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media/image1.svg" ContentType="image/svg+xml"/>
  <Override PartName="/ppt/media/image2.svg" ContentType="image/svg+xml"/>
  <Override PartName="/ppt/media/image3.svg" ContentType="image/svg+xml"/>
  <Override PartName="/ppt/media/image4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4" r:id="rId3"/>
  </p:sldMasterIdLst>
  <p:notesMasterIdLst>
    <p:notesMasterId r:id="rId29"/>
  </p:notesMasterIdLst>
  <p:sldIdLst>
    <p:sldId id="285" r:id="rId4"/>
    <p:sldId id="287" r:id="rId5"/>
    <p:sldId id="288" r:id="rId6"/>
    <p:sldId id="304" r:id="rId7"/>
    <p:sldId id="271" r:id="rId8"/>
    <p:sldId id="264" r:id="rId9"/>
    <p:sldId id="272" r:id="rId10"/>
    <p:sldId id="274" r:id="rId11"/>
    <p:sldId id="305" r:id="rId12"/>
    <p:sldId id="289" r:id="rId13"/>
    <p:sldId id="281" r:id="rId14"/>
    <p:sldId id="279" r:id="rId15"/>
    <p:sldId id="293" r:id="rId16"/>
    <p:sldId id="306" r:id="rId17"/>
    <p:sldId id="295" r:id="rId18"/>
    <p:sldId id="273" r:id="rId19"/>
    <p:sldId id="280" r:id="rId20"/>
    <p:sldId id="284" r:id="rId21"/>
    <p:sldId id="307" r:id="rId22"/>
    <p:sldId id="275" r:id="rId23"/>
    <p:sldId id="278" r:id="rId24"/>
    <p:sldId id="292" r:id="rId25"/>
    <p:sldId id="309" r:id="rId26"/>
    <p:sldId id="266" r:id="rId27"/>
    <p:sldId id="311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余子面" initials="余子面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3868"/>
    <a:srgbClr val="024581"/>
    <a:srgbClr val="00C3C7"/>
    <a:srgbClr val="9499B8"/>
    <a:srgbClr val="12599D"/>
    <a:srgbClr val="035CAC"/>
    <a:srgbClr val="317ABB"/>
    <a:srgbClr val="047C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>
      <p:cViewPr>
        <p:scale>
          <a:sx n="63" d="100"/>
          <a:sy n="63" d="100"/>
        </p:scale>
        <p:origin x="-2370" y="-12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commentAuthors" Target="commentAuthors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9C0A44-1041-44F2-8A20-103242BB36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C53466-8FBA-4EF3-9E35-4F87AC643C2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xiazai/" TargetMode="Externa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1709584" y="6739570"/>
            <a:ext cx="1224136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下载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10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11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4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8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tags" Target="../tags/tag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tags" Target="../tags/tag20.xml"/><Relationship Id="rId4" Type="http://schemas.openxmlformats.org/officeDocument/2006/relationships/image" Target="../media/image21.jpeg"/><Relationship Id="rId3" Type="http://schemas.openxmlformats.org/officeDocument/2006/relationships/tags" Target="../tags/tag19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21.xml"/><Relationship Id="rId1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26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tags" Target="../tags/tag27.xml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microsoft.com/office/2007/relationships/hdphoto" Target="../media/image24.wdp"/><Relationship Id="rId1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.jpeg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6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image" Target="../media/image4.svg"/><Relationship Id="rId7" Type="http://schemas.openxmlformats.org/officeDocument/2006/relationships/image" Target="../media/image9.png"/><Relationship Id="rId6" Type="http://schemas.openxmlformats.org/officeDocument/2006/relationships/image" Target="../media/image3.svg"/><Relationship Id="rId5" Type="http://schemas.openxmlformats.org/officeDocument/2006/relationships/image" Target="../media/image8.png"/><Relationship Id="rId4" Type="http://schemas.openxmlformats.org/officeDocument/2006/relationships/image" Target="../media/image2.svg"/><Relationship Id="rId3" Type="http://schemas.openxmlformats.org/officeDocument/2006/relationships/image" Target="../media/image7.png"/><Relationship Id="rId2" Type="http://schemas.openxmlformats.org/officeDocument/2006/relationships/image" Target="../media/image1.svg"/><Relationship Id="rId10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64109" y="0"/>
              <a:ext cx="2927891" cy="4409162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0" y="2448838"/>
              <a:ext cx="2927891" cy="4409162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4264" cy="67721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70838" y="1777500"/>
              <a:ext cx="746895" cy="739195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10083" y="651353"/>
              <a:ext cx="429274" cy="424848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07736" y="6180790"/>
              <a:ext cx="684264" cy="677210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23408" y="5585412"/>
              <a:ext cx="746895" cy="739195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62653" y="4459265"/>
              <a:ext cx="429274" cy="424848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4656912" y="1336619"/>
            <a:ext cx="2775019" cy="1200329"/>
            <a:chOff x="993496" y="906505"/>
            <a:chExt cx="2775019" cy="1200329"/>
          </a:xfrm>
        </p:grpSpPr>
        <p:sp>
          <p:nvSpPr>
            <p:cNvPr id="17" name="文本框 16"/>
            <p:cNvSpPr txBox="1"/>
            <p:nvPr/>
          </p:nvSpPr>
          <p:spPr>
            <a:xfrm>
              <a:off x="993496" y="906505"/>
              <a:ext cx="72648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gradFill>
                    <a:gsLst>
                      <a:gs pos="100000">
                        <a:srgbClr val="024581"/>
                      </a:gs>
                      <a:gs pos="0">
                        <a:srgbClr val="00C3C7"/>
                      </a:gs>
                    </a:gsLst>
                    <a:lin ang="10800000" scaled="1"/>
                  </a:gradFill>
                  <a:cs typeface="+mn-ea"/>
                  <a:sym typeface="+mn-lt"/>
                </a:rPr>
                <a:t>2</a:t>
              </a:r>
              <a:endParaRPr lang="zh-CN" altLang="en-US" sz="7200" dirty="0">
                <a:gradFill>
                  <a:gsLst>
                    <a:gs pos="100000">
                      <a:srgbClr val="024581"/>
                    </a:gs>
                    <a:gs pos="0">
                      <a:srgbClr val="00C3C7"/>
                    </a:gs>
                  </a:gsLst>
                  <a:lin ang="108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670051" y="906505"/>
              <a:ext cx="72648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gradFill>
                    <a:gsLst>
                      <a:gs pos="100000">
                        <a:srgbClr val="024581"/>
                      </a:gs>
                      <a:gs pos="0">
                        <a:srgbClr val="00C3C7"/>
                      </a:gs>
                    </a:gsLst>
                    <a:lin ang="10800000" scaled="1"/>
                  </a:gradFill>
                  <a:cs typeface="+mn-ea"/>
                  <a:sym typeface="+mn-lt"/>
                </a:rPr>
                <a:t>0</a:t>
              </a:r>
              <a:endParaRPr lang="zh-CN" altLang="en-US" sz="7200" dirty="0">
                <a:gradFill>
                  <a:gsLst>
                    <a:gs pos="100000">
                      <a:srgbClr val="024581"/>
                    </a:gs>
                    <a:gs pos="0">
                      <a:srgbClr val="00C3C7"/>
                    </a:gs>
                  </a:gsLst>
                  <a:lin ang="108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2322854" y="906505"/>
              <a:ext cx="780983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 smtClean="0">
                  <a:gradFill>
                    <a:gsLst>
                      <a:gs pos="100000">
                        <a:srgbClr val="024581"/>
                      </a:gs>
                      <a:gs pos="0">
                        <a:srgbClr val="00C3C7"/>
                      </a:gs>
                    </a:gsLst>
                    <a:lin ang="10800000" scaled="1"/>
                  </a:gradFill>
                  <a:cs typeface="+mn-ea"/>
                  <a:sym typeface="+mn-lt"/>
                </a:rPr>
                <a:t>X</a:t>
              </a:r>
              <a:endParaRPr lang="zh-CN" altLang="en-US" sz="7200" dirty="0">
                <a:gradFill>
                  <a:gsLst>
                    <a:gs pos="100000">
                      <a:srgbClr val="024581"/>
                    </a:gs>
                    <a:gs pos="0">
                      <a:srgbClr val="00C3C7"/>
                    </a:gs>
                  </a:gsLst>
                  <a:lin ang="108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2987532" y="906505"/>
              <a:ext cx="780983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 smtClean="0">
                  <a:gradFill>
                    <a:gsLst>
                      <a:gs pos="100000">
                        <a:srgbClr val="024581"/>
                      </a:gs>
                      <a:gs pos="0">
                        <a:srgbClr val="00C3C7"/>
                      </a:gs>
                    </a:gsLst>
                    <a:lin ang="10800000" scaled="1"/>
                  </a:gradFill>
                  <a:cs typeface="+mn-ea"/>
                  <a:sym typeface="+mn-lt"/>
                </a:rPr>
                <a:t>X</a:t>
              </a:r>
              <a:endParaRPr lang="zh-CN" altLang="en-US" sz="7200" dirty="0">
                <a:gradFill>
                  <a:gsLst>
                    <a:gs pos="100000">
                      <a:srgbClr val="024581"/>
                    </a:gs>
                    <a:gs pos="0">
                      <a:srgbClr val="00C3C7"/>
                    </a:gs>
                  </a:gsLst>
                  <a:lin ang="10800000" scaled="1"/>
                </a:gradFill>
                <a:cs typeface="+mn-ea"/>
                <a:sym typeface="+mn-lt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3463032" y="4093241"/>
            <a:ext cx="492899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solidFill>
                  <a:srgbClr val="2D3868"/>
                </a:solidFill>
                <a:cs typeface="+mn-ea"/>
                <a:sym typeface="+mn-lt"/>
              </a:rPr>
              <a:t>A SUMMARY OF THE YEAR'S WORK OF THE DEPARTMENT</a:t>
            </a:r>
            <a:endParaRPr lang="zh-CN" altLang="en-US" sz="1100" dirty="0">
              <a:solidFill>
                <a:srgbClr val="2D3868"/>
              </a:solidFill>
              <a:cs typeface="+mn-ea"/>
              <a:sym typeface="+mn-lt"/>
            </a:endParaRPr>
          </a:p>
        </p:txBody>
      </p:sp>
      <p:sp>
        <p:nvSpPr>
          <p:cNvPr id="93" name="TextBox 21"/>
          <p:cNvSpPr txBox="1"/>
          <p:nvPr/>
        </p:nvSpPr>
        <p:spPr>
          <a:xfrm>
            <a:off x="2863460" y="2826244"/>
            <a:ext cx="625005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rgbClr val="2D3868"/>
                </a:solidFill>
                <a:effectLst>
                  <a:outerShdw blurRad="254000" dist="101600" dir="5400000" algn="ctr" rotWithShape="0">
                    <a:srgbClr val="000000">
                      <a:alpha val="15000"/>
                    </a:srgbClr>
                  </a:outerShdw>
                </a:effectLst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新员</a:t>
            </a:r>
            <a:r>
              <a:rPr lang="zh-CN" altLang="en-US" sz="6600" dirty="0" smtClean="0">
                <a:solidFill>
                  <a:srgbClr val="2D3868"/>
                </a:solidFill>
                <a:effectLst>
                  <a:outerShdw blurRad="254000" dist="101600" dir="5400000" algn="ctr" rotWithShape="0">
                    <a:srgbClr val="000000">
                      <a:alpha val="15000"/>
                    </a:srgbClr>
                  </a:outerShdw>
                </a:effectLst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工述职报告</a:t>
            </a:r>
            <a:endParaRPr lang="zh-CN" altLang="en-US" sz="6600" dirty="0">
              <a:solidFill>
                <a:srgbClr val="2D3868"/>
              </a:solidFill>
              <a:effectLst>
                <a:outerShdw blurRad="254000" dist="101600" dir="5400000" algn="ctr" rotWithShape="0">
                  <a:srgbClr val="000000">
                    <a:alpha val="15000"/>
                  </a:srgbClr>
                </a:outerShdw>
              </a:effectLst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768081" y="4662166"/>
            <a:ext cx="4318897" cy="386872"/>
            <a:chOff x="4031771" y="4658099"/>
            <a:chExt cx="4318897" cy="386872"/>
          </a:xfrm>
        </p:grpSpPr>
        <p:grpSp>
          <p:nvGrpSpPr>
            <p:cNvPr id="94" name="组合 93"/>
            <p:cNvGrpSpPr/>
            <p:nvPr/>
          </p:nvGrpSpPr>
          <p:grpSpPr>
            <a:xfrm>
              <a:off x="6565784" y="4658099"/>
              <a:ext cx="386872" cy="386872"/>
              <a:chOff x="2633025" y="5543873"/>
              <a:chExt cx="290407" cy="290407"/>
            </a:xfrm>
          </p:grpSpPr>
          <p:sp>
            <p:nvSpPr>
              <p:cNvPr id="95" name="Oval 15"/>
              <p:cNvSpPr/>
              <p:nvPr/>
            </p:nvSpPr>
            <p:spPr bwMode="auto">
              <a:xfrm>
                <a:off x="2633025" y="5543873"/>
                <a:ext cx="290407" cy="2904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381000" dist="1270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90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96" name="Group 16"/>
              <p:cNvGrpSpPr/>
              <p:nvPr/>
            </p:nvGrpSpPr>
            <p:grpSpPr bwMode="auto">
              <a:xfrm>
                <a:off x="2726440" y="5602052"/>
                <a:ext cx="104062" cy="167263"/>
                <a:chOff x="4441" y="3144"/>
                <a:chExt cx="215" cy="345"/>
              </a:xfrm>
              <a:solidFill>
                <a:schemeClr val="accent1"/>
              </a:solidFill>
            </p:grpSpPr>
            <p:sp>
              <p:nvSpPr>
                <p:cNvPr id="97" name="Freeform 17"/>
                <p:cNvSpPr/>
                <p:nvPr/>
              </p:nvSpPr>
              <p:spPr bwMode="auto">
                <a:xfrm>
                  <a:off x="4474" y="3144"/>
                  <a:ext cx="149" cy="253"/>
                </a:xfrm>
                <a:custGeom>
                  <a:avLst/>
                  <a:gdLst>
                    <a:gd name="T0" fmla="*/ 31 w 63"/>
                    <a:gd name="T1" fmla="*/ 107 h 107"/>
                    <a:gd name="T2" fmla="*/ 63 w 63"/>
                    <a:gd name="T3" fmla="*/ 78 h 107"/>
                    <a:gd name="T4" fmla="*/ 63 w 63"/>
                    <a:gd name="T5" fmla="*/ 29 h 107"/>
                    <a:gd name="T6" fmla="*/ 31 w 63"/>
                    <a:gd name="T7" fmla="*/ 0 h 107"/>
                    <a:gd name="T8" fmla="*/ 0 w 63"/>
                    <a:gd name="T9" fmla="*/ 29 h 107"/>
                    <a:gd name="T10" fmla="*/ 0 w 63"/>
                    <a:gd name="T11" fmla="*/ 78 h 107"/>
                    <a:gd name="T12" fmla="*/ 31 w 63"/>
                    <a:gd name="T13" fmla="*/ 107 h 107"/>
                    <a:gd name="T14" fmla="*/ 10 w 63"/>
                    <a:gd name="T15" fmla="*/ 29 h 107"/>
                    <a:gd name="T16" fmla="*/ 31 w 63"/>
                    <a:gd name="T17" fmla="*/ 10 h 107"/>
                    <a:gd name="T18" fmla="*/ 53 w 63"/>
                    <a:gd name="T19" fmla="*/ 29 h 107"/>
                    <a:gd name="T20" fmla="*/ 53 w 63"/>
                    <a:gd name="T21" fmla="*/ 78 h 107"/>
                    <a:gd name="T22" fmla="*/ 31 w 63"/>
                    <a:gd name="T23" fmla="*/ 97 h 107"/>
                    <a:gd name="T24" fmla="*/ 10 w 63"/>
                    <a:gd name="T25" fmla="*/ 78 h 107"/>
                    <a:gd name="T26" fmla="*/ 10 w 63"/>
                    <a:gd name="T27" fmla="*/ 29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3" h="107">
                      <a:moveTo>
                        <a:pt x="31" y="107"/>
                      </a:moveTo>
                      <a:cubicBezTo>
                        <a:pt x="49" y="107"/>
                        <a:pt x="63" y="94"/>
                        <a:pt x="63" y="78"/>
                      </a:cubicBezTo>
                      <a:cubicBezTo>
                        <a:pt x="63" y="29"/>
                        <a:pt x="63" y="29"/>
                        <a:pt x="63" y="29"/>
                      </a:cubicBezTo>
                      <a:cubicBezTo>
                        <a:pt x="63" y="13"/>
                        <a:pt x="49" y="0"/>
                        <a:pt x="31" y="0"/>
                      </a:cubicBezTo>
                      <a:cubicBezTo>
                        <a:pt x="14" y="0"/>
                        <a:pt x="0" y="13"/>
                        <a:pt x="0" y="29"/>
                      </a:cubicBezTo>
                      <a:cubicBezTo>
                        <a:pt x="0" y="78"/>
                        <a:pt x="0" y="78"/>
                        <a:pt x="0" y="78"/>
                      </a:cubicBezTo>
                      <a:cubicBezTo>
                        <a:pt x="0" y="94"/>
                        <a:pt x="14" y="107"/>
                        <a:pt x="31" y="107"/>
                      </a:cubicBezTo>
                      <a:close/>
                      <a:moveTo>
                        <a:pt x="10" y="29"/>
                      </a:moveTo>
                      <a:cubicBezTo>
                        <a:pt x="10" y="18"/>
                        <a:pt x="19" y="10"/>
                        <a:pt x="31" y="10"/>
                      </a:cubicBezTo>
                      <a:cubicBezTo>
                        <a:pt x="43" y="10"/>
                        <a:pt x="53" y="18"/>
                        <a:pt x="53" y="29"/>
                      </a:cubicBezTo>
                      <a:cubicBezTo>
                        <a:pt x="53" y="78"/>
                        <a:pt x="53" y="78"/>
                        <a:pt x="53" y="78"/>
                      </a:cubicBezTo>
                      <a:cubicBezTo>
                        <a:pt x="53" y="88"/>
                        <a:pt x="43" y="97"/>
                        <a:pt x="31" y="97"/>
                      </a:cubicBezTo>
                      <a:cubicBezTo>
                        <a:pt x="19" y="97"/>
                        <a:pt x="10" y="88"/>
                        <a:pt x="10" y="78"/>
                      </a:cubicBezTo>
                      <a:lnTo>
                        <a:pt x="10" y="29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2"/>
                    </a:gs>
                    <a:gs pos="100000">
                      <a:srgbClr val="024581"/>
                    </a:gs>
                  </a:gsLst>
                  <a:lin ang="2700000" scaled="1"/>
                  <a:tileRect/>
                </a:gra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dist"/>
                  <a:endParaRPr lang="zh-CN" altLang="en-US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8" name="Freeform 18"/>
                <p:cNvSpPr/>
                <p:nvPr/>
              </p:nvSpPr>
              <p:spPr bwMode="auto">
                <a:xfrm>
                  <a:off x="4441" y="3267"/>
                  <a:ext cx="215" cy="222"/>
                </a:xfrm>
                <a:custGeom>
                  <a:avLst/>
                  <a:gdLst>
                    <a:gd name="T0" fmla="*/ 86 w 91"/>
                    <a:gd name="T1" fmla="*/ 0 h 94"/>
                    <a:gd name="T2" fmla="*/ 81 w 91"/>
                    <a:gd name="T3" fmla="*/ 5 h 94"/>
                    <a:gd name="T4" fmla="*/ 81 w 91"/>
                    <a:gd name="T5" fmla="*/ 28 h 94"/>
                    <a:gd name="T6" fmla="*/ 45 w 91"/>
                    <a:gd name="T7" fmla="*/ 59 h 94"/>
                    <a:gd name="T8" fmla="*/ 10 w 91"/>
                    <a:gd name="T9" fmla="*/ 28 h 94"/>
                    <a:gd name="T10" fmla="*/ 10 w 91"/>
                    <a:gd name="T11" fmla="*/ 5 h 94"/>
                    <a:gd name="T12" fmla="*/ 5 w 91"/>
                    <a:gd name="T13" fmla="*/ 0 h 94"/>
                    <a:gd name="T14" fmla="*/ 0 w 91"/>
                    <a:gd name="T15" fmla="*/ 5 h 94"/>
                    <a:gd name="T16" fmla="*/ 0 w 91"/>
                    <a:gd name="T17" fmla="*/ 28 h 94"/>
                    <a:gd name="T18" fmla="*/ 40 w 91"/>
                    <a:gd name="T19" fmla="*/ 69 h 94"/>
                    <a:gd name="T20" fmla="*/ 40 w 91"/>
                    <a:gd name="T21" fmla="*/ 84 h 94"/>
                    <a:gd name="T22" fmla="*/ 20 w 91"/>
                    <a:gd name="T23" fmla="*/ 84 h 94"/>
                    <a:gd name="T24" fmla="*/ 15 w 91"/>
                    <a:gd name="T25" fmla="*/ 89 h 94"/>
                    <a:gd name="T26" fmla="*/ 20 w 91"/>
                    <a:gd name="T27" fmla="*/ 94 h 94"/>
                    <a:gd name="T28" fmla="*/ 70 w 91"/>
                    <a:gd name="T29" fmla="*/ 94 h 94"/>
                    <a:gd name="T30" fmla="*/ 75 w 91"/>
                    <a:gd name="T31" fmla="*/ 89 h 94"/>
                    <a:gd name="T32" fmla="*/ 70 w 91"/>
                    <a:gd name="T33" fmla="*/ 84 h 94"/>
                    <a:gd name="T34" fmla="*/ 50 w 91"/>
                    <a:gd name="T35" fmla="*/ 84 h 94"/>
                    <a:gd name="T36" fmla="*/ 50 w 91"/>
                    <a:gd name="T37" fmla="*/ 69 h 94"/>
                    <a:gd name="T38" fmla="*/ 91 w 91"/>
                    <a:gd name="T39" fmla="*/ 28 h 94"/>
                    <a:gd name="T40" fmla="*/ 91 w 91"/>
                    <a:gd name="T41" fmla="*/ 5 h 94"/>
                    <a:gd name="T42" fmla="*/ 86 w 91"/>
                    <a:gd name="T43" fmla="*/ 0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91" h="94">
                      <a:moveTo>
                        <a:pt x="86" y="0"/>
                      </a:moveTo>
                      <a:cubicBezTo>
                        <a:pt x="83" y="0"/>
                        <a:pt x="81" y="3"/>
                        <a:pt x="81" y="5"/>
                      </a:cubicBezTo>
                      <a:cubicBezTo>
                        <a:pt x="81" y="28"/>
                        <a:pt x="81" y="28"/>
                        <a:pt x="81" y="28"/>
                      </a:cubicBezTo>
                      <a:cubicBezTo>
                        <a:pt x="81" y="45"/>
                        <a:pt x="65" y="59"/>
                        <a:pt x="45" y="59"/>
                      </a:cubicBezTo>
                      <a:cubicBezTo>
                        <a:pt x="26" y="59"/>
                        <a:pt x="10" y="45"/>
                        <a:pt x="10" y="28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10" y="2"/>
                        <a:pt x="8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49"/>
                        <a:pt x="18" y="67"/>
                        <a:pt x="40" y="69"/>
                      </a:cubicBezTo>
                      <a:cubicBezTo>
                        <a:pt x="40" y="84"/>
                        <a:pt x="40" y="84"/>
                        <a:pt x="40" y="84"/>
                      </a:cubicBezTo>
                      <a:cubicBezTo>
                        <a:pt x="20" y="84"/>
                        <a:pt x="20" y="84"/>
                        <a:pt x="20" y="84"/>
                      </a:cubicBezTo>
                      <a:cubicBezTo>
                        <a:pt x="18" y="84"/>
                        <a:pt x="15" y="86"/>
                        <a:pt x="15" y="89"/>
                      </a:cubicBezTo>
                      <a:cubicBezTo>
                        <a:pt x="15" y="92"/>
                        <a:pt x="18" y="94"/>
                        <a:pt x="20" y="94"/>
                      </a:cubicBezTo>
                      <a:cubicBezTo>
                        <a:pt x="70" y="94"/>
                        <a:pt x="70" y="94"/>
                        <a:pt x="70" y="94"/>
                      </a:cubicBezTo>
                      <a:cubicBezTo>
                        <a:pt x="73" y="94"/>
                        <a:pt x="75" y="92"/>
                        <a:pt x="75" y="89"/>
                      </a:cubicBezTo>
                      <a:cubicBezTo>
                        <a:pt x="75" y="86"/>
                        <a:pt x="73" y="84"/>
                        <a:pt x="70" y="84"/>
                      </a:cubicBezTo>
                      <a:cubicBezTo>
                        <a:pt x="50" y="84"/>
                        <a:pt x="50" y="84"/>
                        <a:pt x="50" y="84"/>
                      </a:cubicBezTo>
                      <a:cubicBezTo>
                        <a:pt x="50" y="69"/>
                        <a:pt x="50" y="69"/>
                        <a:pt x="50" y="69"/>
                      </a:cubicBezTo>
                      <a:cubicBezTo>
                        <a:pt x="73" y="67"/>
                        <a:pt x="91" y="49"/>
                        <a:pt x="91" y="28"/>
                      </a:cubicBezTo>
                      <a:cubicBezTo>
                        <a:pt x="91" y="5"/>
                        <a:pt x="91" y="5"/>
                        <a:pt x="91" y="5"/>
                      </a:cubicBezTo>
                      <a:cubicBezTo>
                        <a:pt x="91" y="3"/>
                        <a:pt x="88" y="0"/>
                        <a:pt x="86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2"/>
                    </a:gs>
                    <a:gs pos="100000">
                      <a:srgbClr val="024581"/>
                    </a:gs>
                  </a:gsLst>
                  <a:lin ang="2700000" scaled="1"/>
                  <a:tileRect/>
                </a:gra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dist"/>
                  <a:endParaRPr lang="zh-CN" altLang="en-US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99" name="Text Box 20"/>
            <p:cNvSpPr txBox="1"/>
            <p:nvPr/>
          </p:nvSpPr>
          <p:spPr bwMode="auto">
            <a:xfrm>
              <a:off x="7088784" y="4697647"/>
              <a:ext cx="1261884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rgbClr val="2D3868"/>
                  </a:solidFill>
                  <a:cs typeface="+mn-ea"/>
                  <a:sym typeface="+mn-lt"/>
                </a:rPr>
                <a:t>部门</a:t>
              </a:r>
              <a:r>
                <a:rPr lang="zh-CN" altLang="en-US" sz="1400" dirty="0" smtClean="0">
                  <a:solidFill>
                    <a:srgbClr val="2D3868"/>
                  </a:solidFill>
                  <a:cs typeface="+mn-ea"/>
                  <a:sym typeface="+mn-lt"/>
                </a:rPr>
                <a:t>：财务部</a:t>
              </a:r>
              <a:endParaRPr lang="zh-CN" altLang="en-US" sz="1400" dirty="0">
                <a:solidFill>
                  <a:srgbClr val="2D3868"/>
                </a:solidFill>
                <a:cs typeface="+mn-ea"/>
                <a:sym typeface="+mn-lt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4031771" y="4658099"/>
              <a:ext cx="386872" cy="386872"/>
              <a:chOff x="732769" y="5535598"/>
              <a:chExt cx="290407" cy="290407"/>
            </a:xfrm>
          </p:grpSpPr>
          <p:sp>
            <p:nvSpPr>
              <p:cNvPr id="101" name="Oval 10"/>
              <p:cNvSpPr/>
              <p:nvPr/>
            </p:nvSpPr>
            <p:spPr bwMode="auto">
              <a:xfrm>
                <a:off x="732769" y="5535598"/>
                <a:ext cx="290407" cy="2904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381000" dist="1270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90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02" name="组合 101"/>
              <p:cNvGrpSpPr/>
              <p:nvPr/>
            </p:nvGrpSpPr>
            <p:grpSpPr>
              <a:xfrm>
                <a:off x="811795" y="5598991"/>
                <a:ext cx="132841" cy="151011"/>
                <a:chOff x="860980" y="3583766"/>
                <a:chExt cx="100336" cy="114060"/>
              </a:xfrm>
              <a:solidFill>
                <a:schemeClr val="accent1"/>
              </a:solidFill>
            </p:grpSpPr>
            <p:sp>
              <p:nvSpPr>
                <p:cNvPr id="103" name="Freeform 12"/>
                <p:cNvSpPr/>
                <p:nvPr/>
              </p:nvSpPr>
              <p:spPr bwMode="auto">
                <a:xfrm>
                  <a:off x="884050" y="3583766"/>
                  <a:ext cx="53830" cy="53740"/>
                </a:xfrm>
                <a:custGeom>
                  <a:avLst/>
                  <a:gdLst>
                    <a:gd name="T0" fmla="*/ 31 w 62"/>
                    <a:gd name="T1" fmla="*/ 62 h 62"/>
                    <a:gd name="T2" fmla="*/ 0 w 62"/>
                    <a:gd name="T3" fmla="*/ 31 h 62"/>
                    <a:gd name="T4" fmla="*/ 31 w 62"/>
                    <a:gd name="T5" fmla="*/ 0 h 62"/>
                    <a:gd name="T6" fmla="*/ 62 w 62"/>
                    <a:gd name="T7" fmla="*/ 31 h 62"/>
                    <a:gd name="T8" fmla="*/ 31 w 62"/>
                    <a:gd name="T9" fmla="*/ 62 h 62"/>
                    <a:gd name="T10" fmla="*/ 31 w 62"/>
                    <a:gd name="T11" fmla="*/ 11 h 62"/>
                    <a:gd name="T12" fmla="*/ 11 w 62"/>
                    <a:gd name="T13" fmla="*/ 31 h 62"/>
                    <a:gd name="T14" fmla="*/ 31 w 62"/>
                    <a:gd name="T15" fmla="*/ 51 h 62"/>
                    <a:gd name="T16" fmla="*/ 51 w 62"/>
                    <a:gd name="T17" fmla="*/ 31 h 62"/>
                    <a:gd name="T18" fmla="*/ 31 w 62"/>
                    <a:gd name="T19" fmla="*/ 11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2" h="62">
                      <a:moveTo>
                        <a:pt x="31" y="62"/>
                      </a:moveTo>
                      <a:cubicBezTo>
                        <a:pt x="14" y="62"/>
                        <a:pt x="0" y="48"/>
                        <a:pt x="0" y="31"/>
                      </a:cubicBezTo>
                      <a:cubicBezTo>
                        <a:pt x="0" y="14"/>
                        <a:pt x="14" y="0"/>
                        <a:pt x="31" y="0"/>
                      </a:cubicBezTo>
                      <a:cubicBezTo>
                        <a:pt x="48" y="0"/>
                        <a:pt x="62" y="14"/>
                        <a:pt x="62" y="31"/>
                      </a:cubicBezTo>
                      <a:cubicBezTo>
                        <a:pt x="62" y="48"/>
                        <a:pt x="48" y="62"/>
                        <a:pt x="31" y="62"/>
                      </a:cubicBezTo>
                      <a:close/>
                      <a:moveTo>
                        <a:pt x="31" y="11"/>
                      </a:moveTo>
                      <a:cubicBezTo>
                        <a:pt x="20" y="11"/>
                        <a:pt x="11" y="20"/>
                        <a:pt x="11" y="31"/>
                      </a:cubicBezTo>
                      <a:cubicBezTo>
                        <a:pt x="11" y="42"/>
                        <a:pt x="20" y="51"/>
                        <a:pt x="31" y="51"/>
                      </a:cubicBezTo>
                      <a:cubicBezTo>
                        <a:pt x="42" y="51"/>
                        <a:pt x="51" y="42"/>
                        <a:pt x="51" y="31"/>
                      </a:cubicBezTo>
                      <a:cubicBezTo>
                        <a:pt x="51" y="20"/>
                        <a:pt x="42" y="11"/>
                        <a:pt x="31" y="11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2"/>
                    </a:gs>
                    <a:gs pos="100000">
                      <a:srgbClr val="024581"/>
                    </a:gs>
                  </a:gsLst>
                  <a:lin ang="2700000" scaled="1"/>
                  <a:tileRect/>
                </a:gra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dist"/>
                  <a:endParaRPr lang="zh-CN" altLang="en-US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4" name="Freeform 13"/>
                <p:cNvSpPr/>
                <p:nvPr/>
              </p:nvSpPr>
              <p:spPr bwMode="auto">
                <a:xfrm>
                  <a:off x="860980" y="3643355"/>
                  <a:ext cx="100336" cy="54471"/>
                </a:xfrm>
                <a:custGeom>
                  <a:avLst/>
                  <a:gdLst>
                    <a:gd name="T0" fmla="*/ 111 w 116"/>
                    <a:gd name="T1" fmla="*/ 63 h 63"/>
                    <a:gd name="T2" fmla="*/ 105 w 116"/>
                    <a:gd name="T3" fmla="*/ 58 h 63"/>
                    <a:gd name="T4" fmla="*/ 58 w 116"/>
                    <a:gd name="T5" fmla="*/ 11 h 63"/>
                    <a:gd name="T6" fmla="*/ 11 w 116"/>
                    <a:gd name="T7" fmla="*/ 58 h 63"/>
                    <a:gd name="T8" fmla="*/ 6 w 116"/>
                    <a:gd name="T9" fmla="*/ 63 h 63"/>
                    <a:gd name="T10" fmla="*/ 0 w 116"/>
                    <a:gd name="T11" fmla="*/ 58 h 63"/>
                    <a:gd name="T12" fmla="*/ 58 w 116"/>
                    <a:gd name="T13" fmla="*/ 0 h 63"/>
                    <a:gd name="T14" fmla="*/ 116 w 116"/>
                    <a:gd name="T15" fmla="*/ 58 h 63"/>
                    <a:gd name="T16" fmla="*/ 111 w 116"/>
                    <a:gd name="T17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6" h="63">
                      <a:moveTo>
                        <a:pt x="111" y="63"/>
                      </a:moveTo>
                      <a:cubicBezTo>
                        <a:pt x="108" y="63"/>
                        <a:pt x="105" y="61"/>
                        <a:pt x="105" y="58"/>
                      </a:cubicBezTo>
                      <a:cubicBezTo>
                        <a:pt x="105" y="32"/>
                        <a:pt x="84" y="11"/>
                        <a:pt x="58" y="11"/>
                      </a:cubicBezTo>
                      <a:cubicBezTo>
                        <a:pt x="32" y="11"/>
                        <a:pt x="11" y="32"/>
                        <a:pt x="11" y="58"/>
                      </a:cubicBezTo>
                      <a:cubicBezTo>
                        <a:pt x="11" y="61"/>
                        <a:pt x="9" y="63"/>
                        <a:pt x="6" y="63"/>
                      </a:cubicBezTo>
                      <a:cubicBezTo>
                        <a:pt x="3" y="63"/>
                        <a:pt x="0" y="61"/>
                        <a:pt x="0" y="58"/>
                      </a:cubicBezTo>
                      <a:cubicBezTo>
                        <a:pt x="0" y="26"/>
                        <a:pt x="26" y="0"/>
                        <a:pt x="58" y="0"/>
                      </a:cubicBezTo>
                      <a:cubicBezTo>
                        <a:pt x="90" y="0"/>
                        <a:pt x="116" y="26"/>
                        <a:pt x="116" y="58"/>
                      </a:cubicBezTo>
                      <a:cubicBezTo>
                        <a:pt x="116" y="61"/>
                        <a:pt x="114" y="63"/>
                        <a:pt x="111" y="6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2"/>
                    </a:gs>
                    <a:gs pos="100000">
                      <a:srgbClr val="024581"/>
                    </a:gs>
                  </a:gsLst>
                  <a:lin ang="2700000" scaled="1"/>
                  <a:tileRect/>
                </a:gra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dist"/>
                  <a:endParaRPr lang="zh-CN" altLang="en-US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05" name="矩形 104"/>
            <p:cNvSpPr/>
            <p:nvPr/>
          </p:nvSpPr>
          <p:spPr>
            <a:xfrm>
              <a:off x="4554772" y="4697647"/>
              <a:ext cx="1238885" cy="3067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rgbClr val="2D3868"/>
                  </a:solidFill>
                  <a:cs typeface="+mn-ea"/>
                  <a:sym typeface="+mn-lt"/>
                </a:rPr>
                <a:t>汇报人</a:t>
              </a:r>
              <a:r>
                <a:rPr lang="zh-CN" altLang="en-US" sz="1400" dirty="0" smtClean="0">
                  <a:solidFill>
                    <a:srgbClr val="2D3868"/>
                  </a:solidFill>
                  <a:cs typeface="+mn-ea"/>
                  <a:sym typeface="+mn-lt"/>
                </a:rPr>
                <a:t>：</a:t>
              </a:r>
              <a:r>
                <a:rPr lang="en-US" altLang="zh-CN" sz="1400" dirty="0" smtClean="0">
                  <a:solidFill>
                    <a:srgbClr val="2D3868"/>
                  </a:solidFill>
                  <a:cs typeface="+mn-ea"/>
                  <a:sym typeface="+mn-lt"/>
                </a:rPr>
                <a:t>XXX</a:t>
              </a:r>
              <a:endParaRPr lang="en-US" altLang="zh-CN" sz="1400" dirty="0" smtClean="0">
                <a:solidFill>
                  <a:srgbClr val="2D3868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9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99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93" grpId="0"/>
      <p:bldP spid="93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033312" y="1604904"/>
            <a:ext cx="2959139" cy="4120129"/>
            <a:chOff x="1033312" y="1815920"/>
            <a:chExt cx="2959139" cy="4120129"/>
          </a:xfrm>
        </p:grpSpPr>
        <p:sp>
          <p:nvSpPr>
            <p:cNvPr id="8" name="矩形 7" descr="e7d195523061f1c0d318120d6aeaf1b6ccceb6ba3da59c0775C5DE19DDDEBC09ED96DBD9900D9848D623ECAD1D4904B78047D0015C22C8BE97228BE8B5BFF08FE7A3AE04126DA07312A96C0F69F9BAB757E87A9D8EC4205E976D6A674854A00151504B53F283A4FA7C8FAD580FCCCFFCF130E9FF1A9152198EC3DD3A984A02B67FF4449A1F384CC3"/>
            <p:cNvSpPr/>
            <p:nvPr/>
          </p:nvSpPr>
          <p:spPr>
            <a:xfrm>
              <a:off x="1033312" y="1815920"/>
              <a:ext cx="2959139" cy="41201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0" sx="102000" sy="102000" algn="c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033312" y="1815920"/>
              <a:ext cx="2959139" cy="2408350"/>
            </a:xfrm>
            <a:prstGeom prst="rect">
              <a:avLst/>
            </a:prstGeom>
            <a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613639" y="1604904"/>
            <a:ext cx="2959139" cy="4120129"/>
            <a:chOff x="4613639" y="1815920"/>
            <a:chExt cx="2959139" cy="4120129"/>
          </a:xfrm>
        </p:grpSpPr>
        <p:sp>
          <p:nvSpPr>
            <p:cNvPr id="9" name="矩形 8" descr="e7d195523061f1c0d318120d6aeaf1b6ccceb6ba3da59c0775C5DE19DDDEBC09ED96DBD9900D9848D623ECAD1D4904B78047D0015C22C8BE97228BE8B5BFF08FE7A3AE04126DA07312A96C0F69F9BAB757E87A9D8EC4205E976D6A674854A00151504B53F283A4FA7C8FAD580FCCCFFCF130E9FF1A9152198EC3DD3A984A02B67FF4449A1F384CC3"/>
            <p:cNvSpPr/>
            <p:nvPr/>
          </p:nvSpPr>
          <p:spPr>
            <a:xfrm>
              <a:off x="4613639" y="1815920"/>
              <a:ext cx="2959139" cy="4120129"/>
            </a:xfrm>
            <a:prstGeom prst="rect">
              <a:avLst/>
            </a:prstGeom>
            <a:gradFill flip="none" rotWithShape="1">
              <a:gsLst>
                <a:gs pos="0">
                  <a:srgbClr val="024581"/>
                </a:gs>
                <a:gs pos="100000">
                  <a:schemeClr val="accent2"/>
                </a:gs>
              </a:gsLst>
              <a:lin ang="0" scaled="1"/>
              <a:tileRect/>
            </a:gradFill>
            <a:ln>
              <a:noFill/>
            </a:ln>
            <a:effectLst>
              <a:outerShdw blurRad="635000" sx="102000" sy="102000" algn="c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4613639" y="1815920"/>
              <a:ext cx="2959139" cy="2408350"/>
            </a:xfrm>
            <a:prstGeom prst="rect">
              <a:avLst/>
            </a:prstGeom>
            <a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193966" y="1604904"/>
            <a:ext cx="2959139" cy="4120129"/>
            <a:chOff x="8193966" y="1815920"/>
            <a:chExt cx="2959139" cy="4120129"/>
          </a:xfrm>
        </p:grpSpPr>
        <p:sp>
          <p:nvSpPr>
            <p:cNvPr id="10" name="矩形 9" descr="e7d195523061f1c0d318120d6aeaf1b6ccceb6ba3da59c0775C5DE19DDDEBC09ED96DBD9900D9848D623ECAD1D4904B78047D0015C22C8BE97228BE8B5BFF08FE7A3AE04126DA07312A96C0F69F9BAB757E87A9D8EC4205E976D6A674854A00151504B53F283A4FA7C8FAD580FCCCFFCF130E9FF1A9152198EC3DD3A984A02B67FF4449A1F384CC3"/>
            <p:cNvSpPr/>
            <p:nvPr/>
          </p:nvSpPr>
          <p:spPr>
            <a:xfrm>
              <a:off x="8193966" y="1815920"/>
              <a:ext cx="2959139" cy="41201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0" sx="102000" sy="102000" algn="c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8193966" y="1815920"/>
              <a:ext cx="2959139" cy="2408350"/>
            </a:xfrm>
            <a:prstGeom prst="rect">
              <a:avLst/>
            </a:prstGeom>
            <a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</p:grpSp>
      <p:sp>
        <p:nvSpPr>
          <p:cNvPr id="14" name="文本框 13" descr="e7d195523061f1c0d318120d6aeaf1b6ccceb6ba3da59c0775C5DE19DDDEBC09ED96DBD9900D9848D623ECAD1D4904B78047D0015C22C8BE97228BE8B5BFF08FE7A3AE04126DA07312A96C0F69F9BAB757E87A9D8EC4205E976D6A674854A00151504B53F283A4FA7C8FAD580FCCCFFCF130E9FF1A9152198EC3DD3A984A02B67FF4449A1F384CC3"/>
          <p:cNvSpPr txBox="1"/>
          <p:nvPr/>
        </p:nvSpPr>
        <p:spPr>
          <a:xfrm>
            <a:off x="1334229" y="4313498"/>
            <a:ext cx="2357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请替换文字内容</a:t>
            </a:r>
            <a:endParaRPr lang="zh-CN" altLang="en-US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14" descr="e7d195523061f1c0d318120d6aeaf1b6ccceb6ba3da59c0775C5DE19DDDEBC09ED96DBD9900D9848D623ECAD1D4904B78047D0015C22C8BE97228BE8B5BFF08FE7A3AE04126DA07312A96C0F69F9BAB757E87A9D8EC4205E976D6A674854A00151504B53F283A4FA7C8FAD580FCCCFFCF130E9FF1A9152198EC3DD3A984A02B67FF4449A1F384CC3"/>
          <p:cNvSpPr txBox="1"/>
          <p:nvPr/>
        </p:nvSpPr>
        <p:spPr>
          <a:xfrm>
            <a:off x="1254604" y="4682830"/>
            <a:ext cx="2516554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15" descr="e7d195523061f1c0d318120d6aeaf1b6ccceb6ba3da59c0775C5DE19DDDEBC09ED96DBD9900D9848D623ECAD1D4904B78047D0015C22C8BE97228BE8B5BFF08FE7A3AE04126DA07312A96C0F69F9BAB757E87A9D8EC4205E976D6A674854A00151504B53F283A4FA7C8FAD580FCCCFFCF130E9FF1A9152198EC3DD3A984A02B67FF4449A1F384CC3"/>
          <p:cNvSpPr txBox="1"/>
          <p:nvPr/>
        </p:nvSpPr>
        <p:spPr>
          <a:xfrm>
            <a:off x="8494883" y="4313498"/>
            <a:ext cx="2357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请替换文字内容</a:t>
            </a:r>
            <a:endParaRPr lang="zh-CN" altLang="en-US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文本框 16" descr="e7d195523061f1c0d318120d6aeaf1b6ccceb6ba3da59c0775C5DE19DDDEBC09ED96DBD9900D9848D623ECAD1D4904B78047D0015C22C8BE97228BE8B5BFF08FE7A3AE04126DA07312A96C0F69F9BAB757E87A9D8EC4205E976D6A674854A00151504B53F283A4FA7C8FAD580FCCCFFCF130E9FF1A9152198EC3DD3A984A02B67FF4449A1F384CC3"/>
          <p:cNvSpPr txBox="1"/>
          <p:nvPr/>
        </p:nvSpPr>
        <p:spPr>
          <a:xfrm>
            <a:off x="4914556" y="4313498"/>
            <a:ext cx="2357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请替换文字内容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文本框 17" descr="e7d195523061f1c0d318120d6aeaf1b6ccceb6ba3da59c0775C5DE19DDDEBC09ED96DBD9900D9848D623ECAD1D4904B78047D0015C22C8BE97228BE8B5BFF08FE7A3AE04126DA07312A96C0F69F9BAB757E87A9D8EC4205E976D6A674854A00151504B53F283A4FA7C8FAD580FCCCFFCF130E9FF1A9152198EC3DD3A984A02B67FF4449A1F384CC3"/>
          <p:cNvSpPr txBox="1"/>
          <p:nvPr/>
        </p:nvSpPr>
        <p:spPr>
          <a:xfrm>
            <a:off x="8415258" y="4682830"/>
            <a:ext cx="2516554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 descr="e7d195523061f1c0d318120d6aeaf1b6ccceb6ba3da59c0775C5DE19DDDEBC09ED96DBD9900D9848D623ECAD1D4904B78047D0015C22C8BE97228BE8B5BFF08FE7A3AE04126DA07312A96C0F69F9BAB757E87A9D8EC4205E976D6A674854A00151504B53F283A4FA7C8FAD580FCCCFFCF130E9FF1A9152198EC3DD3A984A02B67FF4449A1F384CC3"/>
          <p:cNvSpPr txBox="1"/>
          <p:nvPr/>
        </p:nvSpPr>
        <p:spPr>
          <a:xfrm>
            <a:off x="4834931" y="4682830"/>
            <a:ext cx="2516554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MH_SubTitle_1"/>
          <p:cNvSpPr txBox="1"/>
          <p:nvPr>
            <p:custDataLst>
              <p:tags r:id="rId4"/>
            </p:custDataLst>
          </p:nvPr>
        </p:nvSpPr>
        <p:spPr>
          <a:xfrm>
            <a:off x="552721" y="456888"/>
            <a:ext cx="2689489" cy="369332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重点工作及收获</a:t>
            </a:r>
            <a:endParaRPr lang="zh-CN" altLang="en-US" sz="2400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0">
        <p14:reveal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8/9)*(#ppt_x-(#ppt_x-#ppt_w/2)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(#ppt_y+#ppt_h/2)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99"/>
                            </p:stCondLst>
                            <p:childTnLst>
                              <p:par>
                                <p:cTn id="28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8/9)*(#ppt_x-(#ppt_x-#ppt_w/2)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(#ppt_y+#ppt_h/2)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99"/>
                            </p:stCondLst>
                            <p:childTnLst>
                              <p:par>
                                <p:cTn id="38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8/9)*(#ppt_x-(#ppt_x-#ppt_w/2)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(#ppt_y+#ppt_h/2)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666750" y="3728313"/>
            <a:ext cx="1085850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í$lïḍè"/>
          <p:cNvSpPr/>
          <p:nvPr/>
        </p:nvSpPr>
        <p:spPr>
          <a:xfrm>
            <a:off x="5181600" y="1780611"/>
            <a:ext cx="1828800" cy="1828800"/>
          </a:xfrm>
          <a:prstGeom prst="ellipse">
            <a:avLst/>
          </a:prstGeom>
          <a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isľîďè"/>
          <p:cNvSpPr/>
          <p:nvPr/>
        </p:nvSpPr>
        <p:spPr>
          <a:xfrm>
            <a:off x="5181600" y="3847215"/>
            <a:ext cx="1828800" cy="1828800"/>
          </a:xfrm>
          <a:prstGeom prst="ellipse">
            <a:avLst/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íŝļiḍe"/>
          <p:cNvSpPr/>
          <p:nvPr/>
        </p:nvSpPr>
        <p:spPr>
          <a:xfrm>
            <a:off x="5706244" y="3338557"/>
            <a:ext cx="779512" cy="779512"/>
          </a:xfrm>
          <a:prstGeom prst="ellipse">
            <a:avLst/>
          </a:prstGeom>
          <a:gradFill flip="none" rotWithShape="1">
            <a:gsLst>
              <a:gs pos="0">
                <a:srgbClr val="024581"/>
              </a:gs>
              <a:gs pos="100000">
                <a:schemeClr val="accent2"/>
              </a:gs>
            </a:gsLst>
            <a:lin ang="0" scaled="1"/>
            <a:tileRect/>
          </a:gradFill>
          <a:ln w="19050">
            <a:solidFill>
              <a:schemeClr val="bg1"/>
            </a:solidFill>
            <a:miter lim="400000"/>
          </a:ln>
          <a:effectLst>
            <a:outerShdw blurRad="508000" dist="381000" dir="2700000" algn="tl" rotWithShape="0">
              <a:schemeClr val="bg1">
                <a:lumMod val="65000"/>
                <a:alpha val="40000"/>
              </a:schemeClr>
            </a:outerShdw>
          </a:effectLst>
        </p:spPr>
        <p:txBody>
          <a:bodyPr wrap="square" lIns="91440" tIns="45720" rIns="91440" bIns="45720" anchor="ctr">
            <a:norm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VS</a:t>
            </a:r>
            <a:endParaRPr kumimoji="0" lang="en-US" sz="2000" b="0" i="1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2" name="išḷîde"/>
          <p:cNvGrpSpPr/>
          <p:nvPr/>
        </p:nvGrpSpPr>
        <p:grpSpPr>
          <a:xfrm>
            <a:off x="3871600" y="2415365"/>
            <a:ext cx="559293" cy="559293"/>
            <a:chOff x="3488924" y="1970843"/>
            <a:chExt cx="559293" cy="559293"/>
          </a:xfrm>
          <a:effectLst>
            <a:outerShdw blurRad="508000" dist="381000" dir="2700000" algn="tl" rotWithShape="0">
              <a:schemeClr val="bg1">
                <a:lumMod val="65000"/>
                <a:alpha val="40000"/>
              </a:schemeClr>
            </a:outerShdw>
          </a:effectLst>
        </p:grpSpPr>
        <p:sp>
          <p:nvSpPr>
            <p:cNvPr id="18" name="ïs1ïďè"/>
            <p:cNvSpPr/>
            <p:nvPr/>
          </p:nvSpPr>
          <p:spPr>
            <a:xfrm>
              <a:off x="3488924" y="1970843"/>
              <a:ext cx="559293" cy="559293"/>
            </a:xfrm>
            <a:prstGeom prst="ellipse">
              <a:avLst/>
            </a:prstGeom>
            <a:gradFill flip="none" rotWithShape="1">
              <a:gsLst>
                <a:gs pos="0">
                  <a:srgbClr val="024581"/>
                </a:gs>
                <a:gs pos="100000">
                  <a:schemeClr val="accent2"/>
                </a:gs>
              </a:gsLst>
              <a:lin ang="0" scaled="1"/>
              <a:tileRect/>
            </a:gra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iṣḻiḍê"/>
            <p:cNvSpPr/>
            <p:nvPr/>
          </p:nvSpPr>
          <p:spPr>
            <a:xfrm>
              <a:off x="3631238" y="2105668"/>
              <a:ext cx="274656" cy="289638"/>
            </a:xfrm>
            <a:custGeom>
              <a:avLst/>
              <a:gdLst>
                <a:gd name="connsiteX0" fmla="*/ 329990 w 574402"/>
                <a:gd name="connsiteY0" fmla="*/ 329823 h 605734"/>
                <a:gd name="connsiteX1" fmla="*/ 574402 w 574402"/>
                <a:gd name="connsiteY1" fmla="*/ 573910 h 605734"/>
                <a:gd name="connsiteX2" fmla="*/ 542536 w 574402"/>
                <a:gd name="connsiteY2" fmla="*/ 605734 h 605734"/>
                <a:gd name="connsiteX3" fmla="*/ 117603 w 574402"/>
                <a:gd name="connsiteY3" fmla="*/ 605734 h 605734"/>
                <a:gd name="connsiteX4" fmla="*/ 85737 w 574402"/>
                <a:gd name="connsiteY4" fmla="*/ 573910 h 605734"/>
                <a:gd name="connsiteX5" fmla="*/ 101192 w 574402"/>
                <a:gd name="connsiteY5" fmla="*/ 488782 h 605734"/>
                <a:gd name="connsiteX6" fmla="*/ 276614 w 574402"/>
                <a:gd name="connsiteY6" fmla="*/ 335710 h 605734"/>
                <a:gd name="connsiteX7" fmla="*/ 329990 w 574402"/>
                <a:gd name="connsiteY7" fmla="*/ 329823 h 605734"/>
                <a:gd name="connsiteX8" fmla="*/ 164945 w 574402"/>
                <a:gd name="connsiteY8" fmla="*/ 292282 h 605734"/>
                <a:gd name="connsiteX9" fmla="*/ 198571 w 574402"/>
                <a:gd name="connsiteY9" fmla="*/ 295781 h 605734"/>
                <a:gd name="connsiteX10" fmla="*/ 34104 w 574402"/>
                <a:gd name="connsiteY10" fmla="*/ 488736 h 605734"/>
                <a:gd name="connsiteX11" fmla="*/ 31873 w 574402"/>
                <a:gd name="connsiteY11" fmla="*/ 488736 h 605734"/>
                <a:gd name="connsiteX12" fmla="*/ 0 w 574402"/>
                <a:gd name="connsiteY12" fmla="*/ 456922 h 605734"/>
                <a:gd name="connsiteX13" fmla="*/ 164945 w 574402"/>
                <a:gd name="connsiteY13" fmla="*/ 292282 h 605734"/>
                <a:gd name="connsiteX14" fmla="*/ 157572 w 574402"/>
                <a:gd name="connsiteY14" fmla="*/ 38035 h 605734"/>
                <a:gd name="connsiteX15" fmla="*/ 133033 w 574402"/>
                <a:gd name="connsiteY15" fmla="*/ 133157 h 605734"/>
                <a:gd name="connsiteX16" fmla="*/ 157572 w 574402"/>
                <a:gd name="connsiteY16" fmla="*/ 228280 h 605734"/>
                <a:gd name="connsiteX17" fmla="*/ 69295 w 574402"/>
                <a:gd name="connsiteY17" fmla="*/ 133157 h 605734"/>
                <a:gd name="connsiteX18" fmla="*/ 157572 w 574402"/>
                <a:gd name="connsiteY18" fmla="*/ 38035 h 605734"/>
                <a:gd name="connsiteX19" fmla="*/ 329990 w 574402"/>
                <a:gd name="connsiteY19" fmla="*/ 0 h 605734"/>
                <a:gd name="connsiteX20" fmla="*/ 463332 w 574402"/>
                <a:gd name="connsiteY20" fmla="*/ 133166 h 605734"/>
                <a:gd name="connsiteX21" fmla="*/ 329990 w 574402"/>
                <a:gd name="connsiteY21" fmla="*/ 266173 h 605734"/>
                <a:gd name="connsiteX22" fmla="*/ 221341 w 574402"/>
                <a:gd name="connsiteY22" fmla="*/ 210011 h 605734"/>
                <a:gd name="connsiteX23" fmla="*/ 196807 w 574402"/>
                <a:gd name="connsiteY23" fmla="*/ 133166 h 605734"/>
                <a:gd name="connsiteX24" fmla="*/ 221341 w 574402"/>
                <a:gd name="connsiteY24" fmla="*/ 56162 h 605734"/>
                <a:gd name="connsiteX25" fmla="*/ 329990 w 574402"/>
                <a:gd name="connsiteY25" fmla="*/ 0 h 605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74402" h="605734">
                  <a:moveTo>
                    <a:pt x="329990" y="329823"/>
                  </a:moveTo>
                  <a:cubicBezTo>
                    <a:pt x="464783" y="329823"/>
                    <a:pt x="574402" y="439296"/>
                    <a:pt x="574402" y="573910"/>
                  </a:cubicBezTo>
                  <a:cubicBezTo>
                    <a:pt x="574402" y="591413"/>
                    <a:pt x="560062" y="605734"/>
                    <a:pt x="542536" y="605734"/>
                  </a:cubicBezTo>
                  <a:lnTo>
                    <a:pt x="117603" y="605734"/>
                  </a:lnTo>
                  <a:cubicBezTo>
                    <a:pt x="100077" y="605734"/>
                    <a:pt x="85737" y="591413"/>
                    <a:pt x="85737" y="573910"/>
                  </a:cubicBezTo>
                  <a:cubicBezTo>
                    <a:pt x="85737" y="543996"/>
                    <a:pt x="91154" y="515196"/>
                    <a:pt x="101192" y="488782"/>
                  </a:cubicBezTo>
                  <a:cubicBezTo>
                    <a:pt x="129712" y="412246"/>
                    <a:pt x="195675" y="353850"/>
                    <a:pt x="276614" y="335710"/>
                  </a:cubicBezTo>
                  <a:cubicBezTo>
                    <a:pt x="293822" y="331892"/>
                    <a:pt x="311667" y="329823"/>
                    <a:pt x="329990" y="329823"/>
                  </a:cubicBezTo>
                  <a:close/>
                  <a:moveTo>
                    <a:pt x="164945" y="292282"/>
                  </a:moveTo>
                  <a:cubicBezTo>
                    <a:pt x="176419" y="292282"/>
                    <a:pt x="187575" y="293395"/>
                    <a:pt x="198571" y="295781"/>
                  </a:cubicBezTo>
                  <a:cubicBezTo>
                    <a:pt x="119366" y="333164"/>
                    <a:pt x="58647" y="403314"/>
                    <a:pt x="34104" y="488736"/>
                  </a:cubicBezTo>
                  <a:lnTo>
                    <a:pt x="31873" y="488736"/>
                  </a:lnTo>
                  <a:cubicBezTo>
                    <a:pt x="14184" y="488736"/>
                    <a:pt x="0" y="474420"/>
                    <a:pt x="0" y="456922"/>
                  </a:cubicBezTo>
                  <a:cubicBezTo>
                    <a:pt x="0" y="366092"/>
                    <a:pt x="73946" y="292282"/>
                    <a:pt x="164945" y="292282"/>
                  </a:cubicBezTo>
                  <a:close/>
                  <a:moveTo>
                    <a:pt x="157572" y="38035"/>
                  </a:moveTo>
                  <a:cubicBezTo>
                    <a:pt x="141956" y="66190"/>
                    <a:pt x="133033" y="98640"/>
                    <a:pt x="133033" y="133157"/>
                  </a:cubicBezTo>
                  <a:cubicBezTo>
                    <a:pt x="133033" y="167516"/>
                    <a:pt x="141956" y="199966"/>
                    <a:pt x="157572" y="228280"/>
                  </a:cubicBezTo>
                  <a:cubicBezTo>
                    <a:pt x="108335" y="224462"/>
                    <a:pt x="69295" y="183264"/>
                    <a:pt x="69295" y="133157"/>
                  </a:cubicBezTo>
                  <a:cubicBezTo>
                    <a:pt x="69295" y="82892"/>
                    <a:pt x="108335" y="41693"/>
                    <a:pt x="157572" y="38035"/>
                  </a:cubicBezTo>
                  <a:close/>
                  <a:moveTo>
                    <a:pt x="329990" y="0"/>
                  </a:moveTo>
                  <a:cubicBezTo>
                    <a:pt x="403591" y="0"/>
                    <a:pt x="463332" y="59662"/>
                    <a:pt x="463332" y="133166"/>
                  </a:cubicBezTo>
                  <a:cubicBezTo>
                    <a:pt x="463332" y="206511"/>
                    <a:pt x="403591" y="266173"/>
                    <a:pt x="329990" y="266173"/>
                  </a:cubicBezTo>
                  <a:cubicBezTo>
                    <a:pt x="285224" y="266173"/>
                    <a:pt x="245556" y="244058"/>
                    <a:pt x="221341" y="210011"/>
                  </a:cubicBezTo>
                  <a:cubicBezTo>
                    <a:pt x="205888" y="188373"/>
                    <a:pt x="196807" y="161804"/>
                    <a:pt x="196807" y="133166"/>
                  </a:cubicBezTo>
                  <a:cubicBezTo>
                    <a:pt x="196807" y="104528"/>
                    <a:pt x="205888" y="77958"/>
                    <a:pt x="221341" y="56162"/>
                  </a:cubicBezTo>
                  <a:cubicBezTo>
                    <a:pt x="245556" y="22274"/>
                    <a:pt x="285224" y="0"/>
                    <a:pt x="329990" y="0"/>
                  </a:cubicBezTo>
                  <a:close/>
                </a:path>
              </a:pathLst>
            </a:custGeom>
            <a:solidFill>
              <a:schemeClr val="bg1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0" name="îŝḻiḑè"/>
          <p:cNvGrpSpPr/>
          <p:nvPr/>
        </p:nvGrpSpPr>
        <p:grpSpPr>
          <a:xfrm>
            <a:off x="7761107" y="2415365"/>
            <a:ext cx="559293" cy="559293"/>
            <a:chOff x="3488924" y="1970843"/>
            <a:chExt cx="559293" cy="559293"/>
          </a:xfrm>
          <a:effectLst>
            <a:outerShdw blurRad="508000" dist="381000" dir="2700000" algn="tl" rotWithShape="0">
              <a:schemeClr val="bg1">
                <a:lumMod val="65000"/>
                <a:alpha val="40000"/>
              </a:schemeClr>
            </a:outerShdw>
          </a:effectLst>
        </p:grpSpPr>
        <p:sp>
          <p:nvSpPr>
            <p:cNvPr id="21" name="iṡľídè"/>
            <p:cNvSpPr/>
            <p:nvPr/>
          </p:nvSpPr>
          <p:spPr>
            <a:xfrm>
              <a:off x="3488924" y="1970843"/>
              <a:ext cx="559293" cy="559293"/>
            </a:xfrm>
            <a:prstGeom prst="ellipse">
              <a:avLst/>
            </a:prstGeom>
            <a:gradFill flip="none" rotWithShape="1">
              <a:gsLst>
                <a:gs pos="0">
                  <a:srgbClr val="024581"/>
                </a:gs>
                <a:gs pos="100000">
                  <a:schemeClr val="accent2"/>
                </a:gs>
              </a:gsLst>
              <a:lin ang="0" scaled="1"/>
              <a:tileRect/>
            </a:gra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işḻíďê"/>
            <p:cNvSpPr/>
            <p:nvPr/>
          </p:nvSpPr>
          <p:spPr>
            <a:xfrm>
              <a:off x="3631238" y="2105668"/>
              <a:ext cx="274656" cy="289638"/>
            </a:xfrm>
            <a:custGeom>
              <a:avLst/>
              <a:gdLst>
                <a:gd name="connsiteX0" fmla="*/ 329990 w 574402"/>
                <a:gd name="connsiteY0" fmla="*/ 329823 h 605734"/>
                <a:gd name="connsiteX1" fmla="*/ 574402 w 574402"/>
                <a:gd name="connsiteY1" fmla="*/ 573910 h 605734"/>
                <a:gd name="connsiteX2" fmla="*/ 542536 w 574402"/>
                <a:gd name="connsiteY2" fmla="*/ 605734 h 605734"/>
                <a:gd name="connsiteX3" fmla="*/ 117603 w 574402"/>
                <a:gd name="connsiteY3" fmla="*/ 605734 h 605734"/>
                <a:gd name="connsiteX4" fmla="*/ 85737 w 574402"/>
                <a:gd name="connsiteY4" fmla="*/ 573910 h 605734"/>
                <a:gd name="connsiteX5" fmla="*/ 101192 w 574402"/>
                <a:gd name="connsiteY5" fmla="*/ 488782 h 605734"/>
                <a:gd name="connsiteX6" fmla="*/ 276614 w 574402"/>
                <a:gd name="connsiteY6" fmla="*/ 335710 h 605734"/>
                <a:gd name="connsiteX7" fmla="*/ 329990 w 574402"/>
                <a:gd name="connsiteY7" fmla="*/ 329823 h 605734"/>
                <a:gd name="connsiteX8" fmla="*/ 164945 w 574402"/>
                <a:gd name="connsiteY8" fmla="*/ 292282 h 605734"/>
                <a:gd name="connsiteX9" fmla="*/ 198571 w 574402"/>
                <a:gd name="connsiteY9" fmla="*/ 295781 h 605734"/>
                <a:gd name="connsiteX10" fmla="*/ 34104 w 574402"/>
                <a:gd name="connsiteY10" fmla="*/ 488736 h 605734"/>
                <a:gd name="connsiteX11" fmla="*/ 31873 w 574402"/>
                <a:gd name="connsiteY11" fmla="*/ 488736 h 605734"/>
                <a:gd name="connsiteX12" fmla="*/ 0 w 574402"/>
                <a:gd name="connsiteY12" fmla="*/ 456922 h 605734"/>
                <a:gd name="connsiteX13" fmla="*/ 164945 w 574402"/>
                <a:gd name="connsiteY13" fmla="*/ 292282 h 605734"/>
                <a:gd name="connsiteX14" fmla="*/ 157572 w 574402"/>
                <a:gd name="connsiteY14" fmla="*/ 38035 h 605734"/>
                <a:gd name="connsiteX15" fmla="*/ 133033 w 574402"/>
                <a:gd name="connsiteY15" fmla="*/ 133157 h 605734"/>
                <a:gd name="connsiteX16" fmla="*/ 157572 w 574402"/>
                <a:gd name="connsiteY16" fmla="*/ 228280 h 605734"/>
                <a:gd name="connsiteX17" fmla="*/ 69295 w 574402"/>
                <a:gd name="connsiteY17" fmla="*/ 133157 h 605734"/>
                <a:gd name="connsiteX18" fmla="*/ 157572 w 574402"/>
                <a:gd name="connsiteY18" fmla="*/ 38035 h 605734"/>
                <a:gd name="connsiteX19" fmla="*/ 329990 w 574402"/>
                <a:gd name="connsiteY19" fmla="*/ 0 h 605734"/>
                <a:gd name="connsiteX20" fmla="*/ 463332 w 574402"/>
                <a:gd name="connsiteY20" fmla="*/ 133166 h 605734"/>
                <a:gd name="connsiteX21" fmla="*/ 329990 w 574402"/>
                <a:gd name="connsiteY21" fmla="*/ 266173 h 605734"/>
                <a:gd name="connsiteX22" fmla="*/ 221341 w 574402"/>
                <a:gd name="connsiteY22" fmla="*/ 210011 h 605734"/>
                <a:gd name="connsiteX23" fmla="*/ 196807 w 574402"/>
                <a:gd name="connsiteY23" fmla="*/ 133166 h 605734"/>
                <a:gd name="connsiteX24" fmla="*/ 221341 w 574402"/>
                <a:gd name="connsiteY24" fmla="*/ 56162 h 605734"/>
                <a:gd name="connsiteX25" fmla="*/ 329990 w 574402"/>
                <a:gd name="connsiteY25" fmla="*/ 0 h 605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74402" h="605734">
                  <a:moveTo>
                    <a:pt x="329990" y="329823"/>
                  </a:moveTo>
                  <a:cubicBezTo>
                    <a:pt x="464783" y="329823"/>
                    <a:pt x="574402" y="439296"/>
                    <a:pt x="574402" y="573910"/>
                  </a:cubicBezTo>
                  <a:cubicBezTo>
                    <a:pt x="574402" y="591413"/>
                    <a:pt x="560062" y="605734"/>
                    <a:pt x="542536" y="605734"/>
                  </a:cubicBezTo>
                  <a:lnTo>
                    <a:pt x="117603" y="605734"/>
                  </a:lnTo>
                  <a:cubicBezTo>
                    <a:pt x="100077" y="605734"/>
                    <a:pt x="85737" y="591413"/>
                    <a:pt x="85737" y="573910"/>
                  </a:cubicBezTo>
                  <a:cubicBezTo>
                    <a:pt x="85737" y="543996"/>
                    <a:pt x="91154" y="515196"/>
                    <a:pt x="101192" y="488782"/>
                  </a:cubicBezTo>
                  <a:cubicBezTo>
                    <a:pt x="129712" y="412246"/>
                    <a:pt x="195675" y="353850"/>
                    <a:pt x="276614" y="335710"/>
                  </a:cubicBezTo>
                  <a:cubicBezTo>
                    <a:pt x="293822" y="331892"/>
                    <a:pt x="311667" y="329823"/>
                    <a:pt x="329990" y="329823"/>
                  </a:cubicBezTo>
                  <a:close/>
                  <a:moveTo>
                    <a:pt x="164945" y="292282"/>
                  </a:moveTo>
                  <a:cubicBezTo>
                    <a:pt x="176419" y="292282"/>
                    <a:pt x="187575" y="293395"/>
                    <a:pt x="198571" y="295781"/>
                  </a:cubicBezTo>
                  <a:cubicBezTo>
                    <a:pt x="119366" y="333164"/>
                    <a:pt x="58647" y="403314"/>
                    <a:pt x="34104" y="488736"/>
                  </a:cubicBezTo>
                  <a:lnTo>
                    <a:pt x="31873" y="488736"/>
                  </a:lnTo>
                  <a:cubicBezTo>
                    <a:pt x="14184" y="488736"/>
                    <a:pt x="0" y="474420"/>
                    <a:pt x="0" y="456922"/>
                  </a:cubicBezTo>
                  <a:cubicBezTo>
                    <a:pt x="0" y="366092"/>
                    <a:pt x="73946" y="292282"/>
                    <a:pt x="164945" y="292282"/>
                  </a:cubicBezTo>
                  <a:close/>
                  <a:moveTo>
                    <a:pt x="157572" y="38035"/>
                  </a:moveTo>
                  <a:cubicBezTo>
                    <a:pt x="141956" y="66190"/>
                    <a:pt x="133033" y="98640"/>
                    <a:pt x="133033" y="133157"/>
                  </a:cubicBezTo>
                  <a:cubicBezTo>
                    <a:pt x="133033" y="167516"/>
                    <a:pt x="141956" y="199966"/>
                    <a:pt x="157572" y="228280"/>
                  </a:cubicBezTo>
                  <a:cubicBezTo>
                    <a:pt x="108335" y="224462"/>
                    <a:pt x="69295" y="183264"/>
                    <a:pt x="69295" y="133157"/>
                  </a:cubicBezTo>
                  <a:cubicBezTo>
                    <a:pt x="69295" y="82892"/>
                    <a:pt x="108335" y="41693"/>
                    <a:pt x="157572" y="38035"/>
                  </a:cubicBezTo>
                  <a:close/>
                  <a:moveTo>
                    <a:pt x="329990" y="0"/>
                  </a:moveTo>
                  <a:cubicBezTo>
                    <a:pt x="403591" y="0"/>
                    <a:pt x="463332" y="59662"/>
                    <a:pt x="463332" y="133166"/>
                  </a:cubicBezTo>
                  <a:cubicBezTo>
                    <a:pt x="463332" y="206511"/>
                    <a:pt x="403591" y="266173"/>
                    <a:pt x="329990" y="266173"/>
                  </a:cubicBezTo>
                  <a:cubicBezTo>
                    <a:pt x="285224" y="266173"/>
                    <a:pt x="245556" y="244058"/>
                    <a:pt x="221341" y="210011"/>
                  </a:cubicBezTo>
                  <a:cubicBezTo>
                    <a:pt x="205888" y="188373"/>
                    <a:pt x="196807" y="161804"/>
                    <a:pt x="196807" y="133166"/>
                  </a:cubicBezTo>
                  <a:cubicBezTo>
                    <a:pt x="196807" y="104528"/>
                    <a:pt x="205888" y="77958"/>
                    <a:pt x="221341" y="56162"/>
                  </a:cubicBezTo>
                  <a:cubicBezTo>
                    <a:pt x="245556" y="22274"/>
                    <a:pt x="285224" y="0"/>
                    <a:pt x="329990" y="0"/>
                  </a:cubicBezTo>
                  <a:close/>
                </a:path>
              </a:pathLst>
            </a:custGeom>
            <a:solidFill>
              <a:schemeClr val="bg1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3" name="îSlïḍê"/>
          <p:cNvGrpSpPr/>
          <p:nvPr/>
        </p:nvGrpSpPr>
        <p:grpSpPr>
          <a:xfrm>
            <a:off x="3871600" y="4481969"/>
            <a:ext cx="559293" cy="559293"/>
            <a:chOff x="3488924" y="1970843"/>
            <a:chExt cx="559293" cy="559293"/>
          </a:xfrm>
          <a:effectLst>
            <a:outerShdw blurRad="508000" dist="381000" dir="2700000" algn="tl" rotWithShape="0">
              <a:schemeClr val="bg1">
                <a:lumMod val="65000"/>
                <a:alpha val="40000"/>
              </a:schemeClr>
            </a:outerShdw>
          </a:effectLst>
        </p:grpSpPr>
        <p:sp>
          <p:nvSpPr>
            <p:cNvPr id="24" name="iṥľîdé"/>
            <p:cNvSpPr/>
            <p:nvPr/>
          </p:nvSpPr>
          <p:spPr>
            <a:xfrm>
              <a:off x="3488924" y="1970843"/>
              <a:ext cx="559293" cy="559293"/>
            </a:xfrm>
            <a:prstGeom prst="ellipse">
              <a:avLst/>
            </a:prstGeom>
            <a:gradFill flip="none" rotWithShape="1">
              <a:gsLst>
                <a:gs pos="0">
                  <a:srgbClr val="024581"/>
                </a:gs>
                <a:gs pos="100000">
                  <a:schemeClr val="accent2"/>
                </a:gs>
              </a:gsLst>
              <a:lin ang="0" scaled="1"/>
              <a:tileRect/>
            </a:gra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îs1îḓé"/>
            <p:cNvSpPr/>
            <p:nvPr/>
          </p:nvSpPr>
          <p:spPr>
            <a:xfrm>
              <a:off x="3631238" y="2105668"/>
              <a:ext cx="274656" cy="289638"/>
            </a:xfrm>
            <a:custGeom>
              <a:avLst/>
              <a:gdLst>
                <a:gd name="connsiteX0" fmla="*/ 329990 w 574402"/>
                <a:gd name="connsiteY0" fmla="*/ 329823 h 605734"/>
                <a:gd name="connsiteX1" fmla="*/ 574402 w 574402"/>
                <a:gd name="connsiteY1" fmla="*/ 573910 h 605734"/>
                <a:gd name="connsiteX2" fmla="*/ 542536 w 574402"/>
                <a:gd name="connsiteY2" fmla="*/ 605734 h 605734"/>
                <a:gd name="connsiteX3" fmla="*/ 117603 w 574402"/>
                <a:gd name="connsiteY3" fmla="*/ 605734 h 605734"/>
                <a:gd name="connsiteX4" fmla="*/ 85737 w 574402"/>
                <a:gd name="connsiteY4" fmla="*/ 573910 h 605734"/>
                <a:gd name="connsiteX5" fmla="*/ 101192 w 574402"/>
                <a:gd name="connsiteY5" fmla="*/ 488782 h 605734"/>
                <a:gd name="connsiteX6" fmla="*/ 276614 w 574402"/>
                <a:gd name="connsiteY6" fmla="*/ 335710 h 605734"/>
                <a:gd name="connsiteX7" fmla="*/ 329990 w 574402"/>
                <a:gd name="connsiteY7" fmla="*/ 329823 h 605734"/>
                <a:gd name="connsiteX8" fmla="*/ 164945 w 574402"/>
                <a:gd name="connsiteY8" fmla="*/ 292282 h 605734"/>
                <a:gd name="connsiteX9" fmla="*/ 198571 w 574402"/>
                <a:gd name="connsiteY9" fmla="*/ 295781 h 605734"/>
                <a:gd name="connsiteX10" fmla="*/ 34104 w 574402"/>
                <a:gd name="connsiteY10" fmla="*/ 488736 h 605734"/>
                <a:gd name="connsiteX11" fmla="*/ 31873 w 574402"/>
                <a:gd name="connsiteY11" fmla="*/ 488736 h 605734"/>
                <a:gd name="connsiteX12" fmla="*/ 0 w 574402"/>
                <a:gd name="connsiteY12" fmla="*/ 456922 h 605734"/>
                <a:gd name="connsiteX13" fmla="*/ 164945 w 574402"/>
                <a:gd name="connsiteY13" fmla="*/ 292282 h 605734"/>
                <a:gd name="connsiteX14" fmla="*/ 157572 w 574402"/>
                <a:gd name="connsiteY14" fmla="*/ 38035 h 605734"/>
                <a:gd name="connsiteX15" fmla="*/ 133033 w 574402"/>
                <a:gd name="connsiteY15" fmla="*/ 133157 h 605734"/>
                <a:gd name="connsiteX16" fmla="*/ 157572 w 574402"/>
                <a:gd name="connsiteY16" fmla="*/ 228280 h 605734"/>
                <a:gd name="connsiteX17" fmla="*/ 69295 w 574402"/>
                <a:gd name="connsiteY17" fmla="*/ 133157 h 605734"/>
                <a:gd name="connsiteX18" fmla="*/ 157572 w 574402"/>
                <a:gd name="connsiteY18" fmla="*/ 38035 h 605734"/>
                <a:gd name="connsiteX19" fmla="*/ 329990 w 574402"/>
                <a:gd name="connsiteY19" fmla="*/ 0 h 605734"/>
                <a:gd name="connsiteX20" fmla="*/ 463332 w 574402"/>
                <a:gd name="connsiteY20" fmla="*/ 133166 h 605734"/>
                <a:gd name="connsiteX21" fmla="*/ 329990 w 574402"/>
                <a:gd name="connsiteY21" fmla="*/ 266173 h 605734"/>
                <a:gd name="connsiteX22" fmla="*/ 221341 w 574402"/>
                <a:gd name="connsiteY22" fmla="*/ 210011 h 605734"/>
                <a:gd name="connsiteX23" fmla="*/ 196807 w 574402"/>
                <a:gd name="connsiteY23" fmla="*/ 133166 h 605734"/>
                <a:gd name="connsiteX24" fmla="*/ 221341 w 574402"/>
                <a:gd name="connsiteY24" fmla="*/ 56162 h 605734"/>
                <a:gd name="connsiteX25" fmla="*/ 329990 w 574402"/>
                <a:gd name="connsiteY25" fmla="*/ 0 h 605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74402" h="605734">
                  <a:moveTo>
                    <a:pt x="329990" y="329823"/>
                  </a:moveTo>
                  <a:cubicBezTo>
                    <a:pt x="464783" y="329823"/>
                    <a:pt x="574402" y="439296"/>
                    <a:pt x="574402" y="573910"/>
                  </a:cubicBezTo>
                  <a:cubicBezTo>
                    <a:pt x="574402" y="591413"/>
                    <a:pt x="560062" y="605734"/>
                    <a:pt x="542536" y="605734"/>
                  </a:cubicBezTo>
                  <a:lnTo>
                    <a:pt x="117603" y="605734"/>
                  </a:lnTo>
                  <a:cubicBezTo>
                    <a:pt x="100077" y="605734"/>
                    <a:pt x="85737" y="591413"/>
                    <a:pt x="85737" y="573910"/>
                  </a:cubicBezTo>
                  <a:cubicBezTo>
                    <a:pt x="85737" y="543996"/>
                    <a:pt x="91154" y="515196"/>
                    <a:pt x="101192" y="488782"/>
                  </a:cubicBezTo>
                  <a:cubicBezTo>
                    <a:pt x="129712" y="412246"/>
                    <a:pt x="195675" y="353850"/>
                    <a:pt x="276614" y="335710"/>
                  </a:cubicBezTo>
                  <a:cubicBezTo>
                    <a:pt x="293822" y="331892"/>
                    <a:pt x="311667" y="329823"/>
                    <a:pt x="329990" y="329823"/>
                  </a:cubicBezTo>
                  <a:close/>
                  <a:moveTo>
                    <a:pt x="164945" y="292282"/>
                  </a:moveTo>
                  <a:cubicBezTo>
                    <a:pt x="176419" y="292282"/>
                    <a:pt x="187575" y="293395"/>
                    <a:pt x="198571" y="295781"/>
                  </a:cubicBezTo>
                  <a:cubicBezTo>
                    <a:pt x="119366" y="333164"/>
                    <a:pt x="58647" y="403314"/>
                    <a:pt x="34104" y="488736"/>
                  </a:cubicBezTo>
                  <a:lnTo>
                    <a:pt x="31873" y="488736"/>
                  </a:lnTo>
                  <a:cubicBezTo>
                    <a:pt x="14184" y="488736"/>
                    <a:pt x="0" y="474420"/>
                    <a:pt x="0" y="456922"/>
                  </a:cubicBezTo>
                  <a:cubicBezTo>
                    <a:pt x="0" y="366092"/>
                    <a:pt x="73946" y="292282"/>
                    <a:pt x="164945" y="292282"/>
                  </a:cubicBezTo>
                  <a:close/>
                  <a:moveTo>
                    <a:pt x="157572" y="38035"/>
                  </a:moveTo>
                  <a:cubicBezTo>
                    <a:pt x="141956" y="66190"/>
                    <a:pt x="133033" y="98640"/>
                    <a:pt x="133033" y="133157"/>
                  </a:cubicBezTo>
                  <a:cubicBezTo>
                    <a:pt x="133033" y="167516"/>
                    <a:pt x="141956" y="199966"/>
                    <a:pt x="157572" y="228280"/>
                  </a:cubicBezTo>
                  <a:cubicBezTo>
                    <a:pt x="108335" y="224462"/>
                    <a:pt x="69295" y="183264"/>
                    <a:pt x="69295" y="133157"/>
                  </a:cubicBezTo>
                  <a:cubicBezTo>
                    <a:pt x="69295" y="82892"/>
                    <a:pt x="108335" y="41693"/>
                    <a:pt x="157572" y="38035"/>
                  </a:cubicBezTo>
                  <a:close/>
                  <a:moveTo>
                    <a:pt x="329990" y="0"/>
                  </a:moveTo>
                  <a:cubicBezTo>
                    <a:pt x="403591" y="0"/>
                    <a:pt x="463332" y="59662"/>
                    <a:pt x="463332" y="133166"/>
                  </a:cubicBezTo>
                  <a:cubicBezTo>
                    <a:pt x="463332" y="206511"/>
                    <a:pt x="403591" y="266173"/>
                    <a:pt x="329990" y="266173"/>
                  </a:cubicBezTo>
                  <a:cubicBezTo>
                    <a:pt x="285224" y="266173"/>
                    <a:pt x="245556" y="244058"/>
                    <a:pt x="221341" y="210011"/>
                  </a:cubicBezTo>
                  <a:cubicBezTo>
                    <a:pt x="205888" y="188373"/>
                    <a:pt x="196807" y="161804"/>
                    <a:pt x="196807" y="133166"/>
                  </a:cubicBezTo>
                  <a:cubicBezTo>
                    <a:pt x="196807" y="104528"/>
                    <a:pt x="205888" y="77958"/>
                    <a:pt x="221341" y="56162"/>
                  </a:cubicBezTo>
                  <a:cubicBezTo>
                    <a:pt x="245556" y="22274"/>
                    <a:pt x="285224" y="0"/>
                    <a:pt x="329990" y="0"/>
                  </a:cubicBezTo>
                  <a:close/>
                </a:path>
              </a:pathLst>
            </a:custGeom>
            <a:solidFill>
              <a:schemeClr val="bg1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6" name="ïşlíḑe"/>
          <p:cNvGrpSpPr/>
          <p:nvPr/>
        </p:nvGrpSpPr>
        <p:grpSpPr>
          <a:xfrm>
            <a:off x="7761107" y="4481969"/>
            <a:ext cx="559293" cy="559293"/>
            <a:chOff x="3488924" y="1970843"/>
            <a:chExt cx="559293" cy="559293"/>
          </a:xfrm>
          <a:effectLst>
            <a:outerShdw blurRad="508000" dist="381000" dir="2700000" algn="tl" rotWithShape="0">
              <a:schemeClr val="bg1">
                <a:lumMod val="65000"/>
                <a:alpha val="40000"/>
              </a:schemeClr>
            </a:outerShdw>
          </a:effectLst>
        </p:grpSpPr>
        <p:sp>
          <p:nvSpPr>
            <p:cNvPr id="27" name="îsḻîḋè"/>
            <p:cNvSpPr/>
            <p:nvPr/>
          </p:nvSpPr>
          <p:spPr>
            <a:xfrm>
              <a:off x="3488924" y="1970843"/>
              <a:ext cx="559293" cy="559293"/>
            </a:xfrm>
            <a:prstGeom prst="ellipse">
              <a:avLst/>
            </a:prstGeom>
            <a:gradFill flip="none" rotWithShape="1">
              <a:gsLst>
                <a:gs pos="0">
                  <a:srgbClr val="024581"/>
                </a:gs>
                <a:gs pos="100000">
                  <a:schemeClr val="accent2"/>
                </a:gs>
              </a:gsLst>
              <a:lin ang="0" scaled="1"/>
              <a:tileRect/>
            </a:gra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ïṥḻídè"/>
            <p:cNvSpPr/>
            <p:nvPr/>
          </p:nvSpPr>
          <p:spPr>
            <a:xfrm>
              <a:off x="3631238" y="2105668"/>
              <a:ext cx="274656" cy="289638"/>
            </a:xfrm>
            <a:custGeom>
              <a:avLst/>
              <a:gdLst>
                <a:gd name="connsiteX0" fmla="*/ 329990 w 574402"/>
                <a:gd name="connsiteY0" fmla="*/ 329823 h 605734"/>
                <a:gd name="connsiteX1" fmla="*/ 574402 w 574402"/>
                <a:gd name="connsiteY1" fmla="*/ 573910 h 605734"/>
                <a:gd name="connsiteX2" fmla="*/ 542536 w 574402"/>
                <a:gd name="connsiteY2" fmla="*/ 605734 h 605734"/>
                <a:gd name="connsiteX3" fmla="*/ 117603 w 574402"/>
                <a:gd name="connsiteY3" fmla="*/ 605734 h 605734"/>
                <a:gd name="connsiteX4" fmla="*/ 85737 w 574402"/>
                <a:gd name="connsiteY4" fmla="*/ 573910 h 605734"/>
                <a:gd name="connsiteX5" fmla="*/ 101192 w 574402"/>
                <a:gd name="connsiteY5" fmla="*/ 488782 h 605734"/>
                <a:gd name="connsiteX6" fmla="*/ 276614 w 574402"/>
                <a:gd name="connsiteY6" fmla="*/ 335710 h 605734"/>
                <a:gd name="connsiteX7" fmla="*/ 329990 w 574402"/>
                <a:gd name="connsiteY7" fmla="*/ 329823 h 605734"/>
                <a:gd name="connsiteX8" fmla="*/ 164945 w 574402"/>
                <a:gd name="connsiteY8" fmla="*/ 292282 h 605734"/>
                <a:gd name="connsiteX9" fmla="*/ 198571 w 574402"/>
                <a:gd name="connsiteY9" fmla="*/ 295781 h 605734"/>
                <a:gd name="connsiteX10" fmla="*/ 34104 w 574402"/>
                <a:gd name="connsiteY10" fmla="*/ 488736 h 605734"/>
                <a:gd name="connsiteX11" fmla="*/ 31873 w 574402"/>
                <a:gd name="connsiteY11" fmla="*/ 488736 h 605734"/>
                <a:gd name="connsiteX12" fmla="*/ 0 w 574402"/>
                <a:gd name="connsiteY12" fmla="*/ 456922 h 605734"/>
                <a:gd name="connsiteX13" fmla="*/ 164945 w 574402"/>
                <a:gd name="connsiteY13" fmla="*/ 292282 h 605734"/>
                <a:gd name="connsiteX14" fmla="*/ 157572 w 574402"/>
                <a:gd name="connsiteY14" fmla="*/ 38035 h 605734"/>
                <a:gd name="connsiteX15" fmla="*/ 133033 w 574402"/>
                <a:gd name="connsiteY15" fmla="*/ 133157 h 605734"/>
                <a:gd name="connsiteX16" fmla="*/ 157572 w 574402"/>
                <a:gd name="connsiteY16" fmla="*/ 228280 h 605734"/>
                <a:gd name="connsiteX17" fmla="*/ 69295 w 574402"/>
                <a:gd name="connsiteY17" fmla="*/ 133157 h 605734"/>
                <a:gd name="connsiteX18" fmla="*/ 157572 w 574402"/>
                <a:gd name="connsiteY18" fmla="*/ 38035 h 605734"/>
                <a:gd name="connsiteX19" fmla="*/ 329990 w 574402"/>
                <a:gd name="connsiteY19" fmla="*/ 0 h 605734"/>
                <a:gd name="connsiteX20" fmla="*/ 463332 w 574402"/>
                <a:gd name="connsiteY20" fmla="*/ 133166 h 605734"/>
                <a:gd name="connsiteX21" fmla="*/ 329990 w 574402"/>
                <a:gd name="connsiteY21" fmla="*/ 266173 h 605734"/>
                <a:gd name="connsiteX22" fmla="*/ 221341 w 574402"/>
                <a:gd name="connsiteY22" fmla="*/ 210011 h 605734"/>
                <a:gd name="connsiteX23" fmla="*/ 196807 w 574402"/>
                <a:gd name="connsiteY23" fmla="*/ 133166 h 605734"/>
                <a:gd name="connsiteX24" fmla="*/ 221341 w 574402"/>
                <a:gd name="connsiteY24" fmla="*/ 56162 h 605734"/>
                <a:gd name="connsiteX25" fmla="*/ 329990 w 574402"/>
                <a:gd name="connsiteY25" fmla="*/ 0 h 605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74402" h="605734">
                  <a:moveTo>
                    <a:pt x="329990" y="329823"/>
                  </a:moveTo>
                  <a:cubicBezTo>
                    <a:pt x="464783" y="329823"/>
                    <a:pt x="574402" y="439296"/>
                    <a:pt x="574402" y="573910"/>
                  </a:cubicBezTo>
                  <a:cubicBezTo>
                    <a:pt x="574402" y="591413"/>
                    <a:pt x="560062" y="605734"/>
                    <a:pt x="542536" y="605734"/>
                  </a:cubicBezTo>
                  <a:lnTo>
                    <a:pt x="117603" y="605734"/>
                  </a:lnTo>
                  <a:cubicBezTo>
                    <a:pt x="100077" y="605734"/>
                    <a:pt x="85737" y="591413"/>
                    <a:pt x="85737" y="573910"/>
                  </a:cubicBezTo>
                  <a:cubicBezTo>
                    <a:pt x="85737" y="543996"/>
                    <a:pt x="91154" y="515196"/>
                    <a:pt x="101192" y="488782"/>
                  </a:cubicBezTo>
                  <a:cubicBezTo>
                    <a:pt x="129712" y="412246"/>
                    <a:pt x="195675" y="353850"/>
                    <a:pt x="276614" y="335710"/>
                  </a:cubicBezTo>
                  <a:cubicBezTo>
                    <a:pt x="293822" y="331892"/>
                    <a:pt x="311667" y="329823"/>
                    <a:pt x="329990" y="329823"/>
                  </a:cubicBezTo>
                  <a:close/>
                  <a:moveTo>
                    <a:pt x="164945" y="292282"/>
                  </a:moveTo>
                  <a:cubicBezTo>
                    <a:pt x="176419" y="292282"/>
                    <a:pt x="187575" y="293395"/>
                    <a:pt x="198571" y="295781"/>
                  </a:cubicBezTo>
                  <a:cubicBezTo>
                    <a:pt x="119366" y="333164"/>
                    <a:pt x="58647" y="403314"/>
                    <a:pt x="34104" y="488736"/>
                  </a:cubicBezTo>
                  <a:lnTo>
                    <a:pt x="31873" y="488736"/>
                  </a:lnTo>
                  <a:cubicBezTo>
                    <a:pt x="14184" y="488736"/>
                    <a:pt x="0" y="474420"/>
                    <a:pt x="0" y="456922"/>
                  </a:cubicBezTo>
                  <a:cubicBezTo>
                    <a:pt x="0" y="366092"/>
                    <a:pt x="73946" y="292282"/>
                    <a:pt x="164945" y="292282"/>
                  </a:cubicBezTo>
                  <a:close/>
                  <a:moveTo>
                    <a:pt x="157572" y="38035"/>
                  </a:moveTo>
                  <a:cubicBezTo>
                    <a:pt x="141956" y="66190"/>
                    <a:pt x="133033" y="98640"/>
                    <a:pt x="133033" y="133157"/>
                  </a:cubicBezTo>
                  <a:cubicBezTo>
                    <a:pt x="133033" y="167516"/>
                    <a:pt x="141956" y="199966"/>
                    <a:pt x="157572" y="228280"/>
                  </a:cubicBezTo>
                  <a:cubicBezTo>
                    <a:pt x="108335" y="224462"/>
                    <a:pt x="69295" y="183264"/>
                    <a:pt x="69295" y="133157"/>
                  </a:cubicBezTo>
                  <a:cubicBezTo>
                    <a:pt x="69295" y="82892"/>
                    <a:pt x="108335" y="41693"/>
                    <a:pt x="157572" y="38035"/>
                  </a:cubicBezTo>
                  <a:close/>
                  <a:moveTo>
                    <a:pt x="329990" y="0"/>
                  </a:moveTo>
                  <a:cubicBezTo>
                    <a:pt x="403591" y="0"/>
                    <a:pt x="463332" y="59662"/>
                    <a:pt x="463332" y="133166"/>
                  </a:cubicBezTo>
                  <a:cubicBezTo>
                    <a:pt x="463332" y="206511"/>
                    <a:pt x="403591" y="266173"/>
                    <a:pt x="329990" y="266173"/>
                  </a:cubicBezTo>
                  <a:cubicBezTo>
                    <a:pt x="285224" y="266173"/>
                    <a:pt x="245556" y="244058"/>
                    <a:pt x="221341" y="210011"/>
                  </a:cubicBezTo>
                  <a:cubicBezTo>
                    <a:pt x="205888" y="188373"/>
                    <a:pt x="196807" y="161804"/>
                    <a:pt x="196807" y="133166"/>
                  </a:cubicBezTo>
                  <a:cubicBezTo>
                    <a:pt x="196807" y="104528"/>
                    <a:pt x="205888" y="77958"/>
                    <a:pt x="221341" y="56162"/>
                  </a:cubicBezTo>
                  <a:cubicBezTo>
                    <a:pt x="245556" y="22274"/>
                    <a:pt x="285224" y="0"/>
                    <a:pt x="329990" y="0"/>
                  </a:cubicBezTo>
                  <a:close/>
                </a:path>
              </a:pathLst>
            </a:custGeom>
            <a:solidFill>
              <a:schemeClr val="bg1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549496" y="2271551"/>
            <a:ext cx="2856141" cy="1086088"/>
            <a:chOff x="874712" y="3344238"/>
            <a:chExt cx="2856141" cy="1086088"/>
          </a:xfrm>
        </p:grpSpPr>
        <p:sp>
          <p:nvSpPr>
            <p:cNvPr id="30" name="矩形 29"/>
            <p:cNvSpPr/>
            <p:nvPr/>
          </p:nvSpPr>
          <p:spPr>
            <a:xfrm>
              <a:off x="874712" y="3677812"/>
              <a:ext cx="2856141" cy="75251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874712" y="3344238"/>
              <a:ext cx="2241974" cy="3627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cs typeface="+mn-ea"/>
                  <a:sym typeface="+mn-lt"/>
                </a:rPr>
                <a:t>请替换文字内容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549496" y="4338155"/>
            <a:ext cx="2856141" cy="1086088"/>
            <a:chOff x="874712" y="3344238"/>
            <a:chExt cx="2856141" cy="1086088"/>
          </a:xfrm>
        </p:grpSpPr>
        <p:sp>
          <p:nvSpPr>
            <p:cNvPr id="33" name="矩形 32"/>
            <p:cNvSpPr/>
            <p:nvPr/>
          </p:nvSpPr>
          <p:spPr>
            <a:xfrm>
              <a:off x="874712" y="3677812"/>
              <a:ext cx="2856141" cy="75251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874712" y="3344238"/>
              <a:ext cx="2241974" cy="3627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cs typeface="+mn-ea"/>
                  <a:sym typeface="+mn-lt"/>
                </a:rPr>
                <a:t>请替换文字内容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66425" y="2271551"/>
            <a:ext cx="2856141" cy="1086088"/>
            <a:chOff x="874712" y="3344238"/>
            <a:chExt cx="2856141" cy="1086088"/>
          </a:xfrm>
        </p:grpSpPr>
        <p:sp>
          <p:nvSpPr>
            <p:cNvPr id="36" name="矩形 35"/>
            <p:cNvSpPr/>
            <p:nvPr/>
          </p:nvSpPr>
          <p:spPr>
            <a:xfrm>
              <a:off x="874712" y="3677812"/>
              <a:ext cx="2856141" cy="75251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1488879" y="3344238"/>
              <a:ext cx="2241974" cy="3627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cs typeface="+mn-ea"/>
                  <a:sym typeface="+mn-lt"/>
                </a:rPr>
                <a:t>请替换文字内容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66425" y="4338155"/>
            <a:ext cx="2856141" cy="1086088"/>
            <a:chOff x="874712" y="3344238"/>
            <a:chExt cx="2856141" cy="1086088"/>
          </a:xfrm>
        </p:grpSpPr>
        <p:sp>
          <p:nvSpPr>
            <p:cNvPr id="39" name="矩形 38"/>
            <p:cNvSpPr/>
            <p:nvPr/>
          </p:nvSpPr>
          <p:spPr>
            <a:xfrm>
              <a:off x="874712" y="3677812"/>
              <a:ext cx="2856141" cy="75251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cs typeface="+mn-ea"/>
                  <a:sym typeface="+mn-lt"/>
                </a:rPr>
                <a:t>您的内容打在这里，或者通过复制您的文本后，在此框中选择粘贴，并选择只保留文字。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488879" y="3344238"/>
              <a:ext cx="2241974" cy="3627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cs typeface="+mn-ea"/>
                  <a:sym typeface="+mn-lt"/>
                </a:rPr>
                <a:t>请替换文字内容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2" name="MH_SubTitle_1"/>
          <p:cNvSpPr txBox="1"/>
          <p:nvPr>
            <p:custDataLst>
              <p:tags r:id="rId3"/>
            </p:custDataLst>
          </p:nvPr>
        </p:nvSpPr>
        <p:spPr>
          <a:xfrm>
            <a:off x="552721" y="456888"/>
            <a:ext cx="2689489" cy="369332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重点工作及收获</a:t>
            </a:r>
            <a:endParaRPr lang="zh-CN" altLang="en-US" sz="2400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294495" y="6565879"/>
            <a:ext cx="1224136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下载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圆角 12"/>
          <p:cNvSpPr/>
          <p:nvPr/>
        </p:nvSpPr>
        <p:spPr>
          <a:xfrm>
            <a:off x="500702" y="238527"/>
            <a:ext cx="383554" cy="764827"/>
          </a:xfrm>
          <a:prstGeom prst="roundRect">
            <a:avLst>
              <a:gd name="adj" fmla="val 50000"/>
            </a:avLst>
          </a:prstGeom>
          <a:noFill/>
          <a:ln w="57150">
            <a:gradFill flip="none" rotWithShape="1">
              <a:gsLst>
                <a:gs pos="0">
                  <a:schemeClr val="bg1"/>
                </a:gs>
                <a:gs pos="74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14" name="矩形: 圆角 13"/>
          <p:cNvSpPr/>
          <p:nvPr/>
        </p:nvSpPr>
        <p:spPr>
          <a:xfrm>
            <a:off x="546270" y="308177"/>
            <a:ext cx="278203" cy="642091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bg1">
                <a:alpha val="6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15" name="矩形: 圆角 14"/>
          <p:cNvSpPr/>
          <p:nvPr/>
        </p:nvSpPr>
        <p:spPr>
          <a:xfrm>
            <a:off x="588300" y="367456"/>
            <a:ext cx="181031" cy="537629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bg1">
                <a:alpha val="5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16" name="矩形: 圆角 15"/>
          <p:cNvSpPr/>
          <p:nvPr/>
        </p:nvSpPr>
        <p:spPr>
          <a:xfrm>
            <a:off x="627038" y="424281"/>
            <a:ext cx="91469" cy="437489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bg1">
                <a:alpha val="3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69331" y="-63500"/>
            <a:ext cx="4151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shade val="100000"/>
                        <a:satMod val="115000"/>
                        <a:alpha val="0"/>
                      </a:schemeClr>
                    </a:gs>
                  </a:gsLst>
                  <a:lin ang="0" scaled="1"/>
                  <a:tileRect/>
                </a:gradFill>
                <a:cs typeface="+mn-ea"/>
                <a:sym typeface="+mn-lt"/>
              </a:rPr>
              <a:t>4</a:t>
            </a:r>
            <a:endParaRPr lang="zh-CN" altLang="en-US" sz="7200" dirty="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shade val="100000"/>
                      <a:satMod val="115000"/>
                      <a:alpha val="0"/>
                    </a:schemeClr>
                  </a:gs>
                </a:gsLst>
                <a:lin ang="0" scaled="1"/>
                <a:tileRect/>
              </a:gra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528763" y="1843439"/>
            <a:ext cx="9134475" cy="2448716"/>
            <a:chOff x="1317625" y="1873813"/>
            <a:chExt cx="9134475" cy="2448716"/>
          </a:xfrm>
        </p:grpSpPr>
        <p:grpSp>
          <p:nvGrpSpPr>
            <p:cNvPr id="9" name="组合 8"/>
            <p:cNvGrpSpPr/>
            <p:nvPr/>
          </p:nvGrpSpPr>
          <p:grpSpPr>
            <a:xfrm>
              <a:off x="1317625" y="1873813"/>
              <a:ext cx="384855" cy="2448716"/>
              <a:chOff x="1317625" y="1873813"/>
              <a:chExt cx="384855" cy="2448716"/>
            </a:xfrm>
          </p:grpSpPr>
          <p:sp>
            <p:nvSpPr>
              <p:cNvPr id="31" name="TextBox 13"/>
              <p:cNvSpPr txBox="1"/>
              <p:nvPr/>
            </p:nvSpPr>
            <p:spPr>
              <a:xfrm>
                <a:off x="1317625" y="1873813"/>
                <a:ext cx="384855" cy="242535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10000"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en-US" sz="1200" dirty="0">
                    <a:solidFill>
                      <a:schemeClr val="accent3">
                        <a:lumMod val="100000"/>
                      </a:schemeClr>
                    </a:solidFill>
                    <a:cs typeface="+mn-ea"/>
                    <a:sym typeface="+mn-lt"/>
                  </a:rPr>
                  <a:t>100</a:t>
                </a:r>
                <a:endParaRPr lang="en-US" sz="1200" dirty="0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TextBox 15"/>
              <p:cNvSpPr txBox="1"/>
              <p:nvPr/>
            </p:nvSpPr>
            <p:spPr>
              <a:xfrm>
                <a:off x="1466401" y="4079994"/>
                <a:ext cx="236079" cy="242535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10000"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en-US" sz="1200">
                    <a:solidFill>
                      <a:schemeClr val="accent3">
                        <a:lumMod val="100000"/>
                      </a:schemeClr>
                    </a:solidFill>
                    <a:cs typeface="+mn-ea"/>
                    <a:sym typeface="+mn-lt"/>
                  </a:rPr>
                  <a:t>0</a:t>
                </a:r>
                <a:endParaRPr lang="en-US" sz="1200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TextBox 17"/>
              <p:cNvSpPr txBox="1"/>
              <p:nvPr/>
            </p:nvSpPr>
            <p:spPr>
              <a:xfrm>
                <a:off x="1392014" y="2976903"/>
                <a:ext cx="310466" cy="242535"/>
              </a:xfrm>
              <a:prstGeom prst="rect">
                <a:avLst/>
              </a:prstGeom>
              <a:noFill/>
            </p:spPr>
            <p:txBody>
              <a:bodyPr wrap="none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en-US" sz="1200">
                    <a:solidFill>
                      <a:schemeClr val="accent3">
                        <a:lumMod val="100000"/>
                      </a:schemeClr>
                    </a:solidFill>
                    <a:cs typeface="+mn-ea"/>
                    <a:sym typeface="+mn-lt"/>
                  </a:rPr>
                  <a:t>50</a:t>
                </a:r>
                <a:endParaRPr lang="en-US" sz="1200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TextBox 19"/>
              <p:cNvSpPr txBox="1"/>
              <p:nvPr/>
            </p:nvSpPr>
            <p:spPr>
              <a:xfrm>
                <a:off x="1392014" y="2425358"/>
                <a:ext cx="310466" cy="242535"/>
              </a:xfrm>
              <a:prstGeom prst="rect">
                <a:avLst/>
              </a:prstGeom>
              <a:noFill/>
            </p:spPr>
            <p:txBody>
              <a:bodyPr wrap="none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en-US" sz="1200" dirty="0">
                    <a:solidFill>
                      <a:schemeClr val="accent3">
                        <a:lumMod val="100000"/>
                      </a:schemeClr>
                    </a:solidFill>
                    <a:cs typeface="+mn-ea"/>
                    <a:sym typeface="+mn-lt"/>
                  </a:rPr>
                  <a:t>75</a:t>
                </a:r>
                <a:endParaRPr lang="en-US" sz="1200" dirty="0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TextBox 21"/>
              <p:cNvSpPr txBox="1"/>
              <p:nvPr/>
            </p:nvSpPr>
            <p:spPr>
              <a:xfrm>
                <a:off x="1392014" y="3528448"/>
                <a:ext cx="310466" cy="242535"/>
              </a:xfrm>
              <a:prstGeom prst="rect">
                <a:avLst/>
              </a:prstGeom>
              <a:noFill/>
            </p:spPr>
            <p:txBody>
              <a:bodyPr wrap="none">
                <a:no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en-US" sz="1200">
                    <a:solidFill>
                      <a:schemeClr val="accent3">
                        <a:lumMod val="100000"/>
                      </a:schemeClr>
                    </a:solidFill>
                    <a:cs typeface="+mn-ea"/>
                    <a:sym typeface="+mn-lt"/>
                  </a:rPr>
                  <a:t>25</a:t>
                </a:r>
                <a:endParaRPr lang="en-US" sz="1200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cxnSp>
          <p:nvCxnSpPr>
            <p:cNvPr id="10" name="直接连接符 9"/>
            <p:cNvCxnSpPr/>
            <p:nvPr/>
          </p:nvCxnSpPr>
          <p:spPr>
            <a:xfrm>
              <a:off x="1879600" y="4208229"/>
              <a:ext cx="85725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879600" y="3653508"/>
              <a:ext cx="85725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1879600" y="3098788"/>
              <a:ext cx="85725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879600" y="2544068"/>
              <a:ext cx="85725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879600" y="1989348"/>
              <a:ext cx="85725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Rectangle: Rounded Corners 29"/>
            <p:cNvSpPr/>
            <p:nvPr/>
          </p:nvSpPr>
          <p:spPr>
            <a:xfrm>
              <a:off x="3080533" y="3201210"/>
              <a:ext cx="323555" cy="99602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2"/>
                </a:gs>
                <a:gs pos="100000">
                  <a:srgbClr val="02458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406400" dist="2413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1" name="Rectangle: Rounded Corners 30"/>
            <p:cNvSpPr/>
            <p:nvPr/>
          </p:nvSpPr>
          <p:spPr>
            <a:xfrm>
              <a:off x="3687544" y="2501706"/>
              <a:ext cx="323555" cy="169553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2"/>
                </a:gs>
                <a:gs pos="100000">
                  <a:srgbClr val="02458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406400" dist="2413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2" name="Rectangle: Rounded Corners 31"/>
            <p:cNvSpPr/>
            <p:nvPr/>
          </p:nvSpPr>
          <p:spPr>
            <a:xfrm>
              <a:off x="4294555" y="3050291"/>
              <a:ext cx="323555" cy="114694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2"/>
                </a:gs>
                <a:gs pos="100000">
                  <a:srgbClr val="02458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406400" dist="2413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3" name="Rectangle: Rounded Corners 32"/>
            <p:cNvSpPr/>
            <p:nvPr/>
          </p:nvSpPr>
          <p:spPr>
            <a:xfrm>
              <a:off x="4901566" y="2848032"/>
              <a:ext cx="323555" cy="134920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2"/>
                </a:gs>
                <a:gs pos="100000">
                  <a:srgbClr val="02458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406400" dist="2413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4" name="Rectangle: Rounded Corners 33"/>
            <p:cNvSpPr/>
            <p:nvPr/>
          </p:nvSpPr>
          <p:spPr>
            <a:xfrm>
              <a:off x="5508577" y="2501705"/>
              <a:ext cx="323555" cy="169553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2"/>
                </a:gs>
                <a:gs pos="100000">
                  <a:srgbClr val="02458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406400" dist="2413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5" name="Rectangle: Rounded Corners 34"/>
            <p:cNvSpPr/>
            <p:nvPr/>
          </p:nvSpPr>
          <p:spPr>
            <a:xfrm>
              <a:off x="6115588" y="2279314"/>
              <a:ext cx="323555" cy="191792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2"/>
                </a:gs>
                <a:gs pos="100000">
                  <a:srgbClr val="02458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406400" dist="2413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6" name="Rectangle: Rounded Corners 35"/>
            <p:cNvSpPr/>
            <p:nvPr/>
          </p:nvSpPr>
          <p:spPr>
            <a:xfrm>
              <a:off x="6722599" y="2848032"/>
              <a:ext cx="323555" cy="134920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2"/>
                </a:gs>
                <a:gs pos="100000">
                  <a:srgbClr val="02458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406400" dist="2413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7" name="Rectangle: Rounded Corners 36"/>
            <p:cNvSpPr/>
            <p:nvPr/>
          </p:nvSpPr>
          <p:spPr>
            <a:xfrm>
              <a:off x="7329610" y="3050291"/>
              <a:ext cx="323555" cy="114694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2"/>
                </a:gs>
                <a:gs pos="100000">
                  <a:srgbClr val="02458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406400" dist="2413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8" name="Rectangle: Rounded Corners 37"/>
            <p:cNvSpPr/>
            <p:nvPr/>
          </p:nvSpPr>
          <p:spPr>
            <a:xfrm>
              <a:off x="7936621" y="3201210"/>
              <a:ext cx="323555" cy="99602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2"/>
                </a:gs>
                <a:gs pos="100000">
                  <a:srgbClr val="02458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406400" dist="2413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9" name="Rectangle: Rounded Corners 38"/>
            <p:cNvSpPr/>
            <p:nvPr/>
          </p:nvSpPr>
          <p:spPr>
            <a:xfrm>
              <a:off x="8543632" y="2848032"/>
              <a:ext cx="323555" cy="134920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2"/>
                </a:gs>
                <a:gs pos="100000">
                  <a:srgbClr val="02458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406400" dist="2413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" name="Rectangle: Rounded Corners 39"/>
            <p:cNvSpPr/>
            <p:nvPr/>
          </p:nvSpPr>
          <p:spPr>
            <a:xfrm>
              <a:off x="9150645" y="2279314"/>
              <a:ext cx="323555" cy="191792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2"/>
                </a:gs>
                <a:gs pos="100000">
                  <a:srgbClr val="02458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406400" dist="2413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560990" y="4985272"/>
            <a:ext cx="634103" cy="634103"/>
            <a:chOff x="6884050" y="5162584"/>
            <a:chExt cx="634103" cy="634103"/>
          </a:xfrm>
        </p:grpSpPr>
        <p:sp>
          <p:nvSpPr>
            <p:cNvPr id="37" name="椭圆 36"/>
            <p:cNvSpPr/>
            <p:nvPr/>
          </p:nvSpPr>
          <p:spPr>
            <a:xfrm>
              <a:off x="6884050" y="5162584"/>
              <a:ext cx="634103" cy="634103"/>
            </a:xfrm>
            <a:prstGeom prst="ellipse">
              <a:avLst/>
            </a:prstGeom>
            <a:gradFill flip="none" rotWithShape="1">
              <a:gsLst>
                <a:gs pos="0">
                  <a:srgbClr val="024581"/>
                </a:gs>
                <a:gs pos="100000">
                  <a:schemeClr val="accent2"/>
                </a:gs>
              </a:gsLst>
              <a:lin ang="0" scaled="1"/>
              <a:tileRect/>
            </a:gradFill>
            <a:ln w="19050" cap="flat" cmpd="sng" algn="ctr">
              <a:noFill/>
              <a:prstDash val="solid"/>
              <a:miter lim="800000"/>
            </a:ln>
            <a:effectLst>
              <a:outerShdw blurRad="381000" dist="38100" dir="2700000" algn="tl" rotWithShape="0">
                <a:schemeClr val="accent1">
                  <a:lumMod val="60000"/>
                  <a:lumOff val="40000"/>
                  <a:alpha val="4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38" name="Group 18"/>
            <p:cNvGrpSpPr>
              <a:grpSpLocks noChangeAspect="1"/>
            </p:cNvGrpSpPr>
            <p:nvPr/>
          </p:nvGrpSpPr>
          <p:grpSpPr bwMode="auto">
            <a:xfrm>
              <a:off x="7006898" y="5293888"/>
              <a:ext cx="377023" cy="351316"/>
              <a:chOff x="3802" y="2858"/>
              <a:chExt cx="616" cy="574"/>
            </a:xfrm>
            <a:solidFill>
              <a:schemeClr val="bg1"/>
            </a:solidFill>
          </p:grpSpPr>
          <p:sp>
            <p:nvSpPr>
              <p:cNvPr id="39" name="Rectangle 19"/>
              <p:cNvSpPr>
                <a:spLocks noChangeArrowheads="1"/>
              </p:cNvSpPr>
              <p:nvPr/>
            </p:nvSpPr>
            <p:spPr bwMode="auto">
              <a:xfrm>
                <a:off x="3802" y="3205"/>
                <a:ext cx="129" cy="2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0" name="Rectangle 20"/>
              <p:cNvSpPr>
                <a:spLocks noChangeArrowheads="1"/>
              </p:cNvSpPr>
              <p:nvPr/>
            </p:nvSpPr>
            <p:spPr bwMode="auto">
              <a:xfrm>
                <a:off x="3964" y="3174"/>
                <a:ext cx="129" cy="2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1" name="Rectangle 21"/>
              <p:cNvSpPr>
                <a:spLocks noChangeArrowheads="1"/>
              </p:cNvSpPr>
              <p:nvPr/>
            </p:nvSpPr>
            <p:spPr bwMode="auto">
              <a:xfrm>
                <a:off x="4129" y="3131"/>
                <a:ext cx="129" cy="3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2" name="Rectangle 22"/>
              <p:cNvSpPr>
                <a:spLocks noChangeArrowheads="1"/>
              </p:cNvSpPr>
              <p:nvPr/>
            </p:nvSpPr>
            <p:spPr bwMode="auto">
              <a:xfrm>
                <a:off x="4289" y="3078"/>
                <a:ext cx="129" cy="3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3" name="Freeform 23"/>
              <p:cNvSpPr/>
              <p:nvPr/>
            </p:nvSpPr>
            <p:spPr bwMode="auto">
              <a:xfrm>
                <a:off x="3888" y="2858"/>
                <a:ext cx="370" cy="270"/>
              </a:xfrm>
              <a:custGeom>
                <a:avLst/>
                <a:gdLst>
                  <a:gd name="T0" fmla="*/ 94 w 155"/>
                  <a:gd name="T1" fmla="*/ 21 h 113"/>
                  <a:gd name="T2" fmla="*/ 0 w 155"/>
                  <a:gd name="T3" fmla="*/ 72 h 113"/>
                  <a:gd name="T4" fmla="*/ 114 w 155"/>
                  <a:gd name="T5" fmla="*/ 63 h 113"/>
                  <a:gd name="T6" fmla="*/ 122 w 155"/>
                  <a:gd name="T7" fmla="*/ 82 h 113"/>
                  <a:gd name="T8" fmla="*/ 155 w 155"/>
                  <a:gd name="T9" fmla="*/ 0 h 113"/>
                  <a:gd name="T10" fmla="*/ 85 w 155"/>
                  <a:gd name="T11" fmla="*/ 2 h 113"/>
                  <a:gd name="T12" fmla="*/ 94 w 155"/>
                  <a:gd name="T13" fmla="*/ 2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13">
                    <a:moveTo>
                      <a:pt x="94" y="21"/>
                    </a:moveTo>
                    <a:cubicBezTo>
                      <a:pt x="85" y="33"/>
                      <a:pt x="53" y="68"/>
                      <a:pt x="0" y="72"/>
                    </a:cubicBezTo>
                    <a:cubicBezTo>
                      <a:pt x="0" y="72"/>
                      <a:pt x="31" y="113"/>
                      <a:pt x="114" y="63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85" y="2"/>
                      <a:pt x="85" y="2"/>
                      <a:pt x="85" y="2"/>
                    </a:cubicBezTo>
                    <a:lnTo>
                      <a:pt x="94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1618832" y="4985272"/>
            <a:ext cx="634103" cy="634103"/>
            <a:chOff x="1459351" y="5162584"/>
            <a:chExt cx="634103" cy="634103"/>
          </a:xfrm>
        </p:grpSpPr>
        <p:sp>
          <p:nvSpPr>
            <p:cNvPr id="45" name="椭圆 44"/>
            <p:cNvSpPr/>
            <p:nvPr/>
          </p:nvSpPr>
          <p:spPr>
            <a:xfrm>
              <a:off x="1459351" y="5162584"/>
              <a:ext cx="634103" cy="634103"/>
            </a:xfrm>
            <a:prstGeom prst="ellipse">
              <a:avLst/>
            </a:prstGeom>
            <a:solidFill>
              <a:schemeClr val="bg1"/>
            </a:solidFill>
            <a:ln w="19050" cap="flat" cmpd="sng" algn="ctr">
              <a:noFill/>
              <a:prstDash val="solid"/>
              <a:miter lim="800000"/>
            </a:ln>
            <a:effectLst>
              <a:outerShdw blurRad="381000" dist="38100" dir="2700000" algn="tl" rotWithShape="0">
                <a:schemeClr val="accent1">
                  <a:lumMod val="60000"/>
                  <a:lumOff val="40000"/>
                  <a:alpha val="4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46" name="Group 8"/>
            <p:cNvGrpSpPr>
              <a:grpSpLocks noChangeAspect="1"/>
            </p:cNvGrpSpPr>
            <p:nvPr/>
          </p:nvGrpSpPr>
          <p:grpSpPr bwMode="auto">
            <a:xfrm>
              <a:off x="1610911" y="5292376"/>
              <a:ext cx="330983" cy="362665"/>
              <a:chOff x="3437" y="2282"/>
              <a:chExt cx="679" cy="744"/>
            </a:xfrm>
            <a:gradFill>
              <a:gsLst>
                <a:gs pos="100000">
                  <a:srgbClr val="3D5ECF"/>
                </a:gs>
                <a:gs pos="0">
                  <a:srgbClr val="439EFF"/>
                </a:gs>
              </a:gsLst>
              <a:lin ang="10800000" scaled="1"/>
            </a:gradFill>
          </p:grpSpPr>
          <p:sp>
            <p:nvSpPr>
              <p:cNvPr id="47" name="Freeform 9"/>
              <p:cNvSpPr/>
              <p:nvPr/>
            </p:nvSpPr>
            <p:spPr bwMode="auto">
              <a:xfrm>
                <a:off x="3595" y="2282"/>
                <a:ext cx="364" cy="379"/>
              </a:xfrm>
              <a:custGeom>
                <a:avLst/>
                <a:gdLst>
                  <a:gd name="T0" fmla="*/ 50 w 152"/>
                  <a:gd name="T1" fmla="*/ 147 h 159"/>
                  <a:gd name="T2" fmla="*/ 39 w 152"/>
                  <a:gd name="T3" fmla="*/ 147 h 159"/>
                  <a:gd name="T4" fmla="*/ 76 w 152"/>
                  <a:gd name="T5" fmla="*/ 159 h 159"/>
                  <a:gd name="T6" fmla="*/ 114 w 152"/>
                  <a:gd name="T7" fmla="*/ 147 h 159"/>
                  <a:gd name="T8" fmla="*/ 103 w 152"/>
                  <a:gd name="T9" fmla="*/ 147 h 159"/>
                  <a:gd name="T10" fmla="*/ 152 w 152"/>
                  <a:gd name="T11" fmla="*/ 76 h 159"/>
                  <a:gd name="T12" fmla="*/ 76 w 152"/>
                  <a:gd name="T13" fmla="*/ 0 h 159"/>
                  <a:gd name="T14" fmla="*/ 0 w 152"/>
                  <a:gd name="T15" fmla="*/ 76 h 159"/>
                  <a:gd name="T16" fmla="*/ 50 w 152"/>
                  <a:gd name="T17" fmla="*/ 147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2" h="159">
                    <a:moveTo>
                      <a:pt x="50" y="147"/>
                    </a:moveTo>
                    <a:cubicBezTo>
                      <a:pt x="39" y="147"/>
                      <a:pt x="39" y="147"/>
                      <a:pt x="39" y="147"/>
                    </a:cubicBezTo>
                    <a:cubicBezTo>
                      <a:pt x="39" y="152"/>
                      <a:pt x="53" y="159"/>
                      <a:pt x="76" y="159"/>
                    </a:cubicBezTo>
                    <a:cubicBezTo>
                      <a:pt x="99" y="159"/>
                      <a:pt x="113" y="152"/>
                      <a:pt x="114" y="147"/>
                    </a:cubicBezTo>
                    <a:cubicBezTo>
                      <a:pt x="103" y="147"/>
                      <a:pt x="103" y="147"/>
                      <a:pt x="103" y="147"/>
                    </a:cubicBezTo>
                    <a:cubicBezTo>
                      <a:pt x="131" y="136"/>
                      <a:pt x="152" y="108"/>
                      <a:pt x="152" y="76"/>
                    </a:cubicBezTo>
                    <a:cubicBezTo>
                      <a:pt x="152" y="34"/>
                      <a:pt x="118" y="0"/>
                      <a:pt x="76" y="0"/>
                    </a:cubicBezTo>
                    <a:cubicBezTo>
                      <a:pt x="34" y="0"/>
                      <a:pt x="0" y="34"/>
                      <a:pt x="0" y="76"/>
                    </a:cubicBezTo>
                    <a:cubicBezTo>
                      <a:pt x="0" y="108"/>
                      <a:pt x="21" y="136"/>
                      <a:pt x="50" y="14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2458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8" name="Freeform 10"/>
              <p:cNvSpPr/>
              <p:nvPr/>
            </p:nvSpPr>
            <p:spPr bwMode="auto">
              <a:xfrm>
                <a:off x="3437" y="2633"/>
                <a:ext cx="679" cy="393"/>
              </a:xfrm>
              <a:custGeom>
                <a:avLst/>
                <a:gdLst>
                  <a:gd name="T0" fmla="*/ 222 w 284"/>
                  <a:gd name="T1" fmla="*/ 0 h 165"/>
                  <a:gd name="T2" fmla="*/ 188 w 284"/>
                  <a:gd name="T3" fmla="*/ 0 h 165"/>
                  <a:gd name="T4" fmla="*/ 154 w 284"/>
                  <a:gd name="T5" fmla="*/ 19 h 165"/>
                  <a:gd name="T6" fmla="*/ 154 w 284"/>
                  <a:gd name="T7" fmla="*/ 134 h 165"/>
                  <a:gd name="T8" fmla="*/ 143 w 284"/>
                  <a:gd name="T9" fmla="*/ 146 h 165"/>
                  <a:gd name="T10" fmla="*/ 131 w 284"/>
                  <a:gd name="T11" fmla="*/ 134 h 165"/>
                  <a:gd name="T12" fmla="*/ 131 w 284"/>
                  <a:gd name="T13" fmla="*/ 19 h 165"/>
                  <a:gd name="T14" fmla="*/ 97 w 284"/>
                  <a:gd name="T15" fmla="*/ 0 h 165"/>
                  <a:gd name="T16" fmla="*/ 63 w 284"/>
                  <a:gd name="T17" fmla="*/ 0 h 165"/>
                  <a:gd name="T18" fmla="*/ 0 w 284"/>
                  <a:gd name="T19" fmla="*/ 86 h 165"/>
                  <a:gd name="T20" fmla="*/ 0 w 284"/>
                  <a:gd name="T21" fmla="*/ 165 h 165"/>
                  <a:gd name="T22" fmla="*/ 284 w 284"/>
                  <a:gd name="T23" fmla="*/ 165 h 165"/>
                  <a:gd name="T24" fmla="*/ 284 w 284"/>
                  <a:gd name="T25" fmla="*/ 86 h 165"/>
                  <a:gd name="T26" fmla="*/ 222 w 284"/>
                  <a:gd name="T27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4" h="165">
                    <a:moveTo>
                      <a:pt x="222" y="0"/>
                    </a:moveTo>
                    <a:cubicBezTo>
                      <a:pt x="188" y="0"/>
                      <a:pt x="188" y="0"/>
                      <a:pt x="188" y="0"/>
                    </a:cubicBezTo>
                    <a:cubicBezTo>
                      <a:pt x="188" y="10"/>
                      <a:pt x="172" y="17"/>
                      <a:pt x="154" y="19"/>
                    </a:cubicBezTo>
                    <a:cubicBezTo>
                      <a:pt x="154" y="134"/>
                      <a:pt x="154" y="134"/>
                      <a:pt x="154" y="134"/>
                    </a:cubicBezTo>
                    <a:cubicBezTo>
                      <a:pt x="154" y="140"/>
                      <a:pt x="149" y="146"/>
                      <a:pt x="143" y="146"/>
                    </a:cubicBezTo>
                    <a:cubicBezTo>
                      <a:pt x="136" y="146"/>
                      <a:pt x="131" y="140"/>
                      <a:pt x="131" y="134"/>
                    </a:cubicBezTo>
                    <a:cubicBezTo>
                      <a:pt x="131" y="19"/>
                      <a:pt x="131" y="19"/>
                      <a:pt x="131" y="19"/>
                    </a:cubicBezTo>
                    <a:cubicBezTo>
                      <a:pt x="113" y="17"/>
                      <a:pt x="97" y="11"/>
                      <a:pt x="97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28" y="0"/>
                      <a:pt x="0" y="39"/>
                      <a:pt x="0" y="86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284" y="165"/>
                      <a:pt x="284" y="165"/>
                      <a:pt x="284" y="165"/>
                    </a:cubicBezTo>
                    <a:cubicBezTo>
                      <a:pt x="284" y="86"/>
                      <a:pt x="284" y="86"/>
                      <a:pt x="284" y="86"/>
                    </a:cubicBezTo>
                    <a:cubicBezTo>
                      <a:pt x="284" y="39"/>
                      <a:pt x="256" y="0"/>
                      <a:pt x="222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2458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49" name="文本框 48"/>
          <p:cNvSpPr txBox="1"/>
          <p:nvPr/>
        </p:nvSpPr>
        <p:spPr>
          <a:xfrm>
            <a:off x="2588763" y="4961175"/>
            <a:ext cx="20817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请替换文字内容</a:t>
            </a:r>
            <a:endParaRPr lang="zh-CN" altLang="en-US" sz="1400" b="1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2588762" y="5228145"/>
            <a:ext cx="3029861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7530921" y="5001712"/>
            <a:ext cx="20817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请替换文字内容</a:t>
            </a:r>
            <a:endParaRPr lang="zh-CN" altLang="en-US" sz="1400" b="1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7530920" y="5268682"/>
            <a:ext cx="3029861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MH_SubTitle_1"/>
          <p:cNvSpPr txBox="1"/>
          <p:nvPr>
            <p:custDataLst>
              <p:tags r:id="rId1"/>
            </p:custDataLst>
          </p:nvPr>
        </p:nvSpPr>
        <p:spPr>
          <a:xfrm>
            <a:off x="552721" y="456888"/>
            <a:ext cx="2689489" cy="369332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重点工作及收获</a:t>
            </a:r>
            <a:endParaRPr lang="zh-CN" altLang="en-US" sz="2400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0800000">
                                      <p:cBhvr>
                                        <p:cTn id="9" dur="1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0800000">
                                      <p:cBhvr>
                                        <p:cTn id="17" dur="1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5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5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1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4" grpId="1" animBg="1"/>
      <p:bldP spid="15" grpId="0" animBg="1"/>
      <p:bldP spid="16" grpId="0" animBg="1"/>
      <p:bldP spid="16" grpId="1" animBg="1"/>
      <p:bldP spid="17" grpId="0"/>
      <p:bldP spid="49" grpId="0"/>
      <p:bldP spid="50" grpId="0"/>
      <p:bldP spid="51" grpId="0"/>
      <p:bldP spid="5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/>
          <p:cNvSpPr/>
          <p:nvPr/>
        </p:nvSpPr>
        <p:spPr>
          <a:xfrm>
            <a:off x="4915847" y="7840"/>
            <a:ext cx="7276153" cy="4380561"/>
          </a:xfrm>
          <a:custGeom>
            <a:avLst/>
            <a:gdLst>
              <a:gd name="connsiteX0" fmla="*/ 0 w 7208506"/>
              <a:gd name="connsiteY0" fmla="*/ 0 h 4338265"/>
              <a:gd name="connsiteX1" fmla="*/ 7208506 w 7208506"/>
              <a:gd name="connsiteY1" fmla="*/ 0 h 4338265"/>
              <a:gd name="connsiteX2" fmla="*/ 7208506 w 7208506"/>
              <a:gd name="connsiteY2" fmla="*/ 3736930 h 4338265"/>
              <a:gd name="connsiteX3" fmla="*/ 7182826 w 7208506"/>
              <a:gd name="connsiteY3" fmla="*/ 3751567 h 4338265"/>
              <a:gd name="connsiteX4" fmla="*/ 4858361 w 7208506"/>
              <a:gd name="connsiteY4" fmla="*/ 4338265 h 4338265"/>
              <a:gd name="connsiteX5" fmla="*/ 24497 w 7208506"/>
              <a:gd name="connsiteY5" fmla="*/ 192786 h 4338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08506" h="4338265">
                <a:moveTo>
                  <a:pt x="0" y="0"/>
                </a:moveTo>
                <a:lnTo>
                  <a:pt x="7208506" y="0"/>
                </a:lnTo>
                <a:lnTo>
                  <a:pt x="7208506" y="3736930"/>
                </a:lnTo>
                <a:lnTo>
                  <a:pt x="7182826" y="3751567"/>
                </a:lnTo>
                <a:cubicBezTo>
                  <a:pt x="6491452" y="4125789"/>
                  <a:pt x="5699720" y="4338265"/>
                  <a:pt x="4858361" y="4338265"/>
                </a:cubicBezTo>
                <a:cubicBezTo>
                  <a:pt x="2410772" y="4338265"/>
                  <a:pt x="383162" y="2540117"/>
                  <a:pt x="24497" y="192786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rgbClr val="024581"/>
              </a:gs>
            </a:gsLst>
            <a:lin ang="5400000" scaled="0"/>
            <a:tileRect/>
          </a:gradFill>
          <a:ln>
            <a:noFill/>
          </a:ln>
          <a:effectLst>
            <a:outerShdw blurRad="1270000" dist="4445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sz="2400"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152865" y="1913252"/>
            <a:ext cx="612299" cy="612299"/>
            <a:chOff x="5411277" y="2106315"/>
            <a:chExt cx="612299" cy="612299"/>
          </a:xfrm>
          <a:effectLst/>
        </p:grpSpPr>
        <p:sp>
          <p:nvSpPr>
            <p:cNvPr id="12" name="Oval 666"/>
            <p:cNvSpPr/>
            <p:nvPr/>
          </p:nvSpPr>
          <p:spPr>
            <a:xfrm>
              <a:off x="5411277" y="2106315"/>
              <a:ext cx="612299" cy="612299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rgbClr val="024581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66775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52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13" name="Group 667"/>
            <p:cNvGrpSpPr/>
            <p:nvPr/>
          </p:nvGrpSpPr>
          <p:grpSpPr>
            <a:xfrm>
              <a:off x="5546413" y="2245494"/>
              <a:ext cx="342026" cy="342026"/>
              <a:chOff x="8216107" y="2577307"/>
              <a:chExt cx="464344" cy="464344"/>
            </a:xfrm>
            <a:solidFill>
              <a:schemeClr val="bg1"/>
            </a:solidFill>
          </p:grpSpPr>
          <p:sp>
            <p:nvSpPr>
              <p:cNvPr id="14" name="AutoShape 52"/>
              <p:cNvSpPr/>
              <p:nvPr/>
            </p:nvSpPr>
            <p:spPr bwMode="auto">
              <a:xfrm>
                <a:off x="8216107" y="2577307"/>
                <a:ext cx="464344" cy="464344"/>
              </a:xfrm>
              <a:custGeom>
                <a:avLst/>
                <a:gdLst>
                  <a:gd name="T0" fmla="+- 0 10800 87"/>
                  <a:gd name="T1" fmla="*/ T0 w 21426"/>
                  <a:gd name="T2" fmla="+- 0 10799 73"/>
                  <a:gd name="T3" fmla="*/ 10799 h 21453"/>
                  <a:gd name="T4" fmla="+- 0 10800 87"/>
                  <a:gd name="T5" fmla="*/ T4 w 21426"/>
                  <a:gd name="T6" fmla="+- 0 10799 73"/>
                  <a:gd name="T7" fmla="*/ 10799 h 21453"/>
                  <a:gd name="T8" fmla="+- 0 10800 87"/>
                  <a:gd name="T9" fmla="*/ T8 w 21426"/>
                  <a:gd name="T10" fmla="+- 0 10799 73"/>
                  <a:gd name="T11" fmla="*/ 10799 h 21453"/>
                  <a:gd name="T12" fmla="+- 0 10800 87"/>
                  <a:gd name="T13" fmla="*/ T12 w 21426"/>
                  <a:gd name="T14" fmla="+- 0 10799 73"/>
                  <a:gd name="T15" fmla="*/ 10799 h 2145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426" h="21453">
                    <a:moveTo>
                      <a:pt x="8034" y="20112"/>
                    </a:moveTo>
                    <a:cubicBezTo>
                      <a:pt x="5816" y="17892"/>
                      <a:pt x="3556" y="15628"/>
                      <a:pt x="1338" y="13408"/>
                    </a:cubicBezTo>
                    <a:cubicBezTo>
                      <a:pt x="3241" y="7240"/>
                      <a:pt x="11488" y="7509"/>
                      <a:pt x="13391" y="1341"/>
                    </a:cubicBezTo>
                    <a:cubicBezTo>
                      <a:pt x="15609" y="3560"/>
                      <a:pt x="17869" y="5825"/>
                      <a:pt x="20087" y="8045"/>
                    </a:cubicBezTo>
                    <a:cubicBezTo>
                      <a:pt x="18184" y="14212"/>
                      <a:pt x="9937" y="13944"/>
                      <a:pt x="8034" y="20112"/>
                    </a:cubicBezTo>
                    <a:moveTo>
                      <a:pt x="21034" y="7097"/>
                    </a:moveTo>
                    <a:lnTo>
                      <a:pt x="14338" y="393"/>
                    </a:lnTo>
                    <a:cubicBezTo>
                      <a:pt x="14006" y="60"/>
                      <a:pt x="13525" y="-73"/>
                      <a:pt x="13069" y="39"/>
                    </a:cubicBezTo>
                    <a:cubicBezTo>
                      <a:pt x="12828" y="98"/>
                      <a:pt x="12614" y="222"/>
                      <a:pt x="12444" y="393"/>
                    </a:cubicBezTo>
                    <a:cubicBezTo>
                      <a:pt x="12292" y="545"/>
                      <a:pt x="12177" y="733"/>
                      <a:pt x="12112" y="944"/>
                    </a:cubicBezTo>
                    <a:cubicBezTo>
                      <a:pt x="11808" y="1929"/>
                      <a:pt x="11283" y="2785"/>
                      <a:pt x="10507" y="3562"/>
                    </a:cubicBezTo>
                    <a:cubicBezTo>
                      <a:pt x="9471" y="4598"/>
                      <a:pt x="8121" y="5384"/>
                      <a:pt x="6693" y="6214"/>
                    </a:cubicBezTo>
                    <a:cubicBezTo>
                      <a:pt x="5177" y="7094"/>
                      <a:pt x="3611" y="8006"/>
                      <a:pt x="2328" y="9290"/>
                    </a:cubicBezTo>
                    <a:cubicBezTo>
                      <a:pt x="1237" y="10383"/>
                      <a:pt x="493" y="11600"/>
                      <a:pt x="59" y="13011"/>
                    </a:cubicBezTo>
                    <a:cubicBezTo>
                      <a:pt x="-87" y="13488"/>
                      <a:pt x="40" y="14004"/>
                      <a:pt x="391" y="14356"/>
                    </a:cubicBezTo>
                    <a:lnTo>
                      <a:pt x="7087" y="21060"/>
                    </a:lnTo>
                    <a:cubicBezTo>
                      <a:pt x="7419" y="21393"/>
                      <a:pt x="7900" y="21526"/>
                      <a:pt x="8356" y="21414"/>
                    </a:cubicBezTo>
                    <a:cubicBezTo>
                      <a:pt x="8597" y="21354"/>
                      <a:pt x="8811" y="21231"/>
                      <a:pt x="8981" y="21060"/>
                    </a:cubicBezTo>
                    <a:cubicBezTo>
                      <a:pt x="9133" y="20908"/>
                      <a:pt x="9248" y="20720"/>
                      <a:pt x="9314" y="20508"/>
                    </a:cubicBezTo>
                    <a:cubicBezTo>
                      <a:pt x="9617" y="19523"/>
                      <a:pt x="10142" y="18667"/>
                      <a:pt x="10918" y="17890"/>
                    </a:cubicBezTo>
                    <a:cubicBezTo>
                      <a:pt x="11954" y="16853"/>
                      <a:pt x="13304" y="16069"/>
                      <a:pt x="14733" y="15239"/>
                    </a:cubicBezTo>
                    <a:cubicBezTo>
                      <a:pt x="16248" y="14357"/>
                      <a:pt x="17814" y="13446"/>
                      <a:pt x="19097" y="12162"/>
                    </a:cubicBezTo>
                    <a:cubicBezTo>
                      <a:pt x="20188" y="11070"/>
                      <a:pt x="20932" y="9852"/>
                      <a:pt x="21366" y="8440"/>
                    </a:cubicBezTo>
                    <a:cubicBezTo>
                      <a:pt x="21512" y="7965"/>
                      <a:pt x="21385" y="7448"/>
                      <a:pt x="21034" y="7097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6978" tIns="16978" rIns="16978" bIns="16978" anchor="ctr"/>
              <a:lstStyle/>
              <a:p>
                <a:pPr algn="ctr" defTabSz="203835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133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5" name="AutoShape 53"/>
              <p:cNvSpPr/>
              <p:nvPr/>
            </p:nvSpPr>
            <p:spPr bwMode="auto">
              <a:xfrm>
                <a:off x="8390732" y="2736850"/>
                <a:ext cx="125413" cy="130175"/>
              </a:xfrm>
              <a:custGeom>
                <a:avLst/>
                <a:gdLst>
                  <a:gd name="T0" fmla="+- 0 10801 59"/>
                  <a:gd name="T1" fmla="*/ T0 w 21484"/>
                  <a:gd name="T2" fmla="+- 0 10799 41"/>
                  <a:gd name="T3" fmla="*/ 10799 h 21516"/>
                  <a:gd name="T4" fmla="+- 0 10801 59"/>
                  <a:gd name="T5" fmla="*/ T4 w 21484"/>
                  <a:gd name="T6" fmla="+- 0 10799 41"/>
                  <a:gd name="T7" fmla="*/ 10799 h 21516"/>
                  <a:gd name="T8" fmla="+- 0 10801 59"/>
                  <a:gd name="T9" fmla="*/ T8 w 21484"/>
                  <a:gd name="T10" fmla="+- 0 10799 41"/>
                  <a:gd name="T11" fmla="*/ 10799 h 21516"/>
                  <a:gd name="T12" fmla="+- 0 10801 59"/>
                  <a:gd name="T13" fmla="*/ T12 w 21484"/>
                  <a:gd name="T14" fmla="+- 0 10799 41"/>
                  <a:gd name="T15" fmla="*/ 10799 h 2151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484" h="21516">
                    <a:moveTo>
                      <a:pt x="17511" y="14987"/>
                    </a:moveTo>
                    <a:cubicBezTo>
                      <a:pt x="17287" y="15384"/>
                      <a:pt x="17032" y="15740"/>
                      <a:pt x="16731" y="16049"/>
                    </a:cubicBezTo>
                    <a:cubicBezTo>
                      <a:pt x="15340" y="14692"/>
                      <a:pt x="13947" y="13205"/>
                      <a:pt x="12559" y="11675"/>
                    </a:cubicBezTo>
                    <a:cubicBezTo>
                      <a:pt x="12912" y="11521"/>
                      <a:pt x="13287" y="11362"/>
                      <a:pt x="13689" y="11198"/>
                    </a:cubicBezTo>
                    <a:cubicBezTo>
                      <a:pt x="14092" y="11034"/>
                      <a:pt x="14494" y="10927"/>
                      <a:pt x="14895" y="10861"/>
                    </a:cubicBezTo>
                    <a:cubicBezTo>
                      <a:pt x="15308" y="10801"/>
                      <a:pt x="15715" y="10819"/>
                      <a:pt x="16122" y="10913"/>
                    </a:cubicBezTo>
                    <a:cubicBezTo>
                      <a:pt x="16527" y="11011"/>
                      <a:pt x="16909" y="11222"/>
                      <a:pt x="17262" y="11554"/>
                    </a:cubicBezTo>
                    <a:cubicBezTo>
                      <a:pt x="17612" y="11890"/>
                      <a:pt x="17835" y="12244"/>
                      <a:pt x="17923" y="12620"/>
                    </a:cubicBezTo>
                    <a:cubicBezTo>
                      <a:pt x="18020" y="13004"/>
                      <a:pt x="18025" y="13392"/>
                      <a:pt x="17958" y="13789"/>
                    </a:cubicBezTo>
                    <a:cubicBezTo>
                      <a:pt x="17883" y="14187"/>
                      <a:pt x="17738" y="14585"/>
                      <a:pt x="17511" y="14987"/>
                    </a:cubicBezTo>
                    <a:moveTo>
                      <a:pt x="5799" y="10193"/>
                    </a:moveTo>
                    <a:cubicBezTo>
                      <a:pt x="5096" y="10221"/>
                      <a:pt x="4482" y="9996"/>
                      <a:pt x="3946" y="9496"/>
                    </a:cubicBezTo>
                    <a:cubicBezTo>
                      <a:pt x="3717" y="9285"/>
                      <a:pt x="3558" y="9028"/>
                      <a:pt x="3461" y="8724"/>
                    </a:cubicBezTo>
                    <a:cubicBezTo>
                      <a:pt x="3359" y="8420"/>
                      <a:pt x="3326" y="8088"/>
                      <a:pt x="3366" y="7723"/>
                    </a:cubicBezTo>
                    <a:cubicBezTo>
                      <a:pt x="3397" y="7363"/>
                      <a:pt x="3509" y="6989"/>
                      <a:pt x="3703" y="6610"/>
                    </a:cubicBezTo>
                    <a:cubicBezTo>
                      <a:pt x="3889" y="6231"/>
                      <a:pt x="4160" y="5852"/>
                      <a:pt x="4510" y="5487"/>
                    </a:cubicBezTo>
                    <a:cubicBezTo>
                      <a:pt x="5768" y="6694"/>
                      <a:pt x="7022" y="8018"/>
                      <a:pt x="8282" y="9388"/>
                    </a:cubicBezTo>
                    <a:cubicBezTo>
                      <a:pt x="7330" y="9893"/>
                      <a:pt x="6501" y="10164"/>
                      <a:pt x="5799" y="10193"/>
                    </a:cubicBezTo>
                    <a:moveTo>
                      <a:pt x="19678" y="8570"/>
                    </a:moveTo>
                    <a:cubicBezTo>
                      <a:pt x="18868" y="7915"/>
                      <a:pt x="18055" y="7470"/>
                      <a:pt x="17235" y="7250"/>
                    </a:cubicBezTo>
                    <a:cubicBezTo>
                      <a:pt x="16421" y="7031"/>
                      <a:pt x="15603" y="6942"/>
                      <a:pt x="14779" y="6998"/>
                    </a:cubicBezTo>
                    <a:cubicBezTo>
                      <a:pt x="13964" y="7059"/>
                      <a:pt x="13130" y="7236"/>
                      <a:pt x="12296" y="7545"/>
                    </a:cubicBezTo>
                    <a:cubicBezTo>
                      <a:pt x="11462" y="7859"/>
                      <a:pt x="10625" y="8200"/>
                      <a:pt x="9782" y="8593"/>
                    </a:cubicBezTo>
                    <a:cubicBezTo>
                      <a:pt x="8448" y="7115"/>
                      <a:pt x="7114" y="5658"/>
                      <a:pt x="5778" y="4299"/>
                    </a:cubicBezTo>
                    <a:cubicBezTo>
                      <a:pt x="6382" y="3775"/>
                      <a:pt x="6963" y="3509"/>
                      <a:pt x="7526" y="3490"/>
                    </a:cubicBezTo>
                    <a:cubicBezTo>
                      <a:pt x="8088" y="3467"/>
                      <a:pt x="8631" y="3523"/>
                      <a:pt x="9145" y="3649"/>
                    </a:cubicBezTo>
                    <a:cubicBezTo>
                      <a:pt x="9669" y="3775"/>
                      <a:pt x="10149" y="3883"/>
                      <a:pt x="10590" y="3967"/>
                    </a:cubicBezTo>
                    <a:cubicBezTo>
                      <a:pt x="11038" y="4051"/>
                      <a:pt x="11424" y="3958"/>
                      <a:pt x="11765" y="3682"/>
                    </a:cubicBezTo>
                    <a:cubicBezTo>
                      <a:pt x="12123" y="3382"/>
                      <a:pt x="12321" y="2994"/>
                      <a:pt x="12351" y="2526"/>
                    </a:cubicBezTo>
                    <a:cubicBezTo>
                      <a:pt x="12376" y="2054"/>
                      <a:pt x="12189" y="1596"/>
                      <a:pt x="11782" y="1147"/>
                    </a:cubicBezTo>
                    <a:cubicBezTo>
                      <a:pt x="11258" y="569"/>
                      <a:pt x="10630" y="216"/>
                      <a:pt x="9872" y="85"/>
                    </a:cubicBezTo>
                    <a:cubicBezTo>
                      <a:pt x="9126" y="-41"/>
                      <a:pt x="8358" y="-30"/>
                      <a:pt x="7564" y="136"/>
                    </a:cubicBezTo>
                    <a:cubicBezTo>
                      <a:pt x="6780" y="309"/>
                      <a:pt x="6032" y="595"/>
                      <a:pt x="5324" y="997"/>
                    </a:cubicBezTo>
                    <a:cubicBezTo>
                      <a:pt x="4617" y="1399"/>
                      <a:pt x="4048" y="1811"/>
                      <a:pt x="3626" y="2213"/>
                    </a:cubicBezTo>
                    <a:cubicBezTo>
                      <a:pt x="3464" y="2066"/>
                      <a:pt x="3302" y="1918"/>
                      <a:pt x="3141" y="1773"/>
                    </a:cubicBezTo>
                    <a:cubicBezTo>
                      <a:pt x="2963" y="1614"/>
                      <a:pt x="2739" y="1530"/>
                      <a:pt x="2471" y="1535"/>
                    </a:cubicBezTo>
                    <a:cubicBezTo>
                      <a:pt x="2200" y="1535"/>
                      <a:pt x="1977" y="1647"/>
                      <a:pt x="1793" y="1853"/>
                    </a:cubicBezTo>
                    <a:cubicBezTo>
                      <a:pt x="1615" y="2054"/>
                      <a:pt x="1530" y="2288"/>
                      <a:pt x="1565" y="2536"/>
                    </a:cubicBezTo>
                    <a:cubicBezTo>
                      <a:pt x="1589" y="2793"/>
                      <a:pt x="1696" y="2989"/>
                      <a:pt x="1880" y="3139"/>
                    </a:cubicBezTo>
                    <a:cubicBezTo>
                      <a:pt x="2044" y="3270"/>
                      <a:pt x="2203" y="3401"/>
                      <a:pt x="2364" y="3537"/>
                    </a:cubicBezTo>
                    <a:cubicBezTo>
                      <a:pt x="1731" y="4276"/>
                      <a:pt x="1207" y="5094"/>
                      <a:pt x="795" y="5957"/>
                    </a:cubicBezTo>
                    <a:cubicBezTo>
                      <a:pt x="378" y="6820"/>
                      <a:pt x="130" y="7676"/>
                      <a:pt x="37" y="8509"/>
                    </a:cubicBezTo>
                    <a:cubicBezTo>
                      <a:pt x="-59" y="9346"/>
                      <a:pt x="33" y="10113"/>
                      <a:pt x="298" y="10824"/>
                    </a:cubicBezTo>
                    <a:cubicBezTo>
                      <a:pt x="566" y="11540"/>
                      <a:pt x="1056" y="12148"/>
                      <a:pt x="1774" y="12723"/>
                    </a:cubicBezTo>
                    <a:cubicBezTo>
                      <a:pt x="2942" y="13658"/>
                      <a:pt x="4321" y="14056"/>
                      <a:pt x="5915" y="13967"/>
                    </a:cubicBezTo>
                    <a:cubicBezTo>
                      <a:pt x="7507" y="13874"/>
                      <a:pt x="9223" y="13415"/>
                      <a:pt x="11064" y="12461"/>
                    </a:cubicBezTo>
                    <a:cubicBezTo>
                      <a:pt x="12532" y="14093"/>
                      <a:pt x="14002" y="15716"/>
                      <a:pt x="15470" y="17223"/>
                    </a:cubicBezTo>
                    <a:cubicBezTo>
                      <a:pt x="14849" y="17728"/>
                      <a:pt x="14305" y="18018"/>
                      <a:pt x="13826" y="18111"/>
                    </a:cubicBezTo>
                    <a:cubicBezTo>
                      <a:pt x="13344" y="18210"/>
                      <a:pt x="12917" y="18200"/>
                      <a:pt x="12530" y="18088"/>
                    </a:cubicBezTo>
                    <a:cubicBezTo>
                      <a:pt x="12142" y="17971"/>
                      <a:pt x="11782" y="17803"/>
                      <a:pt x="11455" y="17587"/>
                    </a:cubicBezTo>
                    <a:cubicBezTo>
                      <a:pt x="11125" y="17368"/>
                      <a:pt x="10799" y="17181"/>
                      <a:pt x="10474" y="17026"/>
                    </a:cubicBezTo>
                    <a:cubicBezTo>
                      <a:pt x="10154" y="16872"/>
                      <a:pt x="9823" y="16788"/>
                      <a:pt x="9486" y="16783"/>
                    </a:cubicBezTo>
                    <a:cubicBezTo>
                      <a:pt x="9145" y="16778"/>
                      <a:pt x="8785" y="16937"/>
                      <a:pt x="8388" y="17265"/>
                    </a:cubicBezTo>
                    <a:cubicBezTo>
                      <a:pt x="7981" y="17606"/>
                      <a:pt x="7777" y="18004"/>
                      <a:pt x="7777" y="18453"/>
                    </a:cubicBezTo>
                    <a:cubicBezTo>
                      <a:pt x="7777" y="18897"/>
                      <a:pt x="7991" y="19351"/>
                      <a:pt x="8408" y="19809"/>
                    </a:cubicBezTo>
                    <a:cubicBezTo>
                      <a:pt x="8830" y="20268"/>
                      <a:pt x="9379" y="20651"/>
                      <a:pt x="10042" y="20955"/>
                    </a:cubicBezTo>
                    <a:cubicBezTo>
                      <a:pt x="10708" y="21259"/>
                      <a:pt x="11455" y="21451"/>
                      <a:pt x="12279" y="21502"/>
                    </a:cubicBezTo>
                    <a:cubicBezTo>
                      <a:pt x="13103" y="21559"/>
                      <a:pt x="13970" y="21437"/>
                      <a:pt x="14886" y="21109"/>
                    </a:cubicBezTo>
                    <a:cubicBezTo>
                      <a:pt x="15807" y="20787"/>
                      <a:pt x="16721" y="20202"/>
                      <a:pt x="17617" y="19332"/>
                    </a:cubicBezTo>
                    <a:cubicBezTo>
                      <a:pt x="18051" y="19739"/>
                      <a:pt x="18489" y="20127"/>
                      <a:pt x="18921" y="20501"/>
                    </a:cubicBezTo>
                    <a:cubicBezTo>
                      <a:pt x="19107" y="20656"/>
                      <a:pt x="19328" y="20731"/>
                      <a:pt x="19601" y="20712"/>
                    </a:cubicBezTo>
                    <a:cubicBezTo>
                      <a:pt x="19861" y="20703"/>
                      <a:pt x="20090" y="20586"/>
                      <a:pt x="20269" y="20375"/>
                    </a:cubicBezTo>
                    <a:cubicBezTo>
                      <a:pt x="20455" y="20160"/>
                      <a:pt x="20532" y="19921"/>
                      <a:pt x="20503" y="19674"/>
                    </a:cubicBezTo>
                    <a:cubicBezTo>
                      <a:pt x="20477" y="19421"/>
                      <a:pt x="20371" y="19229"/>
                      <a:pt x="20192" y="19089"/>
                    </a:cubicBezTo>
                    <a:cubicBezTo>
                      <a:pt x="19755" y="18752"/>
                      <a:pt x="19321" y="18397"/>
                      <a:pt x="18884" y="18022"/>
                    </a:cubicBezTo>
                    <a:cubicBezTo>
                      <a:pt x="19626" y="17143"/>
                      <a:pt x="20221" y="16217"/>
                      <a:pt x="20664" y="15300"/>
                    </a:cubicBezTo>
                    <a:cubicBezTo>
                      <a:pt x="21103" y="14379"/>
                      <a:pt x="21367" y="13490"/>
                      <a:pt x="21453" y="12667"/>
                    </a:cubicBezTo>
                    <a:cubicBezTo>
                      <a:pt x="21540" y="11839"/>
                      <a:pt x="21439" y="11091"/>
                      <a:pt x="21159" y="10412"/>
                    </a:cubicBezTo>
                    <a:cubicBezTo>
                      <a:pt x="20880" y="9725"/>
                      <a:pt x="20386" y="9135"/>
                      <a:pt x="19678" y="857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6978" tIns="16978" rIns="16978" bIns="16978" anchor="ctr"/>
              <a:lstStyle/>
              <a:p>
                <a:pPr algn="ctr" defTabSz="203835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133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6" name="AutoShape 54"/>
              <p:cNvSpPr/>
              <p:nvPr/>
            </p:nvSpPr>
            <p:spPr bwMode="auto">
              <a:xfrm>
                <a:off x="8375650" y="2896394"/>
                <a:ext cx="70644" cy="73819"/>
              </a:xfrm>
              <a:custGeom>
                <a:avLst/>
                <a:gdLst>
                  <a:gd name="T0" fmla="+- 0 10791 197"/>
                  <a:gd name="T1" fmla="*/ T0 w 21188"/>
                  <a:gd name="T2" fmla="+- 0 10794 193"/>
                  <a:gd name="T3" fmla="*/ 10794 h 21203"/>
                  <a:gd name="T4" fmla="+- 0 10791 197"/>
                  <a:gd name="T5" fmla="*/ T4 w 21188"/>
                  <a:gd name="T6" fmla="+- 0 10794 193"/>
                  <a:gd name="T7" fmla="*/ 10794 h 21203"/>
                  <a:gd name="T8" fmla="+- 0 10791 197"/>
                  <a:gd name="T9" fmla="*/ T8 w 21188"/>
                  <a:gd name="T10" fmla="+- 0 10794 193"/>
                  <a:gd name="T11" fmla="*/ 10794 h 21203"/>
                  <a:gd name="T12" fmla="+- 0 10791 197"/>
                  <a:gd name="T13" fmla="*/ T12 w 21188"/>
                  <a:gd name="T14" fmla="+- 0 10794 193"/>
                  <a:gd name="T15" fmla="*/ 10794 h 2120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88" h="21203">
                    <a:moveTo>
                      <a:pt x="17615" y="468"/>
                    </a:moveTo>
                    <a:lnTo>
                      <a:pt x="17606" y="468"/>
                    </a:lnTo>
                    <a:cubicBezTo>
                      <a:pt x="14870" y="2476"/>
                      <a:pt x="12200" y="4590"/>
                      <a:pt x="9727" y="6958"/>
                    </a:cubicBezTo>
                    <a:cubicBezTo>
                      <a:pt x="7348" y="9227"/>
                      <a:pt x="5200" y="11619"/>
                      <a:pt x="3329" y="14060"/>
                    </a:cubicBezTo>
                    <a:lnTo>
                      <a:pt x="341" y="17962"/>
                    </a:lnTo>
                    <a:lnTo>
                      <a:pt x="350" y="17970"/>
                    </a:lnTo>
                    <a:cubicBezTo>
                      <a:pt x="-197" y="18786"/>
                      <a:pt x="-106" y="19880"/>
                      <a:pt x="638" y="20590"/>
                    </a:cubicBezTo>
                    <a:cubicBezTo>
                      <a:pt x="1491" y="21407"/>
                      <a:pt x="2889" y="21407"/>
                      <a:pt x="3746" y="20590"/>
                    </a:cubicBezTo>
                    <a:cubicBezTo>
                      <a:pt x="3877" y="20460"/>
                      <a:pt x="3984" y="20321"/>
                      <a:pt x="4069" y="20174"/>
                    </a:cubicBezTo>
                    <a:lnTo>
                      <a:pt x="6867" y="16517"/>
                    </a:lnTo>
                    <a:cubicBezTo>
                      <a:pt x="8601" y="14255"/>
                      <a:pt x="10606" y="12027"/>
                      <a:pt x="12824" y="9913"/>
                    </a:cubicBezTo>
                    <a:cubicBezTo>
                      <a:pt x="15281" y="7570"/>
                      <a:pt x="17557" y="5758"/>
                      <a:pt x="20329" y="3749"/>
                    </a:cubicBezTo>
                    <a:lnTo>
                      <a:pt x="20321" y="3741"/>
                    </a:lnTo>
                    <a:cubicBezTo>
                      <a:pt x="20400" y="3684"/>
                      <a:pt x="20473" y="3635"/>
                      <a:pt x="20543" y="3570"/>
                    </a:cubicBezTo>
                    <a:cubicBezTo>
                      <a:pt x="21402" y="2753"/>
                      <a:pt x="21402" y="1427"/>
                      <a:pt x="20543" y="606"/>
                    </a:cubicBezTo>
                    <a:cubicBezTo>
                      <a:pt x="19742" y="-161"/>
                      <a:pt x="18472" y="-193"/>
                      <a:pt x="17615" y="46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6978" tIns="16978" rIns="16978" bIns="16978" anchor="ctr"/>
              <a:lstStyle/>
              <a:p>
                <a:pPr algn="ctr" defTabSz="203835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133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7" name="AutoShape 55"/>
              <p:cNvSpPr/>
              <p:nvPr/>
            </p:nvSpPr>
            <p:spPr bwMode="auto">
              <a:xfrm>
                <a:off x="8448675" y="2649538"/>
                <a:ext cx="71438" cy="74613"/>
              </a:xfrm>
              <a:custGeom>
                <a:avLst/>
                <a:gdLst>
                  <a:gd name="T0" fmla="+- 0 10803 213"/>
                  <a:gd name="T1" fmla="*/ T0 w 21180"/>
                  <a:gd name="T2" fmla="+- 0 10801 203"/>
                  <a:gd name="T3" fmla="*/ 10801 h 21196"/>
                  <a:gd name="T4" fmla="+- 0 10803 213"/>
                  <a:gd name="T5" fmla="*/ T4 w 21180"/>
                  <a:gd name="T6" fmla="+- 0 10801 203"/>
                  <a:gd name="T7" fmla="*/ 10801 h 21196"/>
                  <a:gd name="T8" fmla="+- 0 10803 213"/>
                  <a:gd name="T9" fmla="*/ T8 w 21180"/>
                  <a:gd name="T10" fmla="+- 0 10801 203"/>
                  <a:gd name="T11" fmla="*/ 10801 h 21196"/>
                  <a:gd name="T12" fmla="+- 0 10803 213"/>
                  <a:gd name="T13" fmla="*/ T12 w 21180"/>
                  <a:gd name="T14" fmla="+- 0 10801 203"/>
                  <a:gd name="T15" fmla="*/ 10801 h 2119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80" h="21196">
                    <a:moveTo>
                      <a:pt x="8372" y="11356"/>
                    </a:moveTo>
                    <a:cubicBezTo>
                      <a:pt x="6122" y="13508"/>
                      <a:pt x="3675" y="15444"/>
                      <a:pt x="1144" y="17292"/>
                    </a:cubicBezTo>
                    <a:cubicBezTo>
                      <a:pt x="963" y="17388"/>
                      <a:pt x="786" y="17493"/>
                      <a:pt x="637" y="17645"/>
                    </a:cubicBezTo>
                    <a:cubicBezTo>
                      <a:pt x="-213" y="18457"/>
                      <a:pt x="-213" y="19774"/>
                      <a:pt x="637" y="20585"/>
                    </a:cubicBezTo>
                    <a:cubicBezTo>
                      <a:pt x="1464" y="21380"/>
                      <a:pt x="2796" y="21397"/>
                      <a:pt x="3652" y="20641"/>
                    </a:cubicBezTo>
                    <a:lnTo>
                      <a:pt x="3665" y="20649"/>
                    </a:lnTo>
                    <a:cubicBezTo>
                      <a:pt x="6364" y="18673"/>
                      <a:pt x="8988" y="16581"/>
                      <a:pt x="11419" y="14263"/>
                    </a:cubicBezTo>
                    <a:cubicBezTo>
                      <a:pt x="13759" y="12030"/>
                      <a:pt x="15873" y="9685"/>
                      <a:pt x="17715" y="7283"/>
                    </a:cubicBezTo>
                    <a:lnTo>
                      <a:pt x="20663" y="3427"/>
                    </a:lnTo>
                    <a:lnTo>
                      <a:pt x="20654" y="3419"/>
                    </a:lnTo>
                    <a:cubicBezTo>
                      <a:pt x="21386" y="2600"/>
                      <a:pt x="21357" y="1379"/>
                      <a:pt x="20541" y="608"/>
                    </a:cubicBezTo>
                    <a:cubicBezTo>
                      <a:pt x="19697" y="-203"/>
                      <a:pt x="18323" y="-203"/>
                      <a:pt x="17468" y="608"/>
                    </a:cubicBezTo>
                    <a:cubicBezTo>
                      <a:pt x="17313" y="760"/>
                      <a:pt x="17197" y="937"/>
                      <a:pt x="17094" y="1114"/>
                    </a:cubicBezTo>
                    <a:lnTo>
                      <a:pt x="14228" y="4857"/>
                    </a:lnTo>
                    <a:cubicBezTo>
                      <a:pt x="12526" y="7090"/>
                      <a:pt x="10552" y="9275"/>
                      <a:pt x="8372" y="1135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6978" tIns="16978" rIns="16978" bIns="16978" anchor="ctr"/>
              <a:lstStyle/>
              <a:p>
                <a:pPr algn="ctr" defTabSz="203835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133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sp>
        <p:nvSpPr>
          <p:cNvPr id="18" name="TextBox 672"/>
          <p:cNvSpPr txBox="1"/>
          <p:nvPr/>
        </p:nvSpPr>
        <p:spPr>
          <a:xfrm>
            <a:off x="1936469" y="2020399"/>
            <a:ext cx="1615827" cy="30425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866775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请替换文字内容</a:t>
            </a:r>
            <a:endParaRPr lang="en-US" b="1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Rectangle 673"/>
          <p:cNvSpPr/>
          <p:nvPr/>
        </p:nvSpPr>
        <p:spPr>
          <a:xfrm>
            <a:off x="1152866" y="2639106"/>
            <a:ext cx="4305728" cy="7983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Freeform 31"/>
          <p:cNvSpPr>
            <a:spLocks noEditPoints="1"/>
          </p:cNvSpPr>
          <p:nvPr/>
        </p:nvSpPr>
        <p:spPr bwMode="auto">
          <a:xfrm flipH="1">
            <a:off x="1303609" y="4003010"/>
            <a:ext cx="338660" cy="340778"/>
          </a:xfrm>
          <a:custGeom>
            <a:avLst/>
            <a:gdLst>
              <a:gd name="T0" fmla="*/ 160 w 160"/>
              <a:gd name="T1" fmla="*/ 155 h 161"/>
              <a:gd name="T2" fmla="*/ 114 w 160"/>
              <a:gd name="T3" fmla="*/ 109 h 161"/>
              <a:gd name="T4" fmla="*/ 153 w 160"/>
              <a:gd name="T5" fmla="*/ 70 h 161"/>
              <a:gd name="T6" fmla="*/ 126 w 160"/>
              <a:gd name="T7" fmla="*/ 44 h 161"/>
              <a:gd name="T8" fmla="*/ 101 w 160"/>
              <a:gd name="T9" fmla="*/ 70 h 161"/>
              <a:gd name="T10" fmla="*/ 59 w 160"/>
              <a:gd name="T11" fmla="*/ 28 h 161"/>
              <a:gd name="T12" fmla="*/ 70 w 160"/>
              <a:gd name="T13" fmla="*/ 18 h 161"/>
              <a:gd name="T14" fmla="*/ 52 w 160"/>
              <a:gd name="T15" fmla="*/ 0 h 161"/>
              <a:gd name="T16" fmla="*/ 0 w 160"/>
              <a:gd name="T17" fmla="*/ 52 h 161"/>
              <a:gd name="T18" fmla="*/ 18 w 160"/>
              <a:gd name="T19" fmla="*/ 70 h 161"/>
              <a:gd name="T20" fmla="*/ 28 w 160"/>
              <a:gd name="T21" fmla="*/ 59 h 161"/>
              <a:gd name="T22" fmla="*/ 70 w 160"/>
              <a:gd name="T23" fmla="*/ 101 h 161"/>
              <a:gd name="T24" fmla="*/ 43 w 160"/>
              <a:gd name="T25" fmla="*/ 127 h 161"/>
              <a:gd name="T26" fmla="*/ 70 w 160"/>
              <a:gd name="T27" fmla="*/ 153 h 161"/>
              <a:gd name="T28" fmla="*/ 108 w 160"/>
              <a:gd name="T29" fmla="*/ 114 h 161"/>
              <a:gd name="T30" fmla="*/ 155 w 160"/>
              <a:gd name="T31" fmla="*/ 161 h 161"/>
              <a:gd name="T32" fmla="*/ 160 w 160"/>
              <a:gd name="T33" fmla="*/ 155 h 161"/>
              <a:gd name="T34" fmla="*/ 18 w 160"/>
              <a:gd name="T35" fmla="*/ 59 h 161"/>
              <a:gd name="T36" fmla="*/ 10 w 160"/>
              <a:gd name="T37" fmla="*/ 52 h 161"/>
              <a:gd name="T38" fmla="*/ 52 w 160"/>
              <a:gd name="T39" fmla="*/ 10 h 161"/>
              <a:gd name="T40" fmla="*/ 59 w 160"/>
              <a:gd name="T41" fmla="*/ 18 h 161"/>
              <a:gd name="T42" fmla="*/ 38 w 160"/>
              <a:gd name="T43" fmla="*/ 39 h 161"/>
              <a:gd name="T44" fmla="*/ 23 w 160"/>
              <a:gd name="T45" fmla="*/ 55 h 161"/>
              <a:gd name="T46" fmla="*/ 23 w 160"/>
              <a:gd name="T47" fmla="*/ 55 h 161"/>
              <a:gd name="T48" fmla="*/ 18 w 160"/>
              <a:gd name="T49" fmla="*/ 59 h 161"/>
              <a:gd name="T50" fmla="*/ 33 w 160"/>
              <a:gd name="T51" fmla="*/ 55 h 161"/>
              <a:gd name="T52" fmla="*/ 54 w 160"/>
              <a:gd name="T53" fmla="*/ 34 h 161"/>
              <a:gd name="T54" fmla="*/ 95 w 160"/>
              <a:gd name="T55" fmla="*/ 75 h 161"/>
              <a:gd name="T56" fmla="*/ 79 w 160"/>
              <a:gd name="T57" fmla="*/ 91 h 161"/>
              <a:gd name="T58" fmla="*/ 74 w 160"/>
              <a:gd name="T59" fmla="*/ 96 h 161"/>
              <a:gd name="T60" fmla="*/ 33 w 160"/>
              <a:gd name="T61" fmla="*/ 55 h 161"/>
              <a:gd name="T62" fmla="*/ 54 w 160"/>
              <a:gd name="T63" fmla="*/ 127 h 161"/>
              <a:gd name="T64" fmla="*/ 74 w 160"/>
              <a:gd name="T65" fmla="*/ 106 h 161"/>
              <a:gd name="T66" fmla="*/ 74 w 160"/>
              <a:gd name="T67" fmla="*/ 106 h 161"/>
              <a:gd name="T68" fmla="*/ 92 w 160"/>
              <a:gd name="T69" fmla="*/ 89 h 161"/>
              <a:gd name="T70" fmla="*/ 126 w 160"/>
              <a:gd name="T71" fmla="*/ 55 h 161"/>
              <a:gd name="T72" fmla="*/ 142 w 160"/>
              <a:gd name="T73" fmla="*/ 70 h 161"/>
              <a:gd name="T74" fmla="*/ 70 w 160"/>
              <a:gd name="T75" fmla="*/ 142 h 161"/>
              <a:gd name="T76" fmla="*/ 54 w 160"/>
              <a:gd name="T77" fmla="*/ 12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0" h="161">
                <a:moveTo>
                  <a:pt x="160" y="155"/>
                </a:moveTo>
                <a:lnTo>
                  <a:pt x="114" y="109"/>
                </a:lnTo>
                <a:lnTo>
                  <a:pt x="153" y="70"/>
                </a:lnTo>
                <a:lnTo>
                  <a:pt x="126" y="44"/>
                </a:lnTo>
                <a:lnTo>
                  <a:pt x="101" y="70"/>
                </a:lnTo>
                <a:lnTo>
                  <a:pt x="59" y="28"/>
                </a:lnTo>
                <a:lnTo>
                  <a:pt x="70" y="18"/>
                </a:lnTo>
                <a:lnTo>
                  <a:pt x="52" y="0"/>
                </a:lnTo>
                <a:lnTo>
                  <a:pt x="0" y="52"/>
                </a:lnTo>
                <a:lnTo>
                  <a:pt x="18" y="70"/>
                </a:lnTo>
                <a:lnTo>
                  <a:pt x="28" y="59"/>
                </a:lnTo>
                <a:lnTo>
                  <a:pt x="70" y="101"/>
                </a:lnTo>
                <a:lnTo>
                  <a:pt x="43" y="127"/>
                </a:lnTo>
                <a:lnTo>
                  <a:pt x="70" y="153"/>
                </a:lnTo>
                <a:lnTo>
                  <a:pt x="108" y="114"/>
                </a:lnTo>
                <a:lnTo>
                  <a:pt x="155" y="161"/>
                </a:lnTo>
                <a:lnTo>
                  <a:pt x="160" y="155"/>
                </a:lnTo>
                <a:close/>
                <a:moveTo>
                  <a:pt x="18" y="59"/>
                </a:moveTo>
                <a:lnTo>
                  <a:pt x="10" y="52"/>
                </a:lnTo>
                <a:lnTo>
                  <a:pt x="52" y="10"/>
                </a:lnTo>
                <a:lnTo>
                  <a:pt x="59" y="18"/>
                </a:lnTo>
                <a:lnTo>
                  <a:pt x="38" y="39"/>
                </a:lnTo>
                <a:lnTo>
                  <a:pt x="23" y="55"/>
                </a:lnTo>
                <a:lnTo>
                  <a:pt x="23" y="55"/>
                </a:lnTo>
                <a:lnTo>
                  <a:pt x="18" y="59"/>
                </a:lnTo>
                <a:close/>
                <a:moveTo>
                  <a:pt x="33" y="55"/>
                </a:moveTo>
                <a:lnTo>
                  <a:pt x="54" y="34"/>
                </a:lnTo>
                <a:lnTo>
                  <a:pt x="95" y="75"/>
                </a:lnTo>
                <a:lnTo>
                  <a:pt x="79" y="91"/>
                </a:lnTo>
                <a:lnTo>
                  <a:pt x="74" y="96"/>
                </a:lnTo>
                <a:lnTo>
                  <a:pt x="33" y="55"/>
                </a:lnTo>
                <a:close/>
                <a:moveTo>
                  <a:pt x="54" y="127"/>
                </a:moveTo>
                <a:lnTo>
                  <a:pt x="74" y="106"/>
                </a:lnTo>
                <a:lnTo>
                  <a:pt x="74" y="106"/>
                </a:lnTo>
                <a:lnTo>
                  <a:pt x="92" y="89"/>
                </a:lnTo>
                <a:lnTo>
                  <a:pt x="126" y="55"/>
                </a:lnTo>
                <a:lnTo>
                  <a:pt x="142" y="70"/>
                </a:lnTo>
                <a:lnTo>
                  <a:pt x="70" y="142"/>
                </a:lnTo>
                <a:lnTo>
                  <a:pt x="54" y="127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rgbClr val="024581"/>
              </a:gs>
            </a:gsLst>
            <a:lin ang="5400000" scaled="0"/>
            <a:tileRect/>
          </a:gradFill>
          <a:ln>
            <a:noFill/>
          </a:ln>
        </p:spPr>
        <p:txBody>
          <a:bodyPr vert="horz" wrap="square" lIns="91428" tIns="45714" rIns="91428" bIns="45714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1" name="Freeform 31"/>
          <p:cNvSpPr>
            <a:spLocks noEditPoints="1"/>
          </p:cNvSpPr>
          <p:nvPr/>
        </p:nvSpPr>
        <p:spPr bwMode="auto">
          <a:xfrm flipH="1">
            <a:off x="5353500" y="4003010"/>
            <a:ext cx="338660" cy="340778"/>
          </a:xfrm>
          <a:custGeom>
            <a:avLst/>
            <a:gdLst>
              <a:gd name="T0" fmla="*/ 160 w 160"/>
              <a:gd name="T1" fmla="*/ 155 h 161"/>
              <a:gd name="T2" fmla="*/ 114 w 160"/>
              <a:gd name="T3" fmla="*/ 109 h 161"/>
              <a:gd name="T4" fmla="*/ 153 w 160"/>
              <a:gd name="T5" fmla="*/ 70 h 161"/>
              <a:gd name="T6" fmla="*/ 126 w 160"/>
              <a:gd name="T7" fmla="*/ 44 h 161"/>
              <a:gd name="T8" fmla="*/ 101 w 160"/>
              <a:gd name="T9" fmla="*/ 70 h 161"/>
              <a:gd name="T10" fmla="*/ 59 w 160"/>
              <a:gd name="T11" fmla="*/ 28 h 161"/>
              <a:gd name="T12" fmla="*/ 70 w 160"/>
              <a:gd name="T13" fmla="*/ 18 h 161"/>
              <a:gd name="T14" fmla="*/ 52 w 160"/>
              <a:gd name="T15" fmla="*/ 0 h 161"/>
              <a:gd name="T16" fmla="*/ 0 w 160"/>
              <a:gd name="T17" fmla="*/ 52 h 161"/>
              <a:gd name="T18" fmla="*/ 18 w 160"/>
              <a:gd name="T19" fmla="*/ 70 h 161"/>
              <a:gd name="T20" fmla="*/ 28 w 160"/>
              <a:gd name="T21" fmla="*/ 59 h 161"/>
              <a:gd name="T22" fmla="*/ 70 w 160"/>
              <a:gd name="T23" fmla="*/ 101 h 161"/>
              <a:gd name="T24" fmla="*/ 43 w 160"/>
              <a:gd name="T25" fmla="*/ 127 h 161"/>
              <a:gd name="T26" fmla="*/ 70 w 160"/>
              <a:gd name="T27" fmla="*/ 153 h 161"/>
              <a:gd name="T28" fmla="*/ 108 w 160"/>
              <a:gd name="T29" fmla="*/ 114 h 161"/>
              <a:gd name="T30" fmla="*/ 155 w 160"/>
              <a:gd name="T31" fmla="*/ 161 h 161"/>
              <a:gd name="T32" fmla="*/ 160 w 160"/>
              <a:gd name="T33" fmla="*/ 155 h 161"/>
              <a:gd name="T34" fmla="*/ 18 w 160"/>
              <a:gd name="T35" fmla="*/ 59 h 161"/>
              <a:gd name="T36" fmla="*/ 10 w 160"/>
              <a:gd name="T37" fmla="*/ 52 h 161"/>
              <a:gd name="T38" fmla="*/ 52 w 160"/>
              <a:gd name="T39" fmla="*/ 10 h 161"/>
              <a:gd name="T40" fmla="*/ 59 w 160"/>
              <a:gd name="T41" fmla="*/ 18 h 161"/>
              <a:gd name="T42" fmla="*/ 38 w 160"/>
              <a:gd name="T43" fmla="*/ 39 h 161"/>
              <a:gd name="T44" fmla="*/ 23 w 160"/>
              <a:gd name="T45" fmla="*/ 55 h 161"/>
              <a:gd name="T46" fmla="*/ 23 w 160"/>
              <a:gd name="T47" fmla="*/ 55 h 161"/>
              <a:gd name="T48" fmla="*/ 18 w 160"/>
              <a:gd name="T49" fmla="*/ 59 h 161"/>
              <a:gd name="T50" fmla="*/ 33 w 160"/>
              <a:gd name="T51" fmla="*/ 55 h 161"/>
              <a:gd name="T52" fmla="*/ 54 w 160"/>
              <a:gd name="T53" fmla="*/ 34 h 161"/>
              <a:gd name="T54" fmla="*/ 95 w 160"/>
              <a:gd name="T55" fmla="*/ 75 h 161"/>
              <a:gd name="T56" fmla="*/ 79 w 160"/>
              <a:gd name="T57" fmla="*/ 91 h 161"/>
              <a:gd name="T58" fmla="*/ 74 w 160"/>
              <a:gd name="T59" fmla="*/ 96 h 161"/>
              <a:gd name="T60" fmla="*/ 33 w 160"/>
              <a:gd name="T61" fmla="*/ 55 h 161"/>
              <a:gd name="T62" fmla="*/ 54 w 160"/>
              <a:gd name="T63" fmla="*/ 127 h 161"/>
              <a:gd name="T64" fmla="*/ 74 w 160"/>
              <a:gd name="T65" fmla="*/ 106 h 161"/>
              <a:gd name="T66" fmla="*/ 74 w 160"/>
              <a:gd name="T67" fmla="*/ 106 h 161"/>
              <a:gd name="T68" fmla="*/ 92 w 160"/>
              <a:gd name="T69" fmla="*/ 89 h 161"/>
              <a:gd name="T70" fmla="*/ 126 w 160"/>
              <a:gd name="T71" fmla="*/ 55 h 161"/>
              <a:gd name="T72" fmla="*/ 142 w 160"/>
              <a:gd name="T73" fmla="*/ 70 h 161"/>
              <a:gd name="T74" fmla="*/ 70 w 160"/>
              <a:gd name="T75" fmla="*/ 142 h 161"/>
              <a:gd name="T76" fmla="*/ 54 w 160"/>
              <a:gd name="T77" fmla="*/ 12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0" h="161">
                <a:moveTo>
                  <a:pt x="160" y="155"/>
                </a:moveTo>
                <a:lnTo>
                  <a:pt x="114" y="109"/>
                </a:lnTo>
                <a:lnTo>
                  <a:pt x="153" y="70"/>
                </a:lnTo>
                <a:lnTo>
                  <a:pt x="126" y="44"/>
                </a:lnTo>
                <a:lnTo>
                  <a:pt x="101" y="70"/>
                </a:lnTo>
                <a:lnTo>
                  <a:pt x="59" y="28"/>
                </a:lnTo>
                <a:lnTo>
                  <a:pt x="70" y="18"/>
                </a:lnTo>
                <a:lnTo>
                  <a:pt x="52" y="0"/>
                </a:lnTo>
                <a:lnTo>
                  <a:pt x="0" y="52"/>
                </a:lnTo>
                <a:lnTo>
                  <a:pt x="18" y="70"/>
                </a:lnTo>
                <a:lnTo>
                  <a:pt x="28" y="59"/>
                </a:lnTo>
                <a:lnTo>
                  <a:pt x="70" y="101"/>
                </a:lnTo>
                <a:lnTo>
                  <a:pt x="43" y="127"/>
                </a:lnTo>
                <a:lnTo>
                  <a:pt x="70" y="153"/>
                </a:lnTo>
                <a:lnTo>
                  <a:pt x="108" y="114"/>
                </a:lnTo>
                <a:lnTo>
                  <a:pt x="155" y="161"/>
                </a:lnTo>
                <a:lnTo>
                  <a:pt x="160" y="155"/>
                </a:lnTo>
                <a:close/>
                <a:moveTo>
                  <a:pt x="18" y="59"/>
                </a:moveTo>
                <a:lnTo>
                  <a:pt x="10" y="52"/>
                </a:lnTo>
                <a:lnTo>
                  <a:pt x="52" y="10"/>
                </a:lnTo>
                <a:lnTo>
                  <a:pt x="59" y="18"/>
                </a:lnTo>
                <a:lnTo>
                  <a:pt x="38" y="39"/>
                </a:lnTo>
                <a:lnTo>
                  <a:pt x="23" y="55"/>
                </a:lnTo>
                <a:lnTo>
                  <a:pt x="23" y="55"/>
                </a:lnTo>
                <a:lnTo>
                  <a:pt x="18" y="59"/>
                </a:lnTo>
                <a:close/>
                <a:moveTo>
                  <a:pt x="33" y="55"/>
                </a:moveTo>
                <a:lnTo>
                  <a:pt x="54" y="34"/>
                </a:lnTo>
                <a:lnTo>
                  <a:pt x="95" y="75"/>
                </a:lnTo>
                <a:lnTo>
                  <a:pt x="79" y="91"/>
                </a:lnTo>
                <a:lnTo>
                  <a:pt x="74" y="96"/>
                </a:lnTo>
                <a:lnTo>
                  <a:pt x="33" y="55"/>
                </a:lnTo>
                <a:close/>
                <a:moveTo>
                  <a:pt x="54" y="127"/>
                </a:moveTo>
                <a:lnTo>
                  <a:pt x="74" y="106"/>
                </a:lnTo>
                <a:lnTo>
                  <a:pt x="74" y="106"/>
                </a:lnTo>
                <a:lnTo>
                  <a:pt x="92" y="89"/>
                </a:lnTo>
                <a:lnTo>
                  <a:pt x="126" y="55"/>
                </a:lnTo>
                <a:lnTo>
                  <a:pt x="142" y="70"/>
                </a:lnTo>
                <a:lnTo>
                  <a:pt x="70" y="142"/>
                </a:lnTo>
                <a:lnTo>
                  <a:pt x="54" y="127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rgbClr val="024581"/>
              </a:gs>
            </a:gsLst>
            <a:lin ang="5400000" scaled="0"/>
            <a:tileRect/>
          </a:gradFill>
          <a:ln>
            <a:noFill/>
          </a:ln>
        </p:spPr>
        <p:txBody>
          <a:bodyPr vert="horz" wrap="square" lIns="91428" tIns="45714" rIns="91428" bIns="45714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2" name="Freeform 18"/>
          <p:cNvSpPr>
            <a:spLocks noEditPoints="1"/>
          </p:cNvSpPr>
          <p:nvPr/>
        </p:nvSpPr>
        <p:spPr bwMode="auto">
          <a:xfrm>
            <a:off x="3260118" y="3996377"/>
            <a:ext cx="466009" cy="350454"/>
          </a:xfrm>
          <a:custGeom>
            <a:avLst/>
            <a:gdLst>
              <a:gd name="T0" fmla="*/ 192 w 208"/>
              <a:gd name="T1" fmla="*/ 24 h 156"/>
              <a:gd name="T2" fmla="*/ 138 w 208"/>
              <a:gd name="T3" fmla="*/ 24 h 156"/>
              <a:gd name="T4" fmla="*/ 124 w 208"/>
              <a:gd name="T5" fmla="*/ 0 h 156"/>
              <a:gd name="T6" fmla="*/ 80 w 208"/>
              <a:gd name="T7" fmla="*/ 0 h 156"/>
              <a:gd name="T8" fmla="*/ 66 w 208"/>
              <a:gd name="T9" fmla="*/ 24 h 156"/>
              <a:gd name="T10" fmla="*/ 16 w 208"/>
              <a:gd name="T11" fmla="*/ 24 h 156"/>
              <a:gd name="T12" fmla="*/ 0 w 208"/>
              <a:gd name="T13" fmla="*/ 40 h 156"/>
              <a:gd name="T14" fmla="*/ 0 w 208"/>
              <a:gd name="T15" fmla="*/ 140 h 156"/>
              <a:gd name="T16" fmla="*/ 16 w 208"/>
              <a:gd name="T17" fmla="*/ 156 h 156"/>
              <a:gd name="T18" fmla="*/ 192 w 208"/>
              <a:gd name="T19" fmla="*/ 156 h 156"/>
              <a:gd name="T20" fmla="*/ 208 w 208"/>
              <a:gd name="T21" fmla="*/ 140 h 156"/>
              <a:gd name="T22" fmla="*/ 208 w 208"/>
              <a:gd name="T23" fmla="*/ 40 h 156"/>
              <a:gd name="T24" fmla="*/ 192 w 208"/>
              <a:gd name="T25" fmla="*/ 24 h 156"/>
              <a:gd name="T26" fmla="*/ 200 w 208"/>
              <a:gd name="T27" fmla="*/ 140 h 156"/>
              <a:gd name="T28" fmla="*/ 192 w 208"/>
              <a:gd name="T29" fmla="*/ 148 h 156"/>
              <a:gd name="T30" fmla="*/ 16 w 208"/>
              <a:gd name="T31" fmla="*/ 148 h 156"/>
              <a:gd name="T32" fmla="*/ 8 w 208"/>
              <a:gd name="T33" fmla="*/ 140 h 156"/>
              <a:gd name="T34" fmla="*/ 8 w 208"/>
              <a:gd name="T35" fmla="*/ 40 h 156"/>
              <a:gd name="T36" fmla="*/ 16 w 208"/>
              <a:gd name="T37" fmla="*/ 32 h 156"/>
              <a:gd name="T38" fmla="*/ 71 w 208"/>
              <a:gd name="T39" fmla="*/ 32 h 156"/>
              <a:gd name="T40" fmla="*/ 73 w 208"/>
              <a:gd name="T41" fmla="*/ 28 h 156"/>
              <a:gd name="T42" fmla="*/ 85 w 208"/>
              <a:gd name="T43" fmla="*/ 8 h 156"/>
              <a:gd name="T44" fmla="*/ 120 w 208"/>
              <a:gd name="T45" fmla="*/ 8 h 156"/>
              <a:gd name="T46" fmla="*/ 131 w 208"/>
              <a:gd name="T47" fmla="*/ 28 h 156"/>
              <a:gd name="T48" fmla="*/ 133 w 208"/>
              <a:gd name="T49" fmla="*/ 32 h 156"/>
              <a:gd name="T50" fmla="*/ 192 w 208"/>
              <a:gd name="T51" fmla="*/ 32 h 156"/>
              <a:gd name="T52" fmla="*/ 200 w 208"/>
              <a:gd name="T53" fmla="*/ 40 h 156"/>
              <a:gd name="T54" fmla="*/ 200 w 208"/>
              <a:gd name="T55" fmla="*/ 140 h 156"/>
              <a:gd name="T56" fmla="*/ 20 w 208"/>
              <a:gd name="T57" fmla="*/ 20 h 156"/>
              <a:gd name="T58" fmla="*/ 52 w 208"/>
              <a:gd name="T59" fmla="*/ 20 h 156"/>
              <a:gd name="T60" fmla="*/ 56 w 208"/>
              <a:gd name="T61" fmla="*/ 16 h 156"/>
              <a:gd name="T62" fmla="*/ 52 w 208"/>
              <a:gd name="T63" fmla="*/ 12 h 156"/>
              <a:gd name="T64" fmla="*/ 20 w 208"/>
              <a:gd name="T65" fmla="*/ 12 h 156"/>
              <a:gd name="T66" fmla="*/ 16 w 208"/>
              <a:gd name="T67" fmla="*/ 16 h 156"/>
              <a:gd name="T68" fmla="*/ 20 w 208"/>
              <a:gd name="T69" fmla="*/ 20 h 156"/>
              <a:gd name="T70" fmla="*/ 172 w 208"/>
              <a:gd name="T71" fmla="*/ 47 h 156"/>
              <a:gd name="T72" fmla="*/ 161 w 208"/>
              <a:gd name="T73" fmla="*/ 59 h 156"/>
              <a:gd name="T74" fmla="*/ 172 w 208"/>
              <a:gd name="T75" fmla="*/ 71 h 156"/>
              <a:gd name="T76" fmla="*/ 184 w 208"/>
              <a:gd name="T77" fmla="*/ 59 h 156"/>
              <a:gd name="T78" fmla="*/ 172 w 208"/>
              <a:gd name="T79" fmla="*/ 47 h 156"/>
              <a:gd name="T80" fmla="*/ 172 w 208"/>
              <a:gd name="T81" fmla="*/ 63 h 156"/>
              <a:gd name="T82" fmla="*/ 169 w 208"/>
              <a:gd name="T83" fmla="*/ 59 h 156"/>
              <a:gd name="T84" fmla="*/ 172 w 208"/>
              <a:gd name="T85" fmla="*/ 55 h 156"/>
              <a:gd name="T86" fmla="*/ 176 w 208"/>
              <a:gd name="T87" fmla="*/ 59 h 156"/>
              <a:gd name="T88" fmla="*/ 172 w 208"/>
              <a:gd name="T89" fmla="*/ 63 h 156"/>
              <a:gd name="T90" fmla="*/ 99 w 208"/>
              <a:gd name="T91" fmla="*/ 39 h 156"/>
              <a:gd name="T92" fmla="*/ 48 w 208"/>
              <a:gd name="T93" fmla="*/ 89 h 156"/>
              <a:gd name="T94" fmla="*/ 99 w 208"/>
              <a:gd name="T95" fmla="*/ 140 h 156"/>
              <a:gd name="T96" fmla="*/ 150 w 208"/>
              <a:gd name="T97" fmla="*/ 89 h 156"/>
              <a:gd name="T98" fmla="*/ 99 w 208"/>
              <a:gd name="T99" fmla="*/ 39 h 156"/>
              <a:gd name="T100" fmla="*/ 99 w 208"/>
              <a:gd name="T101" fmla="*/ 132 h 156"/>
              <a:gd name="T102" fmla="*/ 56 w 208"/>
              <a:gd name="T103" fmla="*/ 89 h 156"/>
              <a:gd name="T104" fmla="*/ 99 w 208"/>
              <a:gd name="T105" fmla="*/ 47 h 156"/>
              <a:gd name="T106" fmla="*/ 142 w 208"/>
              <a:gd name="T107" fmla="*/ 89 h 156"/>
              <a:gd name="T108" fmla="*/ 99 w 208"/>
              <a:gd name="T109" fmla="*/ 132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08" h="156">
                <a:moveTo>
                  <a:pt x="192" y="24"/>
                </a:moveTo>
                <a:cubicBezTo>
                  <a:pt x="138" y="24"/>
                  <a:pt x="138" y="24"/>
                  <a:pt x="138" y="24"/>
                </a:cubicBezTo>
                <a:cubicBezTo>
                  <a:pt x="124" y="0"/>
                  <a:pt x="124" y="0"/>
                  <a:pt x="124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66" y="24"/>
                  <a:pt x="66" y="24"/>
                  <a:pt x="6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7" y="24"/>
                  <a:pt x="0" y="31"/>
                  <a:pt x="0" y="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9"/>
                  <a:pt x="7" y="156"/>
                  <a:pt x="16" y="156"/>
                </a:cubicBezTo>
                <a:cubicBezTo>
                  <a:pt x="192" y="156"/>
                  <a:pt x="192" y="156"/>
                  <a:pt x="192" y="156"/>
                </a:cubicBezTo>
                <a:cubicBezTo>
                  <a:pt x="201" y="156"/>
                  <a:pt x="208" y="149"/>
                  <a:pt x="208" y="140"/>
                </a:cubicBezTo>
                <a:cubicBezTo>
                  <a:pt x="208" y="40"/>
                  <a:pt x="208" y="40"/>
                  <a:pt x="208" y="40"/>
                </a:cubicBezTo>
                <a:cubicBezTo>
                  <a:pt x="208" y="31"/>
                  <a:pt x="201" y="24"/>
                  <a:pt x="192" y="24"/>
                </a:cubicBezTo>
                <a:close/>
                <a:moveTo>
                  <a:pt x="200" y="140"/>
                </a:moveTo>
                <a:cubicBezTo>
                  <a:pt x="200" y="144"/>
                  <a:pt x="196" y="148"/>
                  <a:pt x="192" y="148"/>
                </a:cubicBezTo>
                <a:cubicBezTo>
                  <a:pt x="16" y="148"/>
                  <a:pt x="16" y="148"/>
                  <a:pt x="16" y="148"/>
                </a:cubicBezTo>
                <a:cubicBezTo>
                  <a:pt x="12" y="148"/>
                  <a:pt x="8" y="144"/>
                  <a:pt x="8" y="140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36"/>
                  <a:pt x="12" y="32"/>
                  <a:pt x="16" y="32"/>
                </a:cubicBezTo>
                <a:cubicBezTo>
                  <a:pt x="71" y="32"/>
                  <a:pt x="71" y="32"/>
                  <a:pt x="71" y="32"/>
                </a:cubicBezTo>
                <a:cubicBezTo>
                  <a:pt x="73" y="28"/>
                  <a:pt x="73" y="28"/>
                  <a:pt x="73" y="28"/>
                </a:cubicBezTo>
                <a:cubicBezTo>
                  <a:pt x="85" y="8"/>
                  <a:pt x="85" y="8"/>
                  <a:pt x="85" y="8"/>
                </a:cubicBezTo>
                <a:cubicBezTo>
                  <a:pt x="120" y="8"/>
                  <a:pt x="120" y="8"/>
                  <a:pt x="120" y="8"/>
                </a:cubicBezTo>
                <a:cubicBezTo>
                  <a:pt x="131" y="28"/>
                  <a:pt x="131" y="28"/>
                  <a:pt x="131" y="28"/>
                </a:cubicBezTo>
                <a:cubicBezTo>
                  <a:pt x="133" y="32"/>
                  <a:pt x="133" y="32"/>
                  <a:pt x="133" y="32"/>
                </a:cubicBezTo>
                <a:cubicBezTo>
                  <a:pt x="192" y="32"/>
                  <a:pt x="192" y="32"/>
                  <a:pt x="192" y="32"/>
                </a:cubicBezTo>
                <a:cubicBezTo>
                  <a:pt x="196" y="32"/>
                  <a:pt x="200" y="36"/>
                  <a:pt x="200" y="40"/>
                </a:cubicBezTo>
                <a:lnTo>
                  <a:pt x="200" y="140"/>
                </a:lnTo>
                <a:close/>
                <a:moveTo>
                  <a:pt x="20" y="20"/>
                </a:moveTo>
                <a:cubicBezTo>
                  <a:pt x="52" y="20"/>
                  <a:pt x="52" y="20"/>
                  <a:pt x="52" y="20"/>
                </a:cubicBezTo>
                <a:cubicBezTo>
                  <a:pt x="54" y="20"/>
                  <a:pt x="56" y="18"/>
                  <a:pt x="56" y="16"/>
                </a:cubicBezTo>
                <a:cubicBezTo>
                  <a:pt x="56" y="14"/>
                  <a:pt x="54" y="12"/>
                  <a:pt x="52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18" y="12"/>
                  <a:pt x="16" y="14"/>
                  <a:pt x="16" y="16"/>
                </a:cubicBezTo>
                <a:cubicBezTo>
                  <a:pt x="16" y="18"/>
                  <a:pt x="18" y="20"/>
                  <a:pt x="20" y="20"/>
                </a:cubicBezTo>
                <a:close/>
                <a:moveTo>
                  <a:pt x="172" y="47"/>
                </a:moveTo>
                <a:cubicBezTo>
                  <a:pt x="166" y="47"/>
                  <a:pt x="161" y="53"/>
                  <a:pt x="161" y="59"/>
                </a:cubicBezTo>
                <a:cubicBezTo>
                  <a:pt x="161" y="65"/>
                  <a:pt x="166" y="71"/>
                  <a:pt x="172" y="71"/>
                </a:cubicBezTo>
                <a:cubicBezTo>
                  <a:pt x="179" y="71"/>
                  <a:pt x="184" y="65"/>
                  <a:pt x="184" y="59"/>
                </a:cubicBezTo>
                <a:cubicBezTo>
                  <a:pt x="184" y="53"/>
                  <a:pt x="179" y="47"/>
                  <a:pt x="172" y="47"/>
                </a:cubicBezTo>
                <a:close/>
                <a:moveTo>
                  <a:pt x="172" y="63"/>
                </a:moveTo>
                <a:cubicBezTo>
                  <a:pt x="170" y="63"/>
                  <a:pt x="169" y="61"/>
                  <a:pt x="169" y="59"/>
                </a:cubicBezTo>
                <a:cubicBezTo>
                  <a:pt x="169" y="57"/>
                  <a:pt x="170" y="55"/>
                  <a:pt x="172" y="55"/>
                </a:cubicBezTo>
                <a:cubicBezTo>
                  <a:pt x="174" y="55"/>
                  <a:pt x="176" y="57"/>
                  <a:pt x="176" y="59"/>
                </a:cubicBezTo>
                <a:cubicBezTo>
                  <a:pt x="176" y="61"/>
                  <a:pt x="174" y="63"/>
                  <a:pt x="172" y="63"/>
                </a:cubicBezTo>
                <a:close/>
                <a:moveTo>
                  <a:pt x="99" y="39"/>
                </a:moveTo>
                <a:cubicBezTo>
                  <a:pt x="71" y="39"/>
                  <a:pt x="48" y="61"/>
                  <a:pt x="48" y="89"/>
                </a:cubicBezTo>
                <a:cubicBezTo>
                  <a:pt x="48" y="117"/>
                  <a:pt x="71" y="140"/>
                  <a:pt x="99" y="140"/>
                </a:cubicBezTo>
                <a:cubicBezTo>
                  <a:pt x="127" y="140"/>
                  <a:pt x="150" y="117"/>
                  <a:pt x="150" y="89"/>
                </a:cubicBezTo>
                <a:cubicBezTo>
                  <a:pt x="150" y="61"/>
                  <a:pt x="127" y="39"/>
                  <a:pt x="99" y="39"/>
                </a:cubicBezTo>
                <a:close/>
                <a:moveTo>
                  <a:pt x="99" y="132"/>
                </a:moveTo>
                <a:cubicBezTo>
                  <a:pt x="75" y="132"/>
                  <a:pt x="56" y="113"/>
                  <a:pt x="56" y="89"/>
                </a:cubicBezTo>
                <a:cubicBezTo>
                  <a:pt x="56" y="66"/>
                  <a:pt x="75" y="47"/>
                  <a:pt x="99" y="47"/>
                </a:cubicBezTo>
                <a:cubicBezTo>
                  <a:pt x="123" y="47"/>
                  <a:pt x="142" y="66"/>
                  <a:pt x="142" y="89"/>
                </a:cubicBezTo>
                <a:cubicBezTo>
                  <a:pt x="142" y="113"/>
                  <a:pt x="123" y="132"/>
                  <a:pt x="99" y="132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rgbClr val="024581"/>
              </a:gs>
            </a:gsLst>
            <a:lin ang="5400000" scaled="0"/>
            <a:tileRect/>
          </a:gradFill>
          <a:ln>
            <a:noFill/>
          </a:ln>
        </p:spPr>
        <p:txBody>
          <a:bodyPr vert="horz" wrap="square" lIns="91428" tIns="45714" rIns="91428" bIns="45714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3" name="TextBox 441"/>
          <p:cNvSpPr txBox="1"/>
          <p:nvPr/>
        </p:nvSpPr>
        <p:spPr>
          <a:xfrm>
            <a:off x="1153009" y="4709448"/>
            <a:ext cx="1189428" cy="22435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866775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25" b="1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请替换文字内容</a:t>
            </a:r>
            <a:endParaRPr lang="en-GB" sz="1325" b="1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TextBox 442"/>
          <p:cNvSpPr txBox="1"/>
          <p:nvPr/>
        </p:nvSpPr>
        <p:spPr>
          <a:xfrm>
            <a:off x="2939697" y="4705484"/>
            <a:ext cx="1189428" cy="22435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866775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25" b="1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请替换文字内容</a:t>
            </a:r>
            <a:endParaRPr lang="en-GB" sz="1325" b="1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TextBox 443"/>
          <p:cNvSpPr txBox="1"/>
          <p:nvPr/>
        </p:nvSpPr>
        <p:spPr>
          <a:xfrm>
            <a:off x="4700781" y="4705484"/>
            <a:ext cx="1189428" cy="22435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866775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25" b="1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请替换文字内容</a:t>
            </a:r>
            <a:endParaRPr lang="en-GB" sz="1325" b="1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TextBox 441"/>
          <p:cNvSpPr txBox="1"/>
          <p:nvPr/>
        </p:nvSpPr>
        <p:spPr>
          <a:xfrm>
            <a:off x="1152865" y="4992667"/>
            <a:ext cx="1295837" cy="6985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您的内容打在这里，或者通过复制您的文本后。</a:t>
            </a:r>
            <a:endParaRPr lang="en-US" altLang="zh-CN" sz="1050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TextBox 441"/>
          <p:cNvSpPr txBox="1"/>
          <p:nvPr/>
        </p:nvSpPr>
        <p:spPr>
          <a:xfrm>
            <a:off x="2939553" y="4992667"/>
            <a:ext cx="1295837" cy="6985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您的内容打在这里，或者通过复制您的文本后。</a:t>
            </a:r>
            <a:endParaRPr lang="en-US" altLang="zh-CN" sz="1050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TextBox 441"/>
          <p:cNvSpPr txBox="1"/>
          <p:nvPr/>
        </p:nvSpPr>
        <p:spPr>
          <a:xfrm>
            <a:off x="4700637" y="4992667"/>
            <a:ext cx="1295837" cy="6985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您的内容打在这里，或者通过复制您的文本后。</a:t>
            </a:r>
            <a:endParaRPr lang="en-US" altLang="zh-CN" sz="1050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MH_SubTitle_1"/>
          <p:cNvSpPr txBox="1"/>
          <p:nvPr>
            <p:custDataLst>
              <p:tags r:id="rId1"/>
            </p:custDataLst>
          </p:nvPr>
        </p:nvSpPr>
        <p:spPr>
          <a:xfrm>
            <a:off x="552721" y="456888"/>
            <a:ext cx="2689489" cy="369332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重点工作及收获</a:t>
            </a:r>
            <a:endParaRPr lang="zh-CN" altLang="en-US" sz="2400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6503356" y="1098753"/>
            <a:ext cx="5393954" cy="5393954"/>
            <a:chOff x="6476816" y="641553"/>
            <a:chExt cx="5393954" cy="5393954"/>
          </a:xfrm>
        </p:grpSpPr>
        <p:pic>
          <p:nvPicPr>
            <p:cNvPr id="9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6476816" y="641553"/>
              <a:ext cx="5393954" cy="5393954"/>
            </a:xfrm>
            <a:prstGeom prst="rect">
              <a:avLst/>
            </a:prstGeom>
            <a:effectLst>
              <a:outerShdw blurRad="635000" dist="3810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847" b="13847"/>
            <a:stretch>
              <a:fillRect/>
            </a:stretch>
          </p:blipFill>
          <p:spPr>
            <a:xfrm>
              <a:off x="7205626" y="1858617"/>
              <a:ext cx="3956017" cy="2335695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8" grpId="0"/>
      <p:bldP spid="19" grpId="0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64109" y="0"/>
              <a:ext cx="2927891" cy="4409162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0" y="2448838"/>
              <a:ext cx="2927891" cy="4409162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4264" cy="67721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70838" y="1777500"/>
              <a:ext cx="746895" cy="739195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10083" y="651353"/>
              <a:ext cx="429274" cy="424848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07736" y="6180790"/>
              <a:ext cx="684264" cy="67721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23408" y="5585412"/>
              <a:ext cx="746895" cy="739195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62653" y="4459265"/>
              <a:ext cx="429274" cy="424848"/>
            </a:xfrm>
            <a:prstGeom prst="rect">
              <a:avLst/>
            </a:prstGeom>
          </p:spPr>
        </p:pic>
      </p:grpSp>
      <p:sp>
        <p:nvSpPr>
          <p:cNvPr id="93" name="文本框 92"/>
          <p:cNvSpPr txBox="1"/>
          <p:nvPr/>
        </p:nvSpPr>
        <p:spPr>
          <a:xfrm>
            <a:off x="4872133" y="906505"/>
            <a:ext cx="1433406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24581"/>
                    </a:gs>
                    <a:gs pos="0">
                      <a:srgbClr val="00C3C7"/>
                    </a:gs>
                  </a:gsLst>
                  <a:lin ang="10800000" scaled="1"/>
                </a:gradFill>
                <a:effectLst/>
                <a:uLnTx/>
                <a:uFillTx/>
                <a:cs typeface="+mn-ea"/>
                <a:sym typeface="+mn-lt"/>
              </a:rPr>
              <a:t>0</a:t>
            </a: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024581"/>
                  </a:gs>
                  <a:gs pos="0">
                    <a:srgbClr val="00C3C7"/>
                  </a:gs>
                </a:gsLst>
                <a:lin ang="10800000" scaled="1"/>
              </a:gra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5877779" y="906505"/>
            <a:ext cx="1433406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6600" dirty="0">
                <a:gradFill>
                  <a:gsLst>
                    <a:gs pos="100000">
                      <a:srgbClr val="024581"/>
                    </a:gs>
                    <a:gs pos="0">
                      <a:srgbClr val="00C3C7"/>
                    </a:gs>
                  </a:gsLst>
                  <a:lin ang="10800000" scaled="1"/>
                </a:gradFill>
                <a:cs typeface="+mn-ea"/>
                <a:sym typeface="+mn-lt"/>
              </a:rPr>
              <a:t>3</a:t>
            </a: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024581"/>
                  </a:gs>
                  <a:gs pos="0">
                    <a:srgbClr val="00C3C7"/>
                  </a:gs>
                </a:gsLst>
                <a:lin ang="10800000" scaled="1"/>
              </a:gra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1" name="TextBox 21"/>
          <p:cNvSpPr txBox="1"/>
          <p:nvPr/>
        </p:nvSpPr>
        <p:spPr>
          <a:xfrm>
            <a:off x="2954014" y="3478899"/>
            <a:ext cx="628397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2D3868"/>
                </a:solidFill>
                <a:effectLst>
                  <a:outerShdw blurRad="254000" dist="101600" dir="5400000" algn="ctr" rotWithShape="0">
                    <a:srgbClr val="000000">
                      <a:alpha val="15000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问题与解决方法</a:t>
            </a:r>
            <a:endParaRPr kumimoji="0" lang="zh-CN" altLang="en-US" sz="6600" b="1" i="0" u="none" strike="noStrike" kern="1200" cap="none" spc="0" normalizeH="0" baseline="0" noProof="0" dirty="0">
              <a:ln>
                <a:noFill/>
              </a:ln>
              <a:solidFill>
                <a:srgbClr val="2D3868"/>
              </a:solidFill>
              <a:effectLst>
                <a:outerShdw blurRad="254000" dist="101600" dir="5400000" algn="ctr" rotWithShape="0">
                  <a:srgbClr val="000000">
                    <a:alpha val="15000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3230880" y="4628025"/>
            <a:ext cx="5730240" cy="614920"/>
          </a:xfrm>
          <a:prstGeom prst="rect">
            <a:avLst/>
          </a:prstGeom>
        </p:spPr>
        <p:txBody>
          <a:bodyPr wrap="square" lIns="91448" tIns="45724" rIns="91448" bIns="45724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2D3868"/>
                </a:solidFill>
                <a:effectLst/>
                <a:uLnTx/>
                <a:uFillTx/>
                <a:cs typeface="+mn-ea"/>
                <a:sym typeface="+mn-lt"/>
              </a:rPr>
              <a:t>A wonderful serenity has taken possession of my entire soul, like these sweet mornings of spring which I enjoy with my whole heart. A wonderful serenity has taken possession of my entire soul, like these sweet mornings of spring which I enjoy with my whole heart. </a:t>
            </a:r>
            <a:endParaRPr kumimoji="0" lang="en-US" altLang="zh-CN" sz="900" b="0" i="0" u="none" strike="noStrike" kern="1200" cap="none" spc="0" normalizeH="0" baseline="0" noProof="0" dirty="0">
              <a:ln>
                <a:noFill/>
              </a:ln>
              <a:solidFill>
                <a:srgbClr val="2D3868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0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99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/>
      <p:bldP spid="94" grpId="0"/>
      <p:bldP spid="101" grpId="0"/>
      <p:bldP spid="101" grpId="1"/>
      <p:bldP spid="10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그룹 8"/>
          <p:cNvGrpSpPr/>
          <p:nvPr/>
        </p:nvGrpSpPr>
        <p:grpSpPr>
          <a:xfrm>
            <a:off x="3709103" y="1393777"/>
            <a:ext cx="4394200" cy="4394200"/>
            <a:chOff x="3905250" y="1735138"/>
            <a:chExt cx="4394200" cy="4394200"/>
          </a:xfrm>
        </p:grpSpPr>
        <p:sp>
          <p:nvSpPr>
            <p:cNvPr id="26" name="Oval 8"/>
            <p:cNvSpPr/>
            <p:nvPr/>
          </p:nvSpPr>
          <p:spPr>
            <a:xfrm>
              <a:off x="3905250" y="1735138"/>
              <a:ext cx="4394200" cy="4394200"/>
            </a:xfrm>
            <a:prstGeom prst="ellipse">
              <a:avLst/>
            </a:prstGeom>
            <a:solidFill>
              <a:srgbClr val="FFFFFF"/>
            </a:solidFill>
            <a:ln w="3175" cap="flat" cmpd="sng" algn="ctr">
              <a:noFill/>
              <a:prstDash val="solid"/>
              <a:miter lim="800000"/>
            </a:ln>
            <a:effectLst>
              <a:outerShdw blurRad="635000" dist="635000" dir="5400000" sx="93000" sy="93000" algn="t" rotWithShape="0">
                <a:prstClr val="black">
                  <a:alpha val="12000"/>
                </a:prstClr>
              </a:outerShdw>
            </a:effectLst>
          </p:spPr>
          <p:txBody>
            <a:bodyPr anchor="ctr"/>
            <a:lstStyle>
              <a:lvl1pPr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5pPr>
              <a:lvl6pPr marL="25146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6pPr>
              <a:lvl7pPr marL="29718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7pPr>
              <a:lvl8pPr marL="34290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8pPr>
              <a:lvl9pPr marL="38862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9pPr>
            </a:lstStyle>
            <a:p>
              <a:pPr algn="ctr" latinLnBrk="1">
                <a:defRPr/>
              </a:pPr>
              <a:endParaRPr lang="en-US" altLang="en-US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TextBox 9"/>
            <p:cNvSpPr txBox="1"/>
            <p:nvPr/>
          </p:nvSpPr>
          <p:spPr bwMode="auto">
            <a:xfrm>
              <a:off x="5467076" y="3692521"/>
              <a:ext cx="1270548" cy="422275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1219200" latinLnBrk="1">
                <a:lnSpc>
                  <a:spcPct val="150000"/>
                </a:lnSpc>
                <a:defRPr/>
              </a:pPr>
              <a:r>
                <a:rPr lang="zh-CN" altLang="en-US" kern="0" dirty="0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rPr>
                <a:t>请替换文字内容</a:t>
              </a:r>
              <a:endParaRPr lang="nb-NO" altLang="ko-KR" kern="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8" name="Freeform 37"/>
          <p:cNvSpPr/>
          <p:nvPr/>
        </p:nvSpPr>
        <p:spPr bwMode="auto">
          <a:xfrm>
            <a:off x="4901316" y="1427114"/>
            <a:ext cx="2882900" cy="1838325"/>
          </a:xfrm>
          <a:custGeom>
            <a:avLst/>
            <a:gdLst>
              <a:gd name="T0" fmla="*/ 667 w 822"/>
              <a:gd name="T1" fmla="*/ 524 h 524"/>
              <a:gd name="T2" fmla="*/ 671 w 822"/>
              <a:gd name="T3" fmla="*/ 492 h 524"/>
              <a:gd name="T4" fmla="*/ 634 w 822"/>
              <a:gd name="T5" fmla="*/ 465 h 524"/>
              <a:gd name="T6" fmla="*/ 548 w 822"/>
              <a:gd name="T7" fmla="*/ 465 h 524"/>
              <a:gd name="T8" fmla="*/ 354 w 822"/>
              <a:gd name="T9" fmla="*/ 324 h 524"/>
              <a:gd name="T10" fmla="*/ 327 w 822"/>
              <a:gd name="T11" fmla="*/ 243 h 524"/>
              <a:gd name="T12" fmla="*/ 318 w 822"/>
              <a:gd name="T13" fmla="*/ 225 h 524"/>
              <a:gd name="T14" fmla="*/ 0 w 822"/>
              <a:gd name="T15" fmla="*/ 98 h 524"/>
              <a:gd name="T16" fmla="*/ 470 w 822"/>
              <a:gd name="T17" fmla="*/ 53 h 524"/>
              <a:gd name="T18" fmla="*/ 689 w 822"/>
              <a:gd name="T19" fmla="*/ 181 h 524"/>
              <a:gd name="T20" fmla="*/ 689 w 822"/>
              <a:gd name="T21" fmla="*/ 181 h 524"/>
              <a:gd name="T22" fmla="*/ 667 w 822"/>
              <a:gd name="T23" fmla="*/ 524 h 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22" h="524">
                <a:moveTo>
                  <a:pt x="667" y="524"/>
                </a:moveTo>
                <a:cubicBezTo>
                  <a:pt x="673" y="515"/>
                  <a:pt x="674" y="503"/>
                  <a:pt x="671" y="492"/>
                </a:cubicBezTo>
                <a:cubicBezTo>
                  <a:pt x="666" y="476"/>
                  <a:pt x="651" y="465"/>
                  <a:pt x="634" y="465"/>
                </a:cubicBezTo>
                <a:cubicBezTo>
                  <a:pt x="548" y="465"/>
                  <a:pt x="548" y="465"/>
                  <a:pt x="548" y="465"/>
                </a:cubicBezTo>
                <a:cubicBezTo>
                  <a:pt x="459" y="465"/>
                  <a:pt x="381" y="408"/>
                  <a:pt x="354" y="324"/>
                </a:cubicBezTo>
                <a:cubicBezTo>
                  <a:pt x="327" y="243"/>
                  <a:pt x="327" y="243"/>
                  <a:pt x="327" y="243"/>
                </a:cubicBezTo>
                <a:cubicBezTo>
                  <a:pt x="327" y="243"/>
                  <a:pt x="324" y="232"/>
                  <a:pt x="318" y="225"/>
                </a:cubicBezTo>
                <a:cubicBezTo>
                  <a:pt x="288" y="176"/>
                  <a:pt x="173" y="17"/>
                  <a:pt x="0" y="98"/>
                </a:cubicBezTo>
                <a:cubicBezTo>
                  <a:pt x="139" y="21"/>
                  <a:pt x="307" y="0"/>
                  <a:pt x="470" y="53"/>
                </a:cubicBezTo>
                <a:cubicBezTo>
                  <a:pt x="554" y="80"/>
                  <a:pt x="628" y="125"/>
                  <a:pt x="689" y="181"/>
                </a:cubicBezTo>
                <a:cubicBezTo>
                  <a:pt x="689" y="181"/>
                  <a:pt x="689" y="181"/>
                  <a:pt x="689" y="181"/>
                </a:cubicBezTo>
                <a:cubicBezTo>
                  <a:pt x="822" y="321"/>
                  <a:pt x="705" y="480"/>
                  <a:pt x="667" y="524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rgbClr val="024581"/>
              </a:gs>
            </a:gsLst>
            <a:lin ang="5400000" scaled="0"/>
            <a:tileRect/>
          </a:gradFill>
          <a:ln w="3175">
            <a:noFill/>
          </a:ln>
          <a:effectLst>
            <a:outerShdw sx="103000" sy="103000" algn="ctr" rotWithShape="0">
              <a:prstClr val="black">
                <a:alpha val="10000"/>
              </a:prstClr>
            </a:outerShdw>
          </a:effec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9pPr>
          </a:lstStyle>
          <a:p>
            <a:pPr latinLnBrk="1">
              <a:defRPr/>
            </a:pPr>
            <a:endParaRPr lang="en-US" altLang="en-US" kern="0">
              <a:solidFill>
                <a:srgbClr val="22222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Freeform 38"/>
          <p:cNvSpPr/>
          <p:nvPr/>
        </p:nvSpPr>
        <p:spPr bwMode="auto">
          <a:xfrm>
            <a:off x="3766253" y="1484264"/>
            <a:ext cx="2251075" cy="2495550"/>
          </a:xfrm>
          <a:custGeom>
            <a:avLst/>
            <a:gdLst>
              <a:gd name="T0" fmla="*/ 642 w 642"/>
              <a:gd name="T1" fmla="*/ 209 h 712"/>
              <a:gd name="T2" fmla="*/ 613 w 642"/>
              <a:gd name="T3" fmla="*/ 196 h 712"/>
              <a:gd name="T4" fmla="*/ 576 w 642"/>
              <a:gd name="T5" fmla="*/ 223 h 712"/>
              <a:gd name="T6" fmla="*/ 549 w 642"/>
              <a:gd name="T7" fmla="*/ 305 h 712"/>
              <a:gd name="T8" fmla="*/ 355 w 642"/>
              <a:gd name="T9" fmla="*/ 446 h 712"/>
              <a:gd name="T10" fmla="*/ 269 w 642"/>
              <a:gd name="T11" fmla="*/ 446 h 712"/>
              <a:gd name="T12" fmla="*/ 250 w 642"/>
              <a:gd name="T13" fmla="*/ 449 h 712"/>
              <a:gd name="T14" fmla="*/ 31 w 642"/>
              <a:gd name="T15" fmla="*/ 712 h 712"/>
              <a:gd name="T16" fmla="*/ 133 w 642"/>
              <a:gd name="T17" fmla="*/ 251 h 712"/>
              <a:gd name="T18" fmla="*/ 323 w 642"/>
              <a:gd name="T19" fmla="*/ 83 h 712"/>
              <a:gd name="T20" fmla="*/ 323 w 642"/>
              <a:gd name="T21" fmla="*/ 83 h 712"/>
              <a:gd name="T22" fmla="*/ 642 w 642"/>
              <a:gd name="T23" fmla="*/ 209 h 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42" h="712">
                <a:moveTo>
                  <a:pt x="642" y="209"/>
                </a:moveTo>
                <a:cubicBezTo>
                  <a:pt x="635" y="201"/>
                  <a:pt x="624" y="196"/>
                  <a:pt x="613" y="196"/>
                </a:cubicBezTo>
                <a:cubicBezTo>
                  <a:pt x="596" y="196"/>
                  <a:pt x="581" y="207"/>
                  <a:pt x="576" y="223"/>
                </a:cubicBezTo>
                <a:cubicBezTo>
                  <a:pt x="549" y="305"/>
                  <a:pt x="549" y="305"/>
                  <a:pt x="549" y="305"/>
                </a:cubicBezTo>
                <a:cubicBezTo>
                  <a:pt x="522" y="389"/>
                  <a:pt x="444" y="446"/>
                  <a:pt x="355" y="446"/>
                </a:cubicBezTo>
                <a:cubicBezTo>
                  <a:pt x="269" y="446"/>
                  <a:pt x="269" y="446"/>
                  <a:pt x="269" y="446"/>
                </a:cubicBezTo>
                <a:cubicBezTo>
                  <a:pt x="269" y="446"/>
                  <a:pt x="259" y="446"/>
                  <a:pt x="250" y="449"/>
                </a:cubicBezTo>
                <a:cubicBezTo>
                  <a:pt x="194" y="463"/>
                  <a:pt x="7" y="522"/>
                  <a:pt x="31" y="712"/>
                </a:cubicBezTo>
                <a:cubicBezTo>
                  <a:pt x="0" y="557"/>
                  <a:pt x="32" y="390"/>
                  <a:pt x="133" y="251"/>
                </a:cubicBezTo>
                <a:cubicBezTo>
                  <a:pt x="185" y="180"/>
                  <a:pt x="250" y="123"/>
                  <a:pt x="323" y="83"/>
                </a:cubicBezTo>
                <a:cubicBezTo>
                  <a:pt x="323" y="83"/>
                  <a:pt x="323" y="83"/>
                  <a:pt x="323" y="83"/>
                </a:cubicBezTo>
                <a:cubicBezTo>
                  <a:pt x="497" y="0"/>
                  <a:pt x="612" y="160"/>
                  <a:pt x="642" y="20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rgbClr val="024581"/>
              </a:gs>
            </a:gsLst>
            <a:lin ang="5400000" scaled="0"/>
            <a:tileRect/>
          </a:gradFill>
          <a:ln w="3175">
            <a:noFill/>
          </a:ln>
          <a:effectLst>
            <a:outerShdw sx="103000" sy="103000" algn="ctr" rotWithShape="0">
              <a:prstClr val="black">
                <a:alpha val="10000"/>
              </a:prstClr>
            </a:outerShdw>
          </a:effec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9pPr>
          </a:lstStyle>
          <a:p>
            <a:pPr latinLnBrk="1">
              <a:defRPr/>
            </a:pPr>
            <a:endParaRPr lang="en-US" altLang="en-US" kern="0">
              <a:solidFill>
                <a:srgbClr val="22222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Freeform 39"/>
          <p:cNvSpPr/>
          <p:nvPr/>
        </p:nvSpPr>
        <p:spPr bwMode="auto">
          <a:xfrm>
            <a:off x="3786891" y="3057477"/>
            <a:ext cx="1870075" cy="2586037"/>
          </a:xfrm>
          <a:custGeom>
            <a:avLst/>
            <a:gdLst>
              <a:gd name="T0" fmla="*/ 244 w 533"/>
              <a:gd name="T1" fmla="*/ 0 h 737"/>
              <a:gd name="T2" fmla="*/ 223 w 533"/>
              <a:gd name="T3" fmla="*/ 24 h 737"/>
              <a:gd name="T4" fmla="*/ 237 w 533"/>
              <a:gd name="T5" fmla="*/ 68 h 737"/>
              <a:gd name="T6" fmla="*/ 306 w 533"/>
              <a:gd name="T7" fmla="*/ 118 h 737"/>
              <a:gd name="T8" fmla="*/ 380 w 533"/>
              <a:gd name="T9" fmla="*/ 346 h 737"/>
              <a:gd name="T10" fmla="*/ 354 w 533"/>
              <a:gd name="T11" fmla="*/ 428 h 737"/>
              <a:gd name="T12" fmla="*/ 351 w 533"/>
              <a:gd name="T13" fmla="*/ 447 h 737"/>
              <a:gd name="T14" fmla="*/ 533 w 533"/>
              <a:gd name="T15" fmla="*/ 737 h 737"/>
              <a:gd name="T16" fmla="*/ 127 w 533"/>
              <a:gd name="T17" fmla="*/ 498 h 737"/>
              <a:gd name="T18" fmla="*/ 25 w 533"/>
              <a:gd name="T19" fmla="*/ 265 h 737"/>
              <a:gd name="T20" fmla="*/ 25 w 533"/>
              <a:gd name="T21" fmla="*/ 265 h 737"/>
              <a:gd name="T22" fmla="*/ 244 w 533"/>
              <a:gd name="T23" fmla="*/ 0 h 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33" h="737">
                <a:moveTo>
                  <a:pt x="244" y="0"/>
                </a:moveTo>
                <a:cubicBezTo>
                  <a:pt x="234" y="5"/>
                  <a:pt x="226" y="13"/>
                  <a:pt x="223" y="24"/>
                </a:cubicBezTo>
                <a:cubicBezTo>
                  <a:pt x="217" y="40"/>
                  <a:pt x="223" y="58"/>
                  <a:pt x="237" y="68"/>
                </a:cubicBezTo>
                <a:cubicBezTo>
                  <a:pt x="306" y="118"/>
                  <a:pt x="306" y="118"/>
                  <a:pt x="306" y="118"/>
                </a:cubicBezTo>
                <a:cubicBezTo>
                  <a:pt x="378" y="170"/>
                  <a:pt x="408" y="262"/>
                  <a:pt x="380" y="346"/>
                </a:cubicBezTo>
                <a:cubicBezTo>
                  <a:pt x="354" y="428"/>
                  <a:pt x="354" y="428"/>
                  <a:pt x="354" y="428"/>
                </a:cubicBezTo>
                <a:cubicBezTo>
                  <a:pt x="354" y="428"/>
                  <a:pt x="350" y="438"/>
                  <a:pt x="351" y="447"/>
                </a:cubicBezTo>
                <a:cubicBezTo>
                  <a:pt x="346" y="505"/>
                  <a:pt x="345" y="701"/>
                  <a:pt x="533" y="737"/>
                </a:cubicBezTo>
                <a:cubicBezTo>
                  <a:pt x="376" y="718"/>
                  <a:pt x="227" y="636"/>
                  <a:pt x="127" y="498"/>
                </a:cubicBezTo>
                <a:cubicBezTo>
                  <a:pt x="75" y="426"/>
                  <a:pt x="41" y="346"/>
                  <a:pt x="25" y="265"/>
                </a:cubicBezTo>
                <a:cubicBezTo>
                  <a:pt x="25" y="265"/>
                  <a:pt x="25" y="265"/>
                  <a:pt x="25" y="265"/>
                </a:cubicBezTo>
                <a:cubicBezTo>
                  <a:pt x="0" y="74"/>
                  <a:pt x="187" y="14"/>
                  <a:pt x="244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rgbClr val="024581"/>
              </a:gs>
            </a:gsLst>
            <a:lin ang="5400000" scaled="0"/>
            <a:tileRect/>
          </a:gradFill>
          <a:ln w="3175">
            <a:noFill/>
          </a:ln>
          <a:effectLst>
            <a:outerShdw sx="103000" sy="103000" algn="ctr" rotWithShape="0">
              <a:prstClr val="black">
                <a:alpha val="10000"/>
              </a:prstClr>
            </a:outerShdw>
          </a:effec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9pPr>
          </a:lstStyle>
          <a:p>
            <a:pPr latinLnBrk="1">
              <a:defRPr/>
            </a:pPr>
            <a:endParaRPr lang="en-US" altLang="en-US" kern="0">
              <a:solidFill>
                <a:srgbClr val="22222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Freeform 40"/>
          <p:cNvSpPr/>
          <p:nvPr/>
        </p:nvSpPr>
        <p:spPr bwMode="auto">
          <a:xfrm>
            <a:off x="4996566" y="4362402"/>
            <a:ext cx="2790825" cy="1314450"/>
          </a:xfrm>
          <a:custGeom>
            <a:avLst/>
            <a:gdLst>
              <a:gd name="T0" fmla="*/ 6 w 796"/>
              <a:gd name="T1" fmla="*/ 75 h 375"/>
              <a:gd name="T2" fmla="*/ 22 w 796"/>
              <a:gd name="T3" fmla="*/ 103 h 375"/>
              <a:gd name="T4" fmla="*/ 68 w 796"/>
              <a:gd name="T5" fmla="*/ 103 h 375"/>
              <a:gd name="T6" fmla="*/ 137 w 796"/>
              <a:gd name="T7" fmla="*/ 52 h 375"/>
              <a:gd name="T8" fmla="*/ 377 w 796"/>
              <a:gd name="T9" fmla="*/ 52 h 375"/>
              <a:gd name="T10" fmla="*/ 447 w 796"/>
              <a:gd name="T11" fmla="*/ 103 h 375"/>
              <a:gd name="T12" fmla="*/ 464 w 796"/>
              <a:gd name="T13" fmla="*/ 112 h 375"/>
              <a:gd name="T14" fmla="*/ 796 w 796"/>
              <a:gd name="T15" fmla="*/ 28 h 375"/>
              <a:gd name="T16" fmla="*/ 443 w 796"/>
              <a:gd name="T17" fmla="*/ 340 h 375"/>
              <a:gd name="T18" fmla="*/ 190 w 796"/>
              <a:gd name="T19" fmla="*/ 365 h 375"/>
              <a:gd name="T20" fmla="*/ 190 w 796"/>
              <a:gd name="T21" fmla="*/ 365 h 375"/>
              <a:gd name="T22" fmla="*/ 6 w 796"/>
              <a:gd name="T23" fmla="*/ 75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96" h="375">
                <a:moveTo>
                  <a:pt x="6" y="75"/>
                </a:moveTo>
                <a:cubicBezTo>
                  <a:pt x="7" y="86"/>
                  <a:pt x="13" y="96"/>
                  <a:pt x="22" y="103"/>
                </a:cubicBezTo>
                <a:cubicBezTo>
                  <a:pt x="36" y="113"/>
                  <a:pt x="54" y="113"/>
                  <a:pt x="68" y="103"/>
                </a:cubicBezTo>
                <a:cubicBezTo>
                  <a:pt x="137" y="52"/>
                  <a:pt x="137" y="52"/>
                  <a:pt x="137" y="52"/>
                </a:cubicBezTo>
                <a:cubicBezTo>
                  <a:pt x="209" y="0"/>
                  <a:pt x="306" y="0"/>
                  <a:pt x="377" y="52"/>
                </a:cubicBezTo>
                <a:cubicBezTo>
                  <a:pt x="447" y="103"/>
                  <a:pt x="447" y="103"/>
                  <a:pt x="447" y="103"/>
                </a:cubicBezTo>
                <a:cubicBezTo>
                  <a:pt x="447" y="103"/>
                  <a:pt x="455" y="109"/>
                  <a:pt x="464" y="112"/>
                </a:cubicBezTo>
                <a:cubicBezTo>
                  <a:pt x="518" y="134"/>
                  <a:pt x="704" y="195"/>
                  <a:pt x="796" y="28"/>
                </a:cubicBezTo>
                <a:cubicBezTo>
                  <a:pt x="729" y="171"/>
                  <a:pt x="605" y="288"/>
                  <a:pt x="443" y="340"/>
                </a:cubicBezTo>
                <a:cubicBezTo>
                  <a:pt x="359" y="368"/>
                  <a:pt x="273" y="375"/>
                  <a:pt x="190" y="365"/>
                </a:cubicBezTo>
                <a:cubicBezTo>
                  <a:pt x="190" y="365"/>
                  <a:pt x="190" y="365"/>
                  <a:pt x="190" y="365"/>
                </a:cubicBezTo>
                <a:cubicBezTo>
                  <a:pt x="0" y="330"/>
                  <a:pt x="1" y="133"/>
                  <a:pt x="6" y="7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rgbClr val="024581"/>
              </a:gs>
            </a:gsLst>
            <a:lin ang="5400000" scaled="0"/>
            <a:tileRect/>
          </a:gradFill>
          <a:ln w="3175">
            <a:noFill/>
          </a:ln>
          <a:effectLst>
            <a:outerShdw sx="103000" sy="103000" algn="ctr" rotWithShape="0">
              <a:prstClr val="black">
                <a:alpha val="10000"/>
              </a:prstClr>
            </a:outerShdw>
          </a:effec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9pPr>
          </a:lstStyle>
          <a:p>
            <a:pPr latinLnBrk="1">
              <a:defRPr/>
            </a:pPr>
            <a:endParaRPr lang="en-US" altLang="en-US" kern="0">
              <a:solidFill>
                <a:srgbClr val="22222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Freeform 41"/>
          <p:cNvSpPr/>
          <p:nvPr/>
        </p:nvSpPr>
        <p:spPr bwMode="auto">
          <a:xfrm>
            <a:off x="6595178" y="2065289"/>
            <a:ext cx="1385888" cy="2984500"/>
          </a:xfrm>
          <a:custGeom>
            <a:avLst/>
            <a:gdLst>
              <a:gd name="T0" fmla="*/ 8 w 395"/>
              <a:gd name="T1" fmla="*/ 767 h 851"/>
              <a:gd name="T2" fmla="*/ 39 w 395"/>
              <a:gd name="T3" fmla="*/ 760 h 851"/>
              <a:gd name="T4" fmla="*/ 54 w 395"/>
              <a:gd name="T5" fmla="*/ 716 h 851"/>
              <a:gd name="T6" fmla="*/ 27 w 395"/>
              <a:gd name="T7" fmla="*/ 635 h 851"/>
              <a:gd name="T8" fmla="*/ 101 w 395"/>
              <a:gd name="T9" fmla="*/ 407 h 851"/>
              <a:gd name="T10" fmla="*/ 171 w 395"/>
              <a:gd name="T11" fmla="*/ 356 h 851"/>
              <a:gd name="T12" fmla="*/ 184 w 395"/>
              <a:gd name="T13" fmla="*/ 342 h 851"/>
              <a:gd name="T14" fmla="*/ 207 w 395"/>
              <a:gd name="T15" fmla="*/ 0 h 851"/>
              <a:gd name="T16" fmla="*/ 395 w 395"/>
              <a:gd name="T17" fmla="*/ 433 h 851"/>
              <a:gd name="T18" fmla="*/ 341 w 395"/>
              <a:gd name="T19" fmla="*/ 681 h 851"/>
              <a:gd name="T20" fmla="*/ 341 w 395"/>
              <a:gd name="T21" fmla="*/ 681 h 851"/>
              <a:gd name="T22" fmla="*/ 8 w 395"/>
              <a:gd name="T23" fmla="*/ 767 h 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95" h="851">
                <a:moveTo>
                  <a:pt x="8" y="767"/>
                </a:moveTo>
                <a:cubicBezTo>
                  <a:pt x="19" y="769"/>
                  <a:pt x="30" y="767"/>
                  <a:pt x="39" y="760"/>
                </a:cubicBezTo>
                <a:cubicBezTo>
                  <a:pt x="53" y="750"/>
                  <a:pt x="59" y="732"/>
                  <a:pt x="54" y="716"/>
                </a:cubicBezTo>
                <a:cubicBezTo>
                  <a:pt x="27" y="635"/>
                  <a:pt x="27" y="635"/>
                  <a:pt x="27" y="635"/>
                </a:cubicBezTo>
                <a:cubicBezTo>
                  <a:pt x="0" y="551"/>
                  <a:pt x="30" y="458"/>
                  <a:pt x="101" y="407"/>
                </a:cubicBezTo>
                <a:cubicBezTo>
                  <a:pt x="171" y="356"/>
                  <a:pt x="171" y="356"/>
                  <a:pt x="171" y="356"/>
                </a:cubicBezTo>
                <a:cubicBezTo>
                  <a:pt x="171" y="356"/>
                  <a:pt x="179" y="350"/>
                  <a:pt x="184" y="342"/>
                </a:cubicBezTo>
                <a:cubicBezTo>
                  <a:pt x="222" y="298"/>
                  <a:pt x="338" y="140"/>
                  <a:pt x="207" y="0"/>
                </a:cubicBezTo>
                <a:cubicBezTo>
                  <a:pt x="323" y="108"/>
                  <a:pt x="395" y="262"/>
                  <a:pt x="395" y="433"/>
                </a:cubicBezTo>
                <a:cubicBezTo>
                  <a:pt x="395" y="522"/>
                  <a:pt x="376" y="606"/>
                  <a:pt x="341" y="681"/>
                </a:cubicBezTo>
                <a:cubicBezTo>
                  <a:pt x="341" y="681"/>
                  <a:pt x="341" y="681"/>
                  <a:pt x="341" y="681"/>
                </a:cubicBezTo>
                <a:cubicBezTo>
                  <a:pt x="249" y="851"/>
                  <a:pt x="62" y="789"/>
                  <a:pt x="8" y="767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rgbClr val="024581"/>
              </a:gs>
            </a:gsLst>
            <a:lin ang="5400000" scaled="0"/>
            <a:tileRect/>
          </a:gradFill>
          <a:ln w="3175">
            <a:noFill/>
          </a:ln>
          <a:effectLst>
            <a:outerShdw sx="103000" sy="103000" algn="ctr" rotWithShape="0">
              <a:prstClr val="black">
                <a:alpha val="10000"/>
              </a:prstClr>
            </a:outerShdw>
          </a:effec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9pPr>
          </a:lstStyle>
          <a:p>
            <a:pPr latinLnBrk="1">
              <a:defRPr/>
            </a:pPr>
            <a:endParaRPr lang="en-US" altLang="en-US" kern="0">
              <a:solidFill>
                <a:srgbClr val="22222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Title 20"/>
          <p:cNvSpPr txBox="1"/>
          <p:nvPr/>
        </p:nvSpPr>
        <p:spPr>
          <a:xfrm>
            <a:off x="1506663" y="2170311"/>
            <a:ext cx="1536585" cy="215444"/>
          </a:xfrm>
          <a:prstGeom prst="rect">
            <a:avLst/>
          </a:prstGeom>
        </p:spPr>
        <p:txBody>
          <a:bodyPr vert="horz" wrap="none" lIns="121893" tIns="0" rIns="121893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/>
            <a:r>
              <a:rPr lang="zh-CN" altLang="en-US" sz="1400" b="1" dirty="0">
                <a:solidFill>
                  <a:schemeClr val="accent3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zh-CN" altLang="en-US" sz="1400" b="1" dirty="0">
              <a:solidFill>
                <a:schemeClr val="accent3">
                  <a:lumMod val="10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Title 20"/>
          <p:cNvSpPr txBox="1"/>
          <p:nvPr/>
        </p:nvSpPr>
        <p:spPr>
          <a:xfrm>
            <a:off x="1517803" y="2380699"/>
            <a:ext cx="2222516" cy="732480"/>
          </a:xfrm>
          <a:prstGeom prst="rect">
            <a:avLst/>
          </a:prstGeom>
        </p:spPr>
        <p:txBody>
          <a:bodyPr vert="horz" wrap="square" lIns="121893" tIns="60946" rIns="121893" bIns="60946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1100" dirty="0">
                <a:solidFill>
                  <a:schemeClr val="accent3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solidFill>
                <a:schemeClr val="accent3">
                  <a:lumMod val="10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Title 20"/>
          <p:cNvSpPr txBox="1"/>
          <p:nvPr/>
        </p:nvSpPr>
        <p:spPr>
          <a:xfrm>
            <a:off x="1802562" y="4692291"/>
            <a:ext cx="1536585" cy="215444"/>
          </a:xfrm>
          <a:prstGeom prst="rect">
            <a:avLst/>
          </a:prstGeom>
        </p:spPr>
        <p:txBody>
          <a:bodyPr vert="horz" wrap="none" lIns="121893" tIns="0" rIns="121893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/>
            <a:r>
              <a:rPr lang="zh-CN" altLang="en-US" sz="1400" b="1" dirty="0">
                <a:solidFill>
                  <a:schemeClr val="accent3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zh-CN" altLang="en-US" sz="1400" b="1" dirty="0">
              <a:solidFill>
                <a:schemeClr val="accent3">
                  <a:lumMod val="10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Title 20"/>
          <p:cNvSpPr txBox="1"/>
          <p:nvPr/>
        </p:nvSpPr>
        <p:spPr>
          <a:xfrm>
            <a:off x="1813702" y="4908058"/>
            <a:ext cx="2222516" cy="732480"/>
          </a:xfrm>
          <a:prstGeom prst="rect">
            <a:avLst/>
          </a:prstGeom>
        </p:spPr>
        <p:txBody>
          <a:bodyPr vert="horz" wrap="square" lIns="121893" tIns="60946" rIns="121893" bIns="60946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1100">
                <a:solidFill>
                  <a:schemeClr val="accent3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solidFill>
                <a:schemeClr val="accent3">
                  <a:lumMod val="10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Title 20"/>
          <p:cNvSpPr txBox="1"/>
          <p:nvPr/>
        </p:nvSpPr>
        <p:spPr>
          <a:xfrm>
            <a:off x="7981066" y="5623448"/>
            <a:ext cx="1536585" cy="215444"/>
          </a:xfrm>
          <a:prstGeom prst="rect">
            <a:avLst/>
          </a:prstGeom>
        </p:spPr>
        <p:txBody>
          <a:bodyPr vert="horz" wrap="none" lIns="121893" tIns="0" rIns="121893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/>
            <a:r>
              <a:rPr lang="zh-CN" altLang="en-US" sz="1400" b="1" dirty="0">
                <a:solidFill>
                  <a:schemeClr val="accent3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zh-CN" altLang="en-US" sz="1400" b="1" dirty="0">
              <a:solidFill>
                <a:schemeClr val="accent3">
                  <a:lumMod val="10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Title 20"/>
          <p:cNvSpPr txBox="1"/>
          <p:nvPr/>
        </p:nvSpPr>
        <p:spPr>
          <a:xfrm>
            <a:off x="7992206" y="5844594"/>
            <a:ext cx="2222516" cy="732480"/>
          </a:xfrm>
          <a:prstGeom prst="rect">
            <a:avLst/>
          </a:prstGeom>
        </p:spPr>
        <p:txBody>
          <a:bodyPr vert="horz" wrap="square" lIns="121893" tIns="60946" rIns="121893" bIns="60946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1100">
                <a:solidFill>
                  <a:schemeClr val="accent3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solidFill>
                <a:schemeClr val="accent3">
                  <a:lumMod val="10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Freeform 106"/>
          <p:cNvSpPr>
            <a:spLocks noChangeAspect="1" noChangeArrowheads="1"/>
          </p:cNvSpPr>
          <p:nvPr/>
        </p:nvSpPr>
        <p:spPr bwMode="auto">
          <a:xfrm>
            <a:off x="917035" y="2355166"/>
            <a:ext cx="304668" cy="263672"/>
          </a:xfrm>
          <a:custGeom>
            <a:avLst/>
            <a:gdLst>
              <a:gd name="T0" fmla="*/ 502 w 1013"/>
              <a:gd name="T1" fmla="*/ 0 h 879"/>
              <a:gd name="T2" fmla="*/ 0 w 1013"/>
              <a:gd name="T3" fmla="*/ 351 h 879"/>
              <a:gd name="T4" fmla="*/ 193 w 1013"/>
              <a:gd name="T5" fmla="*/ 636 h 879"/>
              <a:gd name="T6" fmla="*/ 92 w 1013"/>
              <a:gd name="T7" fmla="*/ 862 h 879"/>
              <a:gd name="T8" fmla="*/ 92 w 1013"/>
              <a:gd name="T9" fmla="*/ 878 h 879"/>
              <a:gd name="T10" fmla="*/ 101 w 1013"/>
              <a:gd name="T11" fmla="*/ 878 h 879"/>
              <a:gd name="T12" fmla="*/ 109 w 1013"/>
              <a:gd name="T13" fmla="*/ 878 h 879"/>
              <a:gd name="T14" fmla="*/ 485 w 1013"/>
              <a:gd name="T15" fmla="*/ 711 h 879"/>
              <a:gd name="T16" fmla="*/ 502 w 1013"/>
              <a:gd name="T17" fmla="*/ 711 h 879"/>
              <a:gd name="T18" fmla="*/ 1012 w 1013"/>
              <a:gd name="T19" fmla="*/ 351 h 879"/>
              <a:gd name="T20" fmla="*/ 502 w 1013"/>
              <a:gd name="T21" fmla="*/ 0 h 879"/>
              <a:gd name="T22" fmla="*/ 502 w 1013"/>
              <a:gd name="T23" fmla="*/ 0 h 879"/>
              <a:gd name="T24" fmla="*/ 502 w 1013"/>
              <a:gd name="T25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13" h="879">
                <a:moveTo>
                  <a:pt x="502" y="0"/>
                </a:moveTo>
                <a:cubicBezTo>
                  <a:pt x="226" y="0"/>
                  <a:pt x="0" y="159"/>
                  <a:pt x="0" y="351"/>
                </a:cubicBezTo>
                <a:cubicBezTo>
                  <a:pt x="0" y="469"/>
                  <a:pt x="67" y="569"/>
                  <a:pt x="193" y="636"/>
                </a:cubicBezTo>
                <a:cubicBezTo>
                  <a:pt x="176" y="711"/>
                  <a:pt x="142" y="811"/>
                  <a:pt x="92" y="862"/>
                </a:cubicBezTo>
                <a:cubicBezTo>
                  <a:pt x="92" y="870"/>
                  <a:pt x="92" y="870"/>
                  <a:pt x="92" y="878"/>
                </a:cubicBezTo>
                <a:lnTo>
                  <a:pt x="101" y="878"/>
                </a:lnTo>
                <a:lnTo>
                  <a:pt x="109" y="878"/>
                </a:lnTo>
                <a:cubicBezTo>
                  <a:pt x="118" y="878"/>
                  <a:pt x="335" y="862"/>
                  <a:pt x="485" y="711"/>
                </a:cubicBezTo>
                <a:cubicBezTo>
                  <a:pt x="485" y="711"/>
                  <a:pt x="494" y="711"/>
                  <a:pt x="502" y="711"/>
                </a:cubicBezTo>
                <a:cubicBezTo>
                  <a:pt x="786" y="711"/>
                  <a:pt x="1012" y="552"/>
                  <a:pt x="1012" y="351"/>
                </a:cubicBezTo>
                <a:cubicBezTo>
                  <a:pt x="1012" y="159"/>
                  <a:pt x="786" y="0"/>
                  <a:pt x="502" y="0"/>
                </a:cubicBezTo>
                <a:close/>
                <a:moveTo>
                  <a:pt x="502" y="0"/>
                </a:moveTo>
                <a:lnTo>
                  <a:pt x="502" y="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rgbClr val="024581"/>
              </a:gs>
            </a:gsLst>
            <a:lin ang="5400000" scaled="0"/>
            <a:tileRect/>
          </a:gradFill>
          <a:ln>
            <a:noFill/>
          </a:ln>
          <a:effectLst/>
        </p:spPr>
        <p:txBody>
          <a:bodyPr wrap="none" lIns="243785" tIns="121892" rIns="243785" bIns="121892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Freeform 237"/>
          <p:cNvSpPr>
            <a:spLocks noChangeAspect="1" noChangeArrowheads="1"/>
          </p:cNvSpPr>
          <p:nvPr/>
        </p:nvSpPr>
        <p:spPr bwMode="auto">
          <a:xfrm>
            <a:off x="1214005" y="4918407"/>
            <a:ext cx="281629" cy="206890"/>
          </a:xfrm>
          <a:custGeom>
            <a:avLst/>
            <a:gdLst>
              <a:gd name="T0" fmla="*/ 586 w 1347"/>
              <a:gd name="T1" fmla="*/ 602 h 987"/>
              <a:gd name="T2" fmla="*/ 502 w 1347"/>
              <a:gd name="T3" fmla="*/ 535 h 987"/>
              <a:gd name="T4" fmla="*/ 42 w 1347"/>
              <a:gd name="T5" fmla="*/ 117 h 987"/>
              <a:gd name="T6" fmla="*/ 17 w 1347"/>
              <a:gd name="T7" fmla="*/ 33 h 987"/>
              <a:gd name="T8" fmla="*/ 92 w 1347"/>
              <a:gd name="T9" fmla="*/ 0 h 987"/>
              <a:gd name="T10" fmla="*/ 1255 w 1347"/>
              <a:gd name="T11" fmla="*/ 0 h 987"/>
              <a:gd name="T12" fmla="*/ 1330 w 1347"/>
              <a:gd name="T13" fmla="*/ 41 h 987"/>
              <a:gd name="T14" fmla="*/ 1305 w 1347"/>
              <a:gd name="T15" fmla="*/ 125 h 987"/>
              <a:gd name="T16" fmla="*/ 803 w 1347"/>
              <a:gd name="T17" fmla="*/ 576 h 987"/>
              <a:gd name="T18" fmla="*/ 586 w 1347"/>
              <a:gd name="T19" fmla="*/ 602 h 987"/>
              <a:gd name="T20" fmla="*/ 92 w 1347"/>
              <a:gd name="T21" fmla="*/ 986 h 987"/>
              <a:gd name="T22" fmla="*/ 0 w 1347"/>
              <a:gd name="T23" fmla="*/ 894 h 987"/>
              <a:gd name="T24" fmla="*/ 0 w 1347"/>
              <a:gd name="T25" fmla="*/ 225 h 987"/>
              <a:gd name="T26" fmla="*/ 42 w 1347"/>
              <a:gd name="T27" fmla="*/ 217 h 987"/>
              <a:gd name="T28" fmla="*/ 234 w 1347"/>
              <a:gd name="T29" fmla="*/ 409 h 987"/>
              <a:gd name="T30" fmla="*/ 251 w 1347"/>
              <a:gd name="T31" fmla="*/ 493 h 987"/>
              <a:gd name="T32" fmla="*/ 109 w 1347"/>
              <a:gd name="T33" fmla="*/ 827 h 987"/>
              <a:gd name="T34" fmla="*/ 126 w 1347"/>
              <a:gd name="T35" fmla="*/ 827 h 987"/>
              <a:gd name="T36" fmla="*/ 318 w 1347"/>
              <a:gd name="T37" fmla="*/ 576 h 987"/>
              <a:gd name="T38" fmla="*/ 393 w 1347"/>
              <a:gd name="T39" fmla="*/ 568 h 987"/>
              <a:gd name="T40" fmla="*/ 477 w 1347"/>
              <a:gd name="T41" fmla="*/ 643 h 987"/>
              <a:gd name="T42" fmla="*/ 569 w 1347"/>
              <a:gd name="T43" fmla="*/ 694 h 987"/>
              <a:gd name="T44" fmla="*/ 820 w 1347"/>
              <a:gd name="T45" fmla="*/ 677 h 987"/>
              <a:gd name="T46" fmla="*/ 945 w 1347"/>
              <a:gd name="T47" fmla="*/ 568 h 987"/>
              <a:gd name="T48" fmla="*/ 1020 w 1347"/>
              <a:gd name="T49" fmla="*/ 576 h 987"/>
              <a:gd name="T50" fmla="*/ 1229 w 1347"/>
              <a:gd name="T51" fmla="*/ 853 h 987"/>
              <a:gd name="T52" fmla="*/ 1238 w 1347"/>
              <a:gd name="T53" fmla="*/ 844 h 987"/>
              <a:gd name="T54" fmla="*/ 1096 w 1347"/>
              <a:gd name="T55" fmla="*/ 493 h 987"/>
              <a:gd name="T56" fmla="*/ 1112 w 1347"/>
              <a:gd name="T57" fmla="*/ 409 h 987"/>
              <a:gd name="T58" fmla="*/ 1313 w 1347"/>
              <a:gd name="T59" fmla="*/ 217 h 987"/>
              <a:gd name="T60" fmla="*/ 1346 w 1347"/>
              <a:gd name="T61" fmla="*/ 225 h 987"/>
              <a:gd name="T62" fmla="*/ 1346 w 1347"/>
              <a:gd name="T63" fmla="*/ 903 h 987"/>
              <a:gd name="T64" fmla="*/ 1246 w 1347"/>
              <a:gd name="T65" fmla="*/ 986 h 987"/>
              <a:gd name="T66" fmla="*/ 92 w 1347"/>
              <a:gd name="T67" fmla="*/ 986 h 987"/>
              <a:gd name="T68" fmla="*/ 92 w 1347"/>
              <a:gd name="T69" fmla="*/ 986 h 987"/>
              <a:gd name="T70" fmla="*/ 92 w 1347"/>
              <a:gd name="T71" fmla="*/ 986 h 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47" h="987">
                <a:moveTo>
                  <a:pt x="586" y="602"/>
                </a:moveTo>
                <a:cubicBezTo>
                  <a:pt x="561" y="585"/>
                  <a:pt x="519" y="560"/>
                  <a:pt x="502" y="535"/>
                </a:cubicBezTo>
                <a:cubicBezTo>
                  <a:pt x="42" y="117"/>
                  <a:pt x="42" y="117"/>
                  <a:pt x="42" y="117"/>
                </a:cubicBezTo>
                <a:cubicBezTo>
                  <a:pt x="26" y="100"/>
                  <a:pt x="9" y="58"/>
                  <a:pt x="17" y="33"/>
                </a:cubicBezTo>
                <a:cubicBezTo>
                  <a:pt x="34" y="17"/>
                  <a:pt x="51" y="0"/>
                  <a:pt x="92" y="0"/>
                </a:cubicBezTo>
                <a:cubicBezTo>
                  <a:pt x="1255" y="0"/>
                  <a:pt x="1255" y="0"/>
                  <a:pt x="1255" y="0"/>
                </a:cubicBezTo>
                <a:cubicBezTo>
                  <a:pt x="1255" y="0"/>
                  <a:pt x="1305" y="0"/>
                  <a:pt x="1330" y="41"/>
                </a:cubicBezTo>
                <a:cubicBezTo>
                  <a:pt x="1346" y="67"/>
                  <a:pt x="1330" y="108"/>
                  <a:pt x="1305" y="125"/>
                </a:cubicBezTo>
                <a:cubicBezTo>
                  <a:pt x="803" y="576"/>
                  <a:pt x="803" y="576"/>
                  <a:pt x="803" y="576"/>
                </a:cubicBezTo>
                <a:cubicBezTo>
                  <a:pt x="803" y="576"/>
                  <a:pt x="711" y="652"/>
                  <a:pt x="586" y="602"/>
                </a:cubicBezTo>
                <a:close/>
                <a:moveTo>
                  <a:pt x="92" y="986"/>
                </a:moveTo>
                <a:cubicBezTo>
                  <a:pt x="92" y="986"/>
                  <a:pt x="0" y="978"/>
                  <a:pt x="0" y="894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00"/>
                  <a:pt x="17" y="192"/>
                  <a:pt x="42" y="217"/>
                </a:cubicBezTo>
                <a:cubicBezTo>
                  <a:pt x="234" y="409"/>
                  <a:pt x="234" y="409"/>
                  <a:pt x="234" y="409"/>
                </a:cubicBezTo>
                <a:cubicBezTo>
                  <a:pt x="260" y="426"/>
                  <a:pt x="268" y="468"/>
                  <a:pt x="251" y="493"/>
                </a:cubicBezTo>
                <a:cubicBezTo>
                  <a:pt x="109" y="827"/>
                  <a:pt x="109" y="827"/>
                  <a:pt x="109" y="827"/>
                </a:cubicBezTo>
                <a:cubicBezTo>
                  <a:pt x="101" y="853"/>
                  <a:pt x="109" y="853"/>
                  <a:pt x="126" y="827"/>
                </a:cubicBezTo>
                <a:cubicBezTo>
                  <a:pt x="318" y="576"/>
                  <a:pt x="318" y="576"/>
                  <a:pt x="318" y="576"/>
                </a:cubicBezTo>
                <a:cubicBezTo>
                  <a:pt x="343" y="552"/>
                  <a:pt x="368" y="552"/>
                  <a:pt x="393" y="568"/>
                </a:cubicBezTo>
                <a:cubicBezTo>
                  <a:pt x="477" y="643"/>
                  <a:pt x="477" y="643"/>
                  <a:pt x="477" y="643"/>
                </a:cubicBezTo>
                <a:cubicBezTo>
                  <a:pt x="502" y="660"/>
                  <a:pt x="544" y="685"/>
                  <a:pt x="569" y="694"/>
                </a:cubicBezTo>
                <a:cubicBezTo>
                  <a:pt x="636" y="710"/>
                  <a:pt x="744" y="735"/>
                  <a:pt x="820" y="677"/>
                </a:cubicBezTo>
                <a:cubicBezTo>
                  <a:pt x="945" y="568"/>
                  <a:pt x="945" y="568"/>
                  <a:pt x="945" y="568"/>
                </a:cubicBezTo>
                <a:cubicBezTo>
                  <a:pt x="970" y="552"/>
                  <a:pt x="1004" y="552"/>
                  <a:pt x="1020" y="576"/>
                </a:cubicBezTo>
                <a:cubicBezTo>
                  <a:pt x="1229" y="853"/>
                  <a:pt x="1229" y="853"/>
                  <a:pt x="1229" y="853"/>
                </a:cubicBezTo>
                <a:cubicBezTo>
                  <a:pt x="1246" y="877"/>
                  <a:pt x="1246" y="869"/>
                  <a:pt x="1238" y="844"/>
                </a:cubicBezTo>
                <a:cubicBezTo>
                  <a:pt x="1096" y="493"/>
                  <a:pt x="1096" y="493"/>
                  <a:pt x="1096" y="493"/>
                </a:cubicBezTo>
                <a:cubicBezTo>
                  <a:pt x="1079" y="468"/>
                  <a:pt x="1087" y="434"/>
                  <a:pt x="1112" y="409"/>
                </a:cubicBezTo>
                <a:cubicBezTo>
                  <a:pt x="1313" y="217"/>
                  <a:pt x="1313" y="217"/>
                  <a:pt x="1313" y="217"/>
                </a:cubicBezTo>
                <a:cubicBezTo>
                  <a:pt x="1330" y="192"/>
                  <a:pt x="1346" y="200"/>
                  <a:pt x="1346" y="225"/>
                </a:cubicBezTo>
                <a:cubicBezTo>
                  <a:pt x="1346" y="903"/>
                  <a:pt x="1346" y="903"/>
                  <a:pt x="1346" y="903"/>
                </a:cubicBezTo>
                <a:cubicBezTo>
                  <a:pt x="1346" y="903"/>
                  <a:pt x="1338" y="986"/>
                  <a:pt x="1246" y="986"/>
                </a:cubicBezTo>
                <a:cubicBezTo>
                  <a:pt x="92" y="986"/>
                  <a:pt x="92" y="986"/>
                  <a:pt x="92" y="986"/>
                </a:cubicBezTo>
                <a:close/>
                <a:moveTo>
                  <a:pt x="92" y="986"/>
                </a:moveTo>
                <a:lnTo>
                  <a:pt x="92" y="986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rgbClr val="024581"/>
              </a:gs>
            </a:gsLst>
            <a:lin ang="5400000" scaled="0"/>
            <a:tileRect/>
          </a:gradFill>
          <a:ln>
            <a:noFill/>
          </a:ln>
          <a:effectLst/>
        </p:spPr>
        <p:txBody>
          <a:bodyPr wrap="none" lIns="121893" tIns="60946" rIns="121893" bIns="60946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" name="Freeform 290"/>
          <p:cNvSpPr>
            <a:spLocks noChangeAspect="1" noChangeArrowheads="1"/>
          </p:cNvSpPr>
          <p:nvPr/>
        </p:nvSpPr>
        <p:spPr bwMode="auto">
          <a:xfrm>
            <a:off x="7352579" y="5871201"/>
            <a:ext cx="343869" cy="266339"/>
          </a:xfrm>
          <a:custGeom>
            <a:avLst/>
            <a:gdLst>
              <a:gd name="T0" fmla="*/ 995 w 996"/>
              <a:gd name="T1" fmla="*/ 409 h 770"/>
              <a:gd name="T2" fmla="*/ 836 w 996"/>
              <a:gd name="T3" fmla="*/ 409 h 770"/>
              <a:gd name="T4" fmla="*/ 543 w 996"/>
              <a:gd name="T5" fmla="*/ 192 h 770"/>
              <a:gd name="T6" fmla="*/ 384 w 996"/>
              <a:gd name="T7" fmla="*/ 275 h 770"/>
              <a:gd name="T8" fmla="*/ 360 w 996"/>
              <a:gd name="T9" fmla="*/ 158 h 770"/>
              <a:gd name="T10" fmla="*/ 702 w 996"/>
              <a:gd name="T11" fmla="*/ 33 h 770"/>
              <a:gd name="T12" fmla="*/ 836 w 996"/>
              <a:gd name="T13" fmla="*/ 133 h 770"/>
              <a:gd name="T14" fmla="*/ 334 w 996"/>
              <a:gd name="T15" fmla="*/ 626 h 770"/>
              <a:gd name="T16" fmla="*/ 276 w 996"/>
              <a:gd name="T17" fmla="*/ 551 h 770"/>
              <a:gd name="T18" fmla="*/ 209 w 996"/>
              <a:gd name="T19" fmla="*/ 484 h 770"/>
              <a:gd name="T20" fmla="*/ 109 w 996"/>
              <a:gd name="T21" fmla="*/ 434 h 770"/>
              <a:gd name="T22" fmla="*/ 159 w 996"/>
              <a:gd name="T23" fmla="*/ 535 h 770"/>
              <a:gd name="T24" fmla="*/ 226 w 996"/>
              <a:gd name="T25" fmla="*/ 602 h 770"/>
              <a:gd name="T26" fmla="*/ 293 w 996"/>
              <a:gd name="T27" fmla="*/ 668 h 770"/>
              <a:gd name="T28" fmla="*/ 393 w 996"/>
              <a:gd name="T29" fmla="*/ 727 h 770"/>
              <a:gd name="T30" fmla="*/ 334 w 996"/>
              <a:gd name="T31" fmla="*/ 626 h 770"/>
              <a:gd name="T32" fmla="*/ 594 w 996"/>
              <a:gd name="T33" fmla="*/ 267 h 770"/>
              <a:gd name="T34" fmla="*/ 443 w 996"/>
              <a:gd name="T35" fmla="*/ 301 h 770"/>
              <a:gd name="T36" fmla="*/ 284 w 996"/>
              <a:gd name="T37" fmla="*/ 217 h 770"/>
              <a:gd name="T38" fmla="*/ 460 w 996"/>
              <a:gd name="T39" fmla="*/ 50 h 770"/>
              <a:gd name="T40" fmla="*/ 184 w 996"/>
              <a:gd name="T41" fmla="*/ 100 h 770"/>
              <a:gd name="T42" fmla="*/ 0 w 996"/>
              <a:gd name="T43" fmla="*/ 66 h 770"/>
              <a:gd name="T44" fmla="*/ 50 w 996"/>
              <a:gd name="T45" fmla="*/ 443 h 770"/>
              <a:gd name="T46" fmla="*/ 234 w 996"/>
              <a:gd name="T47" fmla="*/ 392 h 770"/>
              <a:gd name="T48" fmla="*/ 293 w 996"/>
              <a:gd name="T49" fmla="*/ 468 h 770"/>
              <a:gd name="T50" fmla="*/ 360 w 996"/>
              <a:gd name="T51" fmla="*/ 535 h 770"/>
              <a:gd name="T52" fmla="*/ 426 w 996"/>
              <a:gd name="T53" fmla="*/ 610 h 770"/>
              <a:gd name="T54" fmla="*/ 477 w 996"/>
              <a:gd name="T55" fmla="*/ 727 h 770"/>
              <a:gd name="T56" fmla="*/ 543 w 996"/>
              <a:gd name="T57" fmla="*/ 660 h 770"/>
              <a:gd name="T58" fmla="*/ 485 w 996"/>
              <a:gd name="T59" fmla="*/ 585 h 770"/>
              <a:gd name="T60" fmla="*/ 569 w 996"/>
              <a:gd name="T61" fmla="*/ 668 h 770"/>
              <a:gd name="T62" fmla="*/ 627 w 996"/>
              <a:gd name="T63" fmla="*/ 602 h 770"/>
              <a:gd name="T64" fmla="*/ 652 w 996"/>
              <a:gd name="T65" fmla="*/ 610 h 770"/>
              <a:gd name="T66" fmla="*/ 719 w 996"/>
              <a:gd name="T67" fmla="*/ 543 h 770"/>
              <a:gd name="T68" fmla="*/ 727 w 996"/>
              <a:gd name="T69" fmla="*/ 526 h 770"/>
              <a:gd name="T70" fmla="*/ 786 w 996"/>
              <a:gd name="T71" fmla="*/ 535 h 770"/>
              <a:gd name="T72" fmla="*/ 786 w 996"/>
              <a:gd name="T73" fmla="*/ 468 h 7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96" h="770">
                <a:moveTo>
                  <a:pt x="995" y="100"/>
                </a:moveTo>
                <a:cubicBezTo>
                  <a:pt x="995" y="409"/>
                  <a:pt x="995" y="409"/>
                  <a:pt x="995" y="409"/>
                </a:cubicBezTo>
                <a:cubicBezTo>
                  <a:pt x="995" y="409"/>
                  <a:pt x="928" y="426"/>
                  <a:pt x="920" y="426"/>
                </a:cubicBezTo>
                <a:cubicBezTo>
                  <a:pt x="903" y="426"/>
                  <a:pt x="861" y="443"/>
                  <a:pt x="836" y="409"/>
                </a:cubicBezTo>
                <a:cubicBezTo>
                  <a:pt x="786" y="367"/>
                  <a:pt x="619" y="192"/>
                  <a:pt x="619" y="192"/>
                </a:cubicBezTo>
                <a:cubicBezTo>
                  <a:pt x="619" y="192"/>
                  <a:pt x="594" y="167"/>
                  <a:pt x="543" y="192"/>
                </a:cubicBezTo>
                <a:cubicBezTo>
                  <a:pt x="502" y="217"/>
                  <a:pt x="443" y="250"/>
                  <a:pt x="418" y="259"/>
                </a:cubicBezTo>
                <a:cubicBezTo>
                  <a:pt x="410" y="267"/>
                  <a:pt x="393" y="275"/>
                  <a:pt x="384" y="275"/>
                </a:cubicBezTo>
                <a:cubicBezTo>
                  <a:pt x="351" y="275"/>
                  <a:pt x="326" y="242"/>
                  <a:pt x="326" y="209"/>
                </a:cubicBezTo>
                <a:cubicBezTo>
                  <a:pt x="326" y="183"/>
                  <a:pt x="343" y="167"/>
                  <a:pt x="360" y="158"/>
                </a:cubicBezTo>
                <a:cubicBezTo>
                  <a:pt x="426" y="116"/>
                  <a:pt x="552" y="50"/>
                  <a:pt x="602" y="16"/>
                </a:cubicBezTo>
                <a:cubicBezTo>
                  <a:pt x="635" y="0"/>
                  <a:pt x="652" y="0"/>
                  <a:pt x="702" y="33"/>
                </a:cubicBezTo>
                <a:cubicBezTo>
                  <a:pt x="752" y="83"/>
                  <a:pt x="803" y="125"/>
                  <a:pt x="803" y="125"/>
                </a:cubicBezTo>
                <a:cubicBezTo>
                  <a:pt x="803" y="125"/>
                  <a:pt x="819" y="133"/>
                  <a:pt x="836" y="133"/>
                </a:cubicBezTo>
                <a:cubicBezTo>
                  <a:pt x="878" y="125"/>
                  <a:pt x="995" y="100"/>
                  <a:pt x="995" y="100"/>
                </a:cubicBezTo>
                <a:close/>
                <a:moveTo>
                  <a:pt x="334" y="626"/>
                </a:moveTo>
                <a:cubicBezTo>
                  <a:pt x="343" y="610"/>
                  <a:pt x="343" y="585"/>
                  <a:pt x="326" y="568"/>
                </a:cubicBezTo>
                <a:cubicBezTo>
                  <a:pt x="309" y="551"/>
                  <a:pt x="293" y="551"/>
                  <a:pt x="276" y="551"/>
                </a:cubicBezTo>
                <a:cubicBezTo>
                  <a:pt x="276" y="535"/>
                  <a:pt x="276" y="510"/>
                  <a:pt x="259" y="501"/>
                </a:cubicBezTo>
                <a:cubicBezTo>
                  <a:pt x="251" y="484"/>
                  <a:pt x="226" y="476"/>
                  <a:pt x="209" y="484"/>
                </a:cubicBezTo>
                <a:cubicBezTo>
                  <a:pt x="217" y="468"/>
                  <a:pt x="209" y="443"/>
                  <a:pt x="201" y="426"/>
                </a:cubicBezTo>
                <a:cubicBezTo>
                  <a:pt x="176" y="401"/>
                  <a:pt x="134" y="409"/>
                  <a:pt x="109" y="434"/>
                </a:cubicBezTo>
                <a:cubicBezTo>
                  <a:pt x="92" y="451"/>
                  <a:pt x="75" y="501"/>
                  <a:pt x="92" y="526"/>
                </a:cubicBezTo>
                <a:cubicBezTo>
                  <a:pt x="117" y="551"/>
                  <a:pt x="142" y="535"/>
                  <a:pt x="159" y="535"/>
                </a:cubicBezTo>
                <a:cubicBezTo>
                  <a:pt x="159" y="551"/>
                  <a:pt x="142" y="568"/>
                  <a:pt x="159" y="593"/>
                </a:cubicBezTo>
                <a:cubicBezTo>
                  <a:pt x="176" y="618"/>
                  <a:pt x="209" y="602"/>
                  <a:pt x="226" y="602"/>
                </a:cubicBezTo>
                <a:cubicBezTo>
                  <a:pt x="217" y="618"/>
                  <a:pt x="201" y="643"/>
                  <a:pt x="226" y="668"/>
                </a:cubicBezTo>
                <a:cubicBezTo>
                  <a:pt x="242" y="685"/>
                  <a:pt x="276" y="677"/>
                  <a:pt x="293" y="668"/>
                </a:cubicBezTo>
                <a:cubicBezTo>
                  <a:pt x="284" y="693"/>
                  <a:pt x="268" y="710"/>
                  <a:pt x="293" y="744"/>
                </a:cubicBezTo>
                <a:cubicBezTo>
                  <a:pt x="318" y="769"/>
                  <a:pt x="368" y="752"/>
                  <a:pt x="393" y="727"/>
                </a:cubicBezTo>
                <a:cubicBezTo>
                  <a:pt x="418" y="702"/>
                  <a:pt x="418" y="668"/>
                  <a:pt x="393" y="643"/>
                </a:cubicBezTo>
                <a:cubicBezTo>
                  <a:pt x="376" y="626"/>
                  <a:pt x="360" y="626"/>
                  <a:pt x="334" y="626"/>
                </a:cubicBezTo>
                <a:close/>
                <a:moveTo>
                  <a:pt x="786" y="468"/>
                </a:moveTo>
                <a:cubicBezTo>
                  <a:pt x="610" y="284"/>
                  <a:pt x="694" y="367"/>
                  <a:pt x="594" y="267"/>
                </a:cubicBezTo>
                <a:cubicBezTo>
                  <a:pt x="594" y="267"/>
                  <a:pt x="569" y="234"/>
                  <a:pt x="527" y="259"/>
                </a:cubicBezTo>
                <a:cubicBezTo>
                  <a:pt x="502" y="267"/>
                  <a:pt x="468" y="284"/>
                  <a:pt x="443" y="301"/>
                </a:cubicBezTo>
                <a:cubicBezTo>
                  <a:pt x="418" y="309"/>
                  <a:pt x="393" y="317"/>
                  <a:pt x="384" y="317"/>
                </a:cubicBezTo>
                <a:cubicBezTo>
                  <a:pt x="326" y="317"/>
                  <a:pt x="284" y="267"/>
                  <a:pt x="284" y="217"/>
                </a:cubicBezTo>
                <a:cubicBezTo>
                  <a:pt x="284" y="175"/>
                  <a:pt x="301" y="142"/>
                  <a:pt x="334" y="125"/>
                </a:cubicBezTo>
                <a:cubicBezTo>
                  <a:pt x="368" y="100"/>
                  <a:pt x="460" y="50"/>
                  <a:pt x="460" y="50"/>
                </a:cubicBezTo>
                <a:cubicBezTo>
                  <a:pt x="460" y="50"/>
                  <a:pt x="435" y="8"/>
                  <a:pt x="376" y="8"/>
                </a:cubicBezTo>
                <a:cubicBezTo>
                  <a:pt x="309" y="8"/>
                  <a:pt x="184" y="100"/>
                  <a:pt x="184" y="100"/>
                </a:cubicBezTo>
                <a:cubicBezTo>
                  <a:pt x="184" y="100"/>
                  <a:pt x="150" y="116"/>
                  <a:pt x="100" y="100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426"/>
                  <a:pt x="0" y="426"/>
                  <a:pt x="0" y="426"/>
                </a:cubicBezTo>
                <a:cubicBezTo>
                  <a:pt x="0" y="426"/>
                  <a:pt x="25" y="434"/>
                  <a:pt x="50" y="443"/>
                </a:cubicBezTo>
                <a:cubicBezTo>
                  <a:pt x="59" y="426"/>
                  <a:pt x="67" y="409"/>
                  <a:pt x="83" y="392"/>
                </a:cubicBezTo>
                <a:cubicBezTo>
                  <a:pt x="125" y="351"/>
                  <a:pt x="192" y="351"/>
                  <a:pt x="234" y="392"/>
                </a:cubicBezTo>
                <a:cubicBezTo>
                  <a:pt x="242" y="409"/>
                  <a:pt x="251" y="417"/>
                  <a:pt x="251" y="434"/>
                </a:cubicBezTo>
                <a:cubicBezTo>
                  <a:pt x="268" y="443"/>
                  <a:pt x="284" y="451"/>
                  <a:pt x="293" y="468"/>
                </a:cubicBezTo>
                <a:cubicBezTo>
                  <a:pt x="309" y="476"/>
                  <a:pt x="318" y="493"/>
                  <a:pt x="318" y="510"/>
                </a:cubicBezTo>
                <a:cubicBezTo>
                  <a:pt x="334" y="510"/>
                  <a:pt x="351" y="518"/>
                  <a:pt x="360" y="535"/>
                </a:cubicBezTo>
                <a:cubicBezTo>
                  <a:pt x="376" y="551"/>
                  <a:pt x="384" y="568"/>
                  <a:pt x="384" y="585"/>
                </a:cubicBezTo>
                <a:cubicBezTo>
                  <a:pt x="401" y="585"/>
                  <a:pt x="418" y="593"/>
                  <a:pt x="426" y="610"/>
                </a:cubicBezTo>
                <a:cubicBezTo>
                  <a:pt x="451" y="635"/>
                  <a:pt x="460" y="668"/>
                  <a:pt x="451" y="702"/>
                </a:cubicBezTo>
                <a:cubicBezTo>
                  <a:pt x="460" y="702"/>
                  <a:pt x="468" y="718"/>
                  <a:pt x="477" y="727"/>
                </a:cubicBezTo>
                <a:cubicBezTo>
                  <a:pt x="493" y="744"/>
                  <a:pt x="527" y="744"/>
                  <a:pt x="543" y="727"/>
                </a:cubicBezTo>
                <a:cubicBezTo>
                  <a:pt x="560" y="710"/>
                  <a:pt x="560" y="677"/>
                  <a:pt x="543" y="660"/>
                </a:cubicBezTo>
                <a:lnTo>
                  <a:pt x="535" y="660"/>
                </a:lnTo>
                <a:cubicBezTo>
                  <a:pt x="485" y="602"/>
                  <a:pt x="477" y="593"/>
                  <a:pt x="485" y="585"/>
                </a:cubicBezTo>
                <a:cubicBezTo>
                  <a:pt x="493" y="585"/>
                  <a:pt x="502" y="593"/>
                  <a:pt x="560" y="660"/>
                </a:cubicBezTo>
                <a:cubicBezTo>
                  <a:pt x="569" y="668"/>
                  <a:pt x="569" y="668"/>
                  <a:pt x="569" y="668"/>
                </a:cubicBezTo>
                <a:cubicBezTo>
                  <a:pt x="585" y="685"/>
                  <a:pt x="610" y="685"/>
                  <a:pt x="627" y="668"/>
                </a:cubicBezTo>
                <a:cubicBezTo>
                  <a:pt x="644" y="652"/>
                  <a:pt x="644" y="618"/>
                  <a:pt x="627" y="602"/>
                </a:cubicBezTo>
                <a:cubicBezTo>
                  <a:pt x="569" y="535"/>
                  <a:pt x="560" y="526"/>
                  <a:pt x="560" y="518"/>
                </a:cubicBezTo>
                <a:cubicBezTo>
                  <a:pt x="569" y="518"/>
                  <a:pt x="594" y="551"/>
                  <a:pt x="652" y="610"/>
                </a:cubicBezTo>
                <a:cubicBezTo>
                  <a:pt x="669" y="626"/>
                  <a:pt x="702" y="626"/>
                  <a:pt x="719" y="610"/>
                </a:cubicBezTo>
                <a:cubicBezTo>
                  <a:pt x="727" y="593"/>
                  <a:pt x="736" y="568"/>
                  <a:pt x="719" y="543"/>
                </a:cubicBezTo>
                <a:cubicBezTo>
                  <a:pt x="644" y="468"/>
                  <a:pt x="644" y="468"/>
                  <a:pt x="652" y="459"/>
                </a:cubicBezTo>
                <a:lnTo>
                  <a:pt x="727" y="526"/>
                </a:lnTo>
                <a:cubicBezTo>
                  <a:pt x="727" y="535"/>
                  <a:pt x="727" y="535"/>
                  <a:pt x="727" y="535"/>
                </a:cubicBezTo>
                <a:cubicBezTo>
                  <a:pt x="744" y="551"/>
                  <a:pt x="769" y="551"/>
                  <a:pt x="786" y="535"/>
                </a:cubicBezTo>
                <a:cubicBezTo>
                  <a:pt x="803" y="510"/>
                  <a:pt x="803" y="484"/>
                  <a:pt x="786" y="468"/>
                </a:cubicBezTo>
                <a:close/>
                <a:moveTo>
                  <a:pt x="786" y="468"/>
                </a:moveTo>
                <a:lnTo>
                  <a:pt x="786" y="468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rgbClr val="024581"/>
              </a:gs>
            </a:gsLst>
            <a:lin ang="5400000" scaled="0"/>
            <a:tileRect/>
          </a:gradFill>
          <a:ln>
            <a:noFill/>
          </a:ln>
          <a:effectLst/>
        </p:spPr>
        <p:txBody>
          <a:bodyPr wrap="none" lIns="182843" tIns="91422" rIns="182843" bIns="91422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8" name="Title 20"/>
          <p:cNvSpPr txBox="1"/>
          <p:nvPr/>
        </p:nvSpPr>
        <p:spPr>
          <a:xfrm>
            <a:off x="9519055" y="3557991"/>
            <a:ext cx="1536585" cy="215444"/>
          </a:xfrm>
          <a:prstGeom prst="rect">
            <a:avLst/>
          </a:prstGeom>
        </p:spPr>
        <p:txBody>
          <a:bodyPr vert="horz" wrap="none" lIns="121893" tIns="0" rIns="121893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/>
            <a:r>
              <a:rPr lang="zh-CN" altLang="en-US" sz="1400" b="1" dirty="0">
                <a:solidFill>
                  <a:schemeClr val="accent3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zh-CN" altLang="en-US" sz="1400" b="1" dirty="0">
              <a:solidFill>
                <a:schemeClr val="accent3">
                  <a:lumMod val="10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Title 20"/>
          <p:cNvSpPr txBox="1"/>
          <p:nvPr/>
        </p:nvSpPr>
        <p:spPr>
          <a:xfrm>
            <a:off x="9530195" y="3773758"/>
            <a:ext cx="2222516" cy="732480"/>
          </a:xfrm>
          <a:prstGeom prst="rect">
            <a:avLst/>
          </a:prstGeom>
        </p:spPr>
        <p:txBody>
          <a:bodyPr vert="horz" wrap="square" lIns="121893" tIns="60946" rIns="121893" bIns="60946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1100">
                <a:solidFill>
                  <a:schemeClr val="accent3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solidFill>
                <a:schemeClr val="accent3">
                  <a:lumMod val="10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" name="Freeform 237"/>
          <p:cNvSpPr>
            <a:spLocks noChangeAspect="1" noChangeArrowheads="1"/>
          </p:cNvSpPr>
          <p:nvPr/>
        </p:nvSpPr>
        <p:spPr bwMode="auto">
          <a:xfrm>
            <a:off x="8930498" y="3784107"/>
            <a:ext cx="281629" cy="206890"/>
          </a:xfrm>
          <a:custGeom>
            <a:avLst/>
            <a:gdLst>
              <a:gd name="T0" fmla="*/ 586 w 1347"/>
              <a:gd name="T1" fmla="*/ 602 h 987"/>
              <a:gd name="T2" fmla="*/ 502 w 1347"/>
              <a:gd name="T3" fmla="*/ 535 h 987"/>
              <a:gd name="T4" fmla="*/ 42 w 1347"/>
              <a:gd name="T5" fmla="*/ 117 h 987"/>
              <a:gd name="T6" fmla="*/ 17 w 1347"/>
              <a:gd name="T7" fmla="*/ 33 h 987"/>
              <a:gd name="T8" fmla="*/ 92 w 1347"/>
              <a:gd name="T9" fmla="*/ 0 h 987"/>
              <a:gd name="T10" fmla="*/ 1255 w 1347"/>
              <a:gd name="T11" fmla="*/ 0 h 987"/>
              <a:gd name="T12" fmla="*/ 1330 w 1347"/>
              <a:gd name="T13" fmla="*/ 41 h 987"/>
              <a:gd name="T14" fmla="*/ 1305 w 1347"/>
              <a:gd name="T15" fmla="*/ 125 h 987"/>
              <a:gd name="T16" fmla="*/ 803 w 1347"/>
              <a:gd name="T17" fmla="*/ 576 h 987"/>
              <a:gd name="T18" fmla="*/ 586 w 1347"/>
              <a:gd name="T19" fmla="*/ 602 h 987"/>
              <a:gd name="T20" fmla="*/ 92 w 1347"/>
              <a:gd name="T21" fmla="*/ 986 h 987"/>
              <a:gd name="T22" fmla="*/ 0 w 1347"/>
              <a:gd name="T23" fmla="*/ 894 h 987"/>
              <a:gd name="T24" fmla="*/ 0 w 1347"/>
              <a:gd name="T25" fmla="*/ 225 h 987"/>
              <a:gd name="T26" fmla="*/ 42 w 1347"/>
              <a:gd name="T27" fmla="*/ 217 h 987"/>
              <a:gd name="T28" fmla="*/ 234 w 1347"/>
              <a:gd name="T29" fmla="*/ 409 h 987"/>
              <a:gd name="T30" fmla="*/ 251 w 1347"/>
              <a:gd name="T31" fmla="*/ 493 h 987"/>
              <a:gd name="T32" fmla="*/ 109 w 1347"/>
              <a:gd name="T33" fmla="*/ 827 h 987"/>
              <a:gd name="T34" fmla="*/ 126 w 1347"/>
              <a:gd name="T35" fmla="*/ 827 h 987"/>
              <a:gd name="T36" fmla="*/ 318 w 1347"/>
              <a:gd name="T37" fmla="*/ 576 h 987"/>
              <a:gd name="T38" fmla="*/ 393 w 1347"/>
              <a:gd name="T39" fmla="*/ 568 h 987"/>
              <a:gd name="T40" fmla="*/ 477 w 1347"/>
              <a:gd name="T41" fmla="*/ 643 h 987"/>
              <a:gd name="T42" fmla="*/ 569 w 1347"/>
              <a:gd name="T43" fmla="*/ 694 h 987"/>
              <a:gd name="T44" fmla="*/ 820 w 1347"/>
              <a:gd name="T45" fmla="*/ 677 h 987"/>
              <a:gd name="T46" fmla="*/ 945 w 1347"/>
              <a:gd name="T47" fmla="*/ 568 h 987"/>
              <a:gd name="T48" fmla="*/ 1020 w 1347"/>
              <a:gd name="T49" fmla="*/ 576 h 987"/>
              <a:gd name="T50" fmla="*/ 1229 w 1347"/>
              <a:gd name="T51" fmla="*/ 853 h 987"/>
              <a:gd name="T52" fmla="*/ 1238 w 1347"/>
              <a:gd name="T53" fmla="*/ 844 h 987"/>
              <a:gd name="T54" fmla="*/ 1096 w 1347"/>
              <a:gd name="T55" fmla="*/ 493 h 987"/>
              <a:gd name="T56" fmla="*/ 1112 w 1347"/>
              <a:gd name="T57" fmla="*/ 409 h 987"/>
              <a:gd name="T58" fmla="*/ 1313 w 1347"/>
              <a:gd name="T59" fmla="*/ 217 h 987"/>
              <a:gd name="T60" fmla="*/ 1346 w 1347"/>
              <a:gd name="T61" fmla="*/ 225 h 987"/>
              <a:gd name="T62" fmla="*/ 1346 w 1347"/>
              <a:gd name="T63" fmla="*/ 903 h 987"/>
              <a:gd name="T64" fmla="*/ 1246 w 1347"/>
              <a:gd name="T65" fmla="*/ 986 h 987"/>
              <a:gd name="T66" fmla="*/ 92 w 1347"/>
              <a:gd name="T67" fmla="*/ 986 h 987"/>
              <a:gd name="T68" fmla="*/ 92 w 1347"/>
              <a:gd name="T69" fmla="*/ 986 h 987"/>
              <a:gd name="T70" fmla="*/ 92 w 1347"/>
              <a:gd name="T71" fmla="*/ 986 h 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47" h="987">
                <a:moveTo>
                  <a:pt x="586" y="602"/>
                </a:moveTo>
                <a:cubicBezTo>
                  <a:pt x="561" y="585"/>
                  <a:pt x="519" y="560"/>
                  <a:pt x="502" y="535"/>
                </a:cubicBezTo>
                <a:cubicBezTo>
                  <a:pt x="42" y="117"/>
                  <a:pt x="42" y="117"/>
                  <a:pt x="42" y="117"/>
                </a:cubicBezTo>
                <a:cubicBezTo>
                  <a:pt x="26" y="100"/>
                  <a:pt x="9" y="58"/>
                  <a:pt x="17" y="33"/>
                </a:cubicBezTo>
                <a:cubicBezTo>
                  <a:pt x="34" y="17"/>
                  <a:pt x="51" y="0"/>
                  <a:pt x="92" y="0"/>
                </a:cubicBezTo>
                <a:cubicBezTo>
                  <a:pt x="1255" y="0"/>
                  <a:pt x="1255" y="0"/>
                  <a:pt x="1255" y="0"/>
                </a:cubicBezTo>
                <a:cubicBezTo>
                  <a:pt x="1255" y="0"/>
                  <a:pt x="1305" y="0"/>
                  <a:pt x="1330" y="41"/>
                </a:cubicBezTo>
                <a:cubicBezTo>
                  <a:pt x="1346" y="67"/>
                  <a:pt x="1330" y="108"/>
                  <a:pt x="1305" y="125"/>
                </a:cubicBezTo>
                <a:cubicBezTo>
                  <a:pt x="803" y="576"/>
                  <a:pt x="803" y="576"/>
                  <a:pt x="803" y="576"/>
                </a:cubicBezTo>
                <a:cubicBezTo>
                  <a:pt x="803" y="576"/>
                  <a:pt x="711" y="652"/>
                  <a:pt x="586" y="602"/>
                </a:cubicBezTo>
                <a:close/>
                <a:moveTo>
                  <a:pt x="92" y="986"/>
                </a:moveTo>
                <a:cubicBezTo>
                  <a:pt x="92" y="986"/>
                  <a:pt x="0" y="978"/>
                  <a:pt x="0" y="894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00"/>
                  <a:pt x="17" y="192"/>
                  <a:pt x="42" y="217"/>
                </a:cubicBezTo>
                <a:cubicBezTo>
                  <a:pt x="234" y="409"/>
                  <a:pt x="234" y="409"/>
                  <a:pt x="234" y="409"/>
                </a:cubicBezTo>
                <a:cubicBezTo>
                  <a:pt x="260" y="426"/>
                  <a:pt x="268" y="468"/>
                  <a:pt x="251" y="493"/>
                </a:cubicBezTo>
                <a:cubicBezTo>
                  <a:pt x="109" y="827"/>
                  <a:pt x="109" y="827"/>
                  <a:pt x="109" y="827"/>
                </a:cubicBezTo>
                <a:cubicBezTo>
                  <a:pt x="101" y="853"/>
                  <a:pt x="109" y="853"/>
                  <a:pt x="126" y="827"/>
                </a:cubicBezTo>
                <a:cubicBezTo>
                  <a:pt x="318" y="576"/>
                  <a:pt x="318" y="576"/>
                  <a:pt x="318" y="576"/>
                </a:cubicBezTo>
                <a:cubicBezTo>
                  <a:pt x="343" y="552"/>
                  <a:pt x="368" y="552"/>
                  <a:pt x="393" y="568"/>
                </a:cubicBezTo>
                <a:cubicBezTo>
                  <a:pt x="477" y="643"/>
                  <a:pt x="477" y="643"/>
                  <a:pt x="477" y="643"/>
                </a:cubicBezTo>
                <a:cubicBezTo>
                  <a:pt x="502" y="660"/>
                  <a:pt x="544" y="685"/>
                  <a:pt x="569" y="694"/>
                </a:cubicBezTo>
                <a:cubicBezTo>
                  <a:pt x="636" y="710"/>
                  <a:pt x="744" y="735"/>
                  <a:pt x="820" y="677"/>
                </a:cubicBezTo>
                <a:cubicBezTo>
                  <a:pt x="945" y="568"/>
                  <a:pt x="945" y="568"/>
                  <a:pt x="945" y="568"/>
                </a:cubicBezTo>
                <a:cubicBezTo>
                  <a:pt x="970" y="552"/>
                  <a:pt x="1004" y="552"/>
                  <a:pt x="1020" y="576"/>
                </a:cubicBezTo>
                <a:cubicBezTo>
                  <a:pt x="1229" y="853"/>
                  <a:pt x="1229" y="853"/>
                  <a:pt x="1229" y="853"/>
                </a:cubicBezTo>
                <a:cubicBezTo>
                  <a:pt x="1246" y="877"/>
                  <a:pt x="1246" y="869"/>
                  <a:pt x="1238" y="844"/>
                </a:cubicBezTo>
                <a:cubicBezTo>
                  <a:pt x="1096" y="493"/>
                  <a:pt x="1096" y="493"/>
                  <a:pt x="1096" y="493"/>
                </a:cubicBezTo>
                <a:cubicBezTo>
                  <a:pt x="1079" y="468"/>
                  <a:pt x="1087" y="434"/>
                  <a:pt x="1112" y="409"/>
                </a:cubicBezTo>
                <a:cubicBezTo>
                  <a:pt x="1313" y="217"/>
                  <a:pt x="1313" y="217"/>
                  <a:pt x="1313" y="217"/>
                </a:cubicBezTo>
                <a:cubicBezTo>
                  <a:pt x="1330" y="192"/>
                  <a:pt x="1346" y="200"/>
                  <a:pt x="1346" y="225"/>
                </a:cubicBezTo>
                <a:cubicBezTo>
                  <a:pt x="1346" y="903"/>
                  <a:pt x="1346" y="903"/>
                  <a:pt x="1346" y="903"/>
                </a:cubicBezTo>
                <a:cubicBezTo>
                  <a:pt x="1346" y="903"/>
                  <a:pt x="1338" y="986"/>
                  <a:pt x="1246" y="986"/>
                </a:cubicBezTo>
                <a:cubicBezTo>
                  <a:pt x="92" y="986"/>
                  <a:pt x="92" y="986"/>
                  <a:pt x="92" y="986"/>
                </a:cubicBezTo>
                <a:close/>
                <a:moveTo>
                  <a:pt x="92" y="986"/>
                </a:moveTo>
                <a:lnTo>
                  <a:pt x="92" y="986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rgbClr val="024581"/>
              </a:gs>
            </a:gsLst>
            <a:lin ang="5400000" scaled="0"/>
            <a:tileRect/>
          </a:gradFill>
          <a:ln>
            <a:noFill/>
          </a:ln>
          <a:effectLst/>
        </p:spPr>
        <p:txBody>
          <a:bodyPr wrap="none" lIns="121893" tIns="60946" rIns="121893" bIns="60946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" name="Title 20"/>
          <p:cNvSpPr txBox="1"/>
          <p:nvPr/>
        </p:nvSpPr>
        <p:spPr>
          <a:xfrm>
            <a:off x="8550434" y="1135800"/>
            <a:ext cx="1536585" cy="215444"/>
          </a:xfrm>
          <a:prstGeom prst="rect">
            <a:avLst/>
          </a:prstGeom>
        </p:spPr>
        <p:txBody>
          <a:bodyPr vert="horz" wrap="none" lIns="121893" tIns="0" rIns="121893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/>
            <a:r>
              <a:rPr lang="zh-CN" altLang="en-US" sz="1400" b="1" dirty="0">
                <a:solidFill>
                  <a:schemeClr val="accent3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zh-CN" altLang="en-US" sz="1400" b="1" dirty="0">
              <a:solidFill>
                <a:schemeClr val="accent3">
                  <a:lumMod val="10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4" name="Title 20"/>
          <p:cNvSpPr txBox="1"/>
          <p:nvPr/>
        </p:nvSpPr>
        <p:spPr>
          <a:xfrm>
            <a:off x="8561574" y="1346188"/>
            <a:ext cx="2222516" cy="732480"/>
          </a:xfrm>
          <a:prstGeom prst="rect">
            <a:avLst/>
          </a:prstGeom>
        </p:spPr>
        <p:txBody>
          <a:bodyPr vert="horz" wrap="square" lIns="121893" tIns="60946" rIns="121893" bIns="60946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1100" dirty="0">
                <a:solidFill>
                  <a:schemeClr val="accent3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solidFill>
                <a:schemeClr val="accent3">
                  <a:lumMod val="10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7" name="Freeform 106"/>
          <p:cNvSpPr>
            <a:spLocks noChangeAspect="1" noChangeArrowheads="1"/>
          </p:cNvSpPr>
          <p:nvPr/>
        </p:nvSpPr>
        <p:spPr bwMode="auto">
          <a:xfrm>
            <a:off x="7960806" y="1320655"/>
            <a:ext cx="304668" cy="263672"/>
          </a:xfrm>
          <a:custGeom>
            <a:avLst/>
            <a:gdLst>
              <a:gd name="T0" fmla="*/ 502 w 1013"/>
              <a:gd name="T1" fmla="*/ 0 h 879"/>
              <a:gd name="T2" fmla="*/ 0 w 1013"/>
              <a:gd name="T3" fmla="*/ 351 h 879"/>
              <a:gd name="T4" fmla="*/ 193 w 1013"/>
              <a:gd name="T5" fmla="*/ 636 h 879"/>
              <a:gd name="T6" fmla="*/ 92 w 1013"/>
              <a:gd name="T7" fmla="*/ 862 h 879"/>
              <a:gd name="T8" fmla="*/ 92 w 1013"/>
              <a:gd name="T9" fmla="*/ 878 h 879"/>
              <a:gd name="T10" fmla="*/ 101 w 1013"/>
              <a:gd name="T11" fmla="*/ 878 h 879"/>
              <a:gd name="T12" fmla="*/ 109 w 1013"/>
              <a:gd name="T13" fmla="*/ 878 h 879"/>
              <a:gd name="T14" fmla="*/ 485 w 1013"/>
              <a:gd name="T15" fmla="*/ 711 h 879"/>
              <a:gd name="T16" fmla="*/ 502 w 1013"/>
              <a:gd name="T17" fmla="*/ 711 h 879"/>
              <a:gd name="T18" fmla="*/ 1012 w 1013"/>
              <a:gd name="T19" fmla="*/ 351 h 879"/>
              <a:gd name="T20" fmla="*/ 502 w 1013"/>
              <a:gd name="T21" fmla="*/ 0 h 879"/>
              <a:gd name="T22" fmla="*/ 502 w 1013"/>
              <a:gd name="T23" fmla="*/ 0 h 879"/>
              <a:gd name="T24" fmla="*/ 502 w 1013"/>
              <a:gd name="T25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13" h="879">
                <a:moveTo>
                  <a:pt x="502" y="0"/>
                </a:moveTo>
                <a:cubicBezTo>
                  <a:pt x="226" y="0"/>
                  <a:pt x="0" y="159"/>
                  <a:pt x="0" y="351"/>
                </a:cubicBezTo>
                <a:cubicBezTo>
                  <a:pt x="0" y="469"/>
                  <a:pt x="67" y="569"/>
                  <a:pt x="193" y="636"/>
                </a:cubicBezTo>
                <a:cubicBezTo>
                  <a:pt x="176" y="711"/>
                  <a:pt x="142" y="811"/>
                  <a:pt x="92" y="862"/>
                </a:cubicBezTo>
                <a:cubicBezTo>
                  <a:pt x="92" y="870"/>
                  <a:pt x="92" y="870"/>
                  <a:pt x="92" y="878"/>
                </a:cubicBezTo>
                <a:lnTo>
                  <a:pt x="101" y="878"/>
                </a:lnTo>
                <a:lnTo>
                  <a:pt x="109" y="878"/>
                </a:lnTo>
                <a:cubicBezTo>
                  <a:pt x="118" y="878"/>
                  <a:pt x="335" y="862"/>
                  <a:pt x="485" y="711"/>
                </a:cubicBezTo>
                <a:cubicBezTo>
                  <a:pt x="485" y="711"/>
                  <a:pt x="494" y="711"/>
                  <a:pt x="502" y="711"/>
                </a:cubicBezTo>
                <a:cubicBezTo>
                  <a:pt x="786" y="711"/>
                  <a:pt x="1012" y="552"/>
                  <a:pt x="1012" y="351"/>
                </a:cubicBezTo>
                <a:cubicBezTo>
                  <a:pt x="1012" y="159"/>
                  <a:pt x="786" y="0"/>
                  <a:pt x="502" y="0"/>
                </a:cubicBezTo>
                <a:close/>
                <a:moveTo>
                  <a:pt x="502" y="0"/>
                </a:moveTo>
                <a:lnTo>
                  <a:pt x="502" y="0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rgbClr val="024581"/>
              </a:gs>
            </a:gsLst>
            <a:lin ang="5400000" scaled="0"/>
            <a:tileRect/>
          </a:gradFill>
          <a:ln>
            <a:noFill/>
          </a:ln>
          <a:effectLst/>
        </p:spPr>
        <p:txBody>
          <a:bodyPr wrap="none" lIns="243785" tIns="121892" rIns="243785" bIns="121892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MH_SubTitle_1"/>
          <p:cNvSpPr txBox="1"/>
          <p:nvPr>
            <p:custDataLst>
              <p:tags r:id="rId1"/>
            </p:custDataLst>
          </p:nvPr>
        </p:nvSpPr>
        <p:spPr>
          <a:xfrm>
            <a:off x="552721" y="456888"/>
            <a:ext cx="2689489" cy="369332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问题与解决方法</a:t>
            </a:r>
            <a:endParaRPr lang="zh-CN" altLang="en-US" sz="2400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0">
        <p14:reveal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5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2" grpId="0" animBg="1"/>
      <p:bldP spid="33" grpId="0"/>
      <p:bldP spid="34" grpId="0"/>
      <p:bldP spid="35" grpId="0"/>
      <p:bldP spid="36" grpId="0"/>
      <p:bldP spid="37" grpId="0"/>
      <p:bldP spid="38" grpId="0"/>
      <p:bldP spid="41" grpId="0" animBg="1"/>
      <p:bldP spid="44" grpId="0" animBg="1"/>
      <p:bldP spid="47" grpId="0" animBg="1"/>
      <p:bldP spid="48" grpId="0"/>
      <p:bldP spid="49" grpId="0"/>
      <p:bldP spid="52" grpId="0" animBg="1"/>
      <p:bldP spid="53" grpId="0"/>
      <p:bldP spid="54" grpId="0"/>
      <p:bldP spid="5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 descr="e7d195523061f1c0d318120d6aeaf1b6ccceb6ba3da59c0775C5DE19DDDEBC09ED96DBD9900D9848D623ECAD1D4904B78047D0015C22C8BE97228BE8B5BFF08FE7A3AE04126DA07312A96C0F69F9BAB7589C65DBB92F3CCDC001F69BD5DCDF2324DF0465E8E1ABD25685353A360151AEF4E35CB250180EFCBA55E6F46C1B9121957A0C5F060D80A9"/>
          <p:cNvSpPr/>
          <p:nvPr/>
        </p:nvSpPr>
        <p:spPr>
          <a:xfrm>
            <a:off x="0" y="1365251"/>
            <a:ext cx="7975541" cy="42545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矩形 7" descr="e7d195523061f1c0d318120d6aeaf1b6ccceb6ba3da59c0775C5DE19DDDEBC09ED96DBD9900D9848D623ECAD1D4904B78047D0015C22C8BE97228BE8B5BFF08FE7A3AE04126DA07312A96C0F69F9BAB7589C65DBB92F3CCDC001F69BD5DCDF2324DF0465E8E1ABD25685353A360151AEF4E35CB250180EFCBA55E6F46C1B9121957A0C5F060D80A9"/>
          <p:cNvSpPr/>
          <p:nvPr/>
        </p:nvSpPr>
        <p:spPr>
          <a:xfrm>
            <a:off x="9013370" y="0"/>
            <a:ext cx="3178629" cy="6858001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rgbClr val="024581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80219" y="1365251"/>
            <a:ext cx="2556081" cy="4254500"/>
          </a:xfrm>
          <a:prstGeom prst="rect">
            <a:avLst/>
          </a:prstGeom>
          <a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 l="-16017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55742" y="2159411"/>
            <a:ext cx="1789612" cy="1789612"/>
          </a:xfrm>
          <a:prstGeom prst="rect">
            <a:avLst/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PA_文本框 3" descr="e7d195523061f1c0d318120d6aeaf1b6ccceb6ba3da59c0775C5DE19DDDEBC09ED96DBD9900D9848D623ECAD1D4904B78047D0015C22C8BE97228BE8B5BFF08FE7A3AE04126DA07312A96C0F69F9BAB7589C65DBB92F3CCDC001F69BD5DCDF2324DF0465E8E1ABD25685353A360151AEF4E35CB250180EFCBA55E6F46C1B9121957A0C5F060D80A9"/>
          <p:cNvSpPr txBox="1"/>
          <p:nvPr>
            <p:custDataLst>
              <p:tags r:id="rId3"/>
            </p:custDataLst>
          </p:nvPr>
        </p:nvSpPr>
        <p:spPr>
          <a:xfrm>
            <a:off x="630582" y="4220234"/>
            <a:ext cx="26399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rPr>
              <a:t>请替换文字内容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 descr="e7d195523061f1c0d318120d6aeaf1b6ccceb6ba3da59c0775C5DE19DDDEBC09ED96DBD9900D9848D623ECAD1D4904B78047D0015C22C8BE97228BE8B5BFF08FE7A3AE04126DA07312A96C0F69F9BAB7589C65DBB92F3CCDC001F69BD5DCDF2324DF0465E8E1ABD25685353A360151AEF4E35CB250180EFCBA55E6F46C1B9121957A0C5F060D80A9"/>
          <p:cNvSpPr txBox="1"/>
          <p:nvPr/>
        </p:nvSpPr>
        <p:spPr>
          <a:xfrm>
            <a:off x="3555642" y="3452855"/>
            <a:ext cx="3789318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文本框 12" descr="e7d195523061f1c0d318120d6aeaf1b6ccceb6ba3da59c0775C5DE19DDDEBC09ED96DBD9900D9848D623ECAD1D4904B78047D0015C22C8BE97228BE8B5BFF08FE7A3AE04126DA07312A96C0F69F9BAB7589C65DBB92F3CCDC001F69BD5DCDF2324DF0465E8E1ABD25685353A360151AEF4E35CB250180EFCBA55E6F46C1B9121957A0C5F060D80A9"/>
          <p:cNvSpPr txBox="1"/>
          <p:nvPr/>
        </p:nvSpPr>
        <p:spPr>
          <a:xfrm>
            <a:off x="3555642" y="2413494"/>
            <a:ext cx="34221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rPr>
              <a:t>PLEASE REPLACE THE TEXT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矩形 13" descr="e7d195523061f1c0d318120d6aeaf1b6ccceb6ba3da59c0775C5DE19DDDEBC09ED96DBD9900D9848D623ECAD1D4904B78047D0015C22C8BE97228BE8B5BFF08FE7A3AE04126DA07312A96C0F69F9BAB7589C65DBB92F3CCDC001F69BD5DCDF2324DF0465E8E1ABD25685353A360151AEF4E35CB250180EFCBA55E6F46C1B9121957A0C5F060D80A9"/>
          <p:cNvSpPr/>
          <p:nvPr/>
        </p:nvSpPr>
        <p:spPr>
          <a:xfrm flipV="1">
            <a:off x="3693064" y="2159411"/>
            <a:ext cx="2308600" cy="45719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rgbClr val="024581"/>
              </a:gs>
            </a:gsLst>
            <a:lin ang="54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MH_SubTitle_1"/>
          <p:cNvSpPr txBox="1"/>
          <p:nvPr>
            <p:custDataLst>
              <p:tags r:id="rId4"/>
            </p:custDataLst>
          </p:nvPr>
        </p:nvSpPr>
        <p:spPr>
          <a:xfrm>
            <a:off x="552721" y="456888"/>
            <a:ext cx="2689489" cy="369332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问题与解决方法</a:t>
            </a:r>
            <a:endParaRPr lang="zh-CN" altLang="en-US" sz="2400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0">
        <p14:reveal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8/9)*(#ppt_x-(#ppt_x-#ppt_w/2)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(#ppt_y+#ppt_h/2)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99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99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8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/>
      <p:bldP spid="12" grpId="0"/>
      <p:bldP spid="13" grpId="0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" name="Straight Connector 16"/>
          <p:cNvCxnSpPr/>
          <p:nvPr/>
        </p:nvCxnSpPr>
        <p:spPr>
          <a:xfrm>
            <a:off x="6377760" y="3876077"/>
            <a:ext cx="0" cy="1511688"/>
          </a:xfrm>
          <a:prstGeom prst="straightConnector1">
            <a:avLst/>
          </a:prstGeom>
          <a:noFill/>
          <a:ln w="28575" cap="rnd" cmpd="sng" algn="ctr">
            <a:solidFill>
              <a:srgbClr val="A8ACB9"/>
            </a:solidFill>
            <a:prstDash val="sysDot"/>
            <a:round/>
            <a:headEnd type="oval"/>
            <a:tailEnd type="oval" w="med" len="med"/>
          </a:ln>
          <a:effectLst/>
        </p:spPr>
      </p:cxnSp>
      <p:sp>
        <p:nvSpPr>
          <p:cNvPr id="47" name="Oval 38"/>
          <p:cNvSpPr>
            <a:spLocks noChangeAspect="1"/>
          </p:cNvSpPr>
          <p:nvPr/>
        </p:nvSpPr>
        <p:spPr>
          <a:xfrm>
            <a:off x="6002929" y="4245016"/>
            <a:ext cx="754586" cy="753312"/>
          </a:xfrm>
          <a:prstGeom prst="ellipse">
            <a:avLst/>
          </a:prstGeom>
          <a:solidFill>
            <a:schemeClr val="bg1">
              <a:lumMod val="6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508000" dist="190500" dir="5400000" algn="tl" rotWithShape="0">
              <a:srgbClr val="595F6F">
                <a:alpha val="5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vs</a:t>
            </a:r>
            <a:endParaRPr kumimoji="0" lang="bg-BG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TextBox 5"/>
          <p:cNvSpPr txBox="1"/>
          <p:nvPr/>
        </p:nvSpPr>
        <p:spPr>
          <a:xfrm>
            <a:off x="1390618" y="2293676"/>
            <a:ext cx="121058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rPr>
              <a:t>68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rPr>
              <a:t>%</a:t>
            </a:r>
            <a:endParaRPr kumimoji="0" lang="bg-BG" sz="32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2045815" y="3929068"/>
            <a:ext cx="3279476" cy="1630760"/>
            <a:chOff x="2241876" y="3516318"/>
            <a:chExt cx="3279476" cy="1630760"/>
          </a:xfrm>
        </p:grpSpPr>
        <p:sp>
          <p:nvSpPr>
            <p:cNvPr id="50" name="Rectangle 7"/>
            <p:cNvSpPr/>
            <p:nvPr/>
          </p:nvSpPr>
          <p:spPr>
            <a:xfrm>
              <a:off x="2546614" y="3990888"/>
              <a:ext cx="370264" cy="898087"/>
            </a:xfrm>
            <a:prstGeom prst="rect">
              <a:avLst/>
            </a:prstGeom>
            <a:gradFill flip="none" rotWithShape="1">
              <a:gsLst>
                <a:gs pos="0">
                  <a:srgbClr val="024581"/>
                </a:gs>
                <a:gs pos="100000">
                  <a:schemeClr val="accent2"/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TextBox 8"/>
            <p:cNvSpPr txBox="1"/>
            <p:nvPr/>
          </p:nvSpPr>
          <p:spPr>
            <a:xfrm>
              <a:off x="2427818" y="3705931"/>
              <a:ext cx="60785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595F6F"/>
                  </a:solidFill>
                  <a:effectLst/>
                  <a:uLnTx/>
                  <a:uFillTx/>
                  <a:cs typeface="+mn-ea"/>
                  <a:sym typeface="+mn-lt"/>
                </a:rPr>
                <a:t>46%</a:t>
              </a:r>
              <a:endParaRPr kumimoji="0" lang="bg-BG" sz="1600" b="0" i="0" u="none" strike="noStrike" kern="1200" cap="none" spc="0" normalizeH="0" baseline="0" noProof="0">
                <a:ln>
                  <a:noFill/>
                </a:ln>
                <a:solidFill>
                  <a:srgbClr val="595F6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TextBox 9"/>
            <p:cNvSpPr txBox="1"/>
            <p:nvPr/>
          </p:nvSpPr>
          <p:spPr>
            <a:xfrm>
              <a:off x="2241876" y="4887942"/>
              <a:ext cx="957481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222328">
                      <a:lumMod val="60000"/>
                      <a:lumOff val="40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2020</a:t>
              </a:r>
              <a:endParaRPr kumimoji="0" lang="bg-BG" sz="1050" b="0" i="0" u="none" strike="noStrike" kern="1200" cap="none" spc="0" normalizeH="0" baseline="0" noProof="0" dirty="0">
                <a:ln>
                  <a:noFill/>
                </a:ln>
                <a:solidFill>
                  <a:srgbClr val="222328">
                    <a:lumMod val="60000"/>
                    <a:lumOff val="40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Rectangle 10"/>
            <p:cNvSpPr/>
            <p:nvPr/>
          </p:nvSpPr>
          <p:spPr>
            <a:xfrm>
              <a:off x="3313679" y="3799692"/>
              <a:ext cx="370264" cy="1089284"/>
            </a:xfrm>
            <a:prstGeom prst="rect">
              <a:avLst/>
            </a:prstGeom>
            <a:gradFill flip="none" rotWithShape="1">
              <a:gsLst>
                <a:gs pos="0">
                  <a:srgbClr val="024581"/>
                </a:gs>
                <a:gs pos="100000">
                  <a:schemeClr val="accent2"/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4" name="TextBox 11"/>
            <p:cNvSpPr txBox="1"/>
            <p:nvPr/>
          </p:nvSpPr>
          <p:spPr>
            <a:xfrm>
              <a:off x="3194883" y="3516318"/>
              <a:ext cx="60785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595F6F"/>
                  </a:solidFill>
                  <a:effectLst/>
                  <a:uLnTx/>
                  <a:uFillTx/>
                  <a:cs typeface="+mn-ea"/>
                  <a:sym typeface="+mn-lt"/>
                </a:rPr>
                <a:t>53%</a:t>
              </a:r>
              <a:endParaRPr kumimoji="0" lang="bg-BG" sz="1600" b="0" i="0" u="none" strike="noStrike" kern="1200" cap="none" spc="0" normalizeH="0" baseline="0" noProof="0">
                <a:ln>
                  <a:noFill/>
                </a:ln>
                <a:solidFill>
                  <a:srgbClr val="595F6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TextBox 12"/>
            <p:cNvSpPr txBox="1"/>
            <p:nvPr/>
          </p:nvSpPr>
          <p:spPr>
            <a:xfrm>
              <a:off x="3146162" y="4892218"/>
              <a:ext cx="72906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222328">
                      <a:lumMod val="60000"/>
                      <a:lumOff val="40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2021</a:t>
              </a:r>
              <a:endParaRPr kumimoji="0" lang="bg-BG" sz="1050" b="0" i="0" u="none" strike="noStrike" kern="1200" cap="none" spc="0" normalizeH="0" baseline="0" noProof="0" dirty="0">
                <a:ln>
                  <a:noFill/>
                </a:ln>
                <a:solidFill>
                  <a:srgbClr val="222328">
                    <a:lumMod val="60000"/>
                    <a:lumOff val="40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Rectangle 13"/>
            <p:cNvSpPr/>
            <p:nvPr/>
          </p:nvSpPr>
          <p:spPr>
            <a:xfrm>
              <a:off x="4061314" y="4213198"/>
              <a:ext cx="370264" cy="674744"/>
            </a:xfrm>
            <a:prstGeom prst="rect">
              <a:avLst/>
            </a:prstGeom>
            <a:gradFill flip="none" rotWithShape="1">
              <a:gsLst>
                <a:gs pos="0">
                  <a:srgbClr val="024581"/>
                </a:gs>
                <a:gs pos="100000">
                  <a:schemeClr val="accent2"/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7" name="TextBox 14"/>
            <p:cNvSpPr txBox="1"/>
            <p:nvPr/>
          </p:nvSpPr>
          <p:spPr>
            <a:xfrm>
              <a:off x="3942518" y="3929824"/>
              <a:ext cx="60785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595F6F"/>
                  </a:solidFill>
                  <a:effectLst/>
                  <a:uLnTx/>
                  <a:uFillTx/>
                  <a:cs typeface="+mn-ea"/>
                  <a:sym typeface="+mn-lt"/>
                </a:rPr>
                <a:t>38%</a:t>
              </a:r>
              <a:endParaRPr kumimoji="0" lang="bg-BG" sz="1600" b="0" i="0" u="none" strike="noStrike" kern="1200" cap="none" spc="0" normalizeH="0" baseline="0" noProof="0">
                <a:ln>
                  <a:noFill/>
                </a:ln>
                <a:solidFill>
                  <a:srgbClr val="595F6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TextBox 15"/>
            <p:cNvSpPr txBox="1"/>
            <p:nvPr/>
          </p:nvSpPr>
          <p:spPr>
            <a:xfrm>
              <a:off x="3825182" y="4893162"/>
              <a:ext cx="904287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222328">
                      <a:lumMod val="60000"/>
                      <a:lumOff val="40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2022</a:t>
              </a:r>
              <a:endParaRPr kumimoji="0" lang="bg-BG" sz="1050" b="0" i="0" u="none" strike="noStrike" kern="1200" cap="none" spc="0" normalizeH="0" baseline="0" noProof="0" dirty="0">
                <a:ln>
                  <a:noFill/>
                </a:ln>
                <a:solidFill>
                  <a:srgbClr val="222328">
                    <a:lumMod val="60000"/>
                    <a:lumOff val="40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Rectangle 16"/>
            <p:cNvSpPr/>
            <p:nvPr/>
          </p:nvSpPr>
          <p:spPr>
            <a:xfrm>
              <a:off x="4868162" y="3909532"/>
              <a:ext cx="370264" cy="983629"/>
            </a:xfrm>
            <a:prstGeom prst="rect">
              <a:avLst/>
            </a:prstGeom>
            <a:gradFill flip="none" rotWithShape="1">
              <a:gsLst>
                <a:gs pos="0">
                  <a:srgbClr val="024581"/>
                </a:gs>
                <a:gs pos="100000">
                  <a:schemeClr val="accent2"/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0" name="TextBox 17"/>
            <p:cNvSpPr txBox="1"/>
            <p:nvPr/>
          </p:nvSpPr>
          <p:spPr>
            <a:xfrm>
              <a:off x="4749366" y="3626158"/>
              <a:ext cx="60785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595F6F"/>
                  </a:solidFill>
                  <a:effectLst/>
                  <a:uLnTx/>
                  <a:uFillTx/>
                  <a:cs typeface="+mn-ea"/>
                  <a:sym typeface="+mn-lt"/>
                </a:rPr>
                <a:t>49%</a:t>
              </a:r>
              <a:endParaRPr kumimoji="0" lang="bg-BG" sz="1600" b="0" i="0" u="none" strike="noStrike" kern="1200" cap="none" spc="0" normalizeH="0" baseline="0" noProof="0">
                <a:ln>
                  <a:noFill/>
                </a:ln>
                <a:solidFill>
                  <a:srgbClr val="595F6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1" name="TextBox 18"/>
            <p:cNvSpPr txBox="1"/>
            <p:nvPr/>
          </p:nvSpPr>
          <p:spPr>
            <a:xfrm>
              <a:off x="4670258" y="4890557"/>
              <a:ext cx="85109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222328">
                      <a:lumMod val="60000"/>
                      <a:lumOff val="40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2023</a:t>
              </a:r>
              <a:endParaRPr kumimoji="0" lang="bg-BG" sz="1050" b="0" i="0" u="none" strike="noStrike" kern="1200" cap="none" spc="0" normalizeH="0" baseline="0" noProof="0" dirty="0">
                <a:ln>
                  <a:noFill/>
                </a:ln>
                <a:solidFill>
                  <a:srgbClr val="222328">
                    <a:lumMod val="60000"/>
                    <a:lumOff val="40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2" name="TextBox 20"/>
          <p:cNvSpPr txBox="1"/>
          <p:nvPr/>
        </p:nvSpPr>
        <p:spPr>
          <a:xfrm>
            <a:off x="6757702" y="2293676"/>
            <a:ext cx="121058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rPr>
              <a:t>72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rPr>
              <a:t>%</a:t>
            </a:r>
            <a:endParaRPr kumimoji="0" lang="bg-BG" sz="32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7412898" y="3924791"/>
            <a:ext cx="3279477" cy="1630760"/>
            <a:chOff x="7608959" y="3512041"/>
            <a:chExt cx="3279477" cy="1630760"/>
          </a:xfrm>
        </p:grpSpPr>
        <p:sp>
          <p:nvSpPr>
            <p:cNvPr id="64" name="Rectangle 22"/>
            <p:cNvSpPr/>
            <p:nvPr/>
          </p:nvSpPr>
          <p:spPr>
            <a:xfrm>
              <a:off x="7913698" y="3986612"/>
              <a:ext cx="370264" cy="898087"/>
            </a:xfrm>
            <a:prstGeom prst="rect">
              <a:avLst/>
            </a:prstGeom>
            <a:gradFill flip="none" rotWithShape="1">
              <a:gsLst>
                <a:gs pos="0">
                  <a:srgbClr val="024581"/>
                </a:gs>
                <a:gs pos="100000">
                  <a:schemeClr val="accent2"/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5" name="TextBox 23"/>
            <p:cNvSpPr txBox="1"/>
            <p:nvPr/>
          </p:nvSpPr>
          <p:spPr>
            <a:xfrm>
              <a:off x="7794902" y="3701655"/>
              <a:ext cx="60785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595F6F"/>
                  </a:solidFill>
                  <a:effectLst/>
                  <a:uLnTx/>
                  <a:uFillTx/>
                  <a:cs typeface="+mn-ea"/>
                  <a:sym typeface="+mn-lt"/>
                </a:rPr>
                <a:t>46%</a:t>
              </a:r>
              <a:endParaRPr kumimoji="0" lang="bg-BG" sz="1600" b="0" i="0" u="none" strike="noStrike" kern="1200" cap="none" spc="0" normalizeH="0" baseline="0" noProof="0">
                <a:ln>
                  <a:noFill/>
                </a:ln>
                <a:solidFill>
                  <a:srgbClr val="595F6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6" name="TextBox 24"/>
            <p:cNvSpPr txBox="1"/>
            <p:nvPr/>
          </p:nvSpPr>
          <p:spPr>
            <a:xfrm>
              <a:off x="7608959" y="4883666"/>
              <a:ext cx="904287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222328">
                      <a:lumMod val="60000"/>
                      <a:lumOff val="40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2020</a:t>
              </a:r>
              <a:endParaRPr kumimoji="0" lang="bg-BG" sz="1050" b="0" i="0" u="none" strike="noStrike" kern="1200" cap="none" spc="0" normalizeH="0" baseline="0" noProof="0" dirty="0">
                <a:ln>
                  <a:noFill/>
                </a:ln>
                <a:solidFill>
                  <a:srgbClr val="222328">
                    <a:lumMod val="60000"/>
                    <a:lumOff val="40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7" name="Rectangle 25"/>
            <p:cNvSpPr/>
            <p:nvPr/>
          </p:nvSpPr>
          <p:spPr>
            <a:xfrm>
              <a:off x="8680763" y="3795415"/>
              <a:ext cx="370264" cy="1089284"/>
            </a:xfrm>
            <a:prstGeom prst="rect">
              <a:avLst/>
            </a:prstGeom>
            <a:gradFill flip="none" rotWithShape="1">
              <a:gsLst>
                <a:gs pos="0">
                  <a:srgbClr val="024581"/>
                </a:gs>
                <a:gs pos="100000">
                  <a:schemeClr val="accent2"/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8" name="TextBox 26"/>
            <p:cNvSpPr txBox="1"/>
            <p:nvPr/>
          </p:nvSpPr>
          <p:spPr>
            <a:xfrm>
              <a:off x="8561967" y="3512041"/>
              <a:ext cx="60785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595F6F"/>
                  </a:solidFill>
                  <a:effectLst/>
                  <a:uLnTx/>
                  <a:uFillTx/>
                  <a:cs typeface="+mn-ea"/>
                  <a:sym typeface="+mn-lt"/>
                </a:rPr>
                <a:t>53%</a:t>
              </a:r>
              <a:endParaRPr kumimoji="0" lang="bg-BG" sz="1600" b="0" i="0" u="none" strike="noStrike" kern="1200" cap="none" spc="0" normalizeH="0" baseline="0" noProof="0">
                <a:ln>
                  <a:noFill/>
                </a:ln>
                <a:solidFill>
                  <a:srgbClr val="595F6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9" name="TextBox 27"/>
            <p:cNvSpPr txBox="1"/>
            <p:nvPr/>
          </p:nvSpPr>
          <p:spPr>
            <a:xfrm>
              <a:off x="8513246" y="4887942"/>
              <a:ext cx="72906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222328">
                      <a:lumMod val="60000"/>
                      <a:lumOff val="40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2021</a:t>
              </a:r>
              <a:endParaRPr kumimoji="0" lang="bg-BG" sz="1050" b="0" i="0" u="none" strike="noStrike" kern="1200" cap="none" spc="0" normalizeH="0" baseline="0" noProof="0" dirty="0">
                <a:ln>
                  <a:noFill/>
                </a:ln>
                <a:solidFill>
                  <a:srgbClr val="222328">
                    <a:lumMod val="60000"/>
                    <a:lumOff val="40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0" name="Rectangle 28"/>
            <p:cNvSpPr/>
            <p:nvPr/>
          </p:nvSpPr>
          <p:spPr>
            <a:xfrm>
              <a:off x="9428398" y="4208922"/>
              <a:ext cx="370264" cy="674744"/>
            </a:xfrm>
            <a:prstGeom prst="rect">
              <a:avLst/>
            </a:prstGeom>
            <a:gradFill flip="none" rotWithShape="1">
              <a:gsLst>
                <a:gs pos="0">
                  <a:srgbClr val="024581"/>
                </a:gs>
                <a:gs pos="100000">
                  <a:schemeClr val="accent2"/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1" name="TextBox 29"/>
            <p:cNvSpPr txBox="1"/>
            <p:nvPr/>
          </p:nvSpPr>
          <p:spPr>
            <a:xfrm>
              <a:off x="9309602" y="3925547"/>
              <a:ext cx="60785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595F6F"/>
                  </a:solidFill>
                  <a:effectLst/>
                  <a:uLnTx/>
                  <a:uFillTx/>
                  <a:cs typeface="+mn-ea"/>
                  <a:sym typeface="+mn-lt"/>
                </a:rPr>
                <a:t>38%</a:t>
              </a:r>
              <a:endParaRPr kumimoji="0" lang="bg-BG" sz="1600" b="0" i="0" u="none" strike="noStrike" kern="1200" cap="none" spc="0" normalizeH="0" baseline="0" noProof="0">
                <a:ln>
                  <a:noFill/>
                </a:ln>
                <a:solidFill>
                  <a:srgbClr val="595F6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2" name="TextBox 30"/>
            <p:cNvSpPr txBox="1"/>
            <p:nvPr/>
          </p:nvSpPr>
          <p:spPr>
            <a:xfrm>
              <a:off x="9192267" y="4888885"/>
              <a:ext cx="85109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222328">
                      <a:lumMod val="60000"/>
                      <a:lumOff val="40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2022</a:t>
              </a:r>
              <a:endParaRPr kumimoji="0" lang="bg-BG" sz="1050" b="0" i="0" u="none" strike="noStrike" kern="1200" cap="none" spc="0" normalizeH="0" baseline="0" noProof="0" dirty="0">
                <a:ln>
                  <a:noFill/>
                </a:ln>
                <a:solidFill>
                  <a:srgbClr val="222328">
                    <a:lumMod val="60000"/>
                    <a:lumOff val="40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3" name="Rectangle 31"/>
            <p:cNvSpPr/>
            <p:nvPr/>
          </p:nvSpPr>
          <p:spPr>
            <a:xfrm>
              <a:off x="10235246" y="3905256"/>
              <a:ext cx="370264" cy="983629"/>
            </a:xfrm>
            <a:prstGeom prst="rect">
              <a:avLst/>
            </a:prstGeom>
            <a:gradFill flip="none" rotWithShape="1">
              <a:gsLst>
                <a:gs pos="0">
                  <a:srgbClr val="024581"/>
                </a:gs>
                <a:gs pos="100000">
                  <a:schemeClr val="accent2"/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ajor"/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bg-BG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4" name="TextBox 32"/>
            <p:cNvSpPr txBox="1"/>
            <p:nvPr/>
          </p:nvSpPr>
          <p:spPr>
            <a:xfrm>
              <a:off x="10116450" y="3621882"/>
              <a:ext cx="60785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595F6F"/>
                  </a:solidFill>
                  <a:effectLst/>
                  <a:uLnTx/>
                  <a:uFillTx/>
                  <a:cs typeface="+mn-ea"/>
                  <a:sym typeface="+mn-lt"/>
                </a:rPr>
                <a:t>49%</a:t>
              </a:r>
              <a:endParaRPr kumimoji="0" lang="bg-BG" sz="1600" b="0" i="0" u="none" strike="noStrike" kern="1200" cap="none" spc="0" normalizeH="0" baseline="0" noProof="0">
                <a:ln>
                  <a:noFill/>
                </a:ln>
                <a:solidFill>
                  <a:srgbClr val="595F6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5" name="TextBox 33"/>
            <p:cNvSpPr txBox="1"/>
            <p:nvPr/>
          </p:nvSpPr>
          <p:spPr>
            <a:xfrm>
              <a:off x="10037342" y="4886281"/>
              <a:ext cx="85109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222328">
                      <a:lumMod val="60000"/>
                      <a:lumOff val="40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2023</a:t>
              </a:r>
              <a:endParaRPr kumimoji="0" lang="bg-BG" sz="1050" b="0" i="0" u="none" strike="noStrike" kern="1200" cap="none" spc="0" normalizeH="0" baseline="0" noProof="0" dirty="0">
                <a:ln>
                  <a:noFill/>
                </a:ln>
                <a:solidFill>
                  <a:srgbClr val="222328">
                    <a:lumMod val="60000"/>
                    <a:lumOff val="40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76" name="文本框 94"/>
          <p:cNvSpPr txBox="1"/>
          <p:nvPr/>
        </p:nvSpPr>
        <p:spPr>
          <a:xfrm>
            <a:off x="2771775" y="2139740"/>
            <a:ext cx="18020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rPr>
              <a:t>请替换文字内容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7" name="文本框 113"/>
          <p:cNvSpPr txBox="1"/>
          <p:nvPr/>
        </p:nvSpPr>
        <p:spPr>
          <a:xfrm>
            <a:off x="2771774" y="2499004"/>
            <a:ext cx="2620838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8" name="文本框 94"/>
          <p:cNvSpPr txBox="1"/>
          <p:nvPr/>
        </p:nvSpPr>
        <p:spPr>
          <a:xfrm>
            <a:off x="8292183" y="2139740"/>
            <a:ext cx="18020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rPr>
              <a:t>请替换文字内容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9" name="文本框 113"/>
          <p:cNvSpPr txBox="1"/>
          <p:nvPr/>
        </p:nvSpPr>
        <p:spPr>
          <a:xfrm>
            <a:off x="8292182" y="2499004"/>
            <a:ext cx="2620838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MH_SubTitle_1"/>
          <p:cNvSpPr txBox="1"/>
          <p:nvPr>
            <p:custDataLst>
              <p:tags r:id="rId1"/>
            </p:custDataLst>
          </p:nvPr>
        </p:nvSpPr>
        <p:spPr>
          <a:xfrm>
            <a:off x="552721" y="456888"/>
            <a:ext cx="2689489" cy="369332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问题与解决方法</a:t>
            </a:r>
            <a:endParaRPr lang="zh-CN" altLang="en-US" sz="2400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/>
      <p:bldP spid="62" grpId="0"/>
      <p:bldP spid="76" grpId="0"/>
      <p:bldP spid="77" grpId="0"/>
      <p:bldP spid="78" grpId="0"/>
      <p:bldP spid="7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6599908" y="1139607"/>
            <a:ext cx="4717142" cy="4717142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rgbClr val="024581"/>
              </a:gs>
            </a:gsLst>
            <a:lin ang="54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508000" dist="381000" dir="2700000" algn="tl" rotWithShape="0">
              <a:schemeClr val="bg1">
                <a:lumMod val="50000"/>
                <a:alpha val="40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弧形 8"/>
          <p:cNvSpPr/>
          <p:nvPr/>
        </p:nvSpPr>
        <p:spPr>
          <a:xfrm>
            <a:off x="7105090" y="1644789"/>
            <a:ext cx="3706778" cy="3706778"/>
          </a:xfrm>
          <a:prstGeom prst="arc">
            <a:avLst>
              <a:gd name="adj1" fmla="val 16200000"/>
              <a:gd name="adj2" fmla="val 10890859"/>
            </a:avLst>
          </a:prstGeom>
          <a:noFill/>
          <a:ln w="304800" cap="rnd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38100" sx="101000" sy="101000" algn="ctr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732022" y="2417735"/>
            <a:ext cx="24529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60</a:t>
            </a: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%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392439" y="3819575"/>
            <a:ext cx="31030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Add your text 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TextBox 36"/>
          <p:cNvSpPr txBox="1"/>
          <p:nvPr/>
        </p:nvSpPr>
        <p:spPr>
          <a:xfrm>
            <a:off x="1359701" y="1881113"/>
            <a:ext cx="3590157" cy="5408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66775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rPr>
              <a:t>About our work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Rectangle 39"/>
          <p:cNvSpPr/>
          <p:nvPr/>
        </p:nvSpPr>
        <p:spPr>
          <a:xfrm>
            <a:off x="1359701" y="2545214"/>
            <a:ext cx="4421353" cy="10156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86677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单击添加详细文字说明，或复制文本黏贴自此右键只保留文字单击添加详细文字说明，或复制文本黏贴自此右键只保留文字单击添加详细文字说明，或复制文本黏贴自此右键只保留文字单击添加详细文字说明，或复制文本黏贴自此右键只保留文字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235474" y="4126259"/>
            <a:ext cx="1112454" cy="1306229"/>
            <a:chOff x="319977" y="4362535"/>
            <a:chExt cx="1112454" cy="1306229"/>
          </a:xfrm>
        </p:grpSpPr>
        <p:sp>
          <p:nvSpPr>
            <p:cNvPr id="15" name="椭圆 14"/>
            <p:cNvSpPr/>
            <p:nvPr/>
          </p:nvSpPr>
          <p:spPr>
            <a:xfrm>
              <a:off x="444204" y="4362535"/>
              <a:ext cx="864000" cy="864000"/>
            </a:xfrm>
            <a:prstGeom prst="ellipse">
              <a:avLst/>
            </a:prstGeom>
            <a:noFill/>
            <a:ln w="31750" cap="flat" cmpd="sng" algn="ctr">
              <a:gradFill>
                <a:gsLst>
                  <a:gs pos="0">
                    <a:srgbClr val="12599D"/>
                  </a:gs>
                  <a:gs pos="100000">
                    <a:srgbClr val="024581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srgbClr val="12599D"/>
                    </a:gs>
                    <a:gs pos="100000">
                      <a:srgbClr val="024581"/>
                    </a:gs>
                  </a:gsLst>
                  <a:lin ang="5400000" scaled="1"/>
                </a:gra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28772" y="4609869"/>
              <a:ext cx="6948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12599D"/>
                      </a:gs>
                      <a:gs pos="100000">
                        <a:srgbClr val="024581"/>
                      </a:gs>
                    </a:gsLst>
                    <a:lin ang="5400000" scaled="1"/>
                  </a:gradFill>
                  <a:effectLst/>
                  <a:uLnTx/>
                  <a:uFillTx/>
                  <a:cs typeface="+mn-ea"/>
                  <a:sym typeface="+mn-lt"/>
                </a:rPr>
                <a:t>40%</a:t>
              </a:r>
              <a:endParaRPr kumimoji="0" lang="en-US" altLang="zh-CN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12599D"/>
                    </a:gs>
                    <a:gs pos="100000">
                      <a:srgbClr val="024581"/>
                    </a:gs>
                  </a:gsLst>
                  <a:lin ang="5400000" scaled="1"/>
                </a:gra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19977" y="5407154"/>
              <a:ext cx="11124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12599D"/>
                      </a:gs>
                      <a:gs pos="100000">
                        <a:srgbClr val="024581"/>
                      </a:gs>
                    </a:gsLst>
                    <a:lin ang="5400000" scaled="1"/>
                  </a:gradFill>
                  <a:effectLst/>
                  <a:uLnTx/>
                  <a:uFillTx/>
                  <a:cs typeface="+mn-ea"/>
                  <a:sym typeface="+mn-lt"/>
                </a:rPr>
                <a:t>Add your text </a:t>
              </a:r>
              <a:endParaRPr kumimoji="0" lang="en-US" altLang="zh-CN" sz="11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12599D"/>
                    </a:gs>
                    <a:gs pos="100000">
                      <a:srgbClr val="024581"/>
                    </a:gs>
                  </a:gsLst>
                  <a:lin ang="5400000" scaled="1"/>
                </a:gra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639902" y="4126259"/>
            <a:ext cx="1112454" cy="1306229"/>
            <a:chOff x="1724405" y="4362535"/>
            <a:chExt cx="1112454" cy="1306229"/>
          </a:xfrm>
        </p:grpSpPr>
        <p:sp>
          <p:nvSpPr>
            <p:cNvPr id="19" name="椭圆 18"/>
            <p:cNvSpPr/>
            <p:nvPr/>
          </p:nvSpPr>
          <p:spPr>
            <a:xfrm>
              <a:off x="1848632" y="4362535"/>
              <a:ext cx="864000" cy="864000"/>
            </a:xfrm>
            <a:prstGeom prst="ellipse">
              <a:avLst/>
            </a:prstGeom>
            <a:noFill/>
            <a:ln w="31750" cap="flat" cmpd="sng" algn="ctr">
              <a:gradFill>
                <a:gsLst>
                  <a:gs pos="0">
                    <a:srgbClr val="12599D"/>
                  </a:gs>
                  <a:gs pos="100000">
                    <a:srgbClr val="024581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12599D"/>
                    </a:gs>
                    <a:gs pos="100000">
                      <a:srgbClr val="024581"/>
                    </a:gs>
                  </a:gsLst>
                  <a:lin ang="5400000" scaled="1"/>
                </a:gra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933200" y="4609869"/>
              <a:ext cx="6948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12599D"/>
                      </a:gs>
                      <a:gs pos="100000">
                        <a:srgbClr val="024581"/>
                      </a:gs>
                    </a:gsLst>
                    <a:lin ang="5400000" scaled="1"/>
                  </a:gradFill>
                  <a:effectLst/>
                  <a:uLnTx/>
                  <a:uFillTx/>
                  <a:cs typeface="+mn-ea"/>
                  <a:sym typeface="+mn-lt"/>
                </a:rPr>
                <a:t>60%</a:t>
              </a:r>
              <a:endParaRPr kumimoji="0" lang="en-US" altLang="zh-CN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12599D"/>
                    </a:gs>
                    <a:gs pos="100000">
                      <a:srgbClr val="024581"/>
                    </a:gs>
                  </a:gsLst>
                  <a:lin ang="5400000" scaled="1"/>
                </a:gra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724405" y="5407154"/>
              <a:ext cx="11124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12599D"/>
                      </a:gs>
                      <a:gs pos="100000">
                        <a:srgbClr val="024581"/>
                      </a:gs>
                    </a:gsLst>
                    <a:lin ang="5400000" scaled="1"/>
                  </a:gradFill>
                  <a:effectLst/>
                  <a:uLnTx/>
                  <a:uFillTx/>
                  <a:cs typeface="+mn-ea"/>
                  <a:sym typeface="+mn-lt"/>
                </a:rPr>
                <a:t>Add your text </a:t>
              </a:r>
              <a:endParaRPr kumimoji="0" lang="en-US" altLang="zh-CN" sz="11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12599D"/>
                    </a:gs>
                    <a:gs pos="100000">
                      <a:srgbClr val="024581"/>
                    </a:gs>
                  </a:gsLst>
                  <a:lin ang="5400000" scaled="1"/>
                </a:gra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044330" y="4126259"/>
            <a:ext cx="1112454" cy="1306229"/>
            <a:chOff x="3128833" y="4362535"/>
            <a:chExt cx="1112454" cy="1306229"/>
          </a:xfrm>
        </p:grpSpPr>
        <p:sp>
          <p:nvSpPr>
            <p:cNvPr id="23" name="椭圆 22"/>
            <p:cNvSpPr/>
            <p:nvPr/>
          </p:nvSpPr>
          <p:spPr>
            <a:xfrm>
              <a:off x="3253060" y="4362535"/>
              <a:ext cx="864000" cy="864000"/>
            </a:xfrm>
            <a:prstGeom prst="ellipse">
              <a:avLst/>
            </a:prstGeom>
            <a:noFill/>
            <a:ln w="31750" cap="flat" cmpd="sng" algn="ctr">
              <a:gradFill>
                <a:gsLst>
                  <a:gs pos="0">
                    <a:srgbClr val="12599D"/>
                  </a:gs>
                  <a:gs pos="100000">
                    <a:srgbClr val="024581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srgbClr val="12599D"/>
                    </a:gs>
                    <a:gs pos="100000">
                      <a:srgbClr val="024581"/>
                    </a:gs>
                  </a:gsLst>
                  <a:lin ang="5400000" scaled="1"/>
                </a:gra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337628" y="4609869"/>
              <a:ext cx="6948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12599D"/>
                      </a:gs>
                      <a:gs pos="100000">
                        <a:srgbClr val="024581"/>
                      </a:gs>
                    </a:gsLst>
                    <a:lin ang="5400000" scaled="1"/>
                  </a:gradFill>
                  <a:effectLst/>
                  <a:uLnTx/>
                  <a:uFillTx/>
                  <a:cs typeface="+mn-ea"/>
                  <a:sym typeface="+mn-lt"/>
                </a:rPr>
                <a:t>80%</a:t>
              </a:r>
              <a:endParaRPr kumimoji="0" lang="en-US" altLang="zh-CN" sz="18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12599D"/>
                    </a:gs>
                    <a:gs pos="100000">
                      <a:srgbClr val="024581"/>
                    </a:gs>
                  </a:gsLst>
                  <a:lin ang="5400000" scaled="1"/>
                </a:gra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128833" y="5407154"/>
              <a:ext cx="111245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12599D"/>
                      </a:gs>
                      <a:gs pos="100000">
                        <a:srgbClr val="024581"/>
                      </a:gs>
                    </a:gsLst>
                    <a:lin ang="5400000" scaled="1"/>
                  </a:gradFill>
                  <a:effectLst/>
                  <a:uLnTx/>
                  <a:uFillTx/>
                  <a:cs typeface="+mn-ea"/>
                  <a:sym typeface="+mn-lt"/>
                </a:rPr>
                <a:t>Add your text </a:t>
              </a:r>
              <a:endParaRPr kumimoji="0" lang="en-US" altLang="zh-CN" sz="11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12599D"/>
                    </a:gs>
                    <a:gs pos="100000">
                      <a:srgbClr val="024581"/>
                    </a:gs>
                  </a:gsLst>
                  <a:lin ang="5400000" scaled="1"/>
                </a:gra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7" name="MH_SubTitle_1"/>
          <p:cNvSpPr txBox="1"/>
          <p:nvPr>
            <p:custDataLst>
              <p:tags r:id="rId1"/>
            </p:custDataLst>
          </p:nvPr>
        </p:nvSpPr>
        <p:spPr>
          <a:xfrm>
            <a:off x="552721" y="456888"/>
            <a:ext cx="2689489" cy="369332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问题与解决方法</a:t>
            </a:r>
            <a:endParaRPr lang="zh-CN" altLang="en-US" sz="2400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0">
        <p14:reveal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224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24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24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724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/>
      <p:bldP spid="11" grpId="0"/>
      <p:bldP spid="12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64109" y="0"/>
              <a:ext cx="2927891" cy="4409162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0" y="2448838"/>
              <a:ext cx="2927891" cy="4409162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4264" cy="67721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70838" y="1777500"/>
              <a:ext cx="746895" cy="739195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10083" y="651353"/>
              <a:ext cx="429274" cy="424848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07736" y="6180790"/>
              <a:ext cx="684264" cy="67721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23408" y="5585412"/>
              <a:ext cx="746895" cy="739195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62653" y="4459265"/>
              <a:ext cx="429274" cy="424848"/>
            </a:xfrm>
            <a:prstGeom prst="rect">
              <a:avLst/>
            </a:prstGeom>
          </p:spPr>
        </p:pic>
      </p:grpSp>
      <p:sp>
        <p:nvSpPr>
          <p:cNvPr id="93" name="文本框 92"/>
          <p:cNvSpPr txBox="1"/>
          <p:nvPr/>
        </p:nvSpPr>
        <p:spPr>
          <a:xfrm>
            <a:off x="4872133" y="906505"/>
            <a:ext cx="1433406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24581"/>
                    </a:gs>
                    <a:gs pos="0">
                      <a:srgbClr val="00C3C7"/>
                    </a:gs>
                  </a:gsLst>
                  <a:lin ang="10800000" scaled="1"/>
                </a:gradFill>
                <a:effectLst/>
                <a:uLnTx/>
                <a:uFillTx/>
                <a:cs typeface="+mn-ea"/>
                <a:sym typeface="+mn-lt"/>
              </a:rPr>
              <a:t>0</a:t>
            </a: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024581"/>
                  </a:gs>
                  <a:gs pos="0">
                    <a:srgbClr val="00C3C7"/>
                  </a:gs>
                </a:gsLst>
                <a:lin ang="10800000" scaled="1"/>
              </a:gra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5915357" y="906505"/>
            <a:ext cx="1433406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6600" noProof="0" dirty="0">
                <a:gradFill>
                  <a:gsLst>
                    <a:gs pos="100000">
                      <a:srgbClr val="024581"/>
                    </a:gs>
                    <a:gs pos="0">
                      <a:srgbClr val="00C3C7"/>
                    </a:gs>
                  </a:gsLst>
                  <a:lin ang="10800000" scaled="1"/>
                </a:gradFill>
                <a:cs typeface="+mn-ea"/>
                <a:sym typeface="+mn-lt"/>
              </a:rPr>
              <a:t>4</a:t>
            </a: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024581"/>
                  </a:gs>
                  <a:gs pos="0">
                    <a:srgbClr val="00C3C7"/>
                  </a:gs>
                </a:gsLst>
                <a:lin ang="10800000" scaled="1"/>
              </a:gra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1" name="TextBox 21"/>
          <p:cNvSpPr txBox="1"/>
          <p:nvPr/>
        </p:nvSpPr>
        <p:spPr>
          <a:xfrm>
            <a:off x="2954014" y="3478899"/>
            <a:ext cx="628397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2D3868"/>
                </a:solidFill>
                <a:effectLst>
                  <a:outerShdw blurRad="254000" dist="101600" dir="5400000" algn="ctr" rotWithShape="0">
                    <a:srgbClr val="000000">
                      <a:alpha val="15000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未来发展及规划</a:t>
            </a:r>
            <a:endParaRPr kumimoji="0" lang="zh-CN" altLang="en-US" sz="6600" b="1" i="0" u="none" strike="noStrike" kern="1200" cap="none" spc="0" normalizeH="0" baseline="0" noProof="0" dirty="0">
              <a:ln>
                <a:noFill/>
              </a:ln>
              <a:solidFill>
                <a:srgbClr val="2D3868"/>
              </a:solidFill>
              <a:effectLst>
                <a:outerShdw blurRad="254000" dist="101600" dir="5400000" algn="ctr" rotWithShape="0">
                  <a:srgbClr val="000000">
                    <a:alpha val="15000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3230880" y="4628025"/>
            <a:ext cx="5730240" cy="614920"/>
          </a:xfrm>
          <a:prstGeom prst="rect">
            <a:avLst/>
          </a:prstGeom>
        </p:spPr>
        <p:txBody>
          <a:bodyPr wrap="square" lIns="91448" tIns="45724" rIns="91448" bIns="45724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2D3868"/>
                </a:solidFill>
                <a:effectLst/>
                <a:uLnTx/>
                <a:uFillTx/>
                <a:cs typeface="+mn-ea"/>
                <a:sym typeface="+mn-lt"/>
              </a:rPr>
              <a:t>A wonderful serenity has taken possession of my entire soul, like these sweet mornings of spring which I enjoy with my whole heart. A wonderful serenity has taken possession of my entire soul, like these sweet mornings of spring which I enjoy with my whole heart. </a:t>
            </a:r>
            <a:endParaRPr kumimoji="0" lang="en-US" altLang="zh-CN" sz="900" b="0" i="0" u="none" strike="noStrike" kern="1200" cap="none" spc="0" normalizeH="0" baseline="0" noProof="0" dirty="0">
              <a:ln>
                <a:noFill/>
              </a:ln>
              <a:solidFill>
                <a:srgbClr val="2D3868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0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99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/>
      <p:bldP spid="94" grpId="0"/>
      <p:bldP spid="101" grpId="0"/>
      <p:bldP spid="101" grpId="1"/>
      <p:bldP spid="10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64109" y="0"/>
              <a:ext cx="2927891" cy="4409162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0" y="2448838"/>
              <a:ext cx="2927891" cy="4409162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4264" cy="67721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70838" y="1777500"/>
              <a:ext cx="746895" cy="739195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10083" y="651353"/>
              <a:ext cx="429274" cy="424848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07736" y="6180790"/>
              <a:ext cx="684264" cy="677210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23408" y="5585412"/>
              <a:ext cx="746895" cy="739195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62653" y="4459265"/>
              <a:ext cx="429274" cy="424848"/>
            </a:xfrm>
            <a:prstGeom prst="rect">
              <a:avLst/>
            </a:prstGeom>
          </p:spPr>
        </p:pic>
      </p:grpSp>
      <p:sp>
        <p:nvSpPr>
          <p:cNvPr id="34" name="文本框 33"/>
          <p:cNvSpPr txBox="1"/>
          <p:nvPr/>
        </p:nvSpPr>
        <p:spPr>
          <a:xfrm>
            <a:off x="5060324" y="1167762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 dirty="0">
                <a:solidFill>
                  <a:srgbClr val="2D3868"/>
                </a:solidFill>
                <a:cs typeface="+mn-ea"/>
                <a:sym typeface="+mn-lt"/>
              </a:rPr>
              <a:t>目</a:t>
            </a:r>
            <a:endParaRPr lang="zh-CN" altLang="en-US" sz="7200" dirty="0">
              <a:solidFill>
                <a:srgbClr val="2D3868"/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952429" y="1167762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 dirty="0">
                <a:solidFill>
                  <a:srgbClr val="2D3868"/>
                </a:solidFill>
                <a:cs typeface="+mn-ea"/>
                <a:sym typeface="+mn-lt"/>
              </a:rPr>
              <a:t>录</a:t>
            </a:r>
            <a:endParaRPr lang="zh-CN" altLang="en-US" sz="7200" dirty="0">
              <a:solidFill>
                <a:srgbClr val="2D3868"/>
              </a:solidFill>
              <a:cs typeface="+mn-ea"/>
              <a:sym typeface="+mn-lt"/>
            </a:endParaRPr>
          </a:p>
        </p:txBody>
      </p:sp>
      <p:sp>
        <p:nvSpPr>
          <p:cNvPr id="39" name="MH_SubTitle_1"/>
          <p:cNvSpPr txBox="1"/>
          <p:nvPr>
            <p:custDataLst>
              <p:tags r:id="rId4"/>
            </p:custDataLst>
          </p:nvPr>
        </p:nvSpPr>
        <p:spPr>
          <a:xfrm>
            <a:off x="3434910" y="3133706"/>
            <a:ext cx="2527478" cy="430887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800" dirty="0">
                <a:solidFill>
                  <a:srgbClr val="2D3868"/>
                </a:solidFill>
                <a:cs typeface="+mn-ea"/>
                <a:sym typeface="+mn-lt"/>
              </a:rPr>
              <a:t>履历及入职感受</a:t>
            </a:r>
            <a:endParaRPr lang="zh-CN" altLang="en-US" sz="2800" dirty="0">
              <a:solidFill>
                <a:srgbClr val="2D3868"/>
              </a:solidFill>
              <a:cs typeface="+mn-ea"/>
              <a:sym typeface="+mn-lt"/>
            </a:endParaRPr>
          </a:p>
        </p:txBody>
      </p:sp>
      <p:sp>
        <p:nvSpPr>
          <p:cNvPr id="57" name="MH_SubTitle_1"/>
          <p:cNvSpPr txBox="1"/>
          <p:nvPr>
            <p:custDataLst>
              <p:tags r:id="rId5"/>
            </p:custDataLst>
          </p:nvPr>
        </p:nvSpPr>
        <p:spPr>
          <a:xfrm>
            <a:off x="7190410" y="3133706"/>
            <a:ext cx="2504736" cy="430887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800" dirty="0">
                <a:solidFill>
                  <a:srgbClr val="2D3868"/>
                </a:solidFill>
                <a:cs typeface="+mn-ea"/>
                <a:sym typeface="+mn-lt"/>
              </a:rPr>
              <a:t>重点工作及收获</a:t>
            </a:r>
            <a:endParaRPr lang="zh-CN" altLang="en-US" sz="2800" dirty="0">
              <a:solidFill>
                <a:srgbClr val="2D3868"/>
              </a:solidFill>
              <a:cs typeface="+mn-ea"/>
              <a:sym typeface="+mn-lt"/>
            </a:endParaRPr>
          </a:p>
        </p:txBody>
      </p:sp>
      <p:sp>
        <p:nvSpPr>
          <p:cNvPr id="72" name="MH_SubTitle_1"/>
          <p:cNvSpPr txBox="1"/>
          <p:nvPr>
            <p:custDataLst>
              <p:tags r:id="rId6"/>
            </p:custDataLst>
          </p:nvPr>
        </p:nvSpPr>
        <p:spPr>
          <a:xfrm>
            <a:off x="3434910" y="4417523"/>
            <a:ext cx="2527478" cy="430887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800" dirty="0">
                <a:solidFill>
                  <a:srgbClr val="2D3868"/>
                </a:solidFill>
                <a:cs typeface="+mn-ea"/>
                <a:sym typeface="+mn-lt"/>
              </a:rPr>
              <a:t>问题与解决方法</a:t>
            </a:r>
            <a:endParaRPr lang="zh-CN" altLang="en-US" sz="2800" dirty="0">
              <a:solidFill>
                <a:srgbClr val="2D3868"/>
              </a:solidFill>
              <a:cs typeface="+mn-ea"/>
              <a:sym typeface="+mn-lt"/>
            </a:endParaRPr>
          </a:p>
        </p:txBody>
      </p:sp>
      <p:sp>
        <p:nvSpPr>
          <p:cNvPr id="76" name="MH_SubTitle_1"/>
          <p:cNvSpPr txBox="1"/>
          <p:nvPr>
            <p:custDataLst>
              <p:tags r:id="rId7"/>
            </p:custDataLst>
          </p:nvPr>
        </p:nvSpPr>
        <p:spPr>
          <a:xfrm>
            <a:off x="7190410" y="4417523"/>
            <a:ext cx="2517262" cy="430887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800" dirty="0">
                <a:solidFill>
                  <a:srgbClr val="2D3868"/>
                </a:solidFill>
                <a:cs typeface="+mn-ea"/>
                <a:sym typeface="+mn-lt"/>
              </a:rPr>
              <a:t>未来发展及规划</a:t>
            </a:r>
            <a:endParaRPr lang="zh-CN" altLang="en-US" sz="2800" dirty="0">
              <a:solidFill>
                <a:srgbClr val="2D3868"/>
              </a:solidFill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2577410" y="3029835"/>
            <a:ext cx="638628" cy="638628"/>
          </a:xfrm>
          <a:prstGeom prst="ellipse">
            <a:avLst/>
          </a:prstGeom>
          <a:gradFill flip="none" rotWithShape="1">
            <a:gsLst>
              <a:gs pos="100000">
                <a:srgbClr val="024581"/>
              </a:gs>
              <a:gs pos="0">
                <a:schemeClr val="accent2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cs typeface="+mn-ea"/>
                <a:sym typeface="+mn-lt"/>
              </a:rPr>
              <a:t>1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6370487" y="3029835"/>
            <a:ext cx="638628" cy="638628"/>
          </a:xfrm>
          <a:prstGeom prst="ellipse">
            <a:avLst/>
          </a:prstGeom>
          <a:gradFill flip="none" rotWithShape="1">
            <a:gsLst>
              <a:gs pos="100000">
                <a:srgbClr val="024581"/>
              </a:gs>
              <a:gs pos="0">
                <a:schemeClr val="accent2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cs typeface="+mn-ea"/>
                <a:sym typeface="+mn-lt"/>
              </a:rPr>
              <a:t>2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2577410" y="4313652"/>
            <a:ext cx="638628" cy="638628"/>
          </a:xfrm>
          <a:prstGeom prst="ellipse">
            <a:avLst/>
          </a:prstGeom>
          <a:gradFill flip="none" rotWithShape="1">
            <a:gsLst>
              <a:gs pos="100000">
                <a:srgbClr val="024581"/>
              </a:gs>
              <a:gs pos="0">
                <a:schemeClr val="accent2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cs typeface="+mn-ea"/>
                <a:sym typeface="+mn-lt"/>
              </a:rPr>
              <a:t>3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6370487" y="4313652"/>
            <a:ext cx="638628" cy="638628"/>
          </a:xfrm>
          <a:prstGeom prst="ellipse">
            <a:avLst/>
          </a:prstGeom>
          <a:gradFill flip="none" rotWithShape="1">
            <a:gsLst>
              <a:gs pos="100000">
                <a:srgbClr val="024581"/>
              </a:gs>
              <a:gs pos="0">
                <a:schemeClr val="accent2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cs typeface="+mn-ea"/>
                <a:sym typeface="+mn-lt"/>
              </a:rPr>
              <a:t>4</a:t>
            </a:r>
            <a:endParaRPr lang="zh-CN" altLang="en-US" sz="24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6" grpId="0"/>
      <p:bldP spid="39" grpId="0"/>
      <p:bldP spid="57" grpId="0"/>
      <p:bldP spid="72" grpId="0"/>
      <p:bldP spid="76" grpId="0"/>
      <p:bldP spid="3" grpId="0" animBg="1"/>
      <p:bldP spid="54" grpId="0" animBg="1"/>
      <p:bldP spid="71" grpId="0" animBg="1"/>
      <p:bldP spid="7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: Rounded Corners 3"/>
          <p:cNvSpPr/>
          <p:nvPr/>
        </p:nvSpPr>
        <p:spPr>
          <a:xfrm>
            <a:off x="4433592" y="1396379"/>
            <a:ext cx="3324816" cy="4441370"/>
          </a:xfrm>
          <a:prstGeom prst="roundRect">
            <a:avLst>
              <a:gd name="adj" fmla="val 712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635000" dist="762000" dir="5400000" algn="t" rotWithShape="0">
              <a:sysClr val="window" lastClr="FFFFFF">
                <a:lumMod val="50000"/>
                <a:alpha val="4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8" name="图片 1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35"/>
          <a:stretch>
            <a:fillRect/>
          </a:stretch>
        </p:blipFill>
        <p:spPr>
          <a:xfrm>
            <a:off x="8027719" y="1425039"/>
            <a:ext cx="3299859" cy="4429496"/>
          </a:xfrm>
          <a:custGeom>
            <a:avLst/>
            <a:gdLst>
              <a:gd name="connsiteX0" fmla="*/ 23673 w 3324816"/>
              <a:gd name="connsiteY0" fmla="*/ 0 h 4441370"/>
              <a:gd name="connsiteX1" fmla="*/ 3301143 w 3324816"/>
              <a:gd name="connsiteY1" fmla="*/ 0 h 4441370"/>
              <a:gd name="connsiteX2" fmla="*/ 3324816 w 3324816"/>
              <a:gd name="connsiteY2" fmla="*/ 23673 h 4441370"/>
              <a:gd name="connsiteX3" fmla="*/ 3324816 w 3324816"/>
              <a:gd name="connsiteY3" fmla="*/ 4417697 h 4441370"/>
              <a:gd name="connsiteX4" fmla="*/ 3301143 w 3324816"/>
              <a:gd name="connsiteY4" fmla="*/ 4441370 h 4441370"/>
              <a:gd name="connsiteX5" fmla="*/ 23673 w 3324816"/>
              <a:gd name="connsiteY5" fmla="*/ 4441370 h 4441370"/>
              <a:gd name="connsiteX6" fmla="*/ 0 w 3324816"/>
              <a:gd name="connsiteY6" fmla="*/ 4417697 h 4441370"/>
              <a:gd name="connsiteX7" fmla="*/ 0 w 3324816"/>
              <a:gd name="connsiteY7" fmla="*/ 23673 h 4441370"/>
              <a:gd name="connsiteX8" fmla="*/ 23673 w 3324816"/>
              <a:gd name="connsiteY8" fmla="*/ 0 h 4441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24816" h="4441370">
                <a:moveTo>
                  <a:pt x="23673" y="0"/>
                </a:moveTo>
                <a:lnTo>
                  <a:pt x="3301143" y="0"/>
                </a:lnTo>
                <a:cubicBezTo>
                  <a:pt x="3314217" y="0"/>
                  <a:pt x="3324816" y="10599"/>
                  <a:pt x="3324816" y="23673"/>
                </a:cubicBezTo>
                <a:lnTo>
                  <a:pt x="3324816" y="4417697"/>
                </a:lnTo>
                <a:cubicBezTo>
                  <a:pt x="3324816" y="4430771"/>
                  <a:pt x="3314217" y="4441370"/>
                  <a:pt x="3301143" y="4441370"/>
                </a:cubicBezTo>
                <a:lnTo>
                  <a:pt x="23673" y="4441370"/>
                </a:lnTo>
                <a:cubicBezTo>
                  <a:pt x="10599" y="4441370"/>
                  <a:pt x="0" y="4430771"/>
                  <a:pt x="0" y="4417697"/>
                </a:cubicBezTo>
                <a:lnTo>
                  <a:pt x="0" y="23673"/>
                </a:lnTo>
                <a:cubicBezTo>
                  <a:pt x="0" y="10599"/>
                  <a:pt x="10599" y="0"/>
                  <a:pt x="23673" y="0"/>
                </a:cubicBezTo>
                <a:close/>
              </a:path>
            </a:pathLst>
          </a:custGeom>
          <a:effectLst>
            <a:outerShdw blurRad="190500" algn="ctr" rotWithShape="0">
              <a:sysClr val="windowText" lastClr="000000">
                <a:lumMod val="75000"/>
                <a:lumOff val="25000"/>
                <a:alpha val="40000"/>
              </a:sysClr>
            </a:outerShdw>
          </a:effectLst>
        </p:spPr>
      </p:pic>
      <p:pic>
        <p:nvPicPr>
          <p:cNvPr id="9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096"/>
          <a:stretch>
            <a:fillRect/>
          </a:stretch>
        </p:blipFill>
        <p:spPr>
          <a:xfrm>
            <a:off x="886883" y="1460665"/>
            <a:ext cx="3305108" cy="4358244"/>
          </a:xfrm>
          <a:custGeom>
            <a:avLst/>
            <a:gdLst>
              <a:gd name="connsiteX0" fmla="*/ 23673 w 3324816"/>
              <a:gd name="connsiteY0" fmla="*/ 0 h 4441370"/>
              <a:gd name="connsiteX1" fmla="*/ 3301143 w 3324816"/>
              <a:gd name="connsiteY1" fmla="*/ 0 h 4441370"/>
              <a:gd name="connsiteX2" fmla="*/ 3324816 w 3324816"/>
              <a:gd name="connsiteY2" fmla="*/ 23673 h 4441370"/>
              <a:gd name="connsiteX3" fmla="*/ 3324816 w 3324816"/>
              <a:gd name="connsiteY3" fmla="*/ 4417697 h 4441370"/>
              <a:gd name="connsiteX4" fmla="*/ 3301143 w 3324816"/>
              <a:gd name="connsiteY4" fmla="*/ 4441370 h 4441370"/>
              <a:gd name="connsiteX5" fmla="*/ 23673 w 3324816"/>
              <a:gd name="connsiteY5" fmla="*/ 4441370 h 4441370"/>
              <a:gd name="connsiteX6" fmla="*/ 0 w 3324816"/>
              <a:gd name="connsiteY6" fmla="*/ 4417697 h 4441370"/>
              <a:gd name="connsiteX7" fmla="*/ 0 w 3324816"/>
              <a:gd name="connsiteY7" fmla="*/ 23673 h 4441370"/>
              <a:gd name="connsiteX8" fmla="*/ 23673 w 3324816"/>
              <a:gd name="connsiteY8" fmla="*/ 0 h 4441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24816" h="4441370">
                <a:moveTo>
                  <a:pt x="23673" y="0"/>
                </a:moveTo>
                <a:lnTo>
                  <a:pt x="3301143" y="0"/>
                </a:lnTo>
                <a:cubicBezTo>
                  <a:pt x="3314217" y="0"/>
                  <a:pt x="3324816" y="10599"/>
                  <a:pt x="3324816" y="23673"/>
                </a:cubicBezTo>
                <a:lnTo>
                  <a:pt x="3324816" y="4417697"/>
                </a:lnTo>
                <a:cubicBezTo>
                  <a:pt x="3324816" y="4430771"/>
                  <a:pt x="3314217" y="4441370"/>
                  <a:pt x="3301143" y="4441370"/>
                </a:cubicBezTo>
                <a:lnTo>
                  <a:pt x="23673" y="4441370"/>
                </a:lnTo>
                <a:cubicBezTo>
                  <a:pt x="10599" y="4441370"/>
                  <a:pt x="0" y="4430771"/>
                  <a:pt x="0" y="4417697"/>
                </a:cubicBezTo>
                <a:lnTo>
                  <a:pt x="0" y="23673"/>
                </a:lnTo>
                <a:cubicBezTo>
                  <a:pt x="0" y="10599"/>
                  <a:pt x="10599" y="0"/>
                  <a:pt x="23673" y="0"/>
                </a:cubicBezTo>
                <a:close/>
              </a:path>
            </a:pathLst>
          </a:custGeom>
          <a:effectLst>
            <a:outerShdw blurRad="190500" algn="ctr" rotWithShape="0">
              <a:sysClr val="windowText" lastClr="000000">
                <a:lumMod val="75000"/>
                <a:lumOff val="25000"/>
                <a:alpha val="40000"/>
              </a:sysClr>
            </a:outerShdw>
          </a:effectLst>
        </p:spPr>
      </p:pic>
      <p:sp>
        <p:nvSpPr>
          <p:cNvPr id="20" name="图片 12"/>
          <p:cNvSpPr/>
          <p:nvPr>
            <p:custDataLst>
              <p:tags r:id="rId3"/>
            </p:custDataLst>
          </p:nvPr>
        </p:nvSpPr>
        <p:spPr>
          <a:xfrm>
            <a:off x="4433592" y="1396379"/>
            <a:ext cx="3324816" cy="2348404"/>
          </a:xfrm>
          <a:custGeom>
            <a:avLst/>
            <a:gdLst/>
            <a:ahLst/>
            <a:cxnLst/>
            <a:rect l="0" t="0" r="0" b="0"/>
            <a:pathLst>
              <a:path w="3324817" h="2348405">
                <a:moveTo>
                  <a:pt x="0" y="0"/>
                </a:moveTo>
                <a:lnTo>
                  <a:pt x="3324816" y="0"/>
                </a:lnTo>
                <a:lnTo>
                  <a:pt x="3324816" y="2348404"/>
                </a:lnTo>
                <a:lnTo>
                  <a:pt x="0" y="2348404"/>
                </a:lnTo>
                <a:close/>
              </a:path>
            </a:pathLst>
          </a:custGeom>
          <a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" name="Rectangle: Rounded Corners 2"/>
          <p:cNvSpPr/>
          <p:nvPr/>
        </p:nvSpPr>
        <p:spPr>
          <a:xfrm>
            <a:off x="898758" y="1448789"/>
            <a:ext cx="3316982" cy="4377083"/>
          </a:xfrm>
          <a:prstGeom prst="roundRect">
            <a:avLst>
              <a:gd name="adj" fmla="val 712"/>
            </a:avLst>
          </a:prstGeom>
          <a:gradFill flip="none" rotWithShape="1">
            <a:gsLst>
              <a:gs pos="0">
                <a:srgbClr val="024581">
                  <a:alpha val="80000"/>
                </a:srgbClr>
              </a:gs>
              <a:gs pos="100000">
                <a:schemeClr val="accent2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id-ID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" name="Rectangle: Rounded Corners 21"/>
          <p:cNvSpPr/>
          <p:nvPr/>
        </p:nvSpPr>
        <p:spPr>
          <a:xfrm>
            <a:off x="8015927" y="1408255"/>
            <a:ext cx="3324816" cy="4441370"/>
          </a:xfrm>
          <a:prstGeom prst="roundRect">
            <a:avLst>
              <a:gd name="adj" fmla="val 712"/>
            </a:avLst>
          </a:prstGeom>
          <a:gradFill flip="none" rotWithShape="1">
            <a:gsLst>
              <a:gs pos="0">
                <a:srgbClr val="024581">
                  <a:alpha val="80000"/>
                </a:srgbClr>
              </a:gs>
              <a:gs pos="100000">
                <a:schemeClr val="accent2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id-ID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8" name="Rectangle: Rounded Corners 26"/>
          <p:cNvSpPr/>
          <p:nvPr/>
        </p:nvSpPr>
        <p:spPr>
          <a:xfrm>
            <a:off x="8974984" y="4812855"/>
            <a:ext cx="1335450" cy="351080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100" kern="0">
                <a:solidFill>
                  <a:prstClr val="white"/>
                </a:solidFill>
                <a:cs typeface="+mn-ea"/>
                <a:sym typeface="+mn-lt"/>
              </a:rPr>
              <a:t>Learn More</a:t>
            </a:r>
            <a:endParaRPr lang="id-ID" sz="110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" name="Rectangle: Rounded Corners 30"/>
          <p:cNvSpPr/>
          <p:nvPr/>
        </p:nvSpPr>
        <p:spPr>
          <a:xfrm>
            <a:off x="1881565" y="4812855"/>
            <a:ext cx="1335450" cy="351080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en-US" sz="1100" kern="0">
                <a:solidFill>
                  <a:prstClr val="white"/>
                </a:solidFill>
                <a:cs typeface="+mn-ea"/>
                <a:sym typeface="+mn-lt"/>
              </a:rPr>
              <a:t>Learn More</a:t>
            </a:r>
            <a:endParaRPr lang="id-ID" sz="1100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" name="Freeform 59"/>
          <p:cNvSpPr>
            <a:spLocks noChangeArrowheads="1"/>
          </p:cNvSpPr>
          <p:nvPr/>
        </p:nvSpPr>
        <p:spPr bwMode="auto">
          <a:xfrm>
            <a:off x="2332040" y="2055474"/>
            <a:ext cx="434501" cy="454253"/>
          </a:xfrm>
          <a:custGeom>
            <a:avLst/>
            <a:gdLst>
              <a:gd name="T0" fmla="*/ 73627430 w 581"/>
              <a:gd name="T1" fmla="*/ 67678707 h 609"/>
              <a:gd name="T2" fmla="*/ 61659637 w 581"/>
              <a:gd name="T3" fmla="*/ 78678142 h 609"/>
              <a:gd name="T4" fmla="*/ 54244957 w 581"/>
              <a:gd name="T5" fmla="*/ 72208055 h 609"/>
              <a:gd name="T6" fmla="*/ 57106883 w 581"/>
              <a:gd name="T7" fmla="*/ 65867111 h 609"/>
              <a:gd name="T8" fmla="*/ 61659637 w 581"/>
              <a:gd name="T9" fmla="*/ 69490662 h 609"/>
              <a:gd name="T10" fmla="*/ 71806401 w 581"/>
              <a:gd name="T11" fmla="*/ 61338122 h 609"/>
              <a:gd name="T12" fmla="*/ 73627430 w 581"/>
              <a:gd name="T13" fmla="*/ 67678707 h 609"/>
              <a:gd name="T14" fmla="*/ 61659637 w 581"/>
              <a:gd name="T15" fmla="*/ 64055516 h 609"/>
              <a:gd name="T16" fmla="*/ 49691843 w 581"/>
              <a:gd name="T17" fmla="*/ 69490662 h 609"/>
              <a:gd name="T18" fmla="*/ 51513233 w 581"/>
              <a:gd name="T19" fmla="*/ 75054951 h 609"/>
              <a:gd name="T20" fmla="*/ 3772261 w 581"/>
              <a:gd name="T21" fmla="*/ 78678142 h 609"/>
              <a:gd name="T22" fmla="*/ 0 w 581"/>
              <a:gd name="T23" fmla="*/ 10999436 h 609"/>
              <a:gd name="T24" fmla="*/ 10146404 w 581"/>
              <a:gd name="T25" fmla="*/ 7246742 h 609"/>
              <a:gd name="T26" fmla="*/ 17561444 w 581"/>
              <a:gd name="T27" fmla="*/ 18246178 h 609"/>
              <a:gd name="T28" fmla="*/ 24845922 w 581"/>
              <a:gd name="T29" fmla="*/ 7246742 h 609"/>
              <a:gd name="T30" fmla="*/ 28488341 w 581"/>
              <a:gd name="T31" fmla="*/ 10999436 h 609"/>
              <a:gd name="T32" fmla="*/ 43318061 w 581"/>
              <a:gd name="T33" fmla="*/ 10999436 h 609"/>
              <a:gd name="T34" fmla="*/ 46960119 w 581"/>
              <a:gd name="T35" fmla="*/ 7246742 h 609"/>
              <a:gd name="T36" fmla="*/ 54244957 w 581"/>
              <a:gd name="T37" fmla="*/ 18246178 h 609"/>
              <a:gd name="T38" fmla="*/ 61659637 w 581"/>
              <a:gd name="T39" fmla="*/ 7246742 h 609"/>
              <a:gd name="T40" fmla="*/ 71806401 w 581"/>
              <a:gd name="T41" fmla="*/ 10999436 h 609"/>
              <a:gd name="T42" fmla="*/ 66212751 w 581"/>
              <a:gd name="T43" fmla="*/ 59526167 h 609"/>
              <a:gd name="T44" fmla="*/ 10146404 w 581"/>
              <a:gd name="T45" fmla="*/ 63149718 h 609"/>
              <a:gd name="T46" fmla="*/ 12878128 w 581"/>
              <a:gd name="T47" fmla="*/ 65867111 h 609"/>
              <a:gd name="T48" fmla="*/ 39545439 w 581"/>
              <a:gd name="T49" fmla="*/ 63149718 h 609"/>
              <a:gd name="T50" fmla="*/ 39545439 w 581"/>
              <a:gd name="T51" fmla="*/ 63149718 h 609"/>
              <a:gd name="T52" fmla="*/ 39545439 w 581"/>
              <a:gd name="T53" fmla="*/ 63149718 h 609"/>
              <a:gd name="T54" fmla="*/ 12878128 w 581"/>
              <a:gd name="T55" fmla="*/ 60431965 h 609"/>
              <a:gd name="T56" fmla="*/ 58017218 w 581"/>
              <a:gd name="T57" fmla="*/ 28339815 h 609"/>
              <a:gd name="T58" fmla="*/ 13788823 w 581"/>
              <a:gd name="T59" fmla="*/ 28339815 h 609"/>
              <a:gd name="T60" fmla="*/ 13788823 w 581"/>
              <a:gd name="T61" fmla="*/ 35715700 h 609"/>
              <a:gd name="T62" fmla="*/ 61659637 w 581"/>
              <a:gd name="T63" fmla="*/ 31963007 h 609"/>
              <a:gd name="T64" fmla="*/ 58017218 w 581"/>
              <a:gd name="T65" fmla="*/ 43868240 h 609"/>
              <a:gd name="T66" fmla="*/ 35903020 w 581"/>
              <a:gd name="T67" fmla="*/ 43868240 h 609"/>
              <a:gd name="T68" fmla="*/ 13788823 w 581"/>
              <a:gd name="T69" fmla="*/ 43868240 h 609"/>
              <a:gd name="T70" fmla="*/ 13788823 w 581"/>
              <a:gd name="T71" fmla="*/ 51244484 h 609"/>
              <a:gd name="T72" fmla="*/ 35903020 w 581"/>
              <a:gd name="T73" fmla="*/ 51244484 h 609"/>
              <a:gd name="T74" fmla="*/ 61659637 w 581"/>
              <a:gd name="T75" fmla="*/ 47491791 h 609"/>
              <a:gd name="T76" fmla="*/ 54244957 w 581"/>
              <a:gd name="T77" fmla="*/ 14622627 h 609"/>
              <a:gd name="T78" fmla="*/ 50602538 w 581"/>
              <a:gd name="T79" fmla="*/ 10999436 h 609"/>
              <a:gd name="T80" fmla="*/ 54244957 w 581"/>
              <a:gd name="T81" fmla="*/ 0 h 609"/>
              <a:gd name="T82" fmla="*/ 58017218 w 581"/>
              <a:gd name="T83" fmla="*/ 10999436 h 609"/>
              <a:gd name="T84" fmla="*/ 35903020 w 581"/>
              <a:gd name="T85" fmla="*/ 14622627 h 609"/>
              <a:gd name="T86" fmla="*/ 32260601 w 581"/>
              <a:gd name="T87" fmla="*/ 10999436 h 609"/>
              <a:gd name="T88" fmla="*/ 35903020 w 581"/>
              <a:gd name="T89" fmla="*/ 0 h 609"/>
              <a:gd name="T90" fmla="*/ 39545439 w 581"/>
              <a:gd name="T91" fmla="*/ 10999436 h 609"/>
              <a:gd name="T92" fmla="*/ 17561444 w 581"/>
              <a:gd name="T93" fmla="*/ 14622627 h 609"/>
              <a:gd name="T94" fmla="*/ 13788823 w 581"/>
              <a:gd name="T95" fmla="*/ 10999436 h 609"/>
              <a:gd name="T96" fmla="*/ 17561444 w 581"/>
              <a:gd name="T97" fmla="*/ 0 h 609"/>
              <a:gd name="T98" fmla="*/ 21203502 w 581"/>
              <a:gd name="T99" fmla="*/ 10999436 h 60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581" h="609">
                <a:moveTo>
                  <a:pt x="566" y="523"/>
                </a:moveTo>
                <a:lnTo>
                  <a:pt x="566" y="523"/>
                </a:lnTo>
                <a:cubicBezTo>
                  <a:pt x="495" y="594"/>
                  <a:pt x="495" y="594"/>
                  <a:pt x="495" y="594"/>
                </a:cubicBezTo>
                <a:cubicBezTo>
                  <a:pt x="488" y="601"/>
                  <a:pt x="481" y="608"/>
                  <a:pt x="474" y="608"/>
                </a:cubicBezTo>
                <a:cubicBezTo>
                  <a:pt x="467" y="608"/>
                  <a:pt x="460" y="601"/>
                  <a:pt x="453" y="594"/>
                </a:cubicBezTo>
                <a:cubicBezTo>
                  <a:pt x="417" y="558"/>
                  <a:pt x="417" y="558"/>
                  <a:pt x="417" y="558"/>
                </a:cubicBezTo>
                <a:cubicBezTo>
                  <a:pt x="410" y="551"/>
                  <a:pt x="410" y="544"/>
                  <a:pt x="410" y="537"/>
                </a:cubicBezTo>
                <a:cubicBezTo>
                  <a:pt x="410" y="523"/>
                  <a:pt x="417" y="509"/>
                  <a:pt x="439" y="509"/>
                </a:cubicBezTo>
                <a:cubicBezTo>
                  <a:pt x="446" y="509"/>
                  <a:pt x="453" y="516"/>
                  <a:pt x="453" y="523"/>
                </a:cubicBezTo>
                <a:cubicBezTo>
                  <a:pt x="474" y="537"/>
                  <a:pt x="474" y="537"/>
                  <a:pt x="474" y="537"/>
                </a:cubicBezTo>
                <a:cubicBezTo>
                  <a:pt x="530" y="481"/>
                  <a:pt x="530" y="481"/>
                  <a:pt x="530" y="481"/>
                </a:cubicBezTo>
                <a:cubicBezTo>
                  <a:pt x="537" y="474"/>
                  <a:pt x="545" y="474"/>
                  <a:pt x="552" y="474"/>
                </a:cubicBezTo>
                <a:cubicBezTo>
                  <a:pt x="566" y="474"/>
                  <a:pt x="580" y="488"/>
                  <a:pt x="580" y="502"/>
                </a:cubicBezTo>
                <a:cubicBezTo>
                  <a:pt x="580" y="509"/>
                  <a:pt x="573" y="516"/>
                  <a:pt x="566" y="523"/>
                </a:cubicBezTo>
                <a:close/>
                <a:moveTo>
                  <a:pt x="474" y="495"/>
                </a:moveTo>
                <a:lnTo>
                  <a:pt x="474" y="495"/>
                </a:lnTo>
                <a:cubicBezTo>
                  <a:pt x="467" y="488"/>
                  <a:pt x="453" y="481"/>
                  <a:pt x="439" y="481"/>
                </a:cubicBezTo>
                <a:cubicBezTo>
                  <a:pt x="403" y="481"/>
                  <a:pt x="382" y="509"/>
                  <a:pt x="382" y="537"/>
                </a:cubicBezTo>
                <a:cubicBezTo>
                  <a:pt x="382" y="558"/>
                  <a:pt x="389" y="573"/>
                  <a:pt x="396" y="580"/>
                </a:cubicBezTo>
                <a:cubicBezTo>
                  <a:pt x="424" y="608"/>
                  <a:pt x="424" y="608"/>
                  <a:pt x="424" y="608"/>
                </a:cubicBezTo>
                <a:cubicBezTo>
                  <a:pt x="29" y="608"/>
                  <a:pt x="29" y="608"/>
                  <a:pt x="29" y="608"/>
                </a:cubicBezTo>
                <a:cubicBezTo>
                  <a:pt x="15" y="608"/>
                  <a:pt x="0" y="594"/>
                  <a:pt x="0" y="580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71"/>
                  <a:pt x="15" y="56"/>
                  <a:pt x="29" y="56"/>
                </a:cubicBezTo>
                <a:cubicBezTo>
                  <a:pt x="78" y="56"/>
                  <a:pt x="78" y="56"/>
                  <a:pt x="78" y="56"/>
                </a:cubicBezTo>
                <a:cubicBezTo>
                  <a:pt x="78" y="85"/>
                  <a:pt x="78" y="85"/>
                  <a:pt x="78" y="85"/>
                </a:cubicBezTo>
                <a:cubicBezTo>
                  <a:pt x="78" y="120"/>
                  <a:pt x="106" y="141"/>
                  <a:pt x="135" y="141"/>
                </a:cubicBezTo>
                <a:cubicBezTo>
                  <a:pt x="163" y="141"/>
                  <a:pt x="191" y="120"/>
                  <a:pt x="191" y="85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219" y="56"/>
                  <a:pt x="219" y="56"/>
                  <a:pt x="219" y="56"/>
                </a:cubicBezTo>
                <a:cubicBezTo>
                  <a:pt x="219" y="85"/>
                  <a:pt x="219" y="85"/>
                  <a:pt x="219" y="85"/>
                </a:cubicBezTo>
                <a:cubicBezTo>
                  <a:pt x="219" y="120"/>
                  <a:pt x="248" y="141"/>
                  <a:pt x="276" y="141"/>
                </a:cubicBezTo>
                <a:cubicBezTo>
                  <a:pt x="304" y="141"/>
                  <a:pt x="333" y="120"/>
                  <a:pt x="333" y="85"/>
                </a:cubicBezTo>
                <a:cubicBezTo>
                  <a:pt x="333" y="56"/>
                  <a:pt x="333" y="56"/>
                  <a:pt x="333" y="56"/>
                </a:cubicBezTo>
                <a:cubicBezTo>
                  <a:pt x="361" y="56"/>
                  <a:pt x="361" y="56"/>
                  <a:pt x="361" y="56"/>
                </a:cubicBezTo>
                <a:cubicBezTo>
                  <a:pt x="361" y="85"/>
                  <a:pt x="361" y="85"/>
                  <a:pt x="361" y="85"/>
                </a:cubicBezTo>
                <a:cubicBezTo>
                  <a:pt x="361" y="120"/>
                  <a:pt x="389" y="141"/>
                  <a:pt x="417" y="141"/>
                </a:cubicBezTo>
                <a:cubicBezTo>
                  <a:pt x="446" y="141"/>
                  <a:pt x="474" y="120"/>
                  <a:pt x="474" y="85"/>
                </a:cubicBezTo>
                <a:cubicBezTo>
                  <a:pt x="474" y="56"/>
                  <a:pt x="474" y="56"/>
                  <a:pt x="474" y="56"/>
                </a:cubicBezTo>
                <a:cubicBezTo>
                  <a:pt x="523" y="56"/>
                  <a:pt x="523" y="56"/>
                  <a:pt x="523" y="56"/>
                </a:cubicBezTo>
                <a:cubicBezTo>
                  <a:pt x="537" y="56"/>
                  <a:pt x="552" y="71"/>
                  <a:pt x="552" y="85"/>
                </a:cubicBezTo>
                <a:cubicBezTo>
                  <a:pt x="552" y="445"/>
                  <a:pt x="552" y="445"/>
                  <a:pt x="552" y="445"/>
                </a:cubicBezTo>
                <a:cubicBezTo>
                  <a:pt x="530" y="445"/>
                  <a:pt x="516" y="452"/>
                  <a:pt x="509" y="460"/>
                </a:cubicBezTo>
                <a:lnTo>
                  <a:pt x="474" y="495"/>
                </a:lnTo>
                <a:close/>
                <a:moveTo>
                  <a:pt x="78" y="488"/>
                </a:moveTo>
                <a:lnTo>
                  <a:pt x="78" y="488"/>
                </a:lnTo>
                <a:cubicBezTo>
                  <a:pt x="78" y="502"/>
                  <a:pt x="85" y="509"/>
                  <a:pt x="99" y="509"/>
                </a:cubicBezTo>
                <a:cubicBezTo>
                  <a:pt x="283" y="509"/>
                  <a:pt x="283" y="509"/>
                  <a:pt x="283" y="509"/>
                </a:cubicBezTo>
                <a:cubicBezTo>
                  <a:pt x="297" y="509"/>
                  <a:pt x="304" y="502"/>
                  <a:pt x="304" y="488"/>
                </a:cubicBezTo>
                <a:cubicBezTo>
                  <a:pt x="304" y="474"/>
                  <a:pt x="297" y="467"/>
                  <a:pt x="283" y="467"/>
                </a:cubicBezTo>
                <a:cubicBezTo>
                  <a:pt x="99" y="467"/>
                  <a:pt x="99" y="467"/>
                  <a:pt x="99" y="467"/>
                </a:cubicBezTo>
                <a:cubicBezTo>
                  <a:pt x="85" y="467"/>
                  <a:pt x="78" y="474"/>
                  <a:pt x="78" y="488"/>
                </a:cubicBezTo>
                <a:close/>
                <a:moveTo>
                  <a:pt x="446" y="219"/>
                </a:moveTo>
                <a:lnTo>
                  <a:pt x="446" y="219"/>
                </a:lnTo>
                <a:cubicBezTo>
                  <a:pt x="106" y="219"/>
                  <a:pt x="106" y="219"/>
                  <a:pt x="106" y="219"/>
                </a:cubicBezTo>
                <a:cubicBezTo>
                  <a:pt x="92" y="219"/>
                  <a:pt x="78" y="233"/>
                  <a:pt x="78" y="247"/>
                </a:cubicBezTo>
                <a:cubicBezTo>
                  <a:pt x="78" y="262"/>
                  <a:pt x="92" y="276"/>
                  <a:pt x="106" y="276"/>
                </a:cubicBezTo>
                <a:cubicBezTo>
                  <a:pt x="446" y="276"/>
                  <a:pt x="446" y="276"/>
                  <a:pt x="446" y="276"/>
                </a:cubicBezTo>
                <a:cubicBezTo>
                  <a:pt x="460" y="276"/>
                  <a:pt x="474" y="262"/>
                  <a:pt x="474" y="247"/>
                </a:cubicBezTo>
                <a:cubicBezTo>
                  <a:pt x="474" y="233"/>
                  <a:pt x="460" y="219"/>
                  <a:pt x="446" y="219"/>
                </a:cubicBezTo>
                <a:close/>
                <a:moveTo>
                  <a:pt x="446" y="339"/>
                </a:moveTo>
                <a:lnTo>
                  <a:pt x="446" y="339"/>
                </a:lnTo>
                <a:cubicBezTo>
                  <a:pt x="276" y="339"/>
                  <a:pt x="276" y="339"/>
                  <a:pt x="276" y="339"/>
                </a:cubicBezTo>
                <a:cubicBezTo>
                  <a:pt x="226" y="339"/>
                  <a:pt x="226" y="339"/>
                  <a:pt x="226" y="339"/>
                </a:cubicBezTo>
                <a:cubicBezTo>
                  <a:pt x="106" y="339"/>
                  <a:pt x="106" y="339"/>
                  <a:pt x="106" y="339"/>
                </a:cubicBezTo>
                <a:cubicBezTo>
                  <a:pt x="92" y="339"/>
                  <a:pt x="78" y="353"/>
                  <a:pt x="78" y="367"/>
                </a:cubicBezTo>
                <a:cubicBezTo>
                  <a:pt x="78" y="389"/>
                  <a:pt x="92" y="396"/>
                  <a:pt x="106" y="396"/>
                </a:cubicBezTo>
                <a:cubicBezTo>
                  <a:pt x="226" y="396"/>
                  <a:pt x="226" y="396"/>
                  <a:pt x="226" y="396"/>
                </a:cubicBezTo>
                <a:cubicBezTo>
                  <a:pt x="276" y="396"/>
                  <a:pt x="276" y="396"/>
                  <a:pt x="276" y="396"/>
                </a:cubicBezTo>
                <a:cubicBezTo>
                  <a:pt x="446" y="396"/>
                  <a:pt x="446" y="396"/>
                  <a:pt x="446" y="396"/>
                </a:cubicBezTo>
                <a:cubicBezTo>
                  <a:pt x="460" y="396"/>
                  <a:pt x="474" y="389"/>
                  <a:pt x="474" y="367"/>
                </a:cubicBezTo>
                <a:cubicBezTo>
                  <a:pt x="474" y="353"/>
                  <a:pt x="460" y="339"/>
                  <a:pt x="446" y="339"/>
                </a:cubicBezTo>
                <a:close/>
                <a:moveTo>
                  <a:pt x="417" y="113"/>
                </a:moveTo>
                <a:lnTo>
                  <a:pt x="417" y="113"/>
                </a:lnTo>
                <a:cubicBezTo>
                  <a:pt x="403" y="113"/>
                  <a:pt x="389" y="106"/>
                  <a:pt x="389" y="85"/>
                </a:cubicBezTo>
                <a:cubicBezTo>
                  <a:pt x="389" y="28"/>
                  <a:pt x="389" y="28"/>
                  <a:pt x="389" y="28"/>
                </a:cubicBezTo>
                <a:cubicBezTo>
                  <a:pt x="389" y="14"/>
                  <a:pt x="403" y="0"/>
                  <a:pt x="417" y="0"/>
                </a:cubicBezTo>
                <a:cubicBezTo>
                  <a:pt x="431" y="0"/>
                  <a:pt x="446" y="14"/>
                  <a:pt x="446" y="28"/>
                </a:cubicBezTo>
                <a:cubicBezTo>
                  <a:pt x="446" y="85"/>
                  <a:pt x="446" y="85"/>
                  <a:pt x="446" y="85"/>
                </a:cubicBezTo>
                <a:cubicBezTo>
                  <a:pt x="446" y="106"/>
                  <a:pt x="431" y="113"/>
                  <a:pt x="417" y="113"/>
                </a:cubicBezTo>
                <a:close/>
                <a:moveTo>
                  <a:pt x="276" y="113"/>
                </a:moveTo>
                <a:lnTo>
                  <a:pt x="276" y="113"/>
                </a:lnTo>
                <a:cubicBezTo>
                  <a:pt x="262" y="113"/>
                  <a:pt x="248" y="106"/>
                  <a:pt x="248" y="85"/>
                </a:cubicBezTo>
                <a:cubicBezTo>
                  <a:pt x="248" y="28"/>
                  <a:pt x="248" y="28"/>
                  <a:pt x="248" y="28"/>
                </a:cubicBezTo>
                <a:cubicBezTo>
                  <a:pt x="248" y="14"/>
                  <a:pt x="262" y="0"/>
                  <a:pt x="276" y="0"/>
                </a:cubicBezTo>
                <a:cubicBezTo>
                  <a:pt x="290" y="0"/>
                  <a:pt x="304" y="14"/>
                  <a:pt x="304" y="28"/>
                </a:cubicBezTo>
                <a:cubicBezTo>
                  <a:pt x="304" y="85"/>
                  <a:pt x="304" y="85"/>
                  <a:pt x="304" y="85"/>
                </a:cubicBezTo>
                <a:cubicBezTo>
                  <a:pt x="304" y="106"/>
                  <a:pt x="290" y="113"/>
                  <a:pt x="276" y="113"/>
                </a:cubicBezTo>
                <a:close/>
                <a:moveTo>
                  <a:pt x="135" y="113"/>
                </a:moveTo>
                <a:lnTo>
                  <a:pt x="135" y="113"/>
                </a:lnTo>
                <a:cubicBezTo>
                  <a:pt x="121" y="113"/>
                  <a:pt x="106" y="106"/>
                  <a:pt x="106" y="85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06" y="14"/>
                  <a:pt x="121" y="0"/>
                  <a:pt x="135" y="0"/>
                </a:cubicBezTo>
                <a:cubicBezTo>
                  <a:pt x="149" y="0"/>
                  <a:pt x="163" y="14"/>
                  <a:pt x="163" y="28"/>
                </a:cubicBezTo>
                <a:cubicBezTo>
                  <a:pt x="163" y="85"/>
                  <a:pt x="163" y="85"/>
                  <a:pt x="163" y="85"/>
                </a:cubicBezTo>
                <a:cubicBezTo>
                  <a:pt x="163" y="106"/>
                  <a:pt x="149" y="113"/>
                  <a:pt x="135" y="113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>
              <a:defRPr/>
            </a:pPr>
            <a:endParaRPr lang="en-US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2" name="Text Placeholder 4"/>
          <p:cNvSpPr txBox="1"/>
          <p:nvPr/>
        </p:nvSpPr>
        <p:spPr>
          <a:xfrm>
            <a:off x="1381634" y="3388229"/>
            <a:ext cx="2335312" cy="75251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indent="0" algn="just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Calibri" panose="020F0502020204030204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TextBox 9"/>
          <p:cNvSpPr txBox="1"/>
          <p:nvPr/>
        </p:nvSpPr>
        <p:spPr>
          <a:xfrm>
            <a:off x="1649044" y="2667451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prstClr val="white"/>
                </a:solidFill>
                <a:cs typeface="+mn-ea"/>
                <a:sym typeface="+mn-lt"/>
              </a:rPr>
              <a:t>请替换文字内容</a:t>
            </a:r>
            <a:endParaRPr lang="id-ID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4" name="Rectangle: Rounded Corners 18"/>
          <p:cNvSpPr/>
          <p:nvPr/>
        </p:nvSpPr>
        <p:spPr>
          <a:xfrm>
            <a:off x="2405290" y="3194505"/>
            <a:ext cx="288000" cy="36000"/>
          </a:xfrm>
          <a:prstGeom prst="roundRect">
            <a:avLst>
              <a:gd name="adj" fmla="val 50000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id-ID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5" name="Freeform 55"/>
          <p:cNvSpPr>
            <a:spLocks noChangeArrowheads="1"/>
          </p:cNvSpPr>
          <p:nvPr/>
        </p:nvSpPr>
        <p:spPr bwMode="auto">
          <a:xfrm>
            <a:off x="9419509" y="2062154"/>
            <a:ext cx="446400" cy="453600"/>
          </a:xfrm>
          <a:custGeom>
            <a:avLst/>
            <a:gdLst>
              <a:gd name="T0" fmla="*/ 73816246 w 601"/>
              <a:gd name="T1" fmla="*/ 78678142 h 609"/>
              <a:gd name="T2" fmla="*/ 73816246 w 601"/>
              <a:gd name="T3" fmla="*/ 78678142 h 609"/>
              <a:gd name="T4" fmla="*/ 3613541 w 601"/>
              <a:gd name="T5" fmla="*/ 78678142 h 609"/>
              <a:gd name="T6" fmla="*/ 0 w 601"/>
              <a:gd name="T7" fmla="*/ 75054951 h 609"/>
              <a:gd name="T8" fmla="*/ 0 w 601"/>
              <a:gd name="T9" fmla="*/ 13716829 h 609"/>
              <a:gd name="T10" fmla="*/ 3613541 w 601"/>
              <a:gd name="T11" fmla="*/ 10093638 h 609"/>
              <a:gd name="T12" fmla="*/ 10840264 w 601"/>
              <a:gd name="T13" fmla="*/ 10093638 h 609"/>
              <a:gd name="T14" fmla="*/ 10840264 w 601"/>
              <a:gd name="T15" fmla="*/ 13716829 h 609"/>
              <a:gd name="T16" fmla="*/ 19099426 w 601"/>
              <a:gd name="T17" fmla="*/ 21998871 h 609"/>
              <a:gd name="T18" fmla="*/ 27229624 w 601"/>
              <a:gd name="T19" fmla="*/ 13716829 h 609"/>
              <a:gd name="T20" fmla="*/ 27229624 w 601"/>
              <a:gd name="T21" fmla="*/ 10093638 h 609"/>
              <a:gd name="T22" fmla="*/ 49167722 w 601"/>
              <a:gd name="T23" fmla="*/ 10093638 h 609"/>
              <a:gd name="T24" fmla="*/ 49167722 w 601"/>
              <a:gd name="T25" fmla="*/ 13716829 h 609"/>
              <a:gd name="T26" fmla="*/ 58330360 w 601"/>
              <a:gd name="T27" fmla="*/ 21998871 h 609"/>
              <a:gd name="T28" fmla="*/ 66460558 w 601"/>
              <a:gd name="T29" fmla="*/ 13716829 h 609"/>
              <a:gd name="T30" fmla="*/ 66460558 w 601"/>
              <a:gd name="T31" fmla="*/ 10093638 h 609"/>
              <a:gd name="T32" fmla="*/ 73816246 w 601"/>
              <a:gd name="T33" fmla="*/ 10093638 h 609"/>
              <a:gd name="T34" fmla="*/ 77429787 w 601"/>
              <a:gd name="T35" fmla="*/ 13716829 h 609"/>
              <a:gd name="T36" fmla="*/ 77429787 w 601"/>
              <a:gd name="T37" fmla="*/ 75054951 h 609"/>
              <a:gd name="T38" fmla="*/ 73816246 w 601"/>
              <a:gd name="T39" fmla="*/ 78678142 h 609"/>
              <a:gd name="T40" fmla="*/ 70203064 w 601"/>
              <a:gd name="T41" fmla="*/ 29245613 h 609"/>
              <a:gd name="T42" fmla="*/ 70203064 w 601"/>
              <a:gd name="T43" fmla="*/ 29245613 h 609"/>
              <a:gd name="T44" fmla="*/ 7226723 w 601"/>
              <a:gd name="T45" fmla="*/ 29245613 h 609"/>
              <a:gd name="T46" fmla="*/ 7226723 w 601"/>
              <a:gd name="T47" fmla="*/ 71302258 h 609"/>
              <a:gd name="T48" fmla="*/ 70203064 w 601"/>
              <a:gd name="T49" fmla="*/ 71302258 h 609"/>
              <a:gd name="T50" fmla="*/ 70203064 w 601"/>
              <a:gd name="T51" fmla="*/ 29245613 h 609"/>
              <a:gd name="T52" fmla="*/ 26326149 w 601"/>
              <a:gd name="T53" fmla="*/ 46585633 h 609"/>
              <a:gd name="T54" fmla="*/ 26326149 w 601"/>
              <a:gd name="T55" fmla="*/ 46585633 h 609"/>
              <a:gd name="T56" fmla="*/ 29165180 w 601"/>
              <a:gd name="T57" fmla="*/ 47491791 h 609"/>
              <a:gd name="T58" fmla="*/ 34585312 w 601"/>
              <a:gd name="T59" fmla="*/ 53961878 h 609"/>
              <a:gd name="T60" fmla="*/ 49167722 w 601"/>
              <a:gd name="T61" fmla="*/ 39339251 h 609"/>
              <a:gd name="T62" fmla="*/ 51877788 w 601"/>
              <a:gd name="T63" fmla="*/ 38433453 h 609"/>
              <a:gd name="T64" fmla="*/ 55620295 w 601"/>
              <a:gd name="T65" fmla="*/ 42056644 h 609"/>
              <a:gd name="T66" fmla="*/ 54716819 w 601"/>
              <a:gd name="T67" fmla="*/ 43868240 h 609"/>
              <a:gd name="T68" fmla="*/ 37295378 w 601"/>
              <a:gd name="T69" fmla="*/ 61338122 h 609"/>
              <a:gd name="T70" fmla="*/ 34585312 w 601"/>
              <a:gd name="T71" fmla="*/ 62243920 h 609"/>
              <a:gd name="T72" fmla="*/ 32778721 w 601"/>
              <a:gd name="T73" fmla="*/ 61338122 h 609"/>
              <a:gd name="T74" fmla="*/ 23616083 w 601"/>
              <a:gd name="T75" fmla="*/ 53056080 h 609"/>
              <a:gd name="T76" fmla="*/ 22712608 w 601"/>
              <a:gd name="T77" fmla="*/ 50338687 h 609"/>
              <a:gd name="T78" fmla="*/ 26326149 w 601"/>
              <a:gd name="T79" fmla="*/ 46585633 h 609"/>
              <a:gd name="T80" fmla="*/ 58330360 w 601"/>
              <a:gd name="T81" fmla="*/ 17340380 h 609"/>
              <a:gd name="T82" fmla="*/ 58330360 w 601"/>
              <a:gd name="T83" fmla="*/ 17340380 h 609"/>
              <a:gd name="T84" fmla="*/ 54716819 w 601"/>
              <a:gd name="T85" fmla="*/ 13716829 h 609"/>
              <a:gd name="T86" fmla="*/ 54716819 w 601"/>
              <a:gd name="T87" fmla="*/ 3623191 h 609"/>
              <a:gd name="T88" fmla="*/ 58330360 w 601"/>
              <a:gd name="T89" fmla="*/ 0 h 609"/>
              <a:gd name="T90" fmla="*/ 61943901 w 601"/>
              <a:gd name="T91" fmla="*/ 3623191 h 609"/>
              <a:gd name="T92" fmla="*/ 61943901 w 601"/>
              <a:gd name="T93" fmla="*/ 13716829 h 609"/>
              <a:gd name="T94" fmla="*/ 58330360 w 601"/>
              <a:gd name="T95" fmla="*/ 17340380 h 609"/>
              <a:gd name="T96" fmla="*/ 19099426 w 601"/>
              <a:gd name="T97" fmla="*/ 17340380 h 609"/>
              <a:gd name="T98" fmla="*/ 19099426 w 601"/>
              <a:gd name="T99" fmla="*/ 17340380 h 609"/>
              <a:gd name="T100" fmla="*/ 15485886 w 601"/>
              <a:gd name="T101" fmla="*/ 13716829 h 609"/>
              <a:gd name="T102" fmla="*/ 15485886 w 601"/>
              <a:gd name="T103" fmla="*/ 3623191 h 609"/>
              <a:gd name="T104" fmla="*/ 19099426 w 601"/>
              <a:gd name="T105" fmla="*/ 0 h 609"/>
              <a:gd name="T106" fmla="*/ 22712608 w 601"/>
              <a:gd name="T107" fmla="*/ 3623191 h 609"/>
              <a:gd name="T108" fmla="*/ 22712608 w 601"/>
              <a:gd name="T109" fmla="*/ 13716829 h 609"/>
              <a:gd name="T110" fmla="*/ 19099426 w 601"/>
              <a:gd name="T111" fmla="*/ 17340380 h 60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601" h="609">
                <a:moveTo>
                  <a:pt x="572" y="608"/>
                </a:moveTo>
                <a:lnTo>
                  <a:pt x="572" y="608"/>
                </a:lnTo>
                <a:cubicBezTo>
                  <a:pt x="28" y="608"/>
                  <a:pt x="28" y="608"/>
                  <a:pt x="28" y="608"/>
                </a:cubicBezTo>
                <a:cubicBezTo>
                  <a:pt x="7" y="608"/>
                  <a:pt x="0" y="594"/>
                  <a:pt x="0" y="580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92"/>
                  <a:pt x="7" y="78"/>
                  <a:pt x="28" y="78"/>
                </a:cubicBezTo>
                <a:cubicBezTo>
                  <a:pt x="84" y="78"/>
                  <a:pt x="84" y="78"/>
                  <a:pt x="84" y="78"/>
                </a:cubicBezTo>
                <a:cubicBezTo>
                  <a:pt x="84" y="106"/>
                  <a:pt x="84" y="106"/>
                  <a:pt x="84" y="106"/>
                </a:cubicBezTo>
                <a:cubicBezTo>
                  <a:pt x="84" y="141"/>
                  <a:pt x="113" y="170"/>
                  <a:pt x="148" y="170"/>
                </a:cubicBezTo>
                <a:cubicBezTo>
                  <a:pt x="183" y="170"/>
                  <a:pt x="211" y="141"/>
                  <a:pt x="211" y="106"/>
                </a:cubicBezTo>
                <a:cubicBezTo>
                  <a:pt x="211" y="78"/>
                  <a:pt x="211" y="78"/>
                  <a:pt x="211" y="78"/>
                </a:cubicBezTo>
                <a:cubicBezTo>
                  <a:pt x="381" y="78"/>
                  <a:pt x="381" y="78"/>
                  <a:pt x="381" y="78"/>
                </a:cubicBezTo>
                <a:cubicBezTo>
                  <a:pt x="381" y="106"/>
                  <a:pt x="381" y="106"/>
                  <a:pt x="381" y="106"/>
                </a:cubicBezTo>
                <a:cubicBezTo>
                  <a:pt x="381" y="141"/>
                  <a:pt x="417" y="170"/>
                  <a:pt x="452" y="170"/>
                </a:cubicBezTo>
                <a:cubicBezTo>
                  <a:pt x="487" y="170"/>
                  <a:pt x="515" y="141"/>
                  <a:pt x="515" y="106"/>
                </a:cubicBezTo>
                <a:cubicBezTo>
                  <a:pt x="515" y="78"/>
                  <a:pt x="515" y="78"/>
                  <a:pt x="515" y="78"/>
                </a:cubicBezTo>
                <a:cubicBezTo>
                  <a:pt x="572" y="78"/>
                  <a:pt x="572" y="78"/>
                  <a:pt x="572" y="78"/>
                </a:cubicBezTo>
                <a:cubicBezTo>
                  <a:pt x="586" y="78"/>
                  <a:pt x="600" y="92"/>
                  <a:pt x="600" y="106"/>
                </a:cubicBezTo>
                <a:cubicBezTo>
                  <a:pt x="600" y="580"/>
                  <a:pt x="600" y="580"/>
                  <a:pt x="600" y="580"/>
                </a:cubicBezTo>
                <a:cubicBezTo>
                  <a:pt x="600" y="594"/>
                  <a:pt x="586" y="608"/>
                  <a:pt x="572" y="608"/>
                </a:cubicBezTo>
                <a:close/>
                <a:moveTo>
                  <a:pt x="544" y="226"/>
                </a:moveTo>
                <a:lnTo>
                  <a:pt x="544" y="226"/>
                </a:lnTo>
                <a:cubicBezTo>
                  <a:pt x="56" y="226"/>
                  <a:pt x="56" y="226"/>
                  <a:pt x="56" y="226"/>
                </a:cubicBezTo>
                <a:cubicBezTo>
                  <a:pt x="56" y="551"/>
                  <a:pt x="56" y="551"/>
                  <a:pt x="56" y="551"/>
                </a:cubicBezTo>
                <a:cubicBezTo>
                  <a:pt x="544" y="551"/>
                  <a:pt x="544" y="551"/>
                  <a:pt x="544" y="551"/>
                </a:cubicBezTo>
                <a:lnTo>
                  <a:pt x="544" y="226"/>
                </a:lnTo>
                <a:close/>
                <a:moveTo>
                  <a:pt x="204" y="360"/>
                </a:moveTo>
                <a:lnTo>
                  <a:pt x="204" y="360"/>
                </a:lnTo>
                <a:cubicBezTo>
                  <a:pt x="211" y="360"/>
                  <a:pt x="219" y="360"/>
                  <a:pt x="226" y="367"/>
                </a:cubicBezTo>
                <a:cubicBezTo>
                  <a:pt x="268" y="417"/>
                  <a:pt x="268" y="417"/>
                  <a:pt x="268" y="417"/>
                </a:cubicBezTo>
                <a:cubicBezTo>
                  <a:pt x="381" y="304"/>
                  <a:pt x="381" y="304"/>
                  <a:pt x="381" y="304"/>
                </a:cubicBezTo>
                <a:cubicBezTo>
                  <a:pt x="388" y="297"/>
                  <a:pt x="395" y="297"/>
                  <a:pt x="402" y="297"/>
                </a:cubicBezTo>
                <a:cubicBezTo>
                  <a:pt x="417" y="297"/>
                  <a:pt x="431" y="304"/>
                  <a:pt x="431" y="325"/>
                </a:cubicBezTo>
                <a:cubicBezTo>
                  <a:pt x="431" y="332"/>
                  <a:pt x="431" y="339"/>
                  <a:pt x="424" y="339"/>
                </a:cubicBezTo>
                <a:cubicBezTo>
                  <a:pt x="289" y="474"/>
                  <a:pt x="289" y="474"/>
                  <a:pt x="289" y="474"/>
                </a:cubicBezTo>
                <a:cubicBezTo>
                  <a:pt x="282" y="481"/>
                  <a:pt x="275" y="481"/>
                  <a:pt x="268" y="481"/>
                </a:cubicBezTo>
                <a:cubicBezTo>
                  <a:pt x="261" y="481"/>
                  <a:pt x="254" y="481"/>
                  <a:pt x="254" y="474"/>
                </a:cubicBezTo>
                <a:cubicBezTo>
                  <a:pt x="183" y="410"/>
                  <a:pt x="183" y="410"/>
                  <a:pt x="183" y="410"/>
                </a:cubicBezTo>
                <a:cubicBezTo>
                  <a:pt x="176" y="403"/>
                  <a:pt x="176" y="396"/>
                  <a:pt x="176" y="389"/>
                </a:cubicBezTo>
                <a:cubicBezTo>
                  <a:pt x="176" y="375"/>
                  <a:pt x="190" y="360"/>
                  <a:pt x="204" y="360"/>
                </a:cubicBezTo>
                <a:close/>
                <a:moveTo>
                  <a:pt x="452" y="134"/>
                </a:moveTo>
                <a:lnTo>
                  <a:pt x="452" y="134"/>
                </a:lnTo>
                <a:cubicBezTo>
                  <a:pt x="431" y="134"/>
                  <a:pt x="424" y="120"/>
                  <a:pt x="424" y="106"/>
                </a:cubicBezTo>
                <a:cubicBezTo>
                  <a:pt x="424" y="28"/>
                  <a:pt x="424" y="28"/>
                  <a:pt x="424" y="28"/>
                </a:cubicBezTo>
                <a:cubicBezTo>
                  <a:pt x="424" y="14"/>
                  <a:pt x="431" y="0"/>
                  <a:pt x="452" y="0"/>
                </a:cubicBezTo>
                <a:cubicBezTo>
                  <a:pt x="466" y="0"/>
                  <a:pt x="480" y="14"/>
                  <a:pt x="480" y="28"/>
                </a:cubicBezTo>
                <a:cubicBezTo>
                  <a:pt x="480" y="106"/>
                  <a:pt x="480" y="106"/>
                  <a:pt x="480" y="106"/>
                </a:cubicBezTo>
                <a:cubicBezTo>
                  <a:pt x="480" y="120"/>
                  <a:pt x="466" y="134"/>
                  <a:pt x="452" y="134"/>
                </a:cubicBezTo>
                <a:close/>
                <a:moveTo>
                  <a:pt x="148" y="134"/>
                </a:moveTo>
                <a:lnTo>
                  <a:pt x="148" y="134"/>
                </a:lnTo>
                <a:cubicBezTo>
                  <a:pt x="134" y="134"/>
                  <a:pt x="120" y="120"/>
                  <a:pt x="120" y="106"/>
                </a:cubicBezTo>
                <a:cubicBezTo>
                  <a:pt x="120" y="28"/>
                  <a:pt x="120" y="28"/>
                  <a:pt x="120" y="28"/>
                </a:cubicBezTo>
                <a:cubicBezTo>
                  <a:pt x="120" y="14"/>
                  <a:pt x="134" y="0"/>
                  <a:pt x="148" y="0"/>
                </a:cubicBezTo>
                <a:cubicBezTo>
                  <a:pt x="162" y="0"/>
                  <a:pt x="176" y="14"/>
                  <a:pt x="176" y="28"/>
                </a:cubicBezTo>
                <a:cubicBezTo>
                  <a:pt x="176" y="106"/>
                  <a:pt x="176" y="106"/>
                  <a:pt x="176" y="106"/>
                </a:cubicBezTo>
                <a:cubicBezTo>
                  <a:pt x="176" y="120"/>
                  <a:pt x="162" y="134"/>
                  <a:pt x="148" y="13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>
              <a:defRPr/>
            </a:pPr>
            <a:endParaRPr lang="en-US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6" name="Text Placeholder 4"/>
          <p:cNvSpPr txBox="1"/>
          <p:nvPr/>
        </p:nvSpPr>
        <p:spPr>
          <a:xfrm>
            <a:off x="8477483" y="3388229"/>
            <a:ext cx="2335312" cy="75251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indent="0" algn="just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Calibri" panose="020F0502020204030204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TextBox 9"/>
          <p:cNvSpPr txBox="1"/>
          <p:nvPr/>
        </p:nvSpPr>
        <p:spPr>
          <a:xfrm>
            <a:off x="8744893" y="2667451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prstClr val="white"/>
                </a:solidFill>
                <a:cs typeface="+mn-ea"/>
                <a:sym typeface="+mn-lt"/>
              </a:rPr>
              <a:t>请替换文字内容</a:t>
            </a:r>
            <a:endParaRPr lang="id-ID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8" name="Rectangle: Rounded Corners 18"/>
          <p:cNvSpPr/>
          <p:nvPr/>
        </p:nvSpPr>
        <p:spPr>
          <a:xfrm>
            <a:off x="9501139" y="3194505"/>
            <a:ext cx="288000" cy="36000"/>
          </a:xfrm>
          <a:prstGeom prst="roundRect">
            <a:avLst>
              <a:gd name="adj" fmla="val 50000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id-ID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9" name="Text Placeholder 4"/>
          <p:cNvSpPr txBox="1"/>
          <p:nvPr/>
        </p:nvSpPr>
        <p:spPr>
          <a:xfrm>
            <a:off x="4631059" y="4692056"/>
            <a:ext cx="2868922" cy="51103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indent="0" algn="just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Calibri" panose="020F0502020204030204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algn="l">
              <a:lnSpc>
                <a:spcPct val="130000"/>
              </a:lnSpc>
            </a:pPr>
            <a:r>
              <a:rPr lang="zh-CN" altLang="en-US" sz="1100" dirty="0">
                <a:solidFill>
                  <a:schemeClr val="accent3">
                    <a:lumMod val="10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solidFill>
                <a:schemeClr val="accent3">
                  <a:lumMod val="10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TextBox 9"/>
          <p:cNvSpPr txBox="1"/>
          <p:nvPr/>
        </p:nvSpPr>
        <p:spPr>
          <a:xfrm>
            <a:off x="4598842" y="3958817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请替换文字内容</a:t>
            </a:r>
            <a:endParaRPr lang="id-ID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4678144" y="4512034"/>
            <a:ext cx="2736000" cy="0"/>
          </a:xfrm>
          <a:prstGeom prst="line">
            <a:avLst/>
          </a:prstGeom>
          <a:noFill/>
          <a:ln w="6350" cap="flat" cmpd="sng" algn="ctr">
            <a:solidFill>
              <a:srgbClr val="E7E6E6">
                <a:lumMod val="90000"/>
                <a:alpha val="60000"/>
              </a:srgbClr>
            </a:solidFill>
            <a:prstDash val="solid"/>
            <a:miter lim="800000"/>
          </a:ln>
          <a:effectLst/>
        </p:spPr>
      </p:cxnSp>
      <p:sp>
        <p:nvSpPr>
          <p:cNvPr id="32" name="MH_SubTitle_1"/>
          <p:cNvSpPr txBox="1"/>
          <p:nvPr>
            <p:custDataLst>
              <p:tags r:id="rId5"/>
            </p:custDataLst>
          </p:nvPr>
        </p:nvSpPr>
        <p:spPr>
          <a:xfrm>
            <a:off x="552721" y="456888"/>
            <a:ext cx="2689489" cy="369332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未来发展及规划</a:t>
            </a:r>
            <a:endParaRPr lang="zh-CN" altLang="en-US" sz="2400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8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8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8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8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8" presetClass="entr" presetSubtype="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4" accel="20000" decel="8000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accel="20000" decel="8000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accel="20000" decel="8000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accel="20000" decel="8000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accel="20000" decel="8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accel="20000" decel="8000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accel="20000" decel="8000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accel="20000" decel="8000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accel="20000" decel="80000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accel="20000" decel="8000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accel="20000" decel="8000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accel="20000" decel="8000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accel="20000" decel="8000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0" grpId="0" animBg="1"/>
      <p:bldP spid="10" grpId="0" animBg="1"/>
      <p:bldP spid="11" grpId="0" animBg="1"/>
      <p:bldP spid="18" grpId="0" animBg="1"/>
      <p:bldP spid="19" grpId="0" animBg="1"/>
      <p:bldP spid="21" grpId="0" animBg="1"/>
      <p:bldP spid="22" grpId="0"/>
      <p:bldP spid="23" grpId="0"/>
      <p:bldP spid="24" grpId="0" animBg="1"/>
      <p:bldP spid="25" grpId="0" animBg="1"/>
      <p:bldP spid="26" grpId="0"/>
      <p:bldP spid="27" grpId="0"/>
      <p:bldP spid="28" grpId="0" animBg="1"/>
      <p:bldP spid="29" grpId="0"/>
      <p:bldP spid="3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3"/>
          <p:cNvSpPr/>
          <p:nvPr/>
        </p:nvSpPr>
        <p:spPr>
          <a:xfrm>
            <a:off x="6898493" y="1199114"/>
            <a:ext cx="4206374" cy="4207896"/>
          </a:xfrm>
          <a:prstGeom prst="ellipse">
            <a:avLst/>
          </a:prstGeom>
          <a:solidFill>
            <a:srgbClr val="F8F8F8"/>
          </a:solidFill>
          <a:ln>
            <a:noFill/>
          </a:ln>
          <a:effectLst>
            <a:outerShdw blurRad="1270000" dist="444500" dir="8100000" sx="95000" sy="95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pic>
        <p:nvPicPr>
          <p:cNvPr id="16" name="图片占位符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7012977" y="1314358"/>
            <a:ext cx="3977408" cy="3977408"/>
          </a:xfrm>
          <a:custGeom>
            <a:avLst/>
            <a:gdLst>
              <a:gd name="connsiteX0" fmla="*/ 1981200 w 3962400"/>
              <a:gd name="connsiteY0" fmla="*/ 0 h 3962400"/>
              <a:gd name="connsiteX1" fmla="*/ 3962400 w 3962400"/>
              <a:gd name="connsiteY1" fmla="*/ 1981200 h 3962400"/>
              <a:gd name="connsiteX2" fmla="*/ 1981200 w 3962400"/>
              <a:gd name="connsiteY2" fmla="*/ 3962400 h 3962400"/>
              <a:gd name="connsiteX3" fmla="*/ 0 w 3962400"/>
              <a:gd name="connsiteY3" fmla="*/ 1981200 h 3962400"/>
              <a:gd name="connsiteX4" fmla="*/ 1981200 w 3962400"/>
              <a:gd name="connsiteY4" fmla="*/ 0 h 396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62400" h="3962400">
                <a:moveTo>
                  <a:pt x="1981200" y="0"/>
                </a:moveTo>
                <a:cubicBezTo>
                  <a:pt x="3075387" y="0"/>
                  <a:pt x="3962400" y="887013"/>
                  <a:pt x="3962400" y="1981200"/>
                </a:cubicBezTo>
                <a:cubicBezTo>
                  <a:pt x="3962400" y="3075387"/>
                  <a:pt x="3075387" y="3962400"/>
                  <a:pt x="1981200" y="3962400"/>
                </a:cubicBezTo>
                <a:cubicBezTo>
                  <a:pt x="887013" y="3962400"/>
                  <a:pt x="0" y="3075387"/>
                  <a:pt x="0" y="1981200"/>
                </a:cubicBezTo>
                <a:cubicBezTo>
                  <a:pt x="0" y="887013"/>
                  <a:pt x="887013" y="0"/>
                  <a:pt x="1981200" y="0"/>
                </a:cubicBezTo>
                <a:close/>
              </a:path>
            </a:pathLst>
          </a:custGeom>
        </p:spPr>
      </p:pic>
      <p:sp>
        <p:nvSpPr>
          <p:cNvPr id="17" name="Oval 19"/>
          <p:cNvSpPr/>
          <p:nvPr/>
        </p:nvSpPr>
        <p:spPr>
          <a:xfrm>
            <a:off x="9724190" y="4043135"/>
            <a:ext cx="1418557" cy="1418557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rgbClr val="024581"/>
              </a:gs>
            </a:gsLst>
            <a:lin ang="5400000" scaled="0"/>
            <a:tileRect/>
          </a:gradFill>
          <a:ln>
            <a:noFill/>
          </a:ln>
          <a:effectLst>
            <a:outerShdw blurRad="1270000" dist="4445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8" name="Oval 18"/>
          <p:cNvSpPr/>
          <p:nvPr/>
        </p:nvSpPr>
        <p:spPr>
          <a:xfrm>
            <a:off x="8633643" y="4589863"/>
            <a:ext cx="244875" cy="244874"/>
          </a:xfrm>
          <a:prstGeom prst="ellipse">
            <a:avLst/>
          </a:prstGeom>
          <a:noFill/>
          <a:ln w="63500" cap="rnd">
            <a:solidFill>
              <a:srgbClr val="02458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9" name="Oval 17"/>
          <p:cNvSpPr/>
          <p:nvPr/>
        </p:nvSpPr>
        <p:spPr>
          <a:xfrm>
            <a:off x="7640023" y="4712301"/>
            <a:ext cx="854953" cy="854952"/>
          </a:xfrm>
          <a:prstGeom prst="ellipse">
            <a:avLst/>
          </a:prstGeom>
          <a:noFill/>
          <a:ln w="127000" cap="rnd">
            <a:solidFill>
              <a:srgbClr val="024581"/>
            </a:solidFill>
            <a:prstDash val="solid"/>
          </a:ln>
          <a:effectLst>
            <a:outerShdw blurRad="317500" dist="152400" dir="8100000" sx="95000" sy="95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0" name="Freeform 18"/>
          <p:cNvSpPr>
            <a:spLocks noEditPoints="1"/>
          </p:cNvSpPr>
          <p:nvPr/>
        </p:nvSpPr>
        <p:spPr bwMode="auto">
          <a:xfrm>
            <a:off x="10079477" y="4486201"/>
            <a:ext cx="707982" cy="532425"/>
          </a:xfrm>
          <a:custGeom>
            <a:avLst/>
            <a:gdLst>
              <a:gd name="T0" fmla="*/ 192 w 208"/>
              <a:gd name="T1" fmla="*/ 24 h 156"/>
              <a:gd name="T2" fmla="*/ 138 w 208"/>
              <a:gd name="T3" fmla="*/ 24 h 156"/>
              <a:gd name="T4" fmla="*/ 124 w 208"/>
              <a:gd name="T5" fmla="*/ 0 h 156"/>
              <a:gd name="T6" fmla="*/ 80 w 208"/>
              <a:gd name="T7" fmla="*/ 0 h 156"/>
              <a:gd name="T8" fmla="*/ 66 w 208"/>
              <a:gd name="T9" fmla="*/ 24 h 156"/>
              <a:gd name="T10" fmla="*/ 16 w 208"/>
              <a:gd name="T11" fmla="*/ 24 h 156"/>
              <a:gd name="T12" fmla="*/ 0 w 208"/>
              <a:gd name="T13" fmla="*/ 40 h 156"/>
              <a:gd name="T14" fmla="*/ 0 w 208"/>
              <a:gd name="T15" fmla="*/ 140 h 156"/>
              <a:gd name="T16" fmla="*/ 16 w 208"/>
              <a:gd name="T17" fmla="*/ 156 h 156"/>
              <a:gd name="T18" fmla="*/ 192 w 208"/>
              <a:gd name="T19" fmla="*/ 156 h 156"/>
              <a:gd name="T20" fmla="*/ 208 w 208"/>
              <a:gd name="T21" fmla="*/ 140 h 156"/>
              <a:gd name="T22" fmla="*/ 208 w 208"/>
              <a:gd name="T23" fmla="*/ 40 h 156"/>
              <a:gd name="T24" fmla="*/ 192 w 208"/>
              <a:gd name="T25" fmla="*/ 24 h 156"/>
              <a:gd name="T26" fmla="*/ 200 w 208"/>
              <a:gd name="T27" fmla="*/ 140 h 156"/>
              <a:gd name="T28" fmla="*/ 192 w 208"/>
              <a:gd name="T29" fmla="*/ 148 h 156"/>
              <a:gd name="T30" fmla="*/ 16 w 208"/>
              <a:gd name="T31" fmla="*/ 148 h 156"/>
              <a:gd name="T32" fmla="*/ 8 w 208"/>
              <a:gd name="T33" fmla="*/ 140 h 156"/>
              <a:gd name="T34" fmla="*/ 8 w 208"/>
              <a:gd name="T35" fmla="*/ 40 h 156"/>
              <a:gd name="T36" fmla="*/ 16 w 208"/>
              <a:gd name="T37" fmla="*/ 32 h 156"/>
              <a:gd name="T38" fmla="*/ 71 w 208"/>
              <a:gd name="T39" fmla="*/ 32 h 156"/>
              <a:gd name="T40" fmla="*/ 73 w 208"/>
              <a:gd name="T41" fmla="*/ 28 h 156"/>
              <a:gd name="T42" fmla="*/ 85 w 208"/>
              <a:gd name="T43" fmla="*/ 8 h 156"/>
              <a:gd name="T44" fmla="*/ 120 w 208"/>
              <a:gd name="T45" fmla="*/ 8 h 156"/>
              <a:gd name="T46" fmla="*/ 131 w 208"/>
              <a:gd name="T47" fmla="*/ 28 h 156"/>
              <a:gd name="T48" fmla="*/ 133 w 208"/>
              <a:gd name="T49" fmla="*/ 32 h 156"/>
              <a:gd name="T50" fmla="*/ 192 w 208"/>
              <a:gd name="T51" fmla="*/ 32 h 156"/>
              <a:gd name="T52" fmla="*/ 200 w 208"/>
              <a:gd name="T53" fmla="*/ 40 h 156"/>
              <a:gd name="T54" fmla="*/ 200 w 208"/>
              <a:gd name="T55" fmla="*/ 140 h 156"/>
              <a:gd name="T56" fmla="*/ 20 w 208"/>
              <a:gd name="T57" fmla="*/ 20 h 156"/>
              <a:gd name="T58" fmla="*/ 52 w 208"/>
              <a:gd name="T59" fmla="*/ 20 h 156"/>
              <a:gd name="T60" fmla="*/ 56 w 208"/>
              <a:gd name="T61" fmla="*/ 16 h 156"/>
              <a:gd name="T62" fmla="*/ 52 w 208"/>
              <a:gd name="T63" fmla="*/ 12 h 156"/>
              <a:gd name="T64" fmla="*/ 20 w 208"/>
              <a:gd name="T65" fmla="*/ 12 h 156"/>
              <a:gd name="T66" fmla="*/ 16 w 208"/>
              <a:gd name="T67" fmla="*/ 16 h 156"/>
              <a:gd name="T68" fmla="*/ 20 w 208"/>
              <a:gd name="T69" fmla="*/ 20 h 156"/>
              <a:gd name="T70" fmla="*/ 172 w 208"/>
              <a:gd name="T71" fmla="*/ 47 h 156"/>
              <a:gd name="T72" fmla="*/ 161 w 208"/>
              <a:gd name="T73" fmla="*/ 59 h 156"/>
              <a:gd name="T74" fmla="*/ 172 w 208"/>
              <a:gd name="T75" fmla="*/ 71 h 156"/>
              <a:gd name="T76" fmla="*/ 184 w 208"/>
              <a:gd name="T77" fmla="*/ 59 h 156"/>
              <a:gd name="T78" fmla="*/ 172 w 208"/>
              <a:gd name="T79" fmla="*/ 47 h 156"/>
              <a:gd name="T80" fmla="*/ 172 w 208"/>
              <a:gd name="T81" fmla="*/ 63 h 156"/>
              <a:gd name="T82" fmla="*/ 169 w 208"/>
              <a:gd name="T83" fmla="*/ 59 h 156"/>
              <a:gd name="T84" fmla="*/ 172 w 208"/>
              <a:gd name="T85" fmla="*/ 55 h 156"/>
              <a:gd name="T86" fmla="*/ 176 w 208"/>
              <a:gd name="T87" fmla="*/ 59 h 156"/>
              <a:gd name="T88" fmla="*/ 172 w 208"/>
              <a:gd name="T89" fmla="*/ 63 h 156"/>
              <a:gd name="T90" fmla="*/ 99 w 208"/>
              <a:gd name="T91" fmla="*/ 39 h 156"/>
              <a:gd name="T92" fmla="*/ 48 w 208"/>
              <a:gd name="T93" fmla="*/ 89 h 156"/>
              <a:gd name="T94" fmla="*/ 99 w 208"/>
              <a:gd name="T95" fmla="*/ 140 h 156"/>
              <a:gd name="T96" fmla="*/ 150 w 208"/>
              <a:gd name="T97" fmla="*/ 89 h 156"/>
              <a:gd name="T98" fmla="*/ 99 w 208"/>
              <a:gd name="T99" fmla="*/ 39 h 156"/>
              <a:gd name="T100" fmla="*/ 99 w 208"/>
              <a:gd name="T101" fmla="*/ 132 h 156"/>
              <a:gd name="T102" fmla="*/ 56 w 208"/>
              <a:gd name="T103" fmla="*/ 89 h 156"/>
              <a:gd name="T104" fmla="*/ 99 w 208"/>
              <a:gd name="T105" fmla="*/ 47 h 156"/>
              <a:gd name="T106" fmla="*/ 142 w 208"/>
              <a:gd name="T107" fmla="*/ 89 h 156"/>
              <a:gd name="T108" fmla="*/ 99 w 208"/>
              <a:gd name="T109" fmla="*/ 132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08" h="156">
                <a:moveTo>
                  <a:pt x="192" y="24"/>
                </a:moveTo>
                <a:cubicBezTo>
                  <a:pt x="138" y="24"/>
                  <a:pt x="138" y="24"/>
                  <a:pt x="138" y="24"/>
                </a:cubicBezTo>
                <a:cubicBezTo>
                  <a:pt x="124" y="0"/>
                  <a:pt x="124" y="0"/>
                  <a:pt x="124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66" y="24"/>
                  <a:pt x="66" y="24"/>
                  <a:pt x="6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7" y="24"/>
                  <a:pt x="0" y="31"/>
                  <a:pt x="0" y="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9"/>
                  <a:pt x="7" y="156"/>
                  <a:pt x="16" y="156"/>
                </a:cubicBezTo>
                <a:cubicBezTo>
                  <a:pt x="192" y="156"/>
                  <a:pt x="192" y="156"/>
                  <a:pt x="192" y="156"/>
                </a:cubicBezTo>
                <a:cubicBezTo>
                  <a:pt x="201" y="156"/>
                  <a:pt x="208" y="149"/>
                  <a:pt x="208" y="140"/>
                </a:cubicBezTo>
                <a:cubicBezTo>
                  <a:pt x="208" y="40"/>
                  <a:pt x="208" y="40"/>
                  <a:pt x="208" y="40"/>
                </a:cubicBezTo>
                <a:cubicBezTo>
                  <a:pt x="208" y="31"/>
                  <a:pt x="201" y="24"/>
                  <a:pt x="192" y="24"/>
                </a:cubicBezTo>
                <a:close/>
                <a:moveTo>
                  <a:pt x="200" y="140"/>
                </a:moveTo>
                <a:cubicBezTo>
                  <a:pt x="200" y="144"/>
                  <a:pt x="196" y="148"/>
                  <a:pt x="192" y="148"/>
                </a:cubicBezTo>
                <a:cubicBezTo>
                  <a:pt x="16" y="148"/>
                  <a:pt x="16" y="148"/>
                  <a:pt x="16" y="148"/>
                </a:cubicBezTo>
                <a:cubicBezTo>
                  <a:pt x="12" y="148"/>
                  <a:pt x="8" y="144"/>
                  <a:pt x="8" y="140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36"/>
                  <a:pt x="12" y="32"/>
                  <a:pt x="16" y="32"/>
                </a:cubicBezTo>
                <a:cubicBezTo>
                  <a:pt x="71" y="32"/>
                  <a:pt x="71" y="32"/>
                  <a:pt x="71" y="32"/>
                </a:cubicBezTo>
                <a:cubicBezTo>
                  <a:pt x="73" y="28"/>
                  <a:pt x="73" y="28"/>
                  <a:pt x="73" y="28"/>
                </a:cubicBezTo>
                <a:cubicBezTo>
                  <a:pt x="85" y="8"/>
                  <a:pt x="85" y="8"/>
                  <a:pt x="85" y="8"/>
                </a:cubicBezTo>
                <a:cubicBezTo>
                  <a:pt x="120" y="8"/>
                  <a:pt x="120" y="8"/>
                  <a:pt x="120" y="8"/>
                </a:cubicBezTo>
                <a:cubicBezTo>
                  <a:pt x="131" y="28"/>
                  <a:pt x="131" y="28"/>
                  <a:pt x="131" y="28"/>
                </a:cubicBezTo>
                <a:cubicBezTo>
                  <a:pt x="133" y="32"/>
                  <a:pt x="133" y="32"/>
                  <a:pt x="133" y="32"/>
                </a:cubicBezTo>
                <a:cubicBezTo>
                  <a:pt x="192" y="32"/>
                  <a:pt x="192" y="32"/>
                  <a:pt x="192" y="32"/>
                </a:cubicBezTo>
                <a:cubicBezTo>
                  <a:pt x="196" y="32"/>
                  <a:pt x="200" y="36"/>
                  <a:pt x="200" y="40"/>
                </a:cubicBezTo>
                <a:lnTo>
                  <a:pt x="200" y="140"/>
                </a:lnTo>
                <a:close/>
                <a:moveTo>
                  <a:pt x="20" y="20"/>
                </a:moveTo>
                <a:cubicBezTo>
                  <a:pt x="52" y="20"/>
                  <a:pt x="52" y="20"/>
                  <a:pt x="52" y="20"/>
                </a:cubicBezTo>
                <a:cubicBezTo>
                  <a:pt x="54" y="20"/>
                  <a:pt x="56" y="18"/>
                  <a:pt x="56" y="16"/>
                </a:cubicBezTo>
                <a:cubicBezTo>
                  <a:pt x="56" y="14"/>
                  <a:pt x="54" y="12"/>
                  <a:pt x="52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18" y="12"/>
                  <a:pt x="16" y="14"/>
                  <a:pt x="16" y="16"/>
                </a:cubicBezTo>
                <a:cubicBezTo>
                  <a:pt x="16" y="18"/>
                  <a:pt x="18" y="20"/>
                  <a:pt x="20" y="20"/>
                </a:cubicBezTo>
                <a:close/>
                <a:moveTo>
                  <a:pt x="172" y="47"/>
                </a:moveTo>
                <a:cubicBezTo>
                  <a:pt x="166" y="47"/>
                  <a:pt x="161" y="53"/>
                  <a:pt x="161" y="59"/>
                </a:cubicBezTo>
                <a:cubicBezTo>
                  <a:pt x="161" y="65"/>
                  <a:pt x="166" y="71"/>
                  <a:pt x="172" y="71"/>
                </a:cubicBezTo>
                <a:cubicBezTo>
                  <a:pt x="179" y="71"/>
                  <a:pt x="184" y="65"/>
                  <a:pt x="184" y="59"/>
                </a:cubicBezTo>
                <a:cubicBezTo>
                  <a:pt x="184" y="53"/>
                  <a:pt x="179" y="47"/>
                  <a:pt x="172" y="47"/>
                </a:cubicBezTo>
                <a:close/>
                <a:moveTo>
                  <a:pt x="172" y="63"/>
                </a:moveTo>
                <a:cubicBezTo>
                  <a:pt x="170" y="63"/>
                  <a:pt x="169" y="61"/>
                  <a:pt x="169" y="59"/>
                </a:cubicBezTo>
                <a:cubicBezTo>
                  <a:pt x="169" y="57"/>
                  <a:pt x="170" y="55"/>
                  <a:pt x="172" y="55"/>
                </a:cubicBezTo>
                <a:cubicBezTo>
                  <a:pt x="174" y="55"/>
                  <a:pt x="176" y="57"/>
                  <a:pt x="176" y="59"/>
                </a:cubicBezTo>
                <a:cubicBezTo>
                  <a:pt x="176" y="61"/>
                  <a:pt x="174" y="63"/>
                  <a:pt x="172" y="63"/>
                </a:cubicBezTo>
                <a:close/>
                <a:moveTo>
                  <a:pt x="99" y="39"/>
                </a:moveTo>
                <a:cubicBezTo>
                  <a:pt x="71" y="39"/>
                  <a:pt x="48" y="61"/>
                  <a:pt x="48" y="89"/>
                </a:cubicBezTo>
                <a:cubicBezTo>
                  <a:pt x="48" y="117"/>
                  <a:pt x="71" y="140"/>
                  <a:pt x="99" y="140"/>
                </a:cubicBezTo>
                <a:cubicBezTo>
                  <a:pt x="127" y="140"/>
                  <a:pt x="150" y="117"/>
                  <a:pt x="150" y="89"/>
                </a:cubicBezTo>
                <a:cubicBezTo>
                  <a:pt x="150" y="61"/>
                  <a:pt x="127" y="39"/>
                  <a:pt x="99" y="39"/>
                </a:cubicBezTo>
                <a:close/>
                <a:moveTo>
                  <a:pt x="99" y="132"/>
                </a:moveTo>
                <a:cubicBezTo>
                  <a:pt x="75" y="132"/>
                  <a:pt x="56" y="113"/>
                  <a:pt x="56" y="89"/>
                </a:cubicBezTo>
                <a:cubicBezTo>
                  <a:pt x="56" y="66"/>
                  <a:pt x="75" y="47"/>
                  <a:pt x="99" y="47"/>
                </a:cubicBezTo>
                <a:cubicBezTo>
                  <a:pt x="123" y="47"/>
                  <a:pt x="142" y="66"/>
                  <a:pt x="142" y="89"/>
                </a:cubicBezTo>
                <a:cubicBezTo>
                  <a:pt x="142" y="113"/>
                  <a:pt x="123" y="132"/>
                  <a:pt x="99" y="1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28" tIns="45714" rIns="91428" bIns="45714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1" name="文本框 20" descr="e7d195523061f1c0d318120d6aeaf1b6ccceb6ba3da59c0775C5DE19DDDEBC09ED96DBD9900D9848D623ECAD1D4904B78047D0015C22C8BE97228BE8B5BFF08FE7A3AE04126DA07312A96C0F69F9BAB7D05F05E8038A538D05762A9279AAA60CA56AA3091F65D7611FAB1620C950298EE7222C3E82825D44B6EFFF22DFDE5B8C945CAB9D6D69366C"/>
          <p:cNvSpPr txBox="1"/>
          <p:nvPr/>
        </p:nvSpPr>
        <p:spPr>
          <a:xfrm>
            <a:off x="1639570" y="1813500"/>
            <a:ext cx="25687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PLEASE REPLACE THE TEXT</a:t>
            </a:r>
            <a:endParaRPr lang="zh-CN" altLang="en-US" sz="2400" b="1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矩形 21" descr="e7d195523061f1c0d318120d6aeaf1b6ccceb6ba3da59c0775C5DE19DDDEBC09ED96DBD9900D9848D623ECAD1D4904B78047D0015C22C8BE97228BE8B5BFF08FE7A3AE04126DA07312A96C0F69F9BAB7D05F05E8038A538D05762A9279AAA60CA56AA3091F65D7611FAB1620C950298EE7222C3E82825D44B6EFFF22DFDE5B8C945CAB9D6D69366C"/>
          <p:cNvSpPr/>
          <p:nvPr/>
        </p:nvSpPr>
        <p:spPr>
          <a:xfrm flipV="1">
            <a:off x="1639570" y="3481539"/>
            <a:ext cx="1645920" cy="45719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rgbClr val="024581"/>
              </a:gs>
            </a:gsLst>
            <a:lin ang="54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Freeform 10" descr="e7d195523061f1c0d318120d6aeaf1b6ccceb6ba3da59c0775C5DE19DDDEBC09ED96DBD9900D9848D623ECAD1D4904B78047D0015C22C8BE97228BE8B5BFF08FE7A3AE04126DA07312A96C0F69F9BAB7D05F05E8038A538D05762A9279AAA60CA56AA3091F65D7611FAB1620C950298EE7222C3E82825D44B6EFFF22DFDE5B8C945CAB9D6D69366C"/>
          <p:cNvSpPr>
            <a:spLocks noEditPoints="1"/>
          </p:cNvSpPr>
          <p:nvPr/>
        </p:nvSpPr>
        <p:spPr bwMode="auto">
          <a:xfrm>
            <a:off x="2172232" y="4145388"/>
            <a:ext cx="601801" cy="601801"/>
          </a:xfrm>
          <a:custGeom>
            <a:avLst/>
            <a:gdLst>
              <a:gd name="T0" fmla="*/ 160 w 321"/>
              <a:gd name="T1" fmla="*/ 0 h 321"/>
              <a:gd name="T2" fmla="*/ 160 w 321"/>
              <a:gd name="T3" fmla="*/ 0 h 321"/>
              <a:gd name="T4" fmla="*/ 160 w 321"/>
              <a:gd name="T5" fmla="*/ 0 h 321"/>
              <a:gd name="T6" fmla="*/ 154 w 321"/>
              <a:gd name="T7" fmla="*/ 0 h 321"/>
              <a:gd name="T8" fmla="*/ 154 w 321"/>
              <a:gd name="T9" fmla="*/ 80 h 321"/>
              <a:gd name="T10" fmla="*/ 181 w 321"/>
              <a:gd name="T11" fmla="*/ 80 h 321"/>
              <a:gd name="T12" fmla="*/ 181 w 321"/>
              <a:gd name="T13" fmla="*/ 22 h 321"/>
              <a:gd name="T14" fmla="*/ 301 w 321"/>
              <a:gd name="T15" fmla="*/ 160 h 321"/>
              <a:gd name="T16" fmla="*/ 160 w 321"/>
              <a:gd name="T17" fmla="*/ 301 h 321"/>
              <a:gd name="T18" fmla="*/ 20 w 321"/>
              <a:gd name="T19" fmla="*/ 160 h 321"/>
              <a:gd name="T20" fmla="*/ 62 w 321"/>
              <a:gd name="T21" fmla="*/ 60 h 321"/>
              <a:gd name="T22" fmla="*/ 50 w 321"/>
              <a:gd name="T23" fmla="*/ 44 h 321"/>
              <a:gd name="T24" fmla="*/ 0 w 321"/>
              <a:gd name="T25" fmla="*/ 160 h 321"/>
              <a:gd name="T26" fmla="*/ 160 w 321"/>
              <a:gd name="T27" fmla="*/ 321 h 321"/>
              <a:gd name="T28" fmla="*/ 321 w 321"/>
              <a:gd name="T29" fmla="*/ 160 h 321"/>
              <a:gd name="T30" fmla="*/ 160 w 321"/>
              <a:gd name="T31" fmla="*/ 0 h 321"/>
              <a:gd name="T32" fmla="*/ 176 w 321"/>
              <a:gd name="T33" fmla="*/ 143 h 321"/>
              <a:gd name="T34" fmla="*/ 169 w 321"/>
              <a:gd name="T35" fmla="*/ 139 h 321"/>
              <a:gd name="T36" fmla="*/ 87 w 321"/>
              <a:gd name="T37" fmla="*/ 87 h 321"/>
              <a:gd name="T38" fmla="*/ 139 w 321"/>
              <a:gd name="T39" fmla="*/ 169 h 321"/>
              <a:gd name="T40" fmla="*/ 143 w 321"/>
              <a:gd name="T41" fmla="*/ 176 h 321"/>
              <a:gd name="T42" fmla="*/ 144 w 321"/>
              <a:gd name="T43" fmla="*/ 177 h 321"/>
              <a:gd name="T44" fmla="*/ 144 w 321"/>
              <a:gd name="T45" fmla="*/ 177 h 321"/>
              <a:gd name="T46" fmla="*/ 160 w 321"/>
              <a:gd name="T47" fmla="*/ 184 h 321"/>
              <a:gd name="T48" fmla="*/ 184 w 321"/>
              <a:gd name="T49" fmla="*/ 160 h 321"/>
              <a:gd name="T50" fmla="*/ 177 w 321"/>
              <a:gd name="T51" fmla="*/ 144 h 321"/>
              <a:gd name="T52" fmla="*/ 177 w 321"/>
              <a:gd name="T53" fmla="*/ 144 h 321"/>
              <a:gd name="T54" fmla="*/ 176 w 321"/>
              <a:gd name="T55" fmla="*/ 143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21" h="321">
                <a:moveTo>
                  <a:pt x="160" y="0"/>
                </a:moveTo>
                <a:cubicBezTo>
                  <a:pt x="160" y="0"/>
                  <a:pt x="160" y="0"/>
                  <a:pt x="160" y="0"/>
                </a:cubicBezTo>
                <a:cubicBezTo>
                  <a:pt x="160" y="0"/>
                  <a:pt x="160" y="0"/>
                  <a:pt x="160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4" y="80"/>
                  <a:pt x="154" y="80"/>
                  <a:pt x="154" y="80"/>
                </a:cubicBezTo>
                <a:cubicBezTo>
                  <a:pt x="181" y="80"/>
                  <a:pt x="181" y="80"/>
                  <a:pt x="181" y="80"/>
                </a:cubicBezTo>
                <a:cubicBezTo>
                  <a:pt x="181" y="22"/>
                  <a:pt x="181" y="22"/>
                  <a:pt x="181" y="22"/>
                </a:cubicBezTo>
                <a:cubicBezTo>
                  <a:pt x="249" y="31"/>
                  <a:pt x="301" y="90"/>
                  <a:pt x="301" y="160"/>
                </a:cubicBezTo>
                <a:cubicBezTo>
                  <a:pt x="301" y="238"/>
                  <a:pt x="238" y="301"/>
                  <a:pt x="160" y="301"/>
                </a:cubicBezTo>
                <a:cubicBezTo>
                  <a:pt x="83" y="301"/>
                  <a:pt x="20" y="238"/>
                  <a:pt x="20" y="160"/>
                </a:cubicBezTo>
                <a:cubicBezTo>
                  <a:pt x="20" y="121"/>
                  <a:pt x="36" y="86"/>
                  <a:pt x="62" y="60"/>
                </a:cubicBezTo>
                <a:cubicBezTo>
                  <a:pt x="50" y="44"/>
                  <a:pt x="50" y="44"/>
                  <a:pt x="50" y="44"/>
                </a:cubicBezTo>
                <a:cubicBezTo>
                  <a:pt x="19" y="74"/>
                  <a:pt x="0" y="115"/>
                  <a:pt x="0" y="160"/>
                </a:cubicBezTo>
                <a:cubicBezTo>
                  <a:pt x="0" y="249"/>
                  <a:pt x="72" y="321"/>
                  <a:pt x="160" y="321"/>
                </a:cubicBezTo>
                <a:cubicBezTo>
                  <a:pt x="249" y="321"/>
                  <a:pt x="321" y="249"/>
                  <a:pt x="321" y="160"/>
                </a:cubicBezTo>
                <a:cubicBezTo>
                  <a:pt x="321" y="72"/>
                  <a:pt x="249" y="0"/>
                  <a:pt x="160" y="0"/>
                </a:cubicBezTo>
                <a:close/>
                <a:moveTo>
                  <a:pt x="176" y="143"/>
                </a:moveTo>
                <a:cubicBezTo>
                  <a:pt x="174" y="141"/>
                  <a:pt x="172" y="140"/>
                  <a:pt x="169" y="139"/>
                </a:cubicBezTo>
                <a:cubicBezTo>
                  <a:pt x="87" y="87"/>
                  <a:pt x="87" y="87"/>
                  <a:pt x="87" y="87"/>
                </a:cubicBezTo>
                <a:cubicBezTo>
                  <a:pt x="139" y="169"/>
                  <a:pt x="139" y="169"/>
                  <a:pt x="139" y="169"/>
                </a:cubicBezTo>
                <a:cubicBezTo>
                  <a:pt x="140" y="172"/>
                  <a:pt x="141" y="174"/>
                  <a:pt x="143" y="176"/>
                </a:cubicBezTo>
                <a:cubicBezTo>
                  <a:pt x="144" y="177"/>
                  <a:pt x="144" y="177"/>
                  <a:pt x="144" y="177"/>
                </a:cubicBezTo>
                <a:cubicBezTo>
                  <a:pt x="144" y="177"/>
                  <a:pt x="144" y="177"/>
                  <a:pt x="144" y="177"/>
                </a:cubicBezTo>
                <a:cubicBezTo>
                  <a:pt x="148" y="181"/>
                  <a:pt x="154" y="184"/>
                  <a:pt x="160" y="184"/>
                </a:cubicBezTo>
                <a:cubicBezTo>
                  <a:pt x="173" y="184"/>
                  <a:pt x="184" y="173"/>
                  <a:pt x="184" y="160"/>
                </a:cubicBezTo>
                <a:cubicBezTo>
                  <a:pt x="184" y="154"/>
                  <a:pt x="181" y="148"/>
                  <a:pt x="177" y="144"/>
                </a:cubicBezTo>
                <a:cubicBezTo>
                  <a:pt x="177" y="144"/>
                  <a:pt x="177" y="144"/>
                  <a:pt x="177" y="144"/>
                </a:cubicBezTo>
                <a:lnTo>
                  <a:pt x="176" y="143"/>
                </a:ln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rgbClr val="024581"/>
              </a:gs>
            </a:gsLst>
            <a:lin ang="54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>
              <a:cs typeface="+mn-ea"/>
              <a:sym typeface="+mn-lt"/>
            </a:endParaRPr>
          </a:p>
        </p:txBody>
      </p:sp>
      <p:sp>
        <p:nvSpPr>
          <p:cNvPr id="24" name="Freeform 14" descr="e7d195523061f1c0d318120d6aeaf1b6ccceb6ba3da59c0775C5DE19DDDEBC09ED96DBD9900D9848D623ECAD1D4904B78047D0015C22C8BE97228BE8B5BFF08FE7A3AE04126DA07312A96C0F69F9BAB7D05F05E8038A538D05762A9279AAA60CA56AA3091F65D7611FAB1620C950298EE7222C3E82825D44B6EFFF22DFDE5B8C945CAB9D6D69366C"/>
          <p:cNvSpPr>
            <a:spLocks noEditPoints="1"/>
          </p:cNvSpPr>
          <p:nvPr/>
        </p:nvSpPr>
        <p:spPr bwMode="auto">
          <a:xfrm>
            <a:off x="4733140" y="4039581"/>
            <a:ext cx="769003" cy="769002"/>
          </a:xfrm>
          <a:custGeom>
            <a:avLst/>
            <a:gdLst>
              <a:gd name="T0" fmla="*/ 13 w 382"/>
              <a:gd name="T1" fmla="*/ 179 h 382"/>
              <a:gd name="T2" fmla="*/ 13 w 382"/>
              <a:gd name="T3" fmla="*/ 204 h 382"/>
              <a:gd name="T4" fmla="*/ 60 w 382"/>
              <a:gd name="T5" fmla="*/ 191 h 382"/>
              <a:gd name="T6" fmla="*/ 91 w 382"/>
              <a:gd name="T7" fmla="*/ 91 h 382"/>
              <a:gd name="T8" fmla="*/ 68 w 382"/>
              <a:gd name="T9" fmla="*/ 48 h 382"/>
              <a:gd name="T10" fmla="*/ 50 w 382"/>
              <a:gd name="T11" fmla="*/ 66 h 382"/>
              <a:gd name="T12" fmla="*/ 91 w 382"/>
              <a:gd name="T13" fmla="*/ 91 h 382"/>
              <a:gd name="T14" fmla="*/ 180 w 382"/>
              <a:gd name="T15" fmla="*/ 358 h 382"/>
              <a:gd name="T16" fmla="*/ 180 w 382"/>
              <a:gd name="T17" fmla="*/ 382 h 382"/>
              <a:gd name="T18" fmla="*/ 215 w 382"/>
              <a:gd name="T19" fmla="*/ 370 h 382"/>
              <a:gd name="T20" fmla="*/ 369 w 382"/>
              <a:gd name="T21" fmla="*/ 179 h 382"/>
              <a:gd name="T22" fmla="*/ 322 w 382"/>
              <a:gd name="T23" fmla="*/ 192 h 382"/>
              <a:gd name="T24" fmla="*/ 369 w 382"/>
              <a:gd name="T25" fmla="*/ 205 h 382"/>
              <a:gd name="T26" fmla="*/ 369 w 382"/>
              <a:gd name="T27" fmla="*/ 179 h 382"/>
              <a:gd name="T28" fmla="*/ 74 w 382"/>
              <a:gd name="T29" fmla="*/ 193 h 382"/>
              <a:gd name="T30" fmla="*/ 142 w 382"/>
              <a:gd name="T31" fmla="*/ 330 h 382"/>
              <a:gd name="T32" fmla="*/ 155 w 382"/>
              <a:gd name="T33" fmla="*/ 342 h 382"/>
              <a:gd name="T34" fmla="*/ 226 w 382"/>
              <a:gd name="T35" fmla="*/ 342 h 382"/>
              <a:gd name="T36" fmla="*/ 240 w 382"/>
              <a:gd name="T37" fmla="*/ 330 h 382"/>
              <a:gd name="T38" fmla="*/ 308 w 382"/>
              <a:gd name="T39" fmla="*/ 193 h 382"/>
              <a:gd name="T40" fmla="*/ 214 w 382"/>
              <a:gd name="T41" fmla="*/ 277 h 382"/>
              <a:gd name="T42" fmla="*/ 214 w 382"/>
              <a:gd name="T43" fmla="*/ 310 h 382"/>
              <a:gd name="T44" fmla="*/ 168 w 382"/>
              <a:gd name="T45" fmla="*/ 318 h 382"/>
              <a:gd name="T46" fmla="*/ 167 w 382"/>
              <a:gd name="T47" fmla="*/ 307 h 382"/>
              <a:gd name="T48" fmla="*/ 103 w 382"/>
              <a:gd name="T49" fmla="*/ 193 h 382"/>
              <a:gd name="T50" fmla="*/ 279 w 382"/>
              <a:gd name="T51" fmla="*/ 193 h 382"/>
              <a:gd name="T52" fmla="*/ 334 w 382"/>
              <a:gd name="T53" fmla="*/ 48 h 382"/>
              <a:gd name="T54" fmla="*/ 292 w 382"/>
              <a:gd name="T55" fmla="*/ 72 h 382"/>
              <a:gd name="T56" fmla="*/ 310 w 382"/>
              <a:gd name="T57" fmla="*/ 90 h 382"/>
              <a:gd name="T58" fmla="*/ 334 w 382"/>
              <a:gd name="T59" fmla="*/ 48 h 382"/>
              <a:gd name="T60" fmla="*/ 204 w 382"/>
              <a:gd name="T61" fmla="*/ 47 h 382"/>
              <a:gd name="T62" fmla="*/ 191 w 382"/>
              <a:gd name="T63" fmla="*/ 0 h 382"/>
              <a:gd name="T64" fmla="*/ 178 w 382"/>
              <a:gd name="T65" fmla="*/ 47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82" h="382">
                <a:moveTo>
                  <a:pt x="47" y="179"/>
                </a:moveTo>
                <a:cubicBezTo>
                  <a:pt x="13" y="179"/>
                  <a:pt x="13" y="179"/>
                  <a:pt x="13" y="179"/>
                </a:cubicBezTo>
                <a:cubicBezTo>
                  <a:pt x="6" y="179"/>
                  <a:pt x="0" y="184"/>
                  <a:pt x="0" y="191"/>
                </a:cubicBezTo>
                <a:cubicBezTo>
                  <a:pt x="0" y="199"/>
                  <a:pt x="6" y="204"/>
                  <a:pt x="13" y="204"/>
                </a:cubicBezTo>
                <a:cubicBezTo>
                  <a:pt x="47" y="204"/>
                  <a:pt x="47" y="204"/>
                  <a:pt x="47" y="204"/>
                </a:cubicBezTo>
                <a:cubicBezTo>
                  <a:pt x="54" y="204"/>
                  <a:pt x="60" y="199"/>
                  <a:pt x="60" y="191"/>
                </a:cubicBezTo>
                <a:cubicBezTo>
                  <a:pt x="60" y="184"/>
                  <a:pt x="54" y="179"/>
                  <a:pt x="47" y="179"/>
                </a:cubicBezTo>
                <a:close/>
                <a:moveTo>
                  <a:pt x="91" y="91"/>
                </a:moveTo>
                <a:cubicBezTo>
                  <a:pt x="96" y="86"/>
                  <a:pt x="96" y="78"/>
                  <a:pt x="92" y="73"/>
                </a:cubicBezTo>
                <a:cubicBezTo>
                  <a:pt x="68" y="48"/>
                  <a:pt x="68" y="48"/>
                  <a:pt x="68" y="48"/>
                </a:cubicBezTo>
                <a:cubicBezTo>
                  <a:pt x="63" y="43"/>
                  <a:pt x="55" y="43"/>
                  <a:pt x="50" y="48"/>
                </a:cubicBezTo>
                <a:cubicBezTo>
                  <a:pt x="45" y="53"/>
                  <a:pt x="45" y="61"/>
                  <a:pt x="50" y="66"/>
                </a:cubicBezTo>
                <a:cubicBezTo>
                  <a:pt x="73" y="91"/>
                  <a:pt x="73" y="91"/>
                  <a:pt x="73" y="91"/>
                </a:cubicBezTo>
                <a:cubicBezTo>
                  <a:pt x="78" y="96"/>
                  <a:pt x="86" y="96"/>
                  <a:pt x="91" y="91"/>
                </a:cubicBezTo>
                <a:close/>
                <a:moveTo>
                  <a:pt x="203" y="358"/>
                </a:moveTo>
                <a:cubicBezTo>
                  <a:pt x="180" y="358"/>
                  <a:pt x="180" y="358"/>
                  <a:pt x="180" y="358"/>
                </a:cubicBezTo>
                <a:cubicBezTo>
                  <a:pt x="173" y="358"/>
                  <a:pt x="167" y="363"/>
                  <a:pt x="167" y="370"/>
                </a:cubicBezTo>
                <a:cubicBezTo>
                  <a:pt x="167" y="377"/>
                  <a:pt x="173" y="382"/>
                  <a:pt x="180" y="382"/>
                </a:cubicBezTo>
                <a:cubicBezTo>
                  <a:pt x="203" y="382"/>
                  <a:pt x="203" y="382"/>
                  <a:pt x="203" y="382"/>
                </a:cubicBezTo>
                <a:cubicBezTo>
                  <a:pt x="210" y="382"/>
                  <a:pt x="215" y="377"/>
                  <a:pt x="215" y="370"/>
                </a:cubicBezTo>
                <a:cubicBezTo>
                  <a:pt x="215" y="363"/>
                  <a:pt x="210" y="358"/>
                  <a:pt x="203" y="358"/>
                </a:cubicBezTo>
                <a:close/>
                <a:moveTo>
                  <a:pt x="369" y="179"/>
                </a:moveTo>
                <a:cubicBezTo>
                  <a:pt x="335" y="179"/>
                  <a:pt x="335" y="179"/>
                  <a:pt x="335" y="179"/>
                </a:cubicBezTo>
                <a:cubicBezTo>
                  <a:pt x="328" y="179"/>
                  <a:pt x="322" y="185"/>
                  <a:pt x="322" y="192"/>
                </a:cubicBezTo>
                <a:cubicBezTo>
                  <a:pt x="322" y="199"/>
                  <a:pt x="328" y="205"/>
                  <a:pt x="335" y="205"/>
                </a:cubicBezTo>
                <a:cubicBezTo>
                  <a:pt x="369" y="205"/>
                  <a:pt x="369" y="205"/>
                  <a:pt x="369" y="205"/>
                </a:cubicBezTo>
                <a:cubicBezTo>
                  <a:pt x="376" y="205"/>
                  <a:pt x="382" y="199"/>
                  <a:pt x="382" y="192"/>
                </a:cubicBezTo>
                <a:cubicBezTo>
                  <a:pt x="382" y="185"/>
                  <a:pt x="376" y="179"/>
                  <a:pt x="369" y="179"/>
                </a:cubicBezTo>
                <a:close/>
                <a:moveTo>
                  <a:pt x="191" y="72"/>
                </a:moveTo>
                <a:cubicBezTo>
                  <a:pt x="127" y="72"/>
                  <a:pt x="74" y="128"/>
                  <a:pt x="74" y="193"/>
                </a:cubicBezTo>
                <a:cubicBezTo>
                  <a:pt x="74" y="239"/>
                  <a:pt x="102" y="280"/>
                  <a:pt x="142" y="298"/>
                </a:cubicBezTo>
                <a:cubicBezTo>
                  <a:pt x="142" y="330"/>
                  <a:pt x="142" y="330"/>
                  <a:pt x="142" y="330"/>
                </a:cubicBezTo>
                <a:cubicBezTo>
                  <a:pt x="142" y="336"/>
                  <a:pt x="148" y="342"/>
                  <a:pt x="155" y="342"/>
                </a:cubicBezTo>
                <a:cubicBezTo>
                  <a:pt x="155" y="342"/>
                  <a:pt x="155" y="342"/>
                  <a:pt x="155" y="342"/>
                </a:cubicBezTo>
                <a:cubicBezTo>
                  <a:pt x="156" y="342"/>
                  <a:pt x="156" y="342"/>
                  <a:pt x="156" y="342"/>
                </a:cubicBezTo>
                <a:cubicBezTo>
                  <a:pt x="226" y="342"/>
                  <a:pt x="226" y="342"/>
                  <a:pt x="226" y="342"/>
                </a:cubicBezTo>
                <a:cubicBezTo>
                  <a:pt x="228" y="342"/>
                  <a:pt x="230" y="341"/>
                  <a:pt x="232" y="340"/>
                </a:cubicBezTo>
                <a:cubicBezTo>
                  <a:pt x="237" y="339"/>
                  <a:pt x="240" y="335"/>
                  <a:pt x="240" y="330"/>
                </a:cubicBezTo>
                <a:cubicBezTo>
                  <a:pt x="240" y="299"/>
                  <a:pt x="240" y="299"/>
                  <a:pt x="240" y="299"/>
                </a:cubicBezTo>
                <a:cubicBezTo>
                  <a:pt x="280" y="280"/>
                  <a:pt x="308" y="240"/>
                  <a:pt x="308" y="193"/>
                </a:cubicBezTo>
                <a:cubicBezTo>
                  <a:pt x="308" y="128"/>
                  <a:pt x="256" y="72"/>
                  <a:pt x="191" y="72"/>
                </a:cubicBezTo>
                <a:close/>
                <a:moveTo>
                  <a:pt x="214" y="277"/>
                </a:moveTo>
                <a:cubicBezTo>
                  <a:pt x="214" y="307"/>
                  <a:pt x="214" y="307"/>
                  <a:pt x="214" y="307"/>
                </a:cubicBezTo>
                <a:cubicBezTo>
                  <a:pt x="214" y="308"/>
                  <a:pt x="214" y="310"/>
                  <a:pt x="214" y="310"/>
                </a:cubicBezTo>
                <a:cubicBezTo>
                  <a:pt x="214" y="318"/>
                  <a:pt x="214" y="318"/>
                  <a:pt x="214" y="318"/>
                </a:cubicBezTo>
                <a:cubicBezTo>
                  <a:pt x="168" y="318"/>
                  <a:pt x="168" y="318"/>
                  <a:pt x="168" y="318"/>
                </a:cubicBezTo>
                <a:cubicBezTo>
                  <a:pt x="168" y="311"/>
                  <a:pt x="168" y="311"/>
                  <a:pt x="168" y="311"/>
                </a:cubicBezTo>
                <a:cubicBezTo>
                  <a:pt x="167" y="310"/>
                  <a:pt x="167" y="309"/>
                  <a:pt x="167" y="307"/>
                </a:cubicBezTo>
                <a:cubicBezTo>
                  <a:pt x="167" y="277"/>
                  <a:pt x="167" y="277"/>
                  <a:pt x="167" y="277"/>
                </a:cubicBezTo>
                <a:cubicBezTo>
                  <a:pt x="130" y="267"/>
                  <a:pt x="103" y="233"/>
                  <a:pt x="103" y="193"/>
                </a:cubicBezTo>
                <a:cubicBezTo>
                  <a:pt x="103" y="144"/>
                  <a:pt x="142" y="101"/>
                  <a:pt x="191" y="101"/>
                </a:cubicBezTo>
                <a:cubicBezTo>
                  <a:pt x="240" y="101"/>
                  <a:pt x="279" y="144"/>
                  <a:pt x="279" y="193"/>
                </a:cubicBezTo>
                <a:cubicBezTo>
                  <a:pt x="279" y="233"/>
                  <a:pt x="252" y="267"/>
                  <a:pt x="214" y="277"/>
                </a:cubicBezTo>
                <a:close/>
                <a:moveTo>
                  <a:pt x="334" y="48"/>
                </a:moveTo>
                <a:cubicBezTo>
                  <a:pt x="329" y="43"/>
                  <a:pt x="321" y="43"/>
                  <a:pt x="316" y="48"/>
                </a:cubicBezTo>
                <a:cubicBezTo>
                  <a:pt x="292" y="72"/>
                  <a:pt x="292" y="72"/>
                  <a:pt x="292" y="72"/>
                </a:cubicBezTo>
                <a:cubicBezTo>
                  <a:pt x="287" y="77"/>
                  <a:pt x="287" y="85"/>
                  <a:pt x="292" y="90"/>
                </a:cubicBezTo>
                <a:cubicBezTo>
                  <a:pt x="297" y="95"/>
                  <a:pt x="305" y="95"/>
                  <a:pt x="310" y="90"/>
                </a:cubicBezTo>
                <a:cubicBezTo>
                  <a:pt x="334" y="66"/>
                  <a:pt x="334" y="66"/>
                  <a:pt x="334" y="66"/>
                </a:cubicBezTo>
                <a:cubicBezTo>
                  <a:pt x="339" y="61"/>
                  <a:pt x="339" y="53"/>
                  <a:pt x="334" y="48"/>
                </a:cubicBezTo>
                <a:close/>
                <a:moveTo>
                  <a:pt x="191" y="60"/>
                </a:moveTo>
                <a:cubicBezTo>
                  <a:pt x="198" y="60"/>
                  <a:pt x="204" y="54"/>
                  <a:pt x="204" y="47"/>
                </a:cubicBezTo>
                <a:cubicBezTo>
                  <a:pt x="204" y="13"/>
                  <a:pt x="204" y="13"/>
                  <a:pt x="204" y="13"/>
                </a:cubicBezTo>
                <a:cubicBezTo>
                  <a:pt x="204" y="6"/>
                  <a:pt x="198" y="0"/>
                  <a:pt x="191" y="0"/>
                </a:cubicBezTo>
                <a:cubicBezTo>
                  <a:pt x="184" y="0"/>
                  <a:pt x="178" y="6"/>
                  <a:pt x="178" y="13"/>
                </a:cubicBezTo>
                <a:cubicBezTo>
                  <a:pt x="178" y="47"/>
                  <a:pt x="178" y="47"/>
                  <a:pt x="178" y="47"/>
                </a:cubicBezTo>
                <a:cubicBezTo>
                  <a:pt x="178" y="54"/>
                  <a:pt x="184" y="60"/>
                  <a:pt x="191" y="6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rgbClr val="024581"/>
              </a:gs>
            </a:gsLst>
            <a:lin ang="54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>
              <a:cs typeface="+mn-ea"/>
              <a:sym typeface="+mn-lt"/>
            </a:endParaRPr>
          </a:p>
        </p:txBody>
      </p:sp>
      <p:sp>
        <p:nvSpPr>
          <p:cNvPr id="25" name="文本框 24" descr="e7d195523061f1c0d318120d6aeaf1b6ccceb6ba3da59c0775C5DE19DDDEBC09ED96DBD9900D9848D623ECAD1D4904B78047D0015C22C8BE97228BE8B5BFF08FE7A3AE04126DA07312A96C0F69F9BAB7D05F05E8038A538D05762A9279AAA60CA56AA3091F65D7611FAB1620C950298EE7222C3E82825D44B6EFFF22DFDE5B8C945CAB9D6D69366C"/>
          <p:cNvSpPr txBox="1"/>
          <p:nvPr/>
        </p:nvSpPr>
        <p:spPr>
          <a:xfrm>
            <a:off x="1343527" y="4975911"/>
            <a:ext cx="224390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文本框 25" descr="e7d195523061f1c0d318120d6aeaf1b6ccceb6ba3da59c0775C5DE19DDDEBC09ED96DBD9900D9848D623ECAD1D4904B78047D0015C22C8BE97228BE8B5BFF08FE7A3AE04126DA07312A96C0F69F9BAB7D05F05E8038A538D05762A9279AAA60CA56AA3091F65D7611FAB1620C950298EE7222C3E82825D44B6EFFF22DFDE5B8C945CAB9D6D69366C"/>
          <p:cNvSpPr txBox="1"/>
          <p:nvPr/>
        </p:nvSpPr>
        <p:spPr>
          <a:xfrm>
            <a:off x="3998638" y="4975911"/>
            <a:ext cx="224390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MH_SubTitle_1"/>
          <p:cNvSpPr txBox="1"/>
          <p:nvPr>
            <p:custDataLst>
              <p:tags r:id="rId2"/>
            </p:custDataLst>
          </p:nvPr>
        </p:nvSpPr>
        <p:spPr>
          <a:xfrm>
            <a:off x="552721" y="456888"/>
            <a:ext cx="2689489" cy="369332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未来发展及规划</a:t>
            </a:r>
            <a:endParaRPr lang="zh-CN" altLang="en-US" sz="2400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0">
        <p14:reveal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8/9)*(#ppt_x-(#ppt_x-#ppt_w/2)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(#ppt_y+#ppt_h/2)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49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349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849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349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849"/>
                            </p:stCondLst>
                            <p:childTnLst>
                              <p:par>
                                <p:cTn id="5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8" grpId="0" animBg="1"/>
      <p:bldP spid="19" grpId="0" animBg="1"/>
      <p:bldP spid="20" grpId="0" animBg="1"/>
      <p:bldP spid="21" grpId="0"/>
      <p:bldP spid="22" grpId="0" animBg="1"/>
      <p:bldP spid="23" grpId="0" animBg="1"/>
      <p:bldP spid="24" grpId="0" animBg="1"/>
      <p:bldP spid="25" grpId="0"/>
      <p:bldP spid="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-文本框 8"/>
          <p:cNvSpPr txBox="1"/>
          <p:nvPr>
            <p:custDataLst>
              <p:tags r:id="rId1"/>
            </p:custDataLst>
          </p:nvPr>
        </p:nvSpPr>
        <p:spPr>
          <a:xfrm>
            <a:off x="1792720" y="4002481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dirty="0">
                <a:solidFill>
                  <a:schemeClr val="accent3"/>
                </a:solidFill>
                <a:cs typeface="+mn-ea"/>
                <a:sym typeface="+mn-lt"/>
              </a:rPr>
              <a:t>请替换文字内容</a:t>
            </a:r>
            <a:endParaRPr lang="zh-CN" altLang="en-US" dirty="0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8" name="PA-文本框 8"/>
          <p:cNvSpPr txBox="1"/>
          <p:nvPr>
            <p:custDataLst>
              <p:tags r:id="rId2"/>
            </p:custDataLst>
          </p:nvPr>
        </p:nvSpPr>
        <p:spPr>
          <a:xfrm>
            <a:off x="5106548" y="4002481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dirty="0">
                <a:solidFill>
                  <a:schemeClr val="accent3"/>
                </a:solidFill>
                <a:cs typeface="+mn-ea"/>
                <a:sym typeface="+mn-lt"/>
              </a:rPr>
              <a:t>请替换文字内容</a:t>
            </a:r>
            <a:endParaRPr lang="zh-CN" altLang="en-US" dirty="0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9" name="PA-文本框 8"/>
          <p:cNvSpPr txBox="1"/>
          <p:nvPr>
            <p:custDataLst>
              <p:tags r:id="rId3"/>
            </p:custDataLst>
          </p:nvPr>
        </p:nvSpPr>
        <p:spPr>
          <a:xfrm>
            <a:off x="8510144" y="4002481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dirty="0">
                <a:solidFill>
                  <a:schemeClr val="accent3"/>
                </a:solidFill>
                <a:cs typeface="+mn-ea"/>
                <a:sym typeface="+mn-lt"/>
              </a:rPr>
              <a:t>请替换文字内容</a:t>
            </a:r>
            <a:endParaRPr lang="zh-CN" altLang="en-US" dirty="0">
              <a:solidFill>
                <a:schemeClr val="accent3"/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031823" y="3012415"/>
            <a:ext cx="10093627" cy="510590"/>
            <a:chOff x="1049187" y="3627456"/>
            <a:chExt cx="10093627" cy="510590"/>
          </a:xfrm>
        </p:grpSpPr>
        <p:sp>
          <p:nvSpPr>
            <p:cNvPr id="11" name="任意多边形: 形状 19"/>
            <p:cNvSpPr/>
            <p:nvPr/>
          </p:nvSpPr>
          <p:spPr>
            <a:xfrm>
              <a:off x="1049187" y="3627457"/>
              <a:ext cx="3011160" cy="510589"/>
            </a:xfrm>
            <a:custGeom>
              <a:avLst/>
              <a:gdLst>
                <a:gd name="connsiteX0" fmla="*/ 255295 w 3011160"/>
                <a:gd name="connsiteY0" fmla="*/ 0 h 510589"/>
                <a:gd name="connsiteX1" fmla="*/ 3011160 w 3011160"/>
                <a:gd name="connsiteY1" fmla="*/ 0 h 510589"/>
                <a:gd name="connsiteX2" fmla="*/ 3011160 w 3011160"/>
                <a:gd name="connsiteY2" fmla="*/ 510589 h 510589"/>
                <a:gd name="connsiteX3" fmla="*/ 255295 w 3011160"/>
                <a:gd name="connsiteY3" fmla="*/ 510589 h 510589"/>
                <a:gd name="connsiteX4" fmla="*/ 5187 w 3011160"/>
                <a:gd name="connsiteY4" fmla="*/ 306745 h 510589"/>
                <a:gd name="connsiteX5" fmla="*/ 0 w 3011160"/>
                <a:gd name="connsiteY5" fmla="*/ 255295 h 510589"/>
                <a:gd name="connsiteX6" fmla="*/ 5187 w 3011160"/>
                <a:gd name="connsiteY6" fmla="*/ 203844 h 510589"/>
                <a:gd name="connsiteX7" fmla="*/ 255295 w 3011160"/>
                <a:gd name="connsiteY7" fmla="*/ 0 h 510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11160" h="510589">
                  <a:moveTo>
                    <a:pt x="255295" y="0"/>
                  </a:moveTo>
                  <a:lnTo>
                    <a:pt x="3011160" y="0"/>
                  </a:lnTo>
                  <a:lnTo>
                    <a:pt x="3011160" y="510589"/>
                  </a:lnTo>
                  <a:lnTo>
                    <a:pt x="255295" y="510589"/>
                  </a:lnTo>
                  <a:cubicBezTo>
                    <a:pt x="131923" y="510589"/>
                    <a:pt x="28992" y="423079"/>
                    <a:pt x="5187" y="306745"/>
                  </a:cubicBezTo>
                  <a:lnTo>
                    <a:pt x="0" y="255295"/>
                  </a:lnTo>
                  <a:lnTo>
                    <a:pt x="5187" y="203844"/>
                  </a:lnTo>
                  <a:cubicBezTo>
                    <a:pt x="28992" y="87510"/>
                    <a:pt x="131923" y="0"/>
                    <a:pt x="25529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rgbClr val="024581"/>
                </a:gs>
              </a:gsLst>
              <a:lin ang="10800000" scaled="1"/>
              <a:tileRect/>
            </a:gradFill>
            <a:ln w="19050" cap="flat" cmpd="sng" algn="ctr">
              <a:noFill/>
              <a:prstDash val="solid"/>
              <a:miter lim="800000"/>
            </a:ln>
            <a:effectLst>
              <a:outerShdw blurRad="698500" dist="1905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任意多边形: 形状 18"/>
            <p:cNvSpPr/>
            <p:nvPr/>
          </p:nvSpPr>
          <p:spPr>
            <a:xfrm>
              <a:off x="4048335" y="3627456"/>
              <a:ext cx="4724482" cy="510590"/>
            </a:xfrm>
            <a:custGeom>
              <a:avLst/>
              <a:gdLst>
                <a:gd name="connsiteX0" fmla="*/ 0 w 4724482"/>
                <a:gd name="connsiteY0" fmla="*/ 0 h 510590"/>
                <a:gd name="connsiteX1" fmla="*/ 4724482 w 4724482"/>
                <a:gd name="connsiteY1" fmla="*/ 0 h 510590"/>
                <a:gd name="connsiteX2" fmla="*/ 4724482 w 4724482"/>
                <a:gd name="connsiteY2" fmla="*/ 510590 h 510590"/>
                <a:gd name="connsiteX3" fmla="*/ 0 w 4724482"/>
                <a:gd name="connsiteY3" fmla="*/ 510589 h 510590"/>
                <a:gd name="connsiteX4" fmla="*/ 0 w 4724482"/>
                <a:gd name="connsiteY4" fmla="*/ 0 h 51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24482" h="510590">
                  <a:moveTo>
                    <a:pt x="0" y="0"/>
                  </a:moveTo>
                  <a:lnTo>
                    <a:pt x="4724482" y="0"/>
                  </a:lnTo>
                  <a:lnTo>
                    <a:pt x="4724482" y="510590"/>
                  </a:lnTo>
                  <a:lnTo>
                    <a:pt x="0" y="510589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rgbClr val="024581"/>
                </a:gs>
              </a:gsLst>
              <a:lin ang="10800000" scaled="1"/>
              <a:tileRect/>
            </a:gradFill>
            <a:ln w="19050" cap="flat" cmpd="sng" algn="ctr">
              <a:noFill/>
              <a:prstDash val="solid"/>
              <a:miter lim="800000"/>
            </a:ln>
            <a:effectLst>
              <a:outerShdw blurRad="698500" dist="1905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任意多边形: 形状 17"/>
            <p:cNvSpPr/>
            <p:nvPr/>
          </p:nvSpPr>
          <p:spPr>
            <a:xfrm>
              <a:off x="8760805" y="3627456"/>
              <a:ext cx="2382009" cy="510590"/>
            </a:xfrm>
            <a:custGeom>
              <a:avLst/>
              <a:gdLst>
                <a:gd name="connsiteX0" fmla="*/ 0 w 2382009"/>
                <a:gd name="connsiteY0" fmla="*/ 0 h 510590"/>
                <a:gd name="connsiteX1" fmla="*/ 2126714 w 2382009"/>
                <a:gd name="connsiteY1" fmla="*/ 0 h 510590"/>
                <a:gd name="connsiteX2" fmla="*/ 2382009 w 2382009"/>
                <a:gd name="connsiteY2" fmla="*/ 255295 h 510590"/>
                <a:gd name="connsiteX3" fmla="*/ 2382008 w 2382009"/>
                <a:gd name="connsiteY3" fmla="*/ 255295 h 510590"/>
                <a:gd name="connsiteX4" fmla="*/ 2126713 w 2382009"/>
                <a:gd name="connsiteY4" fmla="*/ 510590 h 510590"/>
                <a:gd name="connsiteX5" fmla="*/ 0 w 2382009"/>
                <a:gd name="connsiteY5" fmla="*/ 510590 h 510590"/>
                <a:gd name="connsiteX6" fmla="*/ 0 w 2382009"/>
                <a:gd name="connsiteY6" fmla="*/ 0 h 51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2009" h="510590">
                  <a:moveTo>
                    <a:pt x="0" y="0"/>
                  </a:moveTo>
                  <a:lnTo>
                    <a:pt x="2126714" y="0"/>
                  </a:lnTo>
                  <a:cubicBezTo>
                    <a:pt x="2267710" y="0"/>
                    <a:pt x="2382009" y="114299"/>
                    <a:pt x="2382009" y="255295"/>
                  </a:cubicBezTo>
                  <a:lnTo>
                    <a:pt x="2382008" y="255295"/>
                  </a:lnTo>
                  <a:cubicBezTo>
                    <a:pt x="2382008" y="396291"/>
                    <a:pt x="2267709" y="510590"/>
                    <a:pt x="2126713" y="510590"/>
                  </a:cubicBezTo>
                  <a:lnTo>
                    <a:pt x="0" y="51059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rgbClr val="024581"/>
                </a:gs>
              </a:gsLst>
              <a:lin ang="10800000" scaled="1"/>
              <a:tileRect/>
            </a:gradFill>
            <a:ln w="19050" cap="flat" cmpd="sng" algn="ctr">
              <a:noFill/>
              <a:prstDash val="solid"/>
              <a:miter lim="800000"/>
            </a:ln>
            <a:effectLst>
              <a:outerShdw blurRad="698500" dist="1905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4" name="椭圆 13"/>
          <p:cNvSpPr/>
          <p:nvPr/>
        </p:nvSpPr>
        <p:spPr>
          <a:xfrm>
            <a:off x="2198786" y="1642621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rgbClr val="024581"/>
              </a:gs>
            </a:gsLst>
            <a:lin ang="5400000" scaled="0"/>
            <a:tileRect/>
          </a:gradFill>
          <a:ln w="19050" cap="flat" cmpd="sng" algn="ctr">
            <a:noFill/>
            <a:prstDash val="solid"/>
            <a:miter lim="800000"/>
          </a:ln>
          <a:effectLst>
            <a:outerShdw blurRad="698500" dist="190500" dir="8100000" algn="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583336" y="1642621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rgbClr val="024581"/>
              </a:gs>
            </a:gsLst>
            <a:lin ang="5400000" scaled="0"/>
            <a:tileRect/>
          </a:gradFill>
          <a:ln w="19050" cap="flat" cmpd="sng" algn="ctr">
            <a:noFill/>
            <a:prstDash val="solid"/>
            <a:miter lim="800000"/>
          </a:ln>
          <a:effectLst>
            <a:outerShdw blurRad="698500" dist="190500" dir="8100000" algn="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9025760" y="1642621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rgbClr val="024581"/>
              </a:gs>
            </a:gsLst>
            <a:lin ang="5400000" scaled="0"/>
            <a:tileRect/>
          </a:gradFill>
          <a:ln w="19050" cap="flat" cmpd="sng" algn="ctr">
            <a:noFill/>
            <a:prstDash val="solid"/>
            <a:miter lim="800000"/>
          </a:ln>
          <a:effectLst>
            <a:outerShdw blurRad="698500" dist="190500" dir="8100000" algn="tr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椭圆 27"/>
          <p:cNvSpPr/>
          <p:nvPr/>
        </p:nvSpPr>
        <p:spPr>
          <a:xfrm>
            <a:off x="2433139" y="1878487"/>
            <a:ext cx="519654" cy="518868"/>
          </a:xfrm>
          <a:custGeom>
            <a:avLst/>
            <a:gdLst>
              <a:gd name="T0" fmla="*/ 6894 w 7804"/>
              <a:gd name="T1" fmla="*/ 3038 h 7804"/>
              <a:gd name="T2" fmla="*/ 6614 w 7804"/>
              <a:gd name="T3" fmla="*/ 2704 h 7804"/>
              <a:gd name="T4" fmla="*/ 6826 w 7804"/>
              <a:gd name="T5" fmla="*/ 2200 h 7804"/>
              <a:gd name="T6" fmla="*/ 6496 w 7804"/>
              <a:gd name="T7" fmla="*/ 978 h 7804"/>
              <a:gd name="T8" fmla="*/ 5604 w 7804"/>
              <a:gd name="T9" fmla="*/ 978 h 7804"/>
              <a:gd name="T10" fmla="*/ 5254 w 7804"/>
              <a:gd name="T11" fmla="*/ 1222 h 7804"/>
              <a:gd name="T12" fmla="*/ 4973 w 7804"/>
              <a:gd name="T13" fmla="*/ 1137 h 7804"/>
              <a:gd name="T14" fmla="*/ 4766 w 7804"/>
              <a:gd name="T15" fmla="*/ 631 h 7804"/>
              <a:gd name="T16" fmla="*/ 3668 w 7804"/>
              <a:gd name="T17" fmla="*/ 0 h 7804"/>
              <a:gd name="T18" fmla="*/ 3038 w 7804"/>
              <a:gd name="T19" fmla="*/ 910 h 7804"/>
              <a:gd name="T20" fmla="*/ 2704 w 7804"/>
              <a:gd name="T21" fmla="*/ 1190 h 7804"/>
              <a:gd name="T22" fmla="*/ 2398 w 7804"/>
              <a:gd name="T23" fmla="*/ 1175 h 7804"/>
              <a:gd name="T24" fmla="*/ 1754 w 7804"/>
              <a:gd name="T25" fmla="*/ 793 h 7804"/>
              <a:gd name="T26" fmla="*/ 978 w 7804"/>
              <a:gd name="T27" fmla="*/ 1308 h 7804"/>
              <a:gd name="T28" fmla="*/ 1175 w 7804"/>
              <a:gd name="T29" fmla="*/ 2398 h 7804"/>
              <a:gd name="T30" fmla="*/ 1137 w 7804"/>
              <a:gd name="T31" fmla="*/ 2831 h 7804"/>
              <a:gd name="T32" fmla="*/ 631 w 7804"/>
              <a:gd name="T33" fmla="*/ 3038 h 7804"/>
              <a:gd name="T34" fmla="*/ 0 w 7804"/>
              <a:gd name="T35" fmla="*/ 4136 h 7804"/>
              <a:gd name="T36" fmla="*/ 910 w 7804"/>
              <a:gd name="T37" fmla="*/ 4766 h 7804"/>
              <a:gd name="T38" fmla="*/ 1190 w 7804"/>
              <a:gd name="T39" fmla="*/ 5100 h 7804"/>
              <a:gd name="T40" fmla="*/ 978 w 7804"/>
              <a:gd name="T41" fmla="*/ 5604 h 7804"/>
              <a:gd name="T42" fmla="*/ 1308 w 7804"/>
              <a:gd name="T43" fmla="*/ 6826 h 7804"/>
              <a:gd name="T44" fmla="*/ 2200 w 7804"/>
              <a:gd name="T45" fmla="*/ 6826 h 7804"/>
              <a:gd name="T46" fmla="*/ 2550 w 7804"/>
              <a:gd name="T47" fmla="*/ 6582 h 7804"/>
              <a:gd name="T48" fmla="*/ 2831 w 7804"/>
              <a:gd name="T49" fmla="*/ 6667 h 7804"/>
              <a:gd name="T50" fmla="*/ 3038 w 7804"/>
              <a:gd name="T51" fmla="*/ 7173 h 7804"/>
              <a:gd name="T52" fmla="*/ 4136 w 7804"/>
              <a:gd name="T53" fmla="*/ 7804 h 7804"/>
              <a:gd name="T54" fmla="*/ 4766 w 7804"/>
              <a:gd name="T55" fmla="*/ 6894 h 7804"/>
              <a:gd name="T56" fmla="*/ 5100 w 7804"/>
              <a:gd name="T57" fmla="*/ 6614 h 7804"/>
              <a:gd name="T58" fmla="*/ 5406 w 7804"/>
              <a:gd name="T59" fmla="*/ 6629 h 7804"/>
              <a:gd name="T60" fmla="*/ 6050 w 7804"/>
              <a:gd name="T61" fmla="*/ 7011 h 7804"/>
              <a:gd name="T62" fmla="*/ 6647 w 7804"/>
              <a:gd name="T63" fmla="*/ 6675 h 7804"/>
              <a:gd name="T64" fmla="*/ 6826 w 7804"/>
              <a:gd name="T65" fmla="*/ 6496 h 7804"/>
              <a:gd name="T66" fmla="*/ 6629 w 7804"/>
              <a:gd name="T67" fmla="*/ 5406 h 7804"/>
              <a:gd name="T68" fmla="*/ 6667 w 7804"/>
              <a:gd name="T69" fmla="*/ 4972 h 7804"/>
              <a:gd name="T70" fmla="*/ 7173 w 7804"/>
              <a:gd name="T71" fmla="*/ 4766 h 7804"/>
              <a:gd name="T72" fmla="*/ 7804 w 7804"/>
              <a:gd name="T73" fmla="*/ 3668 h 7804"/>
              <a:gd name="T74" fmla="*/ 5608 w 7804"/>
              <a:gd name="T75" fmla="*/ 3902 h 7804"/>
              <a:gd name="T76" fmla="*/ 2196 w 7804"/>
              <a:gd name="T77" fmla="*/ 3902 h 7804"/>
              <a:gd name="T78" fmla="*/ 5608 w 7804"/>
              <a:gd name="T79" fmla="*/ 3902 h 7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804" h="7804">
                <a:moveTo>
                  <a:pt x="7173" y="3038"/>
                </a:moveTo>
                <a:lnTo>
                  <a:pt x="6894" y="3038"/>
                </a:lnTo>
                <a:cubicBezTo>
                  <a:pt x="6824" y="3038"/>
                  <a:pt x="6714" y="2953"/>
                  <a:pt x="6667" y="2831"/>
                </a:cubicBezTo>
                <a:cubicBezTo>
                  <a:pt x="6650" y="2789"/>
                  <a:pt x="6632" y="2746"/>
                  <a:pt x="6614" y="2704"/>
                </a:cubicBezTo>
                <a:cubicBezTo>
                  <a:pt x="6561" y="2585"/>
                  <a:pt x="6579" y="2447"/>
                  <a:pt x="6629" y="2398"/>
                </a:cubicBezTo>
                <a:lnTo>
                  <a:pt x="6826" y="2200"/>
                </a:lnTo>
                <a:cubicBezTo>
                  <a:pt x="7072" y="1954"/>
                  <a:pt x="7072" y="1554"/>
                  <a:pt x="6826" y="1308"/>
                </a:cubicBezTo>
                <a:lnTo>
                  <a:pt x="6496" y="978"/>
                </a:lnTo>
                <a:cubicBezTo>
                  <a:pt x="6377" y="859"/>
                  <a:pt x="6218" y="793"/>
                  <a:pt x="6050" y="793"/>
                </a:cubicBezTo>
                <a:cubicBezTo>
                  <a:pt x="5882" y="793"/>
                  <a:pt x="5723" y="859"/>
                  <a:pt x="5604" y="978"/>
                </a:cubicBezTo>
                <a:lnTo>
                  <a:pt x="5406" y="1176"/>
                </a:lnTo>
                <a:cubicBezTo>
                  <a:pt x="5378" y="1204"/>
                  <a:pt x="5319" y="1222"/>
                  <a:pt x="5254" y="1222"/>
                </a:cubicBezTo>
                <a:cubicBezTo>
                  <a:pt x="5201" y="1222"/>
                  <a:pt x="5147" y="1211"/>
                  <a:pt x="5100" y="1190"/>
                </a:cubicBezTo>
                <a:cubicBezTo>
                  <a:pt x="5058" y="1172"/>
                  <a:pt x="5015" y="1154"/>
                  <a:pt x="4973" y="1137"/>
                </a:cubicBezTo>
                <a:cubicBezTo>
                  <a:pt x="4851" y="1090"/>
                  <a:pt x="4766" y="980"/>
                  <a:pt x="4766" y="910"/>
                </a:cubicBezTo>
                <a:lnTo>
                  <a:pt x="4766" y="631"/>
                </a:lnTo>
                <a:cubicBezTo>
                  <a:pt x="4766" y="283"/>
                  <a:pt x="4483" y="0"/>
                  <a:pt x="4136" y="0"/>
                </a:cubicBezTo>
                <a:lnTo>
                  <a:pt x="3668" y="0"/>
                </a:lnTo>
                <a:cubicBezTo>
                  <a:pt x="3321" y="0"/>
                  <a:pt x="3038" y="283"/>
                  <a:pt x="3038" y="631"/>
                </a:cubicBezTo>
                <a:lnTo>
                  <a:pt x="3038" y="910"/>
                </a:lnTo>
                <a:cubicBezTo>
                  <a:pt x="3038" y="980"/>
                  <a:pt x="2953" y="1090"/>
                  <a:pt x="2831" y="1137"/>
                </a:cubicBezTo>
                <a:cubicBezTo>
                  <a:pt x="2789" y="1154"/>
                  <a:pt x="2746" y="1172"/>
                  <a:pt x="2704" y="1190"/>
                </a:cubicBezTo>
                <a:cubicBezTo>
                  <a:pt x="2657" y="1211"/>
                  <a:pt x="2603" y="1222"/>
                  <a:pt x="2550" y="1222"/>
                </a:cubicBezTo>
                <a:cubicBezTo>
                  <a:pt x="2485" y="1222"/>
                  <a:pt x="2426" y="1204"/>
                  <a:pt x="2398" y="1175"/>
                </a:cubicBezTo>
                <a:lnTo>
                  <a:pt x="2200" y="978"/>
                </a:lnTo>
                <a:cubicBezTo>
                  <a:pt x="2081" y="859"/>
                  <a:pt x="1922" y="793"/>
                  <a:pt x="1754" y="793"/>
                </a:cubicBezTo>
                <a:cubicBezTo>
                  <a:pt x="1585" y="793"/>
                  <a:pt x="1427" y="859"/>
                  <a:pt x="1308" y="978"/>
                </a:cubicBezTo>
                <a:lnTo>
                  <a:pt x="978" y="1308"/>
                </a:lnTo>
                <a:cubicBezTo>
                  <a:pt x="732" y="1554"/>
                  <a:pt x="732" y="1954"/>
                  <a:pt x="978" y="2200"/>
                </a:cubicBezTo>
                <a:lnTo>
                  <a:pt x="1175" y="2398"/>
                </a:lnTo>
                <a:cubicBezTo>
                  <a:pt x="1225" y="2447"/>
                  <a:pt x="1243" y="2585"/>
                  <a:pt x="1190" y="2704"/>
                </a:cubicBezTo>
                <a:cubicBezTo>
                  <a:pt x="1172" y="2746"/>
                  <a:pt x="1154" y="2789"/>
                  <a:pt x="1137" y="2831"/>
                </a:cubicBezTo>
                <a:cubicBezTo>
                  <a:pt x="1090" y="2953"/>
                  <a:pt x="980" y="3038"/>
                  <a:pt x="910" y="3038"/>
                </a:cubicBezTo>
                <a:lnTo>
                  <a:pt x="631" y="3038"/>
                </a:lnTo>
                <a:cubicBezTo>
                  <a:pt x="283" y="3038"/>
                  <a:pt x="0" y="3321"/>
                  <a:pt x="0" y="3668"/>
                </a:cubicBezTo>
                <a:lnTo>
                  <a:pt x="0" y="4136"/>
                </a:lnTo>
                <a:cubicBezTo>
                  <a:pt x="0" y="4483"/>
                  <a:pt x="283" y="4766"/>
                  <a:pt x="631" y="4766"/>
                </a:cubicBezTo>
                <a:lnTo>
                  <a:pt x="910" y="4766"/>
                </a:lnTo>
                <a:cubicBezTo>
                  <a:pt x="980" y="4766"/>
                  <a:pt x="1090" y="4851"/>
                  <a:pt x="1137" y="4972"/>
                </a:cubicBezTo>
                <a:cubicBezTo>
                  <a:pt x="1154" y="5015"/>
                  <a:pt x="1172" y="5058"/>
                  <a:pt x="1190" y="5100"/>
                </a:cubicBezTo>
                <a:cubicBezTo>
                  <a:pt x="1243" y="5219"/>
                  <a:pt x="1225" y="5357"/>
                  <a:pt x="1175" y="5406"/>
                </a:cubicBezTo>
                <a:lnTo>
                  <a:pt x="978" y="5604"/>
                </a:lnTo>
                <a:cubicBezTo>
                  <a:pt x="732" y="5850"/>
                  <a:pt x="732" y="6250"/>
                  <a:pt x="978" y="6496"/>
                </a:cubicBezTo>
                <a:lnTo>
                  <a:pt x="1308" y="6826"/>
                </a:lnTo>
                <a:cubicBezTo>
                  <a:pt x="1427" y="6945"/>
                  <a:pt x="1586" y="7011"/>
                  <a:pt x="1754" y="7011"/>
                </a:cubicBezTo>
                <a:cubicBezTo>
                  <a:pt x="1922" y="7011"/>
                  <a:pt x="2081" y="6945"/>
                  <a:pt x="2200" y="6826"/>
                </a:cubicBezTo>
                <a:lnTo>
                  <a:pt x="2398" y="6628"/>
                </a:lnTo>
                <a:cubicBezTo>
                  <a:pt x="2427" y="6599"/>
                  <a:pt x="2484" y="6582"/>
                  <a:pt x="2550" y="6582"/>
                </a:cubicBezTo>
                <a:cubicBezTo>
                  <a:pt x="2602" y="6582"/>
                  <a:pt x="2657" y="6593"/>
                  <a:pt x="2704" y="6614"/>
                </a:cubicBezTo>
                <a:cubicBezTo>
                  <a:pt x="2745" y="6632"/>
                  <a:pt x="2788" y="6650"/>
                  <a:pt x="2831" y="6667"/>
                </a:cubicBezTo>
                <a:cubicBezTo>
                  <a:pt x="2953" y="6714"/>
                  <a:pt x="3038" y="6824"/>
                  <a:pt x="3038" y="6894"/>
                </a:cubicBezTo>
                <a:lnTo>
                  <a:pt x="3038" y="7173"/>
                </a:lnTo>
                <a:cubicBezTo>
                  <a:pt x="3038" y="7521"/>
                  <a:pt x="3321" y="7804"/>
                  <a:pt x="3668" y="7804"/>
                </a:cubicBezTo>
                <a:lnTo>
                  <a:pt x="4136" y="7804"/>
                </a:lnTo>
                <a:cubicBezTo>
                  <a:pt x="4483" y="7804"/>
                  <a:pt x="4766" y="7521"/>
                  <a:pt x="4766" y="7173"/>
                </a:cubicBezTo>
                <a:lnTo>
                  <a:pt x="4766" y="6894"/>
                </a:lnTo>
                <a:cubicBezTo>
                  <a:pt x="4766" y="6824"/>
                  <a:pt x="4851" y="6714"/>
                  <a:pt x="4972" y="6667"/>
                </a:cubicBezTo>
                <a:cubicBezTo>
                  <a:pt x="5015" y="6650"/>
                  <a:pt x="5058" y="6632"/>
                  <a:pt x="5100" y="6614"/>
                </a:cubicBezTo>
                <a:cubicBezTo>
                  <a:pt x="5146" y="6593"/>
                  <a:pt x="5201" y="6582"/>
                  <a:pt x="5254" y="6582"/>
                </a:cubicBezTo>
                <a:cubicBezTo>
                  <a:pt x="5319" y="6582"/>
                  <a:pt x="5377" y="6600"/>
                  <a:pt x="5406" y="6629"/>
                </a:cubicBezTo>
                <a:lnTo>
                  <a:pt x="5604" y="6826"/>
                </a:lnTo>
                <a:cubicBezTo>
                  <a:pt x="5723" y="6945"/>
                  <a:pt x="5882" y="7011"/>
                  <a:pt x="6050" y="7011"/>
                </a:cubicBezTo>
                <a:cubicBezTo>
                  <a:pt x="6068" y="7011"/>
                  <a:pt x="6087" y="7010"/>
                  <a:pt x="6105" y="7009"/>
                </a:cubicBezTo>
                <a:cubicBezTo>
                  <a:pt x="6335" y="6989"/>
                  <a:pt x="6538" y="6785"/>
                  <a:pt x="6647" y="6675"/>
                </a:cubicBezTo>
                <a:lnTo>
                  <a:pt x="6661" y="6661"/>
                </a:lnTo>
                <a:lnTo>
                  <a:pt x="6826" y="6496"/>
                </a:lnTo>
                <a:cubicBezTo>
                  <a:pt x="7072" y="6250"/>
                  <a:pt x="7072" y="5850"/>
                  <a:pt x="6826" y="5604"/>
                </a:cubicBezTo>
                <a:lnTo>
                  <a:pt x="6629" y="5406"/>
                </a:lnTo>
                <a:cubicBezTo>
                  <a:pt x="6579" y="5357"/>
                  <a:pt x="6561" y="5219"/>
                  <a:pt x="6614" y="5100"/>
                </a:cubicBezTo>
                <a:cubicBezTo>
                  <a:pt x="6632" y="5058"/>
                  <a:pt x="6650" y="5015"/>
                  <a:pt x="6667" y="4972"/>
                </a:cubicBezTo>
                <a:cubicBezTo>
                  <a:pt x="6714" y="4851"/>
                  <a:pt x="6824" y="4766"/>
                  <a:pt x="6894" y="4766"/>
                </a:cubicBezTo>
                <a:lnTo>
                  <a:pt x="7173" y="4766"/>
                </a:lnTo>
                <a:cubicBezTo>
                  <a:pt x="7521" y="4766"/>
                  <a:pt x="7804" y="4483"/>
                  <a:pt x="7804" y="4135"/>
                </a:cubicBezTo>
                <a:lnTo>
                  <a:pt x="7804" y="3668"/>
                </a:lnTo>
                <a:cubicBezTo>
                  <a:pt x="7804" y="3321"/>
                  <a:pt x="7521" y="3038"/>
                  <a:pt x="7173" y="3038"/>
                </a:cubicBezTo>
                <a:close/>
                <a:moveTo>
                  <a:pt x="5608" y="3902"/>
                </a:moveTo>
                <a:cubicBezTo>
                  <a:pt x="5608" y="4843"/>
                  <a:pt x="4843" y="5608"/>
                  <a:pt x="3902" y="5608"/>
                </a:cubicBezTo>
                <a:cubicBezTo>
                  <a:pt x="2961" y="5608"/>
                  <a:pt x="2196" y="4843"/>
                  <a:pt x="2196" y="3902"/>
                </a:cubicBezTo>
                <a:cubicBezTo>
                  <a:pt x="2196" y="2961"/>
                  <a:pt x="2961" y="2196"/>
                  <a:pt x="3902" y="2196"/>
                </a:cubicBezTo>
                <a:cubicBezTo>
                  <a:pt x="4843" y="2196"/>
                  <a:pt x="5608" y="2961"/>
                  <a:pt x="5608" y="3902"/>
                </a:cubicBez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508000" dist="254000" dir="5400000" algn="tl" rotWithShape="0">
              <a:prstClr val="black">
                <a:alpha val="20000"/>
              </a:prst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椭圆 28"/>
          <p:cNvSpPr/>
          <p:nvPr/>
        </p:nvSpPr>
        <p:spPr>
          <a:xfrm>
            <a:off x="5818809" y="1878740"/>
            <a:ext cx="519654" cy="518362"/>
          </a:xfrm>
          <a:custGeom>
            <a:avLst/>
            <a:gdLst>
              <a:gd name="connsiteX0" fmla="*/ 252216 w 606607"/>
              <a:gd name="connsiteY0" fmla="*/ 196384 h 605099"/>
              <a:gd name="connsiteX1" fmla="*/ 310102 w 606607"/>
              <a:gd name="connsiteY1" fmla="*/ 210858 h 605099"/>
              <a:gd name="connsiteX2" fmla="*/ 333388 w 606607"/>
              <a:gd name="connsiteY2" fmla="*/ 242793 h 605099"/>
              <a:gd name="connsiteX3" fmla="*/ 322633 w 606607"/>
              <a:gd name="connsiteY3" fmla="*/ 280704 h 605099"/>
              <a:gd name="connsiteX4" fmla="*/ 265215 w 606607"/>
              <a:gd name="connsiteY4" fmla="*/ 292470 h 605099"/>
              <a:gd name="connsiteX5" fmla="*/ 229960 w 606607"/>
              <a:gd name="connsiteY5" fmla="*/ 299380 h 605099"/>
              <a:gd name="connsiteX6" fmla="*/ 100628 w 606607"/>
              <a:gd name="connsiteY6" fmla="*/ 445049 h 605099"/>
              <a:gd name="connsiteX7" fmla="*/ 93241 w 606607"/>
              <a:gd name="connsiteY7" fmla="*/ 466433 h 605099"/>
              <a:gd name="connsiteX8" fmla="*/ 103153 w 606607"/>
              <a:gd name="connsiteY8" fmla="*/ 486789 h 605099"/>
              <a:gd name="connsiteX9" fmla="*/ 123820 w 606607"/>
              <a:gd name="connsiteY9" fmla="*/ 505091 h 605099"/>
              <a:gd name="connsiteX10" fmla="*/ 165715 w 606607"/>
              <a:gd name="connsiteY10" fmla="*/ 502570 h 605099"/>
              <a:gd name="connsiteX11" fmla="*/ 224816 w 606607"/>
              <a:gd name="connsiteY11" fmla="*/ 435992 h 605099"/>
              <a:gd name="connsiteX12" fmla="*/ 285414 w 606607"/>
              <a:gd name="connsiteY12" fmla="*/ 432350 h 605099"/>
              <a:gd name="connsiteX13" fmla="*/ 290932 w 606607"/>
              <a:gd name="connsiteY13" fmla="*/ 437206 h 605099"/>
              <a:gd name="connsiteX14" fmla="*/ 305333 w 606607"/>
              <a:gd name="connsiteY14" fmla="*/ 466713 h 605099"/>
              <a:gd name="connsiteX15" fmla="*/ 294579 w 606607"/>
              <a:gd name="connsiteY15" fmla="*/ 497621 h 605099"/>
              <a:gd name="connsiteX16" fmla="*/ 235477 w 606607"/>
              <a:gd name="connsiteY16" fmla="*/ 564106 h 605099"/>
              <a:gd name="connsiteX17" fmla="*/ 143458 w 606607"/>
              <a:gd name="connsiteY17" fmla="*/ 605099 h 605099"/>
              <a:gd name="connsiteX18" fmla="*/ 62006 w 606607"/>
              <a:gd name="connsiteY18" fmla="*/ 574564 h 605099"/>
              <a:gd name="connsiteX19" fmla="*/ 41340 w 606607"/>
              <a:gd name="connsiteY19" fmla="*/ 556449 h 605099"/>
              <a:gd name="connsiteX20" fmla="*/ 30866 w 606607"/>
              <a:gd name="connsiteY20" fmla="*/ 383233 h 605099"/>
              <a:gd name="connsiteX21" fmla="*/ 160197 w 606607"/>
              <a:gd name="connsiteY21" fmla="*/ 237657 h 605099"/>
              <a:gd name="connsiteX22" fmla="*/ 252216 w 606607"/>
              <a:gd name="connsiteY22" fmla="*/ 196384 h 605099"/>
              <a:gd name="connsiteX23" fmla="*/ 463119 w 606607"/>
              <a:gd name="connsiteY23" fmla="*/ 0 h 605099"/>
              <a:gd name="connsiteX24" fmla="*/ 544570 w 606607"/>
              <a:gd name="connsiteY24" fmla="*/ 30814 h 605099"/>
              <a:gd name="connsiteX25" fmla="*/ 565237 w 606607"/>
              <a:gd name="connsiteY25" fmla="*/ 49115 h 605099"/>
              <a:gd name="connsiteX26" fmla="*/ 575711 w 606607"/>
              <a:gd name="connsiteY26" fmla="*/ 222418 h 605099"/>
              <a:gd name="connsiteX27" fmla="*/ 446473 w 606607"/>
              <a:gd name="connsiteY27" fmla="*/ 368175 h 605099"/>
              <a:gd name="connsiteX28" fmla="*/ 354455 w 606607"/>
              <a:gd name="connsiteY28" fmla="*/ 409633 h 605099"/>
              <a:gd name="connsiteX29" fmla="*/ 354362 w 606607"/>
              <a:gd name="connsiteY29" fmla="*/ 409633 h 605099"/>
              <a:gd name="connsiteX30" fmla="*/ 297505 w 606607"/>
              <a:gd name="connsiteY30" fmla="*/ 395533 h 605099"/>
              <a:gd name="connsiteX31" fmla="*/ 273658 w 606607"/>
              <a:gd name="connsiteY31" fmla="*/ 363039 h 605099"/>
              <a:gd name="connsiteX32" fmla="*/ 284413 w 606607"/>
              <a:gd name="connsiteY32" fmla="*/ 324289 h 605099"/>
              <a:gd name="connsiteX33" fmla="*/ 285441 w 606607"/>
              <a:gd name="connsiteY33" fmla="*/ 323168 h 605099"/>
              <a:gd name="connsiteX34" fmla="*/ 340802 w 606607"/>
              <a:gd name="connsiteY34" fmla="*/ 312897 h 605099"/>
              <a:gd name="connsiteX35" fmla="*/ 376618 w 606607"/>
              <a:gd name="connsiteY35" fmla="*/ 306268 h 605099"/>
              <a:gd name="connsiteX36" fmla="*/ 505949 w 606607"/>
              <a:gd name="connsiteY36" fmla="*/ 160604 h 605099"/>
              <a:gd name="connsiteX37" fmla="*/ 513336 w 606607"/>
              <a:gd name="connsiteY37" fmla="*/ 139128 h 605099"/>
              <a:gd name="connsiteX38" fmla="*/ 503424 w 606607"/>
              <a:gd name="connsiteY38" fmla="*/ 118772 h 605099"/>
              <a:gd name="connsiteX39" fmla="*/ 482757 w 606607"/>
              <a:gd name="connsiteY39" fmla="*/ 100471 h 605099"/>
              <a:gd name="connsiteX40" fmla="*/ 440863 w 606607"/>
              <a:gd name="connsiteY40" fmla="*/ 102992 h 605099"/>
              <a:gd name="connsiteX41" fmla="*/ 381761 w 606607"/>
              <a:gd name="connsiteY41" fmla="*/ 169661 h 605099"/>
              <a:gd name="connsiteX42" fmla="*/ 352211 w 606607"/>
              <a:gd name="connsiteY42" fmla="*/ 183947 h 605099"/>
              <a:gd name="connsiteX43" fmla="*/ 349686 w 606607"/>
              <a:gd name="connsiteY43" fmla="*/ 184041 h 605099"/>
              <a:gd name="connsiteX44" fmla="*/ 321164 w 606607"/>
              <a:gd name="connsiteY44" fmla="*/ 173209 h 605099"/>
              <a:gd name="connsiteX45" fmla="*/ 315647 w 606607"/>
              <a:gd name="connsiteY45" fmla="*/ 168354 h 605099"/>
              <a:gd name="connsiteX46" fmla="*/ 301245 w 606607"/>
              <a:gd name="connsiteY46" fmla="*/ 138848 h 605099"/>
              <a:gd name="connsiteX47" fmla="*/ 311999 w 606607"/>
              <a:gd name="connsiteY47" fmla="*/ 107847 h 605099"/>
              <a:gd name="connsiteX48" fmla="*/ 371101 w 606607"/>
              <a:gd name="connsiteY48" fmla="*/ 41271 h 605099"/>
              <a:gd name="connsiteX49" fmla="*/ 463119 w 606607"/>
              <a:gd name="connsiteY49" fmla="*/ 0 h 605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606607" h="605099">
                <a:moveTo>
                  <a:pt x="252216" y="196384"/>
                </a:moveTo>
                <a:cubicBezTo>
                  <a:pt x="272416" y="196384"/>
                  <a:pt x="292428" y="201333"/>
                  <a:pt x="310102" y="210858"/>
                </a:cubicBezTo>
                <a:cubicBezTo>
                  <a:pt x="322446" y="217394"/>
                  <a:pt x="330956" y="229066"/>
                  <a:pt x="333388" y="242793"/>
                </a:cubicBezTo>
                <a:cubicBezTo>
                  <a:pt x="335819" y="256426"/>
                  <a:pt x="331891" y="270246"/>
                  <a:pt x="322633" y="280704"/>
                </a:cubicBezTo>
                <a:cubicBezTo>
                  <a:pt x="308045" y="297232"/>
                  <a:pt x="284105" y="301714"/>
                  <a:pt x="265215" y="292470"/>
                </a:cubicBezTo>
                <a:cubicBezTo>
                  <a:pt x="253713" y="286774"/>
                  <a:pt x="238563" y="289669"/>
                  <a:pt x="229960" y="299380"/>
                </a:cubicBezTo>
                <a:lnTo>
                  <a:pt x="100628" y="445049"/>
                </a:lnTo>
                <a:cubicBezTo>
                  <a:pt x="95391" y="450932"/>
                  <a:pt x="92773" y="458496"/>
                  <a:pt x="93241" y="466433"/>
                </a:cubicBezTo>
                <a:cubicBezTo>
                  <a:pt x="93708" y="474370"/>
                  <a:pt x="97262" y="481560"/>
                  <a:pt x="103153" y="486789"/>
                </a:cubicBezTo>
                <a:lnTo>
                  <a:pt x="123820" y="505091"/>
                </a:lnTo>
                <a:cubicBezTo>
                  <a:pt x="135603" y="515550"/>
                  <a:pt x="155335" y="514336"/>
                  <a:pt x="165715" y="502570"/>
                </a:cubicBezTo>
                <a:lnTo>
                  <a:pt x="224816" y="435992"/>
                </a:lnTo>
                <a:cubicBezTo>
                  <a:pt x="239966" y="418997"/>
                  <a:pt x="268301" y="417223"/>
                  <a:pt x="285414" y="432350"/>
                </a:cubicBezTo>
                <a:lnTo>
                  <a:pt x="290932" y="437206"/>
                </a:lnTo>
                <a:cubicBezTo>
                  <a:pt x="299442" y="444676"/>
                  <a:pt x="304679" y="455414"/>
                  <a:pt x="305333" y="466713"/>
                </a:cubicBezTo>
                <a:cubicBezTo>
                  <a:pt x="305988" y="478105"/>
                  <a:pt x="302247" y="489030"/>
                  <a:pt x="294579" y="497621"/>
                </a:cubicBezTo>
                <a:lnTo>
                  <a:pt x="235477" y="564106"/>
                </a:lnTo>
                <a:cubicBezTo>
                  <a:pt x="212192" y="590345"/>
                  <a:pt x="178620" y="605099"/>
                  <a:pt x="143458" y="605099"/>
                </a:cubicBezTo>
                <a:cubicBezTo>
                  <a:pt x="113346" y="605099"/>
                  <a:pt x="84450" y="594454"/>
                  <a:pt x="62006" y="574564"/>
                </a:cubicBezTo>
                <a:lnTo>
                  <a:pt x="41340" y="556449"/>
                </a:lnTo>
                <a:cubicBezTo>
                  <a:pt x="-9346" y="511628"/>
                  <a:pt x="-14115" y="433844"/>
                  <a:pt x="30866" y="383233"/>
                </a:cubicBezTo>
                <a:lnTo>
                  <a:pt x="160197" y="237657"/>
                </a:lnTo>
                <a:cubicBezTo>
                  <a:pt x="183483" y="211418"/>
                  <a:pt x="217055" y="196384"/>
                  <a:pt x="252216" y="196384"/>
                </a:cubicBezTo>
                <a:close/>
                <a:moveTo>
                  <a:pt x="463119" y="0"/>
                </a:moveTo>
                <a:cubicBezTo>
                  <a:pt x="493231" y="0"/>
                  <a:pt x="522127" y="10925"/>
                  <a:pt x="544570" y="30814"/>
                </a:cubicBezTo>
                <a:lnTo>
                  <a:pt x="565237" y="49115"/>
                </a:lnTo>
                <a:cubicBezTo>
                  <a:pt x="616015" y="94028"/>
                  <a:pt x="620691" y="171809"/>
                  <a:pt x="575711" y="222418"/>
                </a:cubicBezTo>
                <a:lnTo>
                  <a:pt x="446473" y="368175"/>
                </a:lnTo>
                <a:cubicBezTo>
                  <a:pt x="423095" y="394413"/>
                  <a:pt x="389617" y="409633"/>
                  <a:pt x="354455" y="409633"/>
                </a:cubicBezTo>
                <a:lnTo>
                  <a:pt x="354362" y="409633"/>
                </a:lnTo>
                <a:cubicBezTo>
                  <a:pt x="334630" y="409633"/>
                  <a:pt x="314992" y="404591"/>
                  <a:pt x="297505" y="395533"/>
                </a:cubicBezTo>
                <a:cubicBezTo>
                  <a:pt x="284880" y="388904"/>
                  <a:pt x="276183" y="376952"/>
                  <a:pt x="273658" y="363039"/>
                </a:cubicBezTo>
                <a:cubicBezTo>
                  <a:pt x="271040" y="349033"/>
                  <a:pt x="274968" y="334934"/>
                  <a:pt x="284413" y="324289"/>
                </a:cubicBezTo>
                <a:lnTo>
                  <a:pt x="285441" y="323168"/>
                </a:lnTo>
                <a:cubicBezTo>
                  <a:pt x="298907" y="307948"/>
                  <a:pt x="322660" y="303560"/>
                  <a:pt x="340802" y="312897"/>
                </a:cubicBezTo>
                <a:cubicBezTo>
                  <a:pt x="352491" y="318873"/>
                  <a:pt x="367921" y="316072"/>
                  <a:pt x="376618" y="306268"/>
                </a:cubicBezTo>
                <a:lnTo>
                  <a:pt x="505949" y="160604"/>
                </a:lnTo>
                <a:cubicBezTo>
                  <a:pt x="511186" y="154721"/>
                  <a:pt x="513804" y="147065"/>
                  <a:pt x="513336" y="139128"/>
                </a:cubicBezTo>
                <a:cubicBezTo>
                  <a:pt x="512869" y="131284"/>
                  <a:pt x="509315" y="124001"/>
                  <a:pt x="503424" y="118772"/>
                </a:cubicBezTo>
                <a:lnTo>
                  <a:pt x="482757" y="100471"/>
                </a:lnTo>
                <a:cubicBezTo>
                  <a:pt x="470974" y="90106"/>
                  <a:pt x="451243" y="91320"/>
                  <a:pt x="440863" y="102992"/>
                </a:cubicBezTo>
                <a:lnTo>
                  <a:pt x="381761" y="169661"/>
                </a:lnTo>
                <a:cubicBezTo>
                  <a:pt x="374093" y="178158"/>
                  <a:pt x="363619" y="183294"/>
                  <a:pt x="352211" y="183947"/>
                </a:cubicBezTo>
                <a:lnTo>
                  <a:pt x="349686" y="184041"/>
                </a:lnTo>
                <a:cubicBezTo>
                  <a:pt x="339119" y="184041"/>
                  <a:pt x="329019" y="180212"/>
                  <a:pt x="321164" y="173209"/>
                </a:cubicBezTo>
                <a:lnTo>
                  <a:pt x="315647" y="168354"/>
                </a:lnTo>
                <a:cubicBezTo>
                  <a:pt x="307043" y="160697"/>
                  <a:pt x="301993" y="150239"/>
                  <a:pt x="301245" y="138848"/>
                </a:cubicBezTo>
                <a:cubicBezTo>
                  <a:pt x="300591" y="127456"/>
                  <a:pt x="304425" y="116438"/>
                  <a:pt x="311999" y="107847"/>
                </a:cubicBezTo>
                <a:lnTo>
                  <a:pt x="371101" y="41271"/>
                </a:lnTo>
                <a:cubicBezTo>
                  <a:pt x="394386" y="15033"/>
                  <a:pt x="427958" y="0"/>
                  <a:pt x="463119" y="0"/>
                </a:cubicBez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508000" dist="254000" dir="5400000" algn="tl" rotWithShape="0">
              <a:prstClr val="black">
                <a:alpha val="20000"/>
              </a:prst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椭圆 29"/>
          <p:cNvSpPr/>
          <p:nvPr/>
        </p:nvSpPr>
        <p:spPr>
          <a:xfrm>
            <a:off x="9261233" y="1905989"/>
            <a:ext cx="519654" cy="463864"/>
          </a:xfrm>
          <a:custGeom>
            <a:avLst/>
            <a:gdLst>
              <a:gd name="connsiteX0" fmla="*/ 303781 w 607598"/>
              <a:gd name="connsiteY0" fmla="*/ 364485 h 542367"/>
              <a:gd name="connsiteX1" fmla="*/ 320777 w 607598"/>
              <a:gd name="connsiteY1" fmla="*/ 374981 h 542367"/>
              <a:gd name="connsiteX2" fmla="*/ 339196 w 607598"/>
              <a:gd name="connsiteY2" fmla="*/ 412211 h 542367"/>
              <a:gd name="connsiteX3" fmla="*/ 380305 w 607598"/>
              <a:gd name="connsiteY3" fmla="*/ 418164 h 542367"/>
              <a:gd name="connsiteX4" fmla="*/ 390716 w 607598"/>
              <a:gd name="connsiteY4" fmla="*/ 450418 h 542367"/>
              <a:gd name="connsiteX5" fmla="*/ 360996 w 607598"/>
              <a:gd name="connsiteY5" fmla="*/ 479385 h 542367"/>
              <a:gd name="connsiteX6" fmla="*/ 368026 w 607598"/>
              <a:gd name="connsiteY6" fmla="*/ 520258 h 542367"/>
              <a:gd name="connsiteX7" fmla="*/ 340531 w 607598"/>
              <a:gd name="connsiteY7" fmla="*/ 540161 h 542367"/>
              <a:gd name="connsiteX8" fmla="*/ 303781 w 607598"/>
              <a:gd name="connsiteY8" fmla="*/ 520880 h 542367"/>
              <a:gd name="connsiteX9" fmla="*/ 267031 w 607598"/>
              <a:gd name="connsiteY9" fmla="*/ 540161 h 542367"/>
              <a:gd name="connsiteX10" fmla="*/ 239536 w 607598"/>
              <a:gd name="connsiteY10" fmla="*/ 520258 h 542367"/>
              <a:gd name="connsiteX11" fmla="*/ 246566 w 607598"/>
              <a:gd name="connsiteY11" fmla="*/ 479385 h 542367"/>
              <a:gd name="connsiteX12" fmla="*/ 216846 w 607598"/>
              <a:gd name="connsiteY12" fmla="*/ 450418 h 542367"/>
              <a:gd name="connsiteX13" fmla="*/ 227346 w 607598"/>
              <a:gd name="connsiteY13" fmla="*/ 418164 h 542367"/>
              <a:gd name="connsiteX14" fmla="*/ 268455 w 607598"/>
              <a:gd name="connsiteY14" fmla="*/ 412211 h 542367"/>
              <a:gd name="connsiteX15" fmla="*/ 286785 w 607598"/>
              <a:gd name="connsiteY15" fmla="*/ 374981 h 542367"/>
              <a:gd name="connsiteX16" fmla="*/ 303781 w 607598"/>
              <a:gd name="connsiteY16" fmla="*/ 364485 h 542367"/>
              <a:gd name="connsiteX17" fmla="*/ 92694 w 607598"/>
              <a:gd name="connsiteY17" fmla="*/ 364485 h 542367"/>
              <a:gd name="connsiteX18" fmla="*/ 109645 w 607598"/>
              <a:gd name="connsiteY18" fmla="*/ 374981 h 542367"/>
              <a:gd name="connsiteX19" fmla="*/ 128064 w 607598"/>
              <a:gd name="connsiteY19" fmla="*/ 412211 h 542367"/>
              <a:gd name="connsiteX20" fmla="*/ 169173 w 607598"/>
              <a:gd name="connsiteY20" fmla="*/ 418164 h 542367"/>
              <a:gd name="connsiteX21" fmla="*/ 179673 w 607598"/>
              <a:gd name="connsiteY21" fmla="*/ 450418 h 542367"/>
              <a:gd name="connsiteX22" fmla="*/ 149953 w 607598"/>
              <a:gd name="connsiteY22" fmla="*/ 479385 h 542367"/>
              <a:gd name="connsiteX23" fmla="*/ 156894 w 607598"/>
              <a:gd name="connsiteY23" fmla="*/ 520258 h 542367"/>
              <a:gd name="connsiteX24" fmla="*/ 129488 w 607598"/>
              <a:gd name="connsiteY24" fmla="*/ 540161 h 542367"/>
              <a:gd name="connsiteX25" fmla="*/ 92649 w 607598"/>
              <a:gd name="connsiteY25" fmla="*/ 520880 h 542367"/>
              <a:gd name="connsiteX26" fmla="*/ 55899 w 607598"/>
              <a:gd name="connsiteY26" fmla="*/ 540161 h 542367"/>
              <a:gd name="connsiteX27" fmla="*/ 28493 w 607598"/>
              <a:gd name="connsiteY27" fmla="*/ 520258 h 542367"/>
              <a:gd name="connsiteX28" fmla="*/ 35434 w 607598"/>
              <a:gd name="connsiteY28" fmla="*/ 479385 h 542367"/>
              <a:gd name="connsiteX29" fmla="*/ 5714 w 607598"/>
              <a:gd name="connsiteY29" fmla="*/ 450418 h 542367"/>
              <a:gd name="connsiteX30" fmla="*/ 16214 w 607598"/>
              <a:gd name="connsiteY30" fmla="*/ 418164 h 542367"/>
              <a:gd name="connsiteX31" fmla="*/ 57323 w 607598"/>
              <a:gd name="connsiteY31" fmla="*/ 412211 h 542367"/>
              <a:gd name="connsiteX32" fmla="*/ 75742 w 607598"/>
              <a:gd name="connsiteY32" fmla="*/ 374981 h 542367"/>
              <a:gd name="connsiteX33" fmla="*/ 92694 w 607598"/>
              <a:gd name="connsiteY33" fmla="*/ 364485 h 542367"/>
              <a:gd name="connsiteX34" fmla="*/ 514886 w 607598"/>
              <a:gd name="connsiteY34" fmla="*/ 364461 h 542367"/>
              <a:gd name="connsiteX35" fmla="*/ 531890 w 607598"/>
              <a:gd name="connsiteY35" fmla="*/ 374948 h 542367"/>
              <a:gd name="connsiteX36" fmla="*/ 550317 w 607598"/>
              <a:gd name="connsiteY36" fmla="*/ 412185 h 542367"/>
              <a:gd name="connsiteX37" fmla="*/ 591357 w 607598"/>
              <a:gd name="connsiteY37" fmla="*/ 418139 h 542367"/>
              <a:gd name="connsiteX38" fmla="*/ 601861 w 607598"/>
              <a:gd name="connsiteY38" fmla="*/ 450400 h 542367"/>
              <a:gd name="connsiteX39" fmla="*/ 572128 w 607598"/>
              <a:gd name="connsiteY39" fmla="*/ 479372 h 542367"/>
              <a:gd name="connsiteX40" fmla="*/ 579161 w 607598"/>
              <a:gd name="connsiteY40" fmla="*/ 520253 h 542367"/>
              <a:gd name="connsiteX41" fmla="*/ 551653 w 607598"/>
              <a:gd name="connsiteY41" fmla="*/ 540160 h 542367"/>
              <a:gd name="connsiteX42" fmla="*/ 514886 w 607598"/>
              <a:gd name="connsiteY42" fmla="*/ 520875 h 542367"/>
              <a:gd name="connsiteX43" fmla="*/ 478120 w 607598"/>
              <a:gd name="connsiteY43" fmla="*/ 540160 h 542367"/>
              <a:gd name="connsiteX44" fmla="*/ 450612 w 607598"/>
              <a:gd name="connsiteY44" fmla="*/ 520253 h 542367"/>
              <a:gd name="connsiteX45" fmla="*/ 457645 w 607598"/>
              <a:gd name="connsiteY45" fmla="*/ 479372 h 542367"/>
              <a:gd name="connsiteX46" fmla="*/ 427912 w 607598"/>
              <a:gd name="connsiteY46" fmla="*/ 450400 h 542367"/>
              <a:gd name="connsiteX47" fmla="*/ 438416 w 607598"/>
              <a:gd name="connsiteY47" fmla="*/ 418139 h 542367"/>
              <a:gd name="connsiteX48" fmla="*/ 479545 w 607598"/>
              <a:gd name="connsiteY48" fmla="*/ 412185 h 542367"/>
              <a:gd name="connsiteX49" fmla="*/ 497883 w 607598"/>
              <a:gd name="connsiteY49" fmla="*/ 374948 h 542367"/>
              <a:gd name="connsiteX50" fmla="*/ 514886 w 607598"/>
              <a:gd name="connsiteY50" fmla="*/ 364461 h 542367"/>
              <a:gd name="connsiteX51" fmla="*/ 303790 w 607598"/>
              <a:gd name="connsiteY51" fmla="*/ 181283 h 542367"/>
              <a:gd name="connsiteX52" fmla="*/ 449296 w 607598"/>
              <a:gd name="connsiteY52" fmla="*/ 326624 h 542367"/>
              <a:gd name="connsiteX53" fmla="*/ 430429 w 607598"/>
              <a:gd name="connsiteY53" fmla="*/ 345559 h 542367"/>
              <a:gd name="connsiteX54" fmla="*/ 177240 w 607598"/>
              <a:gd name="connsiteY54" fmla="*/ 345559 h 542367"/>
              <a:gd name="connsiteX55" fmla="*/ 158284 w 607598"/>
              <a:gd name="connsiteY55" fmla="*/ 326624 h 542367"/>
              <a:gd name="connsiteX56" fmla="*/ 303790 w 607598"/>
              <a:gd name="connsiteY56" fmla="*/ 181283 h 542367"/>
              <a:gd name="connsiteX57" fmla="*/ 303755 w 607598"/>
              <a:gd name="connsiteY57" fmla="*/ 0 h 542367"/>
              <a:gd name="connsiteX58" fmla="*/ 382259 w 607598"/>
              <a:gd name="connsiteY58" fmla="*/ 78398 h 542367"/>
              <a:gd name="connsiteX59" fmla="*/ 303755 w 607598"/>
              <a:gd name="connsiteY59" fmla="*/ 156796 h 542367"/>
              <a:gd name="connsiteX60" fmla="*/ 225251 w 607598"/>
              <a:gd name="connsiteY60" fmla="*/ 78398 h 542367"/>
              <a:gd name="connsiteX61" fmla="*/ 303755 w 607598"/>
              <a:gd name="connsiteY61" fmla="*/ 0 h 542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607598" h="542367">
                <a:moveTo>
                  <a:pt x="303781" y="364485"/>
                </a:moveTo>
                <a:cubicBezTo>
                  <a:pt x="310544" y="364474"/>
                  <a:pt x="317306" y="367962"/>
                  <a:pt x="320777" y="374981"/>
                </a:cubicBezTo>
                <a:lnTo>
                  <a:pt x="339196" y="412211"/>
                </a:lnTo>
                <a:lnTo>
                  <a:pt x="380305" y="418164"/>
                </a:lnTo>
                <a:cubicBezTo>
                  <a:pt x="395788" y="420386"/>
                  <a:pt x="402017" y="439489"/>
                  <a:pt x="390716" y="450418"/>
                </a:cubicBezTo>
                <a:lnTo>
                  <a:pt x="360996" y="479385"/>
                </a:lnTo>
                <a:lnTo>
                  <a:pt x="368026" y="520258"/>
                </a:lnTo>
                <a:cubicBezTo>
                  <a:pt x="370695" y="535807"/>
                  <a:pt x="354323" y="547358"/>
                  <a:pt x="340531" y="540161"/>
                </a:cubicBezTo>
                <a:lnTo>
                  <a:pt x="303781" y="520880"/>
                </a:lnTo>
                <a:lnTo>
                  <a:pt x="267031" y="540161"/>
                </a:lnTo>
                <a:cubicBezTo>
                  <a:pt x="253150" y="547447"/>
                  <a:pt x="236956" y="535630"/>
                  <a:pt x="239536" y="520258"/>
                </a:cubicBezTo>
                <a:lnTo>
                  <a:pt x="246566" y="479385"/>
                </a:lnTo>
                <a:lnTo>
                  <a:pt x="216846" y="450418"/>
                </a:lnTo>
                <a:cubicBezTo>
                  <a:pt x="205634" y="439489"/>
                  <a:pt x="211863" y="420386"/>
                  <a:pt x="227346" y="418164"/>
                </a:cubicBezTo>
                <a:lnTo>
                  <a:pt x="268455" y="412211"/>
                </a:lnTo>
                <a:lnTo>
                  <a:pt x="286785" y="374981"/>
                </a:lnTo>
                <a:cubicBezTo>
                  <a:pt x="290256" y="368006"/>
                  <a:pt x="297018" y="364497"/>
                  <a:pt x="303781" y="364485"/>
                </a:cubicBezTo>
                <a:close/>
                <a:moveTo>
                  <a:pt x="92694" y="364485"/>
                </a:moveTo>
                <a:cubicBezTo>
                  <a:pt x="99434" y="364474"/>
                  <a:pt x="106175" y="367962"/>
                  <a:pt x="109645" y="374981"/>
                </a:cubicBezTo>
                <a:lnTo>
                  <a:pt x="128064" y="412211"/>
                </a:lnTo>
                <a:lnTo>
                  <a:pt x="169173" y="418164"/>
                </a:lnTo>
                <a:cubicBezTo>
                  <a:pt x="184656" y="420386"/>
                  <a:pt x="190885" y="439489"/>
                  <a:pt x="179673" y="450418"/>
                </a:cubicBezTo>
                <a:lnTo>
                  <a:pt x="149953" y="479385"/>
                </a:lnTo>
                <a:lnTo>
                  <a:pt x="156894" y="520258"/>
                </a:lnTo>
                <a:cubicBezTo>
                  <a:pt x="159563" y="535807"/>
                  <a:pt x="143191" y="547358"/>
                  <a:pt x="129488" y="540161"/>
                </a:cubicBezTo>
                <a:lnTo>
                  <a:pt x="92649" y="520880"/>
                </a:lnTo>
                <a:lnTo>
                  <a:pt x="55899" y="540161"/>
                </a:lnTo>
                <a:cubicBezTo>
                  <a:pt x="42107" y="547447"/>
                  <a:pt x="25824" y="535630"/>
                  <a:pt x="28493" y="520258"/>
                </a:cubicBezTo>
                <a:lnTo>
                  <a:pt x="35434" y="479385"/>
                </a:lnTo>
                <a:lnTo>
                  <a:pt x="5714" y="450418"/>
                </a:lnTo>
                <a:cubicBezTo>
                  <a:pt x="-5498" y="439489"/>
                  <a:pt x="731" y="420386"/>
                  <a:pt x="16214" y="418164"/>
                </a:cubicBezTo>
                <a:lnTo>
                  <a:pt x="57323" y="412211"/>
                </a:lnTo>
                <a:lnTo>
                  <a:pt x="75742" y="374981"/>
                </a:lnTo>
                <a:cubicBezTo>
                  <a:pt x="79213" y="368006"/>
                  <a:pt x="85953" y="364497"/>
                  <a:pt x="92694" y="364485"/>
                </a:cubicBezTo>
                <a:close/>
                <a:moveTo>
                  <a:pt x="514886" y="364461"/>
                </a:moveTo>
                <a:cubicBezTo>
                  <a:pt x="513640" y="364461"/>
                  <a:pt x="526192" y="363483"/>
                  <a:pt x="531890" y="374948"/>
                </a:cubicBezTo>
                <a:lnTo>
                  <a:pt x="550317" y="412185"/>
                </a:lnTo>
                <a:lnTo>
                  <a:pt x="591357" y="418139"/>
                </a:lnTo>
                <a:cubicBezTo>
                  <a:pt x="606935" y="420361"/>
                  <a:pt x="613078" y="439468"/>
                  <a:pt x="601861" y="450400"/>
                </a:cubicBezTo>
                <a:lnTo>
                  <a:pt x="572128" y="479372"/>
                </a:lnTo>
                <a:lnTo>
                  <a:pt x="579161" y="520253"/>
                </a:lnTo>
                <a:cubicBezTo>
                  <a:pt x="581831" y="535805"/>
                  <a:pt x="565451" y="547358"/>
                  <a:pt x="551653" y="540160"/>
                </a:cubicBezTo>
                <a:lnTo>
                  <a:pt x="514886" y="520875"/>
                </a:lnTo>
                <a:lnTo>
                  <a:pt x="478120" y="540160"/>
                </a:lnTo>
                <a:cubicBezTo>
                  <a:pt x="464233" y="547447"/>
                  <a:pt x="447942" y="535627"/>
                  <a:pt x="450612" y="520253"/>
                </a:cubicBezTo>
                <a:lnTo>
                  <a:pt x="457645" y="479372"/>
                </a:lnTo>
                <a:lnTo>
                  <a:pt x="427912" y="450400"/>
                </a:lnTo>
                <a:cubicBezTo>
                  <a:pt x="416695" y="439468"/>
                  <a:pt x="422927" y="420361"/>
                  <a:pt x="438416" y="418139"/>
                </a:cubicBezTo>
                <a:lnTo>
                  <a:pt x="479545" y="412185"/>
                </a:lnTo>
                <a:lnTo>
                  <a:pt x="497883" y="374948"/>
                </a:lnTo>
                <a:cubicBezTo>
                  <a:pt x="501088" y="368549"/>
                  <a:pt x="507676" y="364461"/>
                  <a:pt x="514886" y="364461"/>
                </a:cubicBezTo>
                <a:close/>
                <a:moveTo>
                  <a:pt x="303790" y="181283"/>
                </a:moveTo>
                <a:cubicBezTo>
                  <a:pt x="384063" y="181283"/>
                  <a:pt x="449296" y="246442"/>
                  <a:pt x="449296" y="326624"/>
                </a:cubicBezTo>
                <a:cubicBezTo>
                  <a:pt x="449296" y="337025"/>
                  <a:pt x="440842" y="345559"/>
                  <a:pt x="430429" y="345559"/>
                </a:cubicBezTo>
                <a:lnTo>
                  <a:pt x="177240" y="345559"/>
                </a:lnTo>
                <a:cubicBezTo>
                  <a:pt x="166738" y="345559"/>
                  <a:pt x="158284" y="337025"/>
                  <a:pt x="158284" y="326624"/>
                </a:cubicBezTo>
                <a:cubicBezTo>
                  <a:pt x="158284" y="246442"/>
                  <a:pt x="223606" y="181283"/>
                  <a:pt x="303790" y="181283"/>
                </a:cubicBezTo>
                <a:close/>
                <a:moveTo>
                  <a:pt x="303755" y="0"/>
                </a:moveTo>
                <a:cubicBezTo>
                  <a:pt x="347112" y="0"/>
                  <a:pt x="382259" y="35100"/>
                  <a:pt x="382259" y="78398"/>
                </a:cubicBezTo>
                <a:cubicBezTo>
                  <a:pt x="382259" y="121696"/>
                  <a:pt x="347112" y="156796"/>
                  <a:pt x="303755" y="156796"/>
                </a:cubicBezTo>
                <a:cubicBezTo>
                  <a:pt x="260398" y="156796"/>
                  <a:pt x="225251" y="121696"/>
                  <a:pt x="225251" y="78398"/>
                </a:cubicBezTo>
                <a:cubicBezTo>
                  <a:pt x="225251" y="35100"/>
                  <a:pt x="260398" y="0"/>
                  <a:pt x="303755" y="0"/>
                </a:cubicBez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508000" dist="254000" dir="5400000" algn="tl" rotWithShape="0">
              <a:prstClr val="black">
                <a:alpha val="20000"/>
              </a:prst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Rectangle 21"/>
          <p:cNvSpPr>
            <a:spLocks noChangeArrowheads="1"/>
          </p:cNvSpPr>
          <p:nvPr/>
        </p:nvSpPr>
        <p:spPr bwMode="auto">
          <a:xfrm>
            <a:off x="2216415" y="3077212"/>
            <a:ext cx="71365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2pPr>
            <a:lvl3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3pPr>
            <a:lvl4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4pPr>
            <a:lvl5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altLang="id-ID" sz="2000" b="0" noProof="1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63</a:t>
            </a:r>
            <a:r>
              <a:rPr lang="id-ID" altLang="id-ID" sz="2000" b="0" noProof="1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%</a:t>
            </a:r>
            <a:endParaRPr lang="en-US" altLang="id-ID" sz="2000" b="0" dirty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Rectangle 22"/>
          <p:cNvSpPr>
            <a:spLocks noChangeArrowheads="1"/>
          </p:cNvSpPr>
          <p:nvPr/>
        </p:nvSpPr>
        <p:spPr bwMode="auto">
          <a:xfrm>
            <a:off x="5860279" y="3071429"/>
            <a:ext cx="71365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2pPr>
            <a:lvl3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3pPr>
            <a:lvl4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4pPr>
            <a:lvl5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altLang="id-ID" sz="2000" b="0" noProof="1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89</a:t>
            </a:r>
            <a:r>
              <a:rPr lang="id-ID" altLang="id-ID" sz="2000" b="0" noProof="1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%</a:t>
            </a:r>
            <a:endParaRPr lang="en-US" altLang="id-ID" sz="2000" b="0" dirty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Rectangle 23"/>
          <p:cNvSpPr>
            <a:spLocks noChangeArrowheads="1"/>
          </p:cNvSpPr>
          <p:nvPr/>
        </p:nvSpPr>
        <p:spPr bwMode="auto">
          <a:xfrm>
            <a:off x="9607541" y="3088096"/>
            <a:ext cx="71365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2pPr>
            <a:lvl3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3pPr>
            <a:lvl4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4pPr>
            <a:lvl5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altLang="id-ID" sz="2000" b="0" noProof="1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75</a:t>
            </a:r>
            <a:r>
              <a:rPr lang="id-ID" altLang="id-ID" sz="2000" b="0" noProof="1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%</a:t>
            </a:r>
            <a:endParaRPr lang="en-US" altLang="id-ID" sz="2000" b="0" dirty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Text Placeholder 32"/>
          <p:cNvSpPr txBox="1"/>
          <p:nvPr/>
        </p:nvSpPr>
        <p:spPr>
          <a:xfrm>
            <a:off x="1605241" y="4562167"/>
            <a:ext cx="2175452" cy="7318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100" dirty="0">
                <a:solidFill>
                  <a:schemeClr val="accent3">
                    <a:lumMod val="100000"/>
                  </a:schemeClr>
                </a:solidFill>
                <a:latin typeface="+mn-lt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schemeClr val="accent3">
                  <a:lumMod val="10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4" name="Text Placeholder 32"/>
          <p:cNvSpPr txBox="1"/>
          <p:nvPr/>
        </p:nvSpPr>
        <p:spPr>
          <a:xfrm>
            <a:off x="5008837" y="4562167"/>
            <a:ext cx="2175452" cy="7318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100" dirty="0">
                <a:solidFill>
                  <a:schemeClr val="accent3">
                    <a:lumMod val="100000"/>
                  </a:schemeClr>
                </a:solidFill>
                <a:latin typeface="+mn-lt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schemeClr val="accent3">
                  <a:lumMod val="10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5" name="Text Placeholder 32"/>
          <p:cNvSpPr txBox="1"/>
          <p:nvPr/>
        </p:nvSpPr>
        <p:spPr>
          <a:xfrm>
            <a:off x="8412433" y="4562167"/>
            <a:ext cx="2175452" cy="7318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100" dirty="0">
                <a:solidFill>
                  <a:schemeClr val="accent3">
                    <a:lumMod val="100000"/>
                  </a:schemeClr>
                </a:solidFill>
                <a:latin typeface="+mn-lt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schemeClr val="accent3">
                  <a:lumMod val="10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4394765" y="4184499"/>
            <a:ext cx="0" cy="1482510"/>
          </a:xfrm>
          <a:prstGeom prst="line">
            <a:avLst/>
          </a:prstGeom>
          <a:noFill/>
          <a:ln w="3175" cap="rnd" cmpd="sng" algn="ctr">
            <a:solidFill>
              <a:sysClr val="window" lastClr="FFFFFF">
                <a:lumMod val="75000"/>
              </a:sysClr>
            </a:solidFill>
            <a:prstDash val="solid"/>
            <a:round/>
          </a:ln>
          <a:effectLst/>
        </p:spPr>
      </p:cxnSp>
      <p:cxnSp>
        <p:nvCxnSpPr>
          <p:cNvPr id="27" name="直接连接符 26"/>
          <p:cNvCxnSpPr/>
          <p:nvPr/>
        </p:nvCxnSpPr>
        <p:spPr>
          <a:xfrm>
            <a:off x="7798361" y="4184499"/>
            <a:ext cx="0" cy="1482510"/>
          </a:xfrm>
          <a:prstGeom prst="line">
            <a:avLst/>
          </a:prstGeom>
          <a:noFill/>
          <a:ln w="3175" cap="rnd" cmpd="sng" algn="ctr">
            <a:solidFill>
              <a:sysClr val="window" lastClr="FFFFFF">
                <a:lumMod val="75000"/>
              </a:sysClr>
            </a:solidFill>
            <a:prstDash val="solid"/>
            <a:round/>
          </a:ln>
          <a:effectLst/>
        </p:spPr>
      </p:cxnSp>
      <p:grpSp>
        <p:nvGrpSpPr>
          <p:cNvPr id="28" name="Group 36"/>
          <p:cNvGrpSpPr/>
          <p:nvPr/>
        </p:nvGrpSpPr>
        <p:grpSpPr>
          <a:xfrm>
            <a:off x="2282918" y="5533665"/>
            <a:ext cx="820097" cy="139085"/>
            <a:chOff x="4723998" y="4685743"/>
            <a:chExt cx="636811" cy="108000"/>
          </a:xfrm>
          <a:solidFill>
            <a:srgbClr val="DCDEE3"/>
          </a:solidFill>
        </p:grpSpPr>
        <p:sp>
          <p:nvSpPr>
            <p:cNvPr id="29" name="Freeform 375"/>
            <p:cNvSpPr>
              <a:spLocks noChangeAspect="1"/>
            </p:cNvSpPr>
            <p:nvPr/>
          </p:nvSpPr>
          <p:spPr bwMode="auto">
            <a:xfrm>
              <a:off x="4984552" y="4685743"/>
              <a:ext cx="115455" cy="108000"/>
            </a:xfrm>
            <a:custGeom>
              <a:avLst/>
              <a:gdLst>
                <a:gd name="T0" fmla="*/ 80 w 80"/>
                <a:gd name="T1" fmla="*/ 29 h 75"/>
                <a:gd name="T2" fmla="*/ 53 w 80"/>
                <a:gd name="T3" fmla="*/ 25 h 75"/>
                <a:gd name="T4" fmla="*/ 40 w 80"/>
                <a:gd name="T5" fmla="*/ 0 h 75"/>
                <a:gd name="T6" fmla="*/ 28 w 80"/>
                <a:gd name="T7" fmla="*/ 25 h 75"/>
                <a:gd name="T8" fmla="*/ 0 w 80"/>
                <a:gd name="T9" fmla="*/ 29 h 75"/>
                <a:gd name="T10" fmla="*/ 20 w 80"/>
                <a:gd name="T11" fmla="*/ 48 h 75"/>
                <a:gd name="T12" fmla="*/ 15 w 80"/>
                <a:gd name="T13" fmla="*/ 75 h 75"/>
                <a:gd name="T14" fmla="*/ 40 w 80"/>
                <a:gd name="T15" fmla="*/ 63 h 75"/>
                <a:gd name="T16" fmla="*/ 65 w 80"/>
                <a:gd name="T17" fmla="*/ 75 h 75"/>
                <a:gd name="T18" fmla="*/ 60 w 80"/>
                <a:gd name="T19" fmla="*/ 48 h 75"/>
                <a:gd name="T20" fmla="*/ 80 w 80"/>
                <a:gd name="T21" fmla="*/ 2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75">
                  <a:moveTo>
                    <a:pt x="80" y="29"/>
                  </a:moveTo>
                  <a:lnTo>
                    <a:pt x="53" y="25"/>
                  </a:lnTo>
                  <a:lnTo>
                    <a:pt x="40" y="0"/>
                  </a:lnTo>
                  <a:lnTo>
                    <a:pt x="28" y="25"/>
                  </a:lnTo>
                  <a:lnTo>
                    <a:pt x="0" y="29"/>
                  </a:lnTo>
                  <a:lnTo>
                    <a:pt x="20" y="48"/>
                  </a:lnTo>
                  <a:lnTo>
                    <a:pt x="15" y="75"/>
                  </a:lnTo>
                  <a:lnTo>
                    <a:pt x="40" y="63"/>
                  </a:lnTo>
                  <a:lnTo>
                    <a:pt x="65" y="75"/>
                  </a:lnTo>
                  <a:lnTo>
                    <a:pt x="60" y="48"/>
                  </a:lnTo>
                  <a:lnTo>
                    <a:pt x="80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2172" tIns="46086" rIns="92172" bIns="46086" numCol="1" anchor="t" anchorCtr="0" compatLnSpc="1"/>
            <a:lstStyle/>
            <a:p>
              <a:endParaRPr lang="bg-BG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375"/>
            <p:cNvSpPr>
              <a:spLocks noChangeAspect="1"/>
            </p:cNvSpPr>
            <p:nvPr/>
          </p:nvSpPr>
          <p:spPr bwMode="auto">
            <a:xfrm>
              <a:off x="5114953" y="4685743"/>
              <a:ext cx="115455" cy="108000"/>
            </a:xfrm>
            <a:custGeom>
              <a:avLst/>
              <a:gdLst>
                <a:gd name="T0" fmla="*/ 80 w 80"/>
                <a:gd name="T1" fmla="*/ 29 h 75"/>
                <a:gd name="T2" fmla="*/ 53 w 80"/>
                <a:gd name="T3" fmla="*/ 25 h 75"/>
                <a:gd name="T4" fmla="*/ 40 w 80"/>
                <a:gd name="T5" fmla="*/ 0 h 75"/>
                <a:gd name="T6" fmla="*/ 28 w 80"/>
                <a:gd name="T7" fmla="*/ 25 h 75"/>
                <a:gd name="T8" fmla="*/ 0 w 80"/>
                <a:gd name="T9" fmla="*/ 29 h 75"/>
                <a:gd name="T10" fmla="*/ 20 w 80"/>
                <a:gd name="T11" fmla="*/ 48 h 75"/>
                <a:gd name="T12" fmla="*/ 15 w 80"/>
                <a:gd name="T13" fmla="*/ 75 h 75"/>
                <a:gd name="T14" fmla="*/ 40 w 80"/>
                <a:gd name="T15" fmla="*/ 63 h 75"/>
                <a:gd name="T16" fmla="*/ 65 w 80"/>
                <a:gd name="T17" fmla="*/ 75 h 75"/>
                <a:gd name="T18" fmla="*/ 60 w 80"/>
                <a:gd name="T19" fmla="*/ 48 h 75"/>
                <a:gd name="T20" fmla="*/ 80 w 80"/>
                <a:gd name="T21" fmla="*/ 2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75">
                  <a:moveTo>
                    <a:pt x="80" y="29"/>
                  </a:moveTo>
                  <a:lnTo>
                    <a:pt x="53" y="25"/>
                  </a:lnTo>
                  <a:lnTo>
                    <a:pt x="40" y="0"/>
                  </a:lnTo>
                  <a:lnTo>
                    <a:pt x="28" y="25"/>
                  </a:lnTo>
                  <a:lnTo>
                    <a:pt x="0" y="29"/>
                  </a:lnTo>
                  <a:lnTo>
                    <a:pt x="20" y="48"/>
                  </a:lnTo>
                  <a:lnTo>
                    <a:pt x="15" y="75"/>
                  </a:lnTo>
                  <a:lnTo>
                    <a:pt x="40" y="63"/>
                  </a:lnTo>
                  <a:lnTo>
                    <a:pt x="65" y="75"/>
                  </a:lnTo>
                  <a:lnTo>
                    <a:pt x="60" y="48"/>
                  </a:lnTo>
                  <a:lnTo>
                    <a:pt x="80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2172" tIns="46086" rIns="92172" bIns="46086" numCol="1" anchor="t" anchorCtr="0" compatLnSpc="1"/>
            <a:lstStyle/>
            <a:p>
              <a:endParaRPr lang="bg-BG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375"/>
            <p:cNvSpPr>
              <a:spLocks noChangeAspect="1"/>
            </p:cNvSpPr>
            <p:nvPr/>
          </p:nvSpPr>
          <p:spPr bwMode="auto">
            <a:xfrm>
              <a:off x="4854399" y="4685743"/>
              <a:ext cx="115455" cy="108000"/>
            </a:xfrm>
            <a:custGeom>
              <a:avLst/>
              <a:gdLst>
                <a:gd name="T0" fmla="*/ 80 w 80"/>
                <a:gd name="T1" fmla="*/ 29 h 75"/>
                <a:gd name="T2" fmla="*/ 53 w 80"/>
                <a:gd name="T3" fmla="*/ 25 h 75"/>
                <a:gd name="T4" fmla="*/ 40 w 80"/>
                <a:gd name="T5" fmla="*/ 0 h 75"/>
                <a:gd name="T6" fmla="*/ 28 w 80"/>
                <a:gd name="T7" fmla="*/ 25 h 75"/>
                <a:gd name="T8" fmla="*/ 0 w 80"/>
                <a:gd name="T9" fmla="*/ 29 h 75"/>
                <a:gd name="T10" fmla="*/ 20 w 80"/>
                <a:gd name="T11" fmla="*/ 48 h 75"/>
                <a:gd name="T12" fmla="*/ 15 w 80"/>
                <a:gd name="T13" fmla="*/ 75 h 75"/>
                <a:gd name="T14" fmla="*/ 40 w 80"/>
                <a:gd name="T15" fmla="*/ 63 h 75"/>
                <a:gd name="T16" fmla="*/ 65 w 80"/>
                <a:gd name="T17" fmla="*/ 75 h 75"/>
                <a:gd name="T18" fmla="*/ 60 w 80"/>
                <a:gd name="T19" fmla="*/ 48 h 75"/>
                <a:gd name="T20" fmla="*/ 80 w 80"/>
                <a:gd name="T21" fmla="*/ 2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75">
                  <a:moveTo>
                    <a:pt x="80" y="29"/>
                  </a:moveTo>
                  <a:lnTo>
                    <a:pt x="53" y="25"/>
                  </a:lnTo>
                  <a:lnTo>
                    <a:pt x="40" y="0"/>
                  </a:lnTo>
                  <a:lnTo>
                    <a:pt x="28" y="25"/>
                  </a:lnTo>
                  <a:lnTo>
                    <a:pt x="0" y="29"/>
                  </a:lnTo>
                  <a:lnTo>
                    <a:pt x="20" y="48"/>
                  </a:lnTo>
                  <a:lnTo>
                    <a:pt x="15" y="75"/>
                  </a:lnTo>
                  <a:lnTo>
                    <a:pt x="40" y="63"/>
                  </a:lnTo>
                  <a:lnTo>
                    <a:pt x="65" y="75"/>
                  </a:lnTo>
                  <a:lnTo>
                    <a:pt x="60" y="48"/>
                  </a:lnTo>
                  <a:lnTo>
                    <a:pt x="80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2172" tIns="46086" rIns="92172" bIns="46086" numCol="1" anchor="t" anchorCtr="0" compatLnSpc="1"/>
            <a:lstStyle/>
            <a:p>
              <a:endParaRPr lang="bg-BG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375"/>
            <p:cNvSpPr>
              <a:spLocks noChangeAspect="1"/>
            </p:cNvSpPr>
            <p:nvPr/>
          </p:nvSpPr>
          <p:spPr bwMode="auto">
            <a:xfrm>
              <a:off x="5245354" y="4685743"/>
              <a:ext cx="115455" cy="108000"/>
            </a:xfrm>
            <a:custGeom>
              <a:avLst/>
              <a:gdLst>
                <a:gd name="T0" fmla="*/ 80 w 80"/>
                <a:gd name="T1" fmla="*/ 29 h 75"/>
                <a:gd name="T2" fmla="*/ 53 w 80"/>
                <a:gd name="T3" fmla="*/ 25 h 75"/>
                <a:gd name="T4" fmla="*/ 40 w 80"/>
                <a:gd name="T5" fmla="*/ 0 h 75"/>
                <a:gd name="T6" fmla="*/ 28 w 80"/>
                <a:gd name="T7" fmla="*/ 25 h 75"/>
                <a:gd name="T8" fmla="*/ 0 w 80"/>
                <a:gd name="T9" fmla="*/ 29 h 75"/>
                <a:gd name="T10" fmla="*/ 20 w 80"/>
                <a:gd name="T11" fmla="*/ 48 h 75"/>
                <a:gd name="T12" fmla="*/ 15 w 80"/>
                <a:gd name="T13" fmla="*/ 75 h 75"/>
                <a:gd name="T14" fmla="*/ 40 w 80"/>
                <a:gd name="T15" fmla="*/ 63 h 75"/>
                <a:gd name="T16" fmla="*/ 65 w 80"/>
                <a:gd name="T17" fmla="*/ 75 h 75"/>
                <a:gd name="T18" fmla="*/ 60 w 80"/>
                <a:gd name="T19" fmla="*/ 48 h 75"/>
                <a:gd name="T20" fmla="*/ 80 w 80"/>
                <a:gd name="T21" fmla="*/ 2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75">
                  <a:moveTo>
                    <a:pt x="80" y="29"/>
                  </a:moveTo>
                  <a:lnTo>
                    <a:pt x="53" y="25"/>
                  </a:lnTo>
                  <a:lnTo>
                    <a:pt x="40" y="0"/>
                  </a:lnTo>
                  <a:lnTo>
                    <a:pt x="28" y="25"/>
                  </a:lnTo>
                  <a:lnTo>
                    <a:pt x="0" y="29"/>
                  </a:lnTo>
                  <a:lnTo>
                    <a:pt x="20" y="48"/>
                  </a:lnTo>
                  <a:lnTo>
                    <a:pt x="15" y="75"/>
                  </a:lnTo>
                  <a:lnTo>
                    <a:pt x="40" y="63"/>
                  </a:lnTo>
                  <a:lnTo>
                    <a:pt x="65" y="75"/>
                  </a:lnTo>
                  <a:lnTo>
                    <a:pt x="60" y="48"/>
                  </a:lnTo>
                  <a:lnTo>
                    <a:pt x="80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2172" tIns="46086" rIns="92172" bIns="46086" numCol="1" anchor="t" anchorCtr="0" compatLnSpc="1"/>
            <a:lstStyle/>
            <a:p>
              <a:endParaRPr lang="bg-BG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375"/>
            <p:cNvSpPr>
              <a:spLocks noChangeAspect="1"/>
            </p:cNvSpPr>
            <p:nvPr/>
          </p:nvSpPr>
          <p:spPr bwMode="auto">
            <a:xfrm>
              <a:off x="4723998" y="4685743"/>
              <a:ext cx="115455" cy="108000"/>
            </a:xfrm>
            <a:custGeom>
              <a:avLst/>
              <a:gdLst>
                <a:gd name="T0" fmla="*/ 80 w 80"/>
                <a:gd name="T1" fmla="*/ 29 h 75"/>
                <a:gd name="T2" fmla="*/ 53 w 80"/>
                <a:gd name="T3" fmla="*/ 25 h 75"/>
                <a:gd name="T4" fmla="*/ 40 w 80"/>
                <a:gd name="T5" fmla="*/ 0 h 75"/>
                <a:gd name="T6" fmla="*/ 28 w 80"/>
                <a:gd name="T7" fmla="*/ 25 h 75"/>
                <a:gd name="T8" fmla="*/ 0 w 80"/>
                <a:gd name="T9" fmla="*/ 29 h 75"/>
                <a:gd name="T10" fmla="*/ 20 w 80"/>
                <a:gd name="T11" fmla="*/ 48 h 75"/>
                <a:gd name="T12" fmla="*/ 15 w 80"/>
                <a:gd name="T13" fmla="*/ 75 h 75"/>
                <a:gd name="T14" fmla="*/ 40 w 80"/>
                <a:gd name="T15" fmla="*/ 63 h 75"/>
                <a:gd name="T16" fmla="*/ 65 w 80"/>
                <a:gd name="T17" fmla="*/ 75 h 75"/>
                <a:gd name="T18" fmla="*/ 60 w 80"/>
                <a:gd name="T19" fmla="*/ 48 h 75"/>
                <a:gd name="T20" fmla="*/ 80 w 80"/>
                <a:gd name="T21" fmla="*/ 2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75">
                  <a:moveTo>
                    <a:pt x="80" y="29"/>
                  </a:moveTo>
                  <a:lnTo>
                    <a:pt x="53" y="25"/>
                  </a:lnTo>
                  <a:lnTo>
                    <a:pt x="40" y="0"/>
                  </a:lnTo>
                  <a:lnTo>
                    <a:pt x="28" y="25"/>
                  </a:lnTo>
                  <a:lnTo>
                    <a:pt x="0" y="29"/>
                  </a:lnTo>
                  <a:lnTo>
                    <a:pt x="20" y="48"/>
                  </a:lnTo>
                  <a:lnTo>
                    <a:pt x="15" y="75"/>
                  </a:lnTo>
                  <a:lnTo>
                    <a:pt x="40" y="63"/>
                  </a:lnTo>
                  <a:lnTo>
                    <a:pt x="65" y="75"/>
                  </a:lnTo>
                  <a:lnTo>
                    <a:pt x="60" y="48"/>
                  </a:lnTo>
                  <a:lnTo>
                    <a:pt x="80" y="2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rgbClr val="024581"/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92172" tIns="46086" rIns="92172" bIns="46086" numCol="1" anchor="t" anchorCtr="0" compatLnSpc="1"/>
            <a:lstStyle/>
            <a:p>
              <a:endParaRPr lang="bg-BG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Group 36"/>
          <p:cNvGrpSpPr/>
          <p:nvPr/>
        </p:nvGrpSpPr>
        <p:grpSpPr>
          <a:xfrm>
            <a:off x="5686514" y="5533665"/>
            <a:ext cx="820097" cy="139085"/>
            <a:chOff x="4723998" y="4685743"/>
            <a:chExt cx="636811" cy="108000"/>
          </a:xfrm>
          <a:solidFill>
            <a:srgbClr val="DCDEE3"/>
          </a:solidFill>
        </p:grpSpPr>
        <p:sp>
          <p:nvSpPr>
            <p:cNvPr id="35" name="Freeform 375"/>
            <p:cNvSpPr>
              <a:spLocks noChangeAspect="1"/>
            </p:cNvSpPr>
            <p:nvPr/>
          </p:nvSpPr>
          <p:spPr bwMode="auto">
            <a:xfrm>
              <a:off x="4984552" y="4685743"/>
              <a:ext cx="115455" cy="108000"/>
            </a:xfrm>
            <a:custGeom>
              <a:avLst/>
              <a:gdLst>
                <a:gd name="T0" fmla="*/ 80 w 80"/>
                <a:gd name="T1" fmla="*/ 29 h 75"/>
                <a:gd name="T2" fmla="*/ 53 w 80"/>
                <a:gd name="T3" fmla="*/ 25 h 75"/>
                <a:gd name="T4" fmla="*/ 40 w 80"/>
                <a:gd name="T5" fmla="*/ 0 h 75"/>
                <a:gd name="T6" fmla="*/ 28 w 80"/>
                <a:gd name="T7" fmla="*/ 25 h 75"/>
                <a:gd name="T8" fmla="*/ 0 w 80"/>
                <a:gd name="T9" fmla="*/ 29 h 75"/>
                <a:gd name="T10" fmla="*/ 20 w 80"/>
                <a:gd name="T11" fmla="*/ 48 h 75"/>
                <a:gd name="T12" fmla="*/ 15 w 80"/>
                <a:gd name="T13" fmla="*/ 75 h 75"/>
                <a:gd name="T14" fmla="*/ 40 w 80"/>
                <a:gd name="T15" fmla="*/ 63 h 75"/>
                <a:gd name="T16" fmla="*/ 65 w 80"/>
                <a:gd name="T17" fmla="*/ 75 h 75"/>
                <a:gd name="T18" fmla="*/ 60 w 80"/>
                <a:gd name="T19" fmla="*/ 48 h 75"/>
                <a:gd name="T20" fmla="*/ 80 w 80"/>
                <a:gd name="T21" fmla="*/ 2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75">
                  <a:moveTo>
                    <a:pt x="80" y="29"/>
                  </a:moveTo>
                  <a:lnTo>
                    <a:pt x="53" y="25"/>
                  </a:lnTo>
                  <a:lnTo>
                    <a:pt x="40" y="0"/>
                  </a:lnTo>
                  <a:lnTo>
                    <a:pt x="28" y="25"/>
                  </a:lnTo>
                  <a:lnTo>
                    <a:pt x="0" y="29"/>
                  </a:lnTo>
                  <a:lnTo>
                    <a:pt x="20" y="48"/>
                  </a:lnTo>
                  <a:lnTo>
                    <a:pt x="15" y="75"/>
                  </a:lnTo>
                  <a:lnTo>
                    <a:pt x="40" y="63"/>
                  </a:lnTo>
                  <a:lnTo>
                    <a:pt x="65" y="75"/>
                  </a:lnTo>
                  <a:lnTo>
                    <a:pt x="60" y="48"/>
                  </a:lnTo>
                  <a:lnTo>
                    <a:pt x="80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2172" tIns="46086" rIns="92172" bIns="46086" numCol="1" anchor="t" anchorCtr="0" compatLnSpc="1"/>
            <a:lstStyle/>
            <a:p>
              <a:endParaRPr lang="bg-BG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375"/>
            <p:cNvSpPr>
              <a:spLocks noChangeAspect="1"/>
            </p:cNvSpPr>
            <p:nvPr/>
          </p:nvSpPr>
          <p:spPr bwMode="auto">
            <a:xfrm>
              <a:off x="5114953" y="4685743"/>
              <a:ext cx="115455" cy="108000"/>
            </a:xfrm>
            <a:custGeom>
              <a:avLst/>
              <a:gdLst>
                <a:gd name="T0" fmla="*/ 80 w 80"/>
                <a:gd name="T1" fmla="*/ 29 h 75"/>
                <a:gd name="T2" fmla="*/ 53 w 80"/>
                <a:gd name="T3" fmla="*/ 25 h 75"/>
                <a:gd name="T4" fmla="*/ 40 w 80"/>
                <a:gd name="T5" fmla="*/ 0 h 75"/>
                <a:gd name="T6" fmla="*/ 28 w 80"/>
                <a:gd name="T7" fmla="*/ 25 h 75"/>
                <a:gd name="T8" fmla="*/ 0 w 80"/>
                <a:gd name="T9" fmla="*/ 29 h 75"/>
                <a:gd name="T10" fmla="*/ 20 w 80"/>
                <a:gd name="T11" fmla="*/ 48 h 75"/>
                <a:gd name="T12" fmla="*/ 15 w 80"/>
                <a:gd name="T13" fmla="*/ 75 h 75"/>
                <a:gd name="T14" fmla="*/ 40 w 80"/>
                <a:gd name="T15" fmla="*/ 63 h 75"/>
                <a:gd name="T16" fmla="*/ 65 w 80"/>
                <a:gd name="T17" fmla="*/ 75 h 75"/>
                <a:gd name="T18" fmla="*/ 60 w 80"/>
                <a:gd name="T19" fmla="*/ 48 h 75"/>
                <a:gd name="T20" fmla="*/ 80 w 80"/>
                <a:gd name="T21" fmla="*/ 2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75">
                  <a:moveTo>
                    <a:pt x="80" y="29"/>
                  </a:moveTo>
                  <a:lnTo>
                    <a:pt x="53" y="25"/>
                  </a:lnTo>
                  <a:lnTo>
                    <a:pt x="40" y="0"/>
                  </a:lnTo>
                  <a:lnTo>
                    <a:pt x="28" y="25"/>
                  </a:lnTo>
                  <a:lnTo>
                    <a:pt x="0" y="29"/>
                  </a:lnTo>
                  <a:lnTo>
                    <a:pt x="20" y="48"/>
                  </a:lnTo>
                  <a:lnTo>
                    <a:pt x="15" y="75"/>
                  </a:lnTo>
                  <a:lnTo>
                    <a:pt x="40" y="63"/>
                  </a:lnTo>
                  <a:lnTo>
                    <a:pt x="65" y="75"/>
                  </a:lnTo>
                  <a:lnTo>
                    <a:pt x="60" y="48"/>
                  </a:lnTo>
                  <a:lnTo>
                    <a:pt x="80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2172" tIns="46086" rIns="92172" bIns="46086" numCol="1" anchor="t" anchorCtr="0" compatLnSpc="1"/>
            <a:lstStyle/>
            <a:p>
              <a:endParaRPr lang="bg-BG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375"/>
            <p:cNvSpPr>
              <a:spLocks noChangeAspect="1"/>
            </p:cNvSpPr>
            <p:nvPr/>
          </p:nvSpPr>
          <p:spPr bwMode="auto">
            <a:xfrm>
              <a:off x="4854399" y="4685743"/>
              <a:ext cx="115455" cy="108000"/>
            </a:xfrm>
            <a:custGeom>
              <a:avLst/>
              <a:gdLst>
                <a:gd name="T0" fmla="*/ 80 w 80"/>
                <a:gd name="T1" fmla="*/ 29 h 75"/>
                <a:gd name="T2" fmla="*/ 53 w 80"/>
                <a:gd name="T3" fmla="*/ 25 h 75"/>
                <a:gd name="T4" fmla="*/ 40 w 80"/>
                <a:gd name="T5" fmla="*/ 0 h 75"/>
                <a:gd name="T6" fmla="*/ 28 w 80"/>
                <a:gd name="T7" fmla="*/ 25 h 75"/>
                <a:gd name="T8" fmla="*/ 0 w 80"/>
                <a:gd name="T9" fmla="*/ 29 h 75"/>
                <a:gd name="T10" fmla="*/ 20 w 80"/>
                <a:gd name="T11" fmla="*/ 48 h 75"/>
                <a:gd name="T12" fmla="*/ 15 w 80"/>
                <a:gd name="T13" fmla="*/ 75 h 75"/>
                <a:gd name="T14" fmla="*/ 40 w 80"/>
                <a:gd name="T15" fmla="*/ 63 h 75"/>
                <a:gd name="T16" fmla="*/ 65 w 80"/>
                <a:gd name="T17" fmla="*/ 75 h 75"/>
                <a:gd name="T18" fmla="*/ 60 w 80"/>
                <a:gd name="T19" fmla="*/ 48 h 75"/>
                <a:gd name="T20" fmla="*/ 80 w 80"/>
                <a:gd name="T21" fmla="*/ 2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75">
                  <a:moveTo>
                    <a:pt x="80" y="29"/>
                  </a:moveTo>
                  <a:lnTo>
                    <a:pt x="53" y="25"/>
                  </a:lnTo>
                  <a:lnTo>
                    <a:pt x="40" y="0"/>
                  </a:lnTo>
                  <a:lnTo>
                    <a:pt x="28" y="25"/>
                  </a:lnTo>
                  <a:lnTo>
                    <a:pt x="0" y="29"/>
                  </a:lnTo>
                  <a:lnTo>
                    <a:pt x="20" y="48"/>
                  </a:lnTo>
                  <a:lnTo>
                    <a:pt x="15" y="75"/>
                  </a:lnTo>
                  <a:lnTo>
                    <a:pt x="40" y="63"/>
                  </a:lnTo>
                  <a:lnTo>
                    <a:pt x="65" y="75"/>
                  </a:lnTo>
                  <a:lnTo>
                    <a:pt x="60" y="48"/>
                  </a:lnTo>
                  <a:lnTo>
                    <a:pt x="80" y="2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rgbClr val="024581"/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92172" tIns="46086" rIns="92172" bIns="46086" numCol="1" anchor="t" anchorCtr="0" compatLnSpc="1"/>
            <a:lstStyle/>
            <a:p>
              <a:endParaRPr lang="bg-BG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375"/>
            <p:cNvSpPr>
              <a:spLocks noChangeAspect="1"/>
            </p:cNvSpPr>
            <p:nvPr/>
          </p:nvSpPr>
          <p:spPr bwMode="auto">
            <a:xfrm>
              <a:off x="5245354" y="4685743"/>
              <a:ext cx="115455" cy="108000"/>
            </a:xfrm>
            <a:custGeom>
              <a:avLst/>
              <a:gdLst>
                <a:gd name="T0" fmla="*/ 80 w 80"/>
                <a:gd name="T1" fmla="*/ 29 h 75"/>
                <a:gd name="T2" fmla="*/ 53 w 80"/>
                <a:gd name="T3" fmla="*/ 25 h 75"/>
                <a:gd name="T4" fmla="*/ 40 w 80"/>
                <a:gd name="T5" fmla="*/ 0 h 75"/>
                <a:gd name="T6" fmla="*/ 28 w 80"/>
                <a:gd name="T7" fmla="*/ 25 h 75"/>
                <a:gd name="T8" fmla="*/ 0 w 80"/>
                <a:gd name="T9" fmla="*/ 29 h 75"/>
                <a:gd name="T10" fmla="*/ 20 w 80"/>
                <a:gd name="T11" fmla="*/ 48 h 75"/>
                <a:gd name="T12" fmla="*/ 15 w 80"/>
                <a:gd name="T13" fmla="*/ 75 h 75"/>
                <a:gd name="T14" fmla="*/ 40 w 80"/>
                <a:gd name="T15" fmla="*/ 63 h 75"/>
                <a:gd name="T16" fmla="*/ 65 w 80"/>
                <a:gd name="T17" fmla="*/ 75 h 75"/>
                <a:gd name="T18" fmla="*/ 60 w 80"/>
                <a:gd name="T19" fmla="*/ 48 h 75"/>
                <a:gd name="T20" fmla="*/ 80 w 80"/>
                <a:gd name="T21" fmla="*/ 2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75">
                  <a:moveTo>
                    <a:pt x="80" y="29"/>
                  </a:moveTo>
                  <a:lnTo>
                    <a:pt x="53" y="25"/>
                  </a:lnTo>
                  <a:lnTo>
                    <a:pt x="40" y="0"/>
                  </a:lnTo>
                  <a:lnTo>
                    <a:pt x="28" y="25"/>
                  </a:lnTo>
                  <a:lnTo>
                    <a:pt x="0" y="29"/>
                  </a:lnTo>
                  <a:lnTo>
                    <a:pt x="20" y="48"/>
                  </a:lnTo>
                  <a:lnTo>
                    <a:pt x="15" y="75"/>
                  </a:lnTo>
                  <a:lnTo>
                    <a:pt x="40" y="63"/>
                  </a:lnTo>
                  <a:lnTo>
                    <a:pt x="65" y="75"/>
                  </a:lnTo>
                  <a:lnTo>
                    <a:pt x="60" y="48"/>
                  </a:lnTo>
                  <a:lnTo>
                    <a:pt x="80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2172" tIns="46086" rIns="92172" bIns="46086" numCol="1" anchor="t" anchorCtr="0" compatLnSpc="1"/>
            <a:lstStyle/>
            <a:p>
              <a:endParaRPr lang="bg-BG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375"/>
            <p:cNvSpPr>
              <a:spLocks noChangeAspect="1"/>
            </p:cNvSpPr>
            <p:nvPr/>
          </p:nvSpPr>
          <p:spPr bwMode="auto">
            <a:xfrm>
              <a:off x="4723998" y="4685743"/>
              <a:ext cx="115455" cy="108000"/>
            </a:xfrm>
            <a:custGeom>
              <a:avLst/>
              <a:gdLst>
                <a:gd name="T0" fmla="*/ 80 w 80"/>
                <a:gd name="T1" fmla="*/ 29 h 75"/>
                <a:gd name="T2" fmla="*/ 53 w 80"/>
                <a:gd name="T3" fmla="*/ 25 h 75"/>
                <a:gd name="T4" fmla="*/ 40 w 80"/>
                <a:gd name="T5" fmla="*/ 0 h 75"/>
                <a:gd name="T6" fmla="*/ 28 w 80"/>
                <a:gd name="T7" fmla="*/ 25 h 75"/>
                <a:gd name="T8" fmla="*/ 0 w 80"/>
                <a:gd name="T9" fmla="*/ 29 h 75"/>
                <a:gd name="T10" fmla="*/ 20 w 80"/>
                <a:gd name="T11" fmla="*/ 48 h 75"/>
                <a:gd name="T12" fmla="*/ 15 w 80"/>
                <a:gd name="T13" fmla="*/ 75 h 75"/>
                <a:gd name="T14" fmla="*/ 40 w 80"/>
                <a:gd name="T15" fmla="*/ 63 h 75"/>
                <a:gd name="T16" fmla="*/ 65 w 80"/>
                <a:gd name="T17" fmla="*/ 75 h 75"/>
                <a:gd name="T18" fmla="*/ 60 w 80"/>
                <a:gd name="T19" fmla="*/ 48 h 75"/>
                <a:gd name="T20" fmla="*/ 80 w 80"/>
                <a:gd name="T21" fmla="*/ 2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75">
                  <a:moveTo>
                    <a:pt x="80" y="29"/>
                  </a:moveTo>
                  <a:lnTo>
                    <a:pt x="53" y="25"/>
                  </a:lnTo>
                  <a:lnTo>
                    <a:pt x="40" y="0"/>
                  </a:lnTo>
                  <a:lnTo>
                    <a:pt x="28" y="25"/>
                  </a:lnTo>
                  <a:lnTo>
                    <a:pt x="0" y="29"/>
                  </a:lnTo>
                  <a:lnTo>
                    <a:pt x="20" y="48"/>
                  </a:lnTo>
                  <a:lnTo>
                    <a:pt x="15" y="75"/>
                  </a:lnTo>
                  <a:lnTo>
                    <a:pt x="40" y="63"/>
                  </a:lnTo>
                  <a:lnTo>
                    <a:pt x="65" y="75"/>
                  </a:lnTo>
                  <a:lnTo>
                    <a:pt x="60" y="48"/>
                  </a:lnTo>
                  <a:lnTo>
                    <a:pt x="80" y="2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rgbClr val="024581"/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92172" tIns="46086" rIns="92172" bIns="46086" numCol="1" anchor="t" anchorCtr="0" compatLnSpc="1"/>
            <a:lstStyle/>
            <a:p>
              <a:endParaRPr lang="bg-BG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Group 36"/>
          <p:cNvGrpSpPr/>
          <p:nvPr/>
        </p:nvGrpSpPr>
        <p:grpSpPr>
          <a:xfrm>
            <a:off x="9090110" y="5533665"/>
            <a:ext cx="820097" cy="139085"/>
            <a:chOff x="4723998" y="4685743"/>
            <a:chExt cx="636811" cy="108000"/>
          </a:xfrm>
          <a:solidFill>
            <a:srgbClr val="DCDEE3"/>
          </a:solidFill>
        </p:grpSpPr>
        <p:sp>
          <p:nvSpPr>
            <p:cNvPr id="41" name="Freeform 375"/>
            <p:cNvSpPr>
              <a:spLocks noChangeAspect="1"/>
            </p:cNvSpPr>
            <p:nvPr/>
          </p:nvSpPr>
          <p:spPr bwMode="auto">
            <a:xfrm>
              <a:off x="4984552" y="4685743"/>
              <a:ext cx="115455" cy="108000"/>
            </a:xfrm>
            <a:custGeom>
              <a:avLst/>
              <a:gdLst>
                <a:gd name="T0" fmla="*/ 80 w 80"/>
                <a:gd name="T1" fmla="*/ 29 h 75"/>
                <a:gd name="T2" fmla="*/ 53 w 80"/>
                <a:gd name="T3" fmla="*/ 25 h 75"/>
                <a:gd name="T4" fmla="*/ 40 w 80"/>
                <a:gd name="T5" fmla="*/ 0 h 75"/>
                <a:gd name="T6" fmla="*/ 28 w 80"/>
                <a:gd name="T7" fmla="*/ 25 h 75"/>
                <a:gd name="T8" fmla="*/ 0 w 80"/>
                <a:gd name="T9" fmla="*/ 29 h 75"/>
                <a:gd name="T10" fmla="*/ 20 w 80"/>
                <a:gd name="T11" fmla="*/ 48 h 75"/>
                <a:gd name="T12" fmla="*/ 15 w 80"/>
                <a:gd name="T13" fmla="*/ 75 h 75"/>
                <a:gd name="T14" fmla="*/ 40 w 80"/>
                <a:gd name="T15" fmla="*/ 63 h 75"/>
                <a:gd name="T16" fmla="*/ 65 w 80"/>
                <a:gd name="T17" fmla="*/ 75 h 75"/>
                <a:gd name="T18" fmla="*/ 60 w 80"/>
                <a:gd name="T19" fmla="*/ 48 h 75"/>
                <a:gd name="T20" fmla="*/ 80 w 80"/>
                <a:gd name="T21" fmla="*/ 2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75">
                  <a:moveTo>
                    <a:pt x="80" y="29"/>
                  </a:moveTo>
                  <a:lnTo>
                    <a:pt x="53" y="25"/>
                  </a:lnTo>
                  <a:lnTo>
                    <a:pt x="40" y="0"/>
                  </a:lnTo>
                  <a:lnTo>
                    <a:pt x="28" y="25"/>
                  </a:lnTo>
                  <a:lnTo>
                    <a:pt x="0" y="29"/>
                  </a:lnTo>
                  <a:lnTo>
                    <a:pt x="20" y="48"/>
                  </a:lnTo>
                  <a:lnTo>
                    <a:pt x="15" y="75"/>
                  </a:lnTo>
                  <a:lnTo>
                    <a:pt x="40" y="63"/>
                  </a:lnTo>
                  <a:lnTo>
                    <a:pt x="65" y="75"/>
                  </a:lnTo>
                  <a:lnTo>
                    <a:pt x="60" y="48"/>
                  </a:lnTo>
                  <a:lnTo>
                    <a:pt x="80" y="2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rgbClr val="024581"/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92172" tIns="46086" rIns="92172" bIns="46086" numCol="1" anchor="t" anchorCtr="0" compatLnSpc="1"/>
            <a:lstStyle/>
            <a:p>
              <a:endParaRPr lang="bg-BG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375"/>
            <p:cNvSpPr>
              <a:spLocks noChangeAspect="1"/>
            </p:cNvSpPr>
            <p:nvPr/>
          </p:nvSpPr>
          <p:spPr bwMode="auto">
            <a:xfrm>
              <a:off x="5114953" y="4685743"/>
              <a:ext cx="115455" cy="108000"/>
            </a:xfrm>
            <a:custGeom>
              <a:avLst/>
              <a:gdLst>
                <a:gd name="T0" fmla="*/ 80 w 80"/>
                <a:gd name="T1" fmla="*/ 29 h 75"/>
                <a:gd name="T2" fmla="*/ 53 w 80"/>
                <a:gd name="T3" fmla="*/ 25 h 75"/>
                <a:gd name="T4" fmla="*/ 40 w 80"/>
                <a:gd name="T5" fmla="*/ 0 h 75"/>
                <a:gd name="T6" fmla="*/ 28 w 80"/>
                <a:gd name="T7" fmla="*/ 25 h 75"/>
                <a:gd name="T8" fmla="*/ 0 w 80"/>
                <a:gd name="T9" fmla="*/ 29 h 75"/>
                <a:gd name="T10" fmla="*/ 20 w 80"/>
                <a:gd name="T11" fmla="*/ 48 h 75"/>
                <a:gd name="T12" fmla="*/ 15 w 80"/>
                <a:gd name="T13" fmla="*/ 75 h 75"/>
                <a:gd name="T14" fmla="*/ 40 w 80"/>
                <a:gd name="T15" fmla="*/ 63 h 75"/>
                <a:gd name="T16" fmla="*/ 65 w 80"/>
                <a:gd name="T17" fmla="*/ 75 h 75"/>
                <a:gd name="T18" fmla="*/ 60 w 80"/>
                <a:gd name="T19" fmla="*/ 48 h 75"/>
                <a:gd name="T20" fmla="*/ 80 w 80"/>
                <a:gd name="T21" fmla="*/ 2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75">
                  <a:moveTo>
                    <a:pt x="80" y="29"/>
                  </a:moveTo>
                  <a:lnTo>
                    <a:pt x="53" y="25"/>
                  </a:lnTo>
                  <a:lnTo>
                    <a:pt x="40" y="0"/>
                  </a:lnTo>
                  <a:lnTo>
                    <a:pt x="28" y="25"/>
                  </a:lnTo>
                  <a:lnTo>
                    <a:pt x="0" y="29"/>
                  </a:lnTo>
                  <a:lnTo>
                    <a:pt x="20" y="48"/>
                  </a:lnTo>
                  <a:lnTo>
                    <a:pt x="15" y="75"/>
                  </a:lnTo>
                  <a:lnTo>
                    <a:pt x="40" y="63"/>
                  </a:lnTo>
                  <a:lnTo>
                    <a:pt x="65" y="75"/>
                  </a:lnTo>
                  <a:lnTo>
                    <a:pt x="60" y="48"/>
                  </a:lnTo>
                  <a:lnTo>
                    <a:pt x="80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2172" tIns="46086" rIns="92172" bIns="46086" numCol="1" anchor="t" anchorCtr="0" compatLnSpc="1"/>
            <a:lstStyle/>
            <a:p>
              <a:endParaRPr lang="bg-BG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375"/>
            <p:cNvSpPr>
              <a:spLocks noChangeAspect="1"/>
            </p:cNvSpPr>
            <p:nvPr/>
          </p:nvSpPr>
          <p:spPr bwMode="auto">
            <a:xfrm>
              <a:off x="4854399" y="4685743"/>
              <a:ext cx="115455" cy="108000"/>
            </a:xfrm>
            <a:custGeom>
              <a:avLst/>
              <a:gdLst>
                <a:gd name="T0" fmla="*/ 80 w 80"/>
                <a:gd name="T1" fmla="*/ 29 h 75"/>
                <a:gd name="T2" fmla="*/ 53 w 80"/>
                <a:gd name="T3" fmla="*/ 25 h 75"/>
                <a:gd name="T4" fmla="*/ 40 w 80"/>
                <a:gd name="T5" fmla="*/ 0 h 75"/>
                <a:gd name="T6" fmla="*/ 28 w 80"/>
                <a:gd name="T7" fmla="*/ 25 h 75"/>
                <a:gd name="T8" fmla="*/ 0 w 80"/>
                <a:gd name="T9" fmla="*/ 29 h 75"/>
                <a:gd name="T10" fmla="*/ 20 w 80"/>
                <a:gd name="T11" fmla="*/ 48 h 75"/>
                <a:gd name="T12" fmla="*/ 15 w 80"/>
                <a:gd name="T13" fmla="*/ 75 h 75"/>
                <a:gd name="T14" fmla="*/ 40 w 80"/>
                <a:gd name="T15" fmla="*/ 63 h 75"/>
                <a:gd name="T16" fmla="*/ 65 w 80"/>
                <a:gd name="T17" fmla="*/ 75 h 75"/>
                <a:gd name="T18" fmla="*/ 60 w 80"/>
                <a:gd name="T19" fmla="*/ 48 h 75"/>
                <a:gd name="T20" fmla="*/ 80 w 80"/>
                <a:gd name="T21" fmla="*/ 2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75">
                  <a:moveTo>
                    <a:pt x="80" y="29"/>
                  </a:moveTo>
                  <a:lnTo>
                    <a:pt x="53" y="25"/>
                  </a:lnTo>
                  <a:lnTo>
                    <a:pt x="40" y="0"/>
                  </a:lnTo>
                  <a:lnTo>
                    <a:pt x="28" y="25"/>
                  </a:lnTo>
                  <a:lnTo>
                    <a:pt x="0" y="29"/>
                  </a:lnTo>
                  <a:lnTo>
                    <a:pt x="20" y="48"/>
                  </a:lnTo>
                  <a:lnTo>
                    <a:pt x="15" y="75"/>
                  </a:lnTo>
                  <a:lnTo>
                    <a:pt x="40" y="63"/>
                  </a:lnTo>
                  <a:lnTo>
                    <a:pt x="65" y="75"/>
                  </a:lnTo>
                  <a:lnTo>
                    <a:pt x="60" y="48"/>
                  </a:lnTo>
                  <a:lnTo>
                    <a:pt x="80" y="2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rgbClr val="024581"/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92172" tIns="46086" rIns="92172" bIns="46086" numCol="1" anchor="t" anchorCtr="0" compatLnSpc="1"/>
            <a:lstStyle/>
            <a:p>
              <a:endParaRPr lang="bg-BG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375"/>
            <p:cNvSpPr>
              <a:spLocks noChangeAspect="1"/>
            </p:cNvSpPr>
            <p:nvPr/>
          </p:nvSpPr>
          <p:spPr bwMode="auto">
            <a:xfrm>
              <a:off x="5245354" y="4685743"/>
              <a:ext cx="115455" cy="108000"/>
            </a:xfrm>
            <a:custGeom>
              <a:avLst/>
              <a:gdLst>
                <a:gd name="T0" fmla="*/ 80 w 80"/>
                <a:gd name="T1" fmla="*/ 29 h 75"/>
                <a:gd name="T2" fmla="*/ 53 w 80"/>
                <a:gd name="T3" fmla="*/ 25 h 75"/>
                <a:gd name="T4" fmla="*/ 40 w 80"/>
                <a:gd name="T5" fmla="*/ 0 h 75"/>
                <a:gd name="T6" fmla="*/ 28 w 80"/>
                <a:gd name="T7" fmla="*/ 25 h 75"/>
                <a:gd name="T8" fmla="*/ 0 w 80"/>
                <a:gd name="T9" fmla="*/ 29 h 75"/>
                <a:gd name="T10" fmla="*/ 20 w 80"/>
                <a:gd name="T11" fmla="*/ 48 h 75"/>
                <a:gd name="T12" fmla="*/ 15 w 80"/>
                <a:gd name="T13" fmla="*/ 75 h 75"/>
                <a:gd name="T14" fmla="*/ 40 w 80"/>
                <a:gd name="T15" fmla="*/ 63 h 75"/>
                <a:gd name="T16" fmla="*/ 65 w 80"/>
                <a:gd name="T17" fmla="*/ 75 h 75"/>
                <a:gd name="T18" fmla="*/ 60 w 80"/>
                <a:gd name="T19" fmla="*/ 48 h 75"/>
                <a:gd name="T20" fmla="*/ 80 w 80"/>
                <a:gd name="T21" fmla="*/ 2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75">
                  <a:moveTo>
                    <a:pt x="80" y="29"/>
                  </a:moveTo>
                  <a:lnTo>
                    <a:pt x="53" y="25"/>
                  </a:lnTo>
                  <a:lnTo>
                    <a:pt x="40" y="0"/>
                  </a:lnTo>
                  <a:lnTo>
                    <a:pt x="28" y="25"/>
                  </a:lnTo>
                  <a:lnTo>
                    <a:pt x="0" y="29"/>
                  </a:lnTo>
                  <a:lnTo>
                    <a:pt x="20" y="48"/>
                  </a:lnTo>
                  <a:lnTo>
                    <a:pt x="15" y="75"/>
                  </a:lnTo>
                  <a:lnTo>
                    <a:pt x="40" y="63"/>
                  </a:lnTo>
                  <a:lnTo>
                    <a:pt x="65" y="75"/>
                  </a:lnTo>
                  <a:lnTo>
                    <a:pt x="60" y="48"/>
                  </a:lnTo>
                  <a:lnTo>
                    <a:pt x="80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2172" tIns="46086" rIns="92172" bIns="46086" numCol="1" anchor="t" anchorCtr="0" compatLnSpc="1"/>
            <a:lstStyle/>
            <a:p>
              <a:endParaRPr lang="bg-BG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375"/>
            <p:cNvSpPr>
              <a:spLocks noChangeAspect="1"/>
            </p:cNvSpPr>
            <p:nvPr/>
          </p:nvSpPr>
          <p:spPr bwMode="auto">
            <a:xfrm>
              <a:off x="4723998" y="4685743"/>
              <a:ext cx="115455" cy="108000"/>
            </a:xfrm>
            <a:custGeom>
              <a:avLst/>
              <a:gdLst>
                <a:gd name="T0" fmla="*/ 80 w 80"/>
                <a:gd name="T1" fmla="*/ 29 h 75"/>
                <a:gd name="T2" fmla="*/ 53 w 80"/>
                <a:gd name="T3" fmla="*/ 25 h 75"/>
                <a:gd name="T4" fmla="*/ 40 w 80"/>
                <a:gd name="T5" fmla="*/ 0 h 75"/>
                <a:gd name="T6" fmla="*/ 28 w 80"/>
                <a:gd name="T7" fmla="*/ 25 h 75"/>
                <a:gd name="T8" fmla="*/ 0 w 80"/>
                <a:gd name="T9" fmla="*/ 29 h 75"/>
                <a:gd name="T10" fmla="*/ 20 w 80"/>
                <a:gd name="T11" fmla="*/ 48 h 75"/>
                <a:gd name="T12" fmla="*/ 15 w 80"/>
                <a:gd name="T13" fmla="*/ 75 h 75"/>
                <a:gd name="T14" fmla="*/ 40 w 80"/>
                <a:gd name="T15" fmla="*/ 63 h 75"/>
                <a:gd name="T16" fmla="*/ 65 w 80"/>
                <a:gd name="T17" fmla="*/ 75 h 75"/>
                <a:gd name="T18" fmla="*/ 60 w 80"/>
                <a:gd name="T19" fmla="*/ 48 h 75"/>
                <a:gd name="T20" fmla="*/ 80 w 80"/>
                <a:gd name="T21" fmla="*/ 2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75">
                  <a:moveTo>
                    <a:pt x="80" y="29"/>
                  </a:moveTo>
                  <a:lnTo>
                    <a:pt x="53" y="25"/>
                  </a:lnTo>
                  <a:lnTo>
                    <a:pt x="40" y="0"/>
                  </a:lnTo>
                  <a:lnTo>
                    <a:pt x="28" y="25"/>
                  </a:lnTo>
                  <a:lnTo>
                    <a:pt x="0" y="29"/>
                  </a:lnTo>
                  <a:lnTo>
                    <a:pt x="20" y="48"/>
                  </a:lnTo>
                  <a:lnTo>
                    <a:pt x="15" y="75"/>
                  </a:lnTo>
                  <a:lnTo>
                    <a:pt x="40" y="63"/>
                  </a:lnTo>
                  <a:lnTo>
                    <a:pt x="65" y="75"/>
                  </a:lnTo>
                  <a:lnTo>
                    <a:pt x="60" y="48"/>
                  </a:lnTo>
                  <a:lnTo>
                    <a:pt x="80" y="2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rgbClr val="024581"/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92172" tIns="46086" rIns="92172" bIns="46086" numCol="1" anchor="t" anchorCtr="0" compatLnSpc="1"/>
            <a:lstStyle/>
            <a:p>
              <a:endParaRPr lang="bg-BG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6" name="MH_SubTitle_1"/>
          <p:cNvSpPr txBox="1"/>
          <p:nvPr>
            <p:custDataLst>
              <p:tags r:id="rId4"/>
            </p:custDataLst>
          </p:nvPr>
        </p:nvSpPr>
        <p:spPr>
          <a:xfrm>
            <a:off x="552721" y="456888"/>
            <a:ext cx="2689489" cy="369332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未来发展及规划</a:t>
            </a:r>
            <a:endParaRPr lang="zh-CN" altLang="en-US" sz="2400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0">
        <p14:reveal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99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199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8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300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80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300"/>
                            </p:stCondLst>
                            <p:childTnLst>
                              <p:par>
                                <p:cTn id="80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8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800"/>
                            </p:stCondLst>
                            <p:childTnLst>
                              <p:par>
                                <p:cTn id="84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8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300"/>
                            </p:stCondLst>
                            <p:childTnLst>
                              <p:par>
                                <p:cTn id="88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9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3" grpId="0"/>
      <p:bldP spid="24" grpId="0"/>
      <p:bldP spid="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033312" y="1604904"/>
            <a:ext cx="2959139" cy="4120129"/>
            <a:chOff x="1033312" y="1815920"/>
            <a:chExt cx="2959139" cy="4120129"/>
          </a:xfrm>
        </p:grpSpPr>
        <p:sp>
          <p:nvSpPr>
            <p:cNvPr id="8" name="矩形 7" descr="e7d195523061f1c0d318120d6aeaf1b6ccceb6ba3da59c0775C5DE19DDDEBC09ED96DBD9900D9848D623ECAD1D4904B78047D0015C22C8BE97228BE8B5BFF08FE7A3AE04126DA07312A96C0F69F9BAB757E87A9D8EC4205E976D6A674854A00151504B53F283A4FA7C8FAD580FCCCFFCF130E9FF1A9152198EC3DD3A984A02B67FF4449A1F384CC3"/>
            <p:cNvSpPr/>
            <p:nvPr/>
          </p:nvSpPr>
          <p:spPr>
            <a:xfrm>
              <a:off x="1033312" y="1815920"/>
              <a:ext cx="2959139" cy="41201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0" sx="102000" sy="102000" algn="c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033312" y="1815920"/>
              <a:ext cx="2959139" cy="2408350"/>
            </a:xfrm>
            <a:prstGeom prst="rect">
              <a:avLst/>
            </a:prstGeom>
            <a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613639" y="1604904"/>
            <a:ext cx="2959139" cy="4120129"/>
            <a:chOff x="4613639" y="1815920"/>
            <a:chExt cx="2959139" cy="4120129"/>
          </a:xfrm>
        </p:grpSpPr>
        <p:sp>
          <p:nvSpPr>
            <p:cNvPr id="9" name="矩形 8" descr="e7d195523061f1c0d318120d6aeaf1b6ccceb6ba3da59c0775C5DE19DDDEBC09ED96DBD9900D9848D623ECAD1D4904B78047D0015C22C8BE97228BE8B5BFF08FE7A3AE04126DA07312A96C0F69F9BAB757E87A9D8EC4205E976D6A674854A00151504B53F283A4FA7C8FAD580FCCCFFCF130E9FF1A9152198EC3DD3A984A02B67FF4449A1F384CC3"/>
            <p:cNvSpPr/>
            <p:nvPr/>
          </p:nvSpPr>
          <p:spPr>
            <a:xfrm>
              <a:off x="4613639" y="1815920"/>
              <a:ext cx="2959139" cy="4120129"/>
            </a:xfrm>
            <a:prstGeom prst="rect">
              <a:avLst/>
            </a:prstGeom>
            <a:gradFill flip="none" rotWithShape="1">
              <a:gsLst>
                <a:gs pos="0">
                  <a:srgbClr val="024581"/>
                </a:gs>
                <a:gs pos="100000">
                  <a:schemeClr val="accent2"/>
                </a:gs>
              </a:gsLst>
              <a:lin ang="0" scaled="1"/>
              <a:tileRect/>
            </a:gradFill>
            <a:ln>
              <a:noFill/>
            </a:ln>
            <a:effectLst>
              <a:outerShdw blurRad="635000" sx="102000" sy="102000" algn="c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4613639" y="1815920"/>
              <a:ext cx="2959139" cy="2408350"/>
            </a:xfrm>
            <a:prstGeom prst="rect">
              <a:avLst/>
            </a:prstGeom>
            <a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193966" y="1604904"/>
            <a:ext cx="2959139" cy="4120129"/>
            <a:chOff x="8193966" y="1815920"/>
            <a:chExt cx="2959139" cy="4120129"/>
          </a:xfrm>
        </p:grpSpPr>
        <p:sp>
          <p:nvSpPr>
            <p:cNvPr id="10" name="矩形 9" descr="e7d195523061f1c0d318120d6aeaf1b6ccceb6ba3da59c0775C5DE19DDDEBC09ED96DBD9900D9848D623ECAD1D4904B78047D0015C22C8BE97228BE8B5BFF08FE7A3AE04126DA07312A96C0F69F9BAB757E87A9D8EC4205E976D6A674854A00151504B53F283A4FA7C8FAD580FCCCFFCF130E9FF1A9152198EC3DD3A984A02B67FF4449A1F384CC3"/>
            <p:cNvSpPr/>
            <p:nvPr/>
          </p:nvSpPr>
          <p:spPr>
            <a:xfrm>
              <a:off x="8193966" y="1815920"/>
              <a:ext cx="2959139" cy="41201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0" sx="102000" sy="102000" algn="c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8193966" y="1815920"/>
              <a:ext cx="2959139" cy="2408350"/>
            </a:xfrm>
            <a:prstGeom prst="rect">
              <a:avLst/>
            </a:prstGeom>
            <a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4" name="文本框 13" descr="e7d195523061f1c0d318120d6aeaf1b6ccceb6ba3da59c0775C5DE19DDDEBC09ED96DBD9900D9848D623ECAD1D4904B78047D0015C22C8BE97228BE8B5BFF08FE7A3AE04126DA07312A96C0F69F9BAB757E87A9D8EC4205E976D6A674854A00151504B53F283A4FA7C8FAD580FCCCFFCF130E9FF1A9152198EC3DD3A984A02B67FF4449A1F384CC3"/>
          <p:cNvSpPr txBox="1"/>
          <p:nvPr/>
        </p:nvSpPr>
        <p:spPr>
          <a:xfrm>
            <a:off x="1334229" y="4313498"/>
            <a:ext cx="2357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rPr>
              <a:t>请替换文字内容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文本框 14" descr="e7d195523061f1c0d318120d6aeaf1b6ccceb6ba3da59c0775C5DE19DDDEBC09ED96DBD9900D9848D623ECAD1D4904B78047D0015C22C8BE97228BE8B5BFF08FE7A3AE04126DA07312A96C0F69F9BAB757E87A9D8EC4205E976D6A674854A00151504B53F283A4FA7C8FAD580FCCCFFCF130E9FF1A9152198EC3DD3A984A02B67FF4449A1F384CC3"/>
          <p:cNvSpPr txBox="1"/>
          <p:nvPr/>
        </p:nvSpPr>
        <p:spPr>
          <a:xfrm>
            <a:off x="1254604" y="4682830"/>
            <a:ext cx="2516554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文本框 15" descr="e7d195523061f1c0d318120d6aeaf1b6ccceb6ba3da59c0775C5DE19DDDEBC09ED96DBD9900D9848D623ECAD1D4904B78047D0015C22C8BE97228BE8B5BFF08FE7A3AE04126DA07312A96C0F69F9BAB757E87A9D8EC4205E976D6A674854A00151504B53F283A4FA7C8FAD580FCCCFFCF130E9FF1A9152198EC3DD3A984A02B67FF4449A1F384CC3"/>
          <p:cNvSpPr txBox="1"/>
          <p:nvPr/>
        </p:nvSpPr>
        <p:spPr>
          <a:xfrm>
            <a:off x="8494883" y="4313498"/>
            <a:ext cx="2357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rPr>
              <a:t>请替换文字内容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文本框 16" descr="e7d195523061f1c0d318120d6aeaf1b6ccceb6ba3da59c0775C5DE19DDDEBC09ED96DBD9900D9848D623ECAD1D4904B78047D0015C22C8BE97228BE8B5BFF08FE7A3AE04126DA07312A96C0F69F9BAB757E87A9D8EC4205E976D6A674854A00151504B53F283A4FA7C8FAD580FCCCFFCF130E9FF1A9152198EC3DD3A984A02B67FF4449A1F384CC3"/>
          <p:cNvSpPr txBox="1"/>
          <p:nvPr/>
        </p:nvSpPr>
        <p:spPr>
          <a:xfrm>
            <a:off x="4914556" y="4313498"/>
            <a:ext cx="2357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请替换文字内容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文本框 17" descr="e7d195523061f1c0d318120d6aeaf1b6ccceb6ba3da59c0775C5DE19DDDEBC09ED96DBD9900D9848D623ECAD1D4904B78047D0015C22C8BE97228BE8B5BFF08FE7A3AE04126DA07312A96C0F69F9BAB757E87A9D8EC4205E976D6A674854A00151504B53F283A4FA7C8FAD580FCCCFFCF130E9FF1A9152198EC3DD3A984A02B67FF4449A1F384CC3"/>
          <p:cNvSpPr txBox="1"/>
          <p:nvPr/>
        </p:nvSpPr>
        <p:spPr>
          <a:xfrm>
            <a:off x="8415258" y="4682830"/>
            <a:ext cx="2516554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文本框 18" descr="e7d195523061f1c0d318120d6aeaf1b6ccceb6ba3da59c0775C5DE19DDDEBC09ED96DBD9900D9848D623ECAD1D4904B78047D0015C22C8BE97228BE8B5BFF08FE7A3AE04126DA07312A96C0F69F9BAB757E87A9D8EC4205E976D6A674854A00151504B53F283A4FA7C8FAD580FCCCFFCF130E9FF1A9152198EC3DD3A984A02B67FF4449A1F384CC3"/>
          <p:cNvSpPr txBox="1"/>
          <p:nvPr/>
        </p:nvSpPr>
        <p:spPr>
          <a:xfrm>
            <a:off x="4834931" y="4682830"/>
            <a:ext cx="2516554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MH_SubTitle_1"/>
          <p:cNvSpPr txBox="1"/>
          <p:nvPr>
            <p:custDataLst>
              <p:tags r:id="rId4"/>
            </p:custDataLst>
          </p:nvPr>
        </p:nvSpPr>
        <p:spPr>
          <a:xfrm>
            <a:off x="552721" y="456888"/>
            <a:ext cx="2689489" cy="369332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未来发展及规划</a:t>
            </a:r>
            <a:endParaRPr lang="zh-CN" altLang="en-US" sz="2400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0">
        <p14:reveal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8/9)*(#ppt_x-(#ppt_x-#ppt_w/2)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(#ppt_y+#ppt_h/2)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99"/>
                            </p:stCondLst>
                            <p:childTnLst>
                              <p:par>
                                <p:cTn id="28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8/9)*(#ppt_x-(#ppt_x-#ppt_w/2)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(#ppt_y+#ppt_h/2)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99"/>
                            </p:stCondLst>
                            <p:childTnLst>
                              <p:par>
                                <p:cTn id="38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8/9)*(#ppt_x-(#ppt_x-#ppt_w/2)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(#ppt_y+#ppt_h/2)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0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/>
          <p:cNvGrpSpPr>
            <a:grpSpLocks noChangeAspect="1"/>
          </p:cNvGrpSpPr>
          <p:nvPr/>
        </p:nvGrpSpPr>
        <p:grpSpPr bwMode="auto">
          <a:xfrm>
            <a:off x="-12880" y="2832621"/>
            <a:ext cx="8458380" cy="1593396"/>
            <a:chOff x="647" y="2761"/>
            <a:chExt cx="6386" cy="1203"/>
          </a:xfrm>
          <a:gradFill flip="none" rotWithShape="1">
            <a:gsLst>
              <a:gs pos="0">
                <a:srgbClr val="024581"/>
              </a:gs>
              <a:gs pos="100000">
                <a:srgbClr val="12599D">
                  <a:alpha val="12000"/>
                </a:srgbClr>
              </a:gs>
            </a:gsLst>
            <a:lin ang="10800000" scaled="1"/>
            <a:tileRect/>
          </a:gradFill>
        </p:grpSpPr>
        <p:sp>
          <p:nvSpPr>
            <p:cNvPr id="9" name="Freeform 11"/>
            <p:cNvSpPr/>
            <p:nvPr/>
          </p:nvSpPr>
          <p:spPr bwMode="auto">
            <a:xfrm>
              <a:off x="647" y="3232"/>
              <a:ext cx="47" cy="47"/>
            </a:xfrm>
            <a:custGeom>
              <a:avLst/>
              <a:gdLst>
                <a:gd name="T0" fmla="*/ 10 w 20"/>
                <a:gd name="T1" fmla="*/ 20 h 20"/>
                <a:gd name="T2" fmla="*/ 8 w 20"/>
                <a:gd name="T3" fmla="*/ 20 h 20"/>
                <a:gd name="T4" fmla="*/ 6 w 20"/>
                <a:gd name="T5" fmla="*/ 20 h 20"/>
                <a:gd name="T6" fmla="*/ 5 w 20"/>
                <a:gd name="T7" fmla="*/ 19 h 20"/>
                <a:gd name="T8" fmla="*/ 3 w 20"/>
                <a:gd name="T9" fmla="*/ 17 h 20"/>
                <a:gd name="T10" fmla="*/ 0 w 20"/>
                <a:gd name="T11" fmla="*/ 10 h 20"/>
                <a:gd name="T12" fmla="*/ 0 w 20"/>
                <a:gd name="T13" fmla="*/ 8 h 20"/>
                <a:gd name="T14" fmla="*/ 1 w 20"/>
                <a:gd name="T15" fmla="*/ 7 h 20"/>
                <a:gd name="T16" fmla="*/ 2 w 20"/>
                <a:gd name="T17" fmla="*/ 5 h 20"/>
                <a:gd name="T18" fmla="*/ 3 w 20"/>
                <a:gd name="T19" fmla="*/ 3 h 20"/>
                <a:gd name="T20" fmla="*/ 5 w 20"/>
                <a:gd name="T21" fmla="*/ 2 h 20"/>
                <a:gd name="T22" fmla="*/ 6 w 20"/>
                <a:gd name="T23" fmla="*/ 1 h 20"/>
                <a:gd name="T24" fmla="*/ 8 w 20"/>
                <a:gd name="T25" fmla="*/ 1 h 20"/>
                <a:gd name="T26" fmla="*/ 12 w 20"/>
                <a:gd name="T27" fmla="*/ 1 h 20"/>
                <a:gd name="T28" fmla="*/ 14 w 20"/>
                <a:gd name="T29" fmla="*/ 1 h 20"/>
                <a:gd name="T30" fmla="*/ 16 w 20"/>
                <a:gd name="T31" fmla="*/ 2 h 20"/>
                <a:gd name="T32" fmla="*/ 17 w 20"/>
                <a:gd name="T33" fmla="*/ 3 h 20"/>
                <a:gd name="T34" fmla="*/ 18 w 20"/>
                <a:gd name="T35" fmla="*/ 5 h 20"/>
                <a:gd name="T36" fmla="*/ 19 w 20"/>
                <a:gd name="T37" fmla="*/ 7 h 20"/>
                <a:gd name="T38" fmla="*/ 20 w 20"/>
                <a:gd name="T39" fmla="*/ 8 h 20"/>
                <a:gd name="T40" fmla="*/ 20 w 20"/>
                <a:gd name="T41" fmla="*/ 10 h 20"/>
                <a:gd name="T42" fmla="*/ 17 w 20"/>
                <a:gd name="T43" fmla="*/ 17 h 20"/>
                <a:gd name="T44" fmla="*/ 16 w 20"/>
                <a:gd name="T45" fmla="*/ 19 h 20"/>
                <a:gd name="T46" fmla="*/ 14 w 20"/>
                <a:gd name="T47" fmla="*/ 20 h 20"/>
                <a:gd name="T48" fmla="*/ 12 w 20"/>
                <a:gd name="T49" fmla="*/ 20 h 20"/>
                <a:gd name="T50" fmla="*/ 10 w 20"/>
                <a:gd name="T5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9" y="20"/>
                    <a:pt x="9" y="20"/>
                    <a:pt x="8" y="20"/>
                  </a:cubicBezTo>
                  <a:cubicBezTo>
                    <a:pt x="8" y="20"/>
                    <a:pt x="7" y="20"/>
                    <a:pt x="6" y="20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4" y="18"/>
                    <a:pt x="3" y="18"/>
                    <a:pt x="3" y="17"/>
                  </a:cubicBezTo>
                  <a:cubicBezTo>
                    <a:pt x="1" y="16"/>
                    <a:pt x="0" y="13"/>
                    <a:pt x="0" y="10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0" y="8"/>
                    <a:pt x="1" y="7"/>
                    <a:pt x="1" y="7"/>
                  </a:cubicBezTo>
                  <a:cubicBezTo>
                    <a:pt x="1" y="6"/>
                    <a:pt x="1" y="5"/>
                    <a:pt x="2" y="5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3"/>
                    <a:pt x="4" y="2"/>
                    <a:pt x="5" y="2"/>
                  </a:cubicBezTo>
                  <a:cubicBezTo>
                    <a:pt x="5" y="2"/>
                    <a:pt x="6" y="1"/>
                    <a:pt x="6" y="1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9" y="0"/>
                    <a:pt x="11" y="0"/>
                    <a:pt x="12" y="1"/>
                  </a:cubicBezTo>
                  <a:cubicBezTo>
                    <a:pt x="13" y="1"/>
                    <a:pt x="13" y="1"/>
                    <a:pt x="14" y="1"/>
                  </a:cubicBezTo>
                  <a:cubicBezTo>
                    <a:pt x="15" y="1"/>
                    <a:pt x="15" y="2"/>
                    <a:pt x="16" y="2"/>
                  </a:cubicBezTo>
                  <a:cubicBezTo>
                    <a:pt x="16" y="2"/>
                    <a:pt x="17" y="3"/>
                    <a:pt x="17" y="3"/>
                  </a:cubicBezTo>
                  <a:cubicBezTo>
                    <a:pt x="18" y="4"/>
                    <a:pt x="18" y="4"/>
                    <a:pt x="18" y="5"/>
                  </a:cubicBezTo>
                  <a:cubicBezTo>
                    <a:pt x="19" y="5"/>
                    <a:pt x="19" y="6"/>
                    <a:pt x="19" y="7"/>
                  </a:cubicBezTo>
                  <a:cubicBezTo>
                    <a:pt x="20" y="7"/>
                    <a:pt x="20" y="8"/>
                    <a:pt x="20" y="8"/>
                  </a:cubicBezTo>
                  <a:cubicBezTo>
                    <a:pt x="20" y="9"/>
                    <a:pt x="20" y="10"/>
                    <a:pt x="20" y="10"/>
                  </a:cubicBezTo>
                  <a:cubicBezTo>
                    <a:pt x="20" y="13"/>
                    <a:pt x="19" y="16"/>
                    <a:pt x="17" y="17"/>
                  </a:cubicBezTo>
                  <a:cubicBezTo>
                    <a:pt x="17" y="18"/>
                    <a:pt x="16" y="18"/>
                    <a:pt x="16" y="19"/>
                  </a:cubicBezTo>
                  <a:cubicBezTo>
                    <a:pt x="15" y="19"/>
                    <a:pt x="15" y="19"/>
                    <a:pt x="14" y="20"/>
                  </a:cubicBezTo>
                  <a:cubicBezTo>
                    <a:pt x="13" y="20"/>
                    <a:pt x="13" y="20"/>
                    <a:pt x="12" y="20"/>
                  </a:cubicBezTo>
                  <a:cubicBezTo>
                    <a:pt x="11" y="20"/>
                    <a:pt x="11" y="20"/>
                    <a:pt x="10" y="2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Freeform 12"/>
            <p:cNvSpPr>
              <a:spLocks noEditPoints="1"/>
            </p:cNvSpPr>
            <p:nvPr/>
          </p:nvSpPr>
          <p:spPr bwMode="auto">
            <a:xfrm>
              <a:off x="803" y="2761"/>
              <a:ext cx="6076" cy="1203"/>
            </a:xfrm>
            <a:custGeom>
              <a:avLst/>
              <a:gdLst>
                <a:gd name="T0" fmla="*/ 2355 w 2569"/>
                <a:gd name="T1" fmla="*/ 496 h 506"/>
                <a:gd name="T2" fmla="*/ 2262 w 2569"/>
                <a:gd name="T3" fmla="*/ 495 h 506"/>
                <a:gd name="T4" fmla="*/ 2272 w 2569"/>
                <a:gd name="T5" fmla="*/ 506 h 506"/>
                <a:gd name="T6" fmla="*/ 2427 w 2569"/>
                <a:gd name="T7" fmla="*/ 489 h 506"/>
                <a:gd name="T8" fmla="*/ 2199 w 2569"/>
                <a:gd name="T9" fmla="*/ 500 h 506"/>
                <a:gd name="T10" fmla="*/ 2210 w 2569"/>
                <a:gd name="T11" fmla="*/ 491 h 506"/>
                <a:gd name="T12" fmla="*/ 2486 w 2569"/>
                <a:gd name="T13" fmla="*/ 468 h 506"/>
                <a:gd name="T14" fmla="*/ 2488 w 2569"/>
                <a:gd name="T15" fmla="*/ 488 h 506"/>
                <a:gd name="T16" fmla="*/ 2131 w 2569"/>
                <a:gd name="T17" fmla="*/ 468 h 506"/>
                <a:gd name="T18" fmla="*/ 2126 w 2569"/>
                <a:gd name="T19" fmla="*/ 488 h 506"/>
                <a:gd name="T20" fmla="*/ 2068 w 2569"/>
                <a:gd name="T21" fmla="*/ 463 h 506"/>
                <a:gd name="T22" fmla="*/ 2567 w 2569"/>
                <a:gd name="T23" fmla="*/ 455 h 506"/>
                <a:gd name="T24" fmla="*/ 1986 w 2569"/>
                <a:gd name="T25" fmla="*/ 447 h 506"/>
                <a:gd name="T26" fmla="*/ 1999 w 2569"/>
                <a:gd name="T27" fmla="*/ 441 h 506"/>
                <a:gd name="T28" fmla="*/ 1914 w 2569"/>
                <a:gd name="T29" fmla="*/ 405 h 506"/>
                <a:gd name="T30" fmla="*/ 1923 w 2569"/>
                <a:gd name="T31" fmla="*/ 419 h 506"/>
                <a:gd name="T32" fmla="*/ 1864 w 2569"/>
                <a:gd name="T33" fmla="*/ 366 h 506"/>
                <a:gd name="T34" fmla="*/ 1792 w 2569"/>
                <a:gd name="T35" fmla="*/ 344 h 506"/>
                <a:gd name="T36" fmla="*/ 1806 w 2569"/>
                <a:gd name="T37" fmla="*/ 341 h 506"/>
                <a:gd name="T38" fmla="*/ 1729 w 2569"/>
                <a:gd name="T39" fmla="*/ 290 h 506"/>
                <a:gd name="T40" fmla="*/ 1732 w 2569"/>
                <a:gd name="T41" fmla="*/ 304 h 506"/>
                <a:gd name="T42" fmla="*/ 1685 w 2569"/>
                <a:gd name="T43" fmla="*/ 261 h 506"/>
                <a:gd name="T44" fmla="*/ 1622 w 2569"/>
                <a:gd name="T45" fmla="*/ 207 h 506"/>
                <a:gd name="T46" fmla="*/ 2 w 2569"/>
                <a:gd name="T47" fmla="*/ 185 h 506"/>
                <a:gd name="T48" fmla="*/ 11 w 2569"/>
                <a:gd name="T49" fmla="*/ 192 h 506"/>
                <a:gd name="T50" fmla="*/ 1560 w 2569"/>
                <a:gd name="T51" fmla="*/ 169 h 506"/>
                <a:gd name="T52" fmla="*/ 71 w 2569"/>
                <a:gd name="T53" fmla="*/ 163 h 506"/>
                <a:gd name="T54" fmla="*/ 81 w 2569"/>
                <a:gd name="T55" fmla="*/ 170 h 506"/>
                <a:gd name="T56" fmla="*/ 1497 w 2569"/>
                <a:gd name="T57" fmla="*/ 132 h 506"/>
                <a:gd name="T58" fmla="*/ 1492 w 2569"/>
                <a:gd name="T59" fmla="*/ 151 h 506"/>
                <a:gd name="T60" fmla="*/ 160 w 2569"/>
                <a:gd name="T61" fmla="*/ 138 h 506"/>
                <a:gd name="T62" fmla="*/ 211 w 2569"/>
                <a:gd name="T63" fmla="*/ 125 h 506"/>
                <a:gd name="T64" fmla="*/ 221 w 2569"/>
                <a:gd name="T65" fmla="*/ 133 h 506"/>
                <a:gd name="T66" fmla="*/ 1432 w 2569"/>
                <a:gd name="T67" fmla="*/ 99 h 506"/>
                <a:gd name="T68" fmla="*/ 1424 w 2569"/>
                <a:gd name="T69" fmla="*/ 117 h 506"/>
                <a:gd name="T70" fmla="*/ 294 w 2569"/>
                <a:gd name="T71" fmla="*/ 116 h 506"/>
                <a:gd name="T72" fmla="*/ 360 w 2569"/>
                <a:gd name="T73" fmla="*/ 81 h 506"/>
                <a:gd name="T74" fmla="*/ 362 w 2569"/>
                <a:gd name="T75" fmla="*/ 101 h 506"/>
                <a:gd name="T76" fmla="*/ 1371 w 2569"/>
                <a:gd name="T77" fmla="*/ 81 h 506"/>
                <a:gd name="T78" fmla="*/ 432 w 2569"/>
                <a:gd name="T79" fmla="*/ 67 h 506"/>
                <a:gd name="T80" fmla="*/ 424 w 2569"/>
                <a:gd name="T81" fmla="*/ 79 h 506"/>
                <a:gd name="T82" fmla="*/ 507 w 2569"/>
                <a:gd name="T83" fmla="*/ 74 h 506"/>
                <a:gd name="T84" fmla="*/ 1297 w 2569"/>
                <a:gd name="T85" fmla="*/ 42 h 506"/>
                <a:gd name="T86" fmla="*/ 566 w 2569"/>
                <a:gd name="T87" fmla="*/ 53 h 506"/>
                <a:gd name="T88" fmla="*/ 576 w 2569"/>
                <a:gd name="T89" fmla="*/ 62 h 506"/>
                <a:gd name="T90" fmla="*/ 658 w 2569"/>
                <a:gd name="T91" fmla="*/ 39 h 506"/>
                <a:gd name="T92" fmla="*/ 1215 w 2569"/>
                <a:gd name="T93" fmla="*/ 29 h 506"/>
                <a:gd name="T94" fmla="*/ 1225 w 2569"/>
                <a:gd name="T95" fmla="*/ 42 h 506"/>
                <a:gd name="T96" fmla="*/ 721 w 2569"/>
                <a:gd name="T97" fmla="*/ 41 h 506"/>
                <a:gd name="T98" fmla="*/ 791 w 2569"/>
                <a:gd name="T99" fmla="*/ 13 h 506"/>
                <a:gd name="T100" fmla="*/ 782 w 2569"/>
                <a:gd name="T101" fmla="*/ 24 h 506"/>
                <a:gd name="T102" fmla="*/ 1163 w 2569"/>
                <a:gd name="T103" fmla="*/ 19 h 506"/>
                <a:gd name="T104" fmla="*/ 874 w 2569"/>
                <a:gd name="T105" fmla="*/ 15 h 506"/>
                <a:gd name="T106" fmla="*/ 927 w 2569"/>
                <a:gd name="T107" fmla="*/ 12 h 506"/>
                <a:gd name="T108" fmla="*/ 937 w 2569"/>
                <a:gd name="T109" fmla="*/ 22 h 506"/>
                <a:gd name="T110" fmla="*/ 1071 w 2569"/>
                <a:gd name="T111" fmla="*/ 11 h 506"/>
                <a:gd name="T112" fmla="*/ 1081 w 2569"/>
                <a:gd name="T113" fmla="*/ 21 h 506"/>
                <a:gd name="T114" fmla="*/ 1019 w 2569"/>
                <a:gd name="T115" fmla="*/ 1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69" h="506">
                  <a:moveTo>
                    <a:pt x="2335" y="497"/>
                  </a:moveTo>
                  <a:cubicBezTo>
                    <a:pt x="2334" y="491"/>
                    <a:pt x="2339" y="486"/>
                    <a:pt x="2344" y="486"/>
                  </a:cubicBezTo>
                  <a:cubicBezTo>
                    <a:pt x="2344" y="486"/>
                    <a:pt x="2344" y="486"/>
                    <a:pt x="2344" y="486"/>
                  </a:cubicBezTo>
                  <a:cubicBezTo>
                    <a:pt x="2344" y="486"/>
                    <a:pt x="2344" y="486"/>
                    <a:pt x="2344" y="486"/>
                  </a:cubicBezTo>
                  <a:cubicBezTo>
                    <a:pt x="2344" y="486"/>
                    <a:pt x="2344" y="486"/>
                    <a:pt x="2344" y="486"/>
                  </a:cubicBezTo>
                  <a:cubicBezTo>
                    <a:pt x="2350" y="486"/>
                    <a:pt x="2354" y="490"/>
                    <a:pt x="2355" y="496"/>
                  </a:cubicBezTo>
                  <a:cubicBezTo>
                    <a:pt x="2355" y="496"/>
                    <a:pt x="2355" y="496"/>
                    <a:pt x="2355" y="496"/>
                  </a:cubicBezTo>
                  <a:cubicBezTo>
                    <a:pt x="2355" y="501"/>
                    <a:pt x="2350" y="506"/>
                    <a:pt x="2345" y="506"/>
                  </a:cubicBezTo>
                  <a:cubicBezTo>
                    <a:pt x="2345" y="506"/>
                    <a:pt x="2345" y="506"/>
                    <a:pt x="2345" y="506"/>
                  </a:cubicBezTo>
                  <a:cubicBezTo>
                    <a:pt x="2345" y="506"/>
                    <a:pt x="2345" y="506"/>
                    <a:pt x="2345" y="506"/>
                  </a:cubicBezTo>
                  <a:cubicBezTo>
                    <a:pt x="2345" y="506"/>
                    <a:pt x="2345" y="506"/>
                    <a:pt x="2345" y="506"/>
                  </a:cubicBezTo>
                  <a:cubicBezTo>
                    <a:pt x="2339" y="506"/>
                    <a:pt x="2335" y="502"/>
                    <a:pt x="2335" y="497"/>
                  </a:cubicBezTo>
                  <a:close/>
                  <a:moveTo>
                    <a:pt x="2272" y="506"/>
                  </a:moveTo>
                  <a:cubicBezTo>
                    <a:pt x="2266" y="506"/>
                    <a:pt x="2262" y="501"/>
                    <a:pt x="2262" y="495"/>
                  </a:cubicBezTo>
                  <a:cubicBezTo>
                    <a:pt x="2262" y="495"/>
                    <a:pt x="2262" y="495"/>
                    <a:pt x="2262" y="495"/>
                  </a:cubicBezTo>
                  <a:cubicBezTo>
                    <a:pt x="2262" y="490"/>
                    <a:pt x="2267" y="486"/>
                    <a:pt x="2273" y="486"/>
                  </a:cubicBezTo>
                  <a:cubicBezTo>
                    <a:pt x="2273" y="486"/>
                    <a:pt x="2273" y="486"/>
                    <a:pt x="2273" y="486"/>
                  </a:cubicBezTo>
                  <a:cubicBezTo>
                    <a:pt x="2278" y="486"/>
                    <a:pt x="2282" y="491"/>
                    <a:pt x="2282" y="496"/>
                  </a:cubicBezTo>
                  <a:cubicBezTo>
                    <a:pt x="2282" y="496"/>
                    <a:pt x="2282" y="496"/>
                    <a:pt x="2282" y="496"/>
                  </a:cubicBezTo>
                  <a:cubicBezTo>
                    <a:pt x="2282" y="502"/>
                    <a:pt x="2277" y="506"/>
                    <a:pt x="2272" y="506"/>
                  </a:cubicBezTo>
                  <a:cubicBezTo>
                    <a:pt x="2272" y="506"/>
                    <a:pt x="2272" y="506"/>
                    <a:pt x="2272" y="506"/>
                  </a:cubicBezTo>
                  <a:cubicBezTo>
                    <a:pt x="2272" y="506"/>
                    <a:pt x="2272" y="506"/>
                    <a:pt x="2272" y="506"/>
                  </a:cubicBezTo>
                  <a:close/>
                  <a:moveTo>
                    <a:pt x="2407" y="492"/>
                  </a:moveTo>
                  <a:cubicBezTo>
                    <a:pt x="2406" y="486"/>
                    <a:pt x="2410" y="481"/>
                    <a:pt x="2416" y="480"/>
                  </a:cubicBezTo>
                  <a:cubicBezTo>
                    <a:pt x="2416" y="480"/>
                    <a:pt x="2416" y="480"/>
                    <a:pt x="2416" y="480"/>
                  </a:cubicBezTo>
                  <a:cubicBezTo>
                    <a:pt x="2416" y="480"/>
                    <a:pt x="2416" y="480"/>
                    <a:pt x="2416" y="480"/>
                  </a:cubicBezTo>
                  <a:cubicBezTo>
                    <a:pt x="2416" y="480"/>
                    <a:pt x="2416" y="480"/>
                    <a:pt x="2416" y="480"/>
                  </a:cubicBezTo>
                  <a:cubicBezTo>
                    <a:pt x="2421" y="480"/>
                    <a:pt x="2426" y="484"/>
                    <a:pt x="2427" y="489"/>
                  </a:cubicBezTo>
                  <a:cubicBezTo>
                    <a:pt x="2427" y="489"/>
                    <a:pt x="2427" y="489"/>
                    <a:pt x="2427" y="489"/>
                  </a:cubicBezTo>
                  <a:cubicBezTo>
                    <a:pt x="2427" y="495"/>
                    <a:pt x="2424" y="500"/>
                    <a:pt x="2418" y="500"/>
                  </a:cubicBezTo>
                  <a:cubicBezTo>
                    <a:pt x="2418" y="500"/>
                    <a:pt x="2418" y="500"/>
                    <a:pt x="2418" y="500"/>
                  </a:cubicBezTo>
                  <a:cubicBezTo>
                    <a:pt x="2418" y="500"/>
                    <a:pt x="2417" y="500"/>
                    <a:pt x="2417" y="500"/>
                  </a:cubicBezTo>
                  <a:cubicBezTo>
                    <a:pt x="2417" y="500"/>
                    <a:pt x="2417" y="500"/>
                    <a:pt x="2417" y="500"/>
                  </a:cubicBezTo>
                  <a:cubicBezTo>
                    <a:pt x="2412" y="500"/>
                    <a:pt x="2408" y="497"/>
                    <a:pt x="2407" y="492"/>
                  </a:cubicBezTo>
                  <a:close/>
                  <a:moveTo>
                    <a:pt x="2199" y="500"/>
                  </a:moveTo>
                  <a:cubicBezTo>
                    <a:pt x="2193" y="499"/>
                    <a:pt x="2189" y="494"/>
                    <a:pt x="2190" y="488"/>
                  </a:cubicBezTo>
                  <a:cubicBezTo>
                    <a:pt x="2190" y="488"/>
                    <a:pt x="2190" y="488"/>
                    <a:pt x="2190" y="488"/>
                  </a:cubicBezTo>
                  <a:cubicBezTo>
                    <a:pt x="2191" y="483"/>
                    <a:pt x="2196" y="479"/>
                    <a:pt x="2201" y="480"/>
                  </a:cubicBezTo>
                  <a:cubicBezTo>
                    <a:pt x="2201" y="480"/>
                    <a:pt x="2201" y="480"/>
                    <a:pt x="2201" y="480"/>
                  </a:cubicBezTo>
                  <a:cubicBezTo>
                    <a:pt x="2201" y="480"/>
                    <a:pt x="2201" y="480"/>
                    <a:pt x="2201" y="480"/>
                  </a:cubicBezTo>
                  <a:cubicBezTo>
                    <a:pt x="2201" y="480"/>
                    <a:pt x="2201" y="480"/>
                    <a:pt x="2201" y="480"/>
                  </a:cubicBezTo>
                  <a:cubicBezTo>
                    <a:pt x="2207" y="480"/>
                    <a:pt x="2211" y="485"/>
                    <a:pt x="2210" y="491"/>
                  </a:cubicBezTo>
                  <a:cubicBezTo>
                    <a:pt x="2210" y="491"/>
                    <a:pt x="2210" y="491"/>
                    <a:pt x="2210" y="491"/>
                  </a:cubicBezTo>
                  <a:cubicBezTo>
                    <a:pt x="2209" y="496"/>
                    <a:pt x="2205" y="500"/>
                    <a:pt x="2200" y="500"/>
                  </a:cubicBezTo>
                  <a:cubicBezTo>
                    <a:pt x="2200" y="500"/>
                    <a:pt x="2200" y="500"/>
                    <a:pt x="2200" y="500"/>
                  </a:cubicBezTo>
                  <a:cubicBezTo>
                    <a:pt x="2200" y="500"/>
                    <a:pt x="2199" y="500"/>
                    <a:pt x="2199" y="500"/>
                  </a:cubicBezTo>
                  <a:close/>
                  <a:moveTo>
                    <a:pt x="2478" y="480"/>
                  </a:moveTo>
                  <a:cubicBezTo>
                    <a:pt x="2477" y="475"/>
                    <a:pt x="2481" y="469"/>
                    <a:pt x="2486" y="468"/>
                  </a:cubicBezTo>
                  <a:cubicBezTo>
                    <a:pt x="2486" y="468"/>
                    <a:pt x="2486" y="468"/>
                    <a:pt x="2486" y="468"/>
                  </a:cubicBezTo>
                  <a:cubicBezTo>
                    <a:pt x="2486" y="468"/>
                    <a:pt x="2486" y="468"/>
                    <a:pt x="2486" y="468"/>
                  </a:cubicBezTo>
                  <a:cubicBezTo>
                    <a:pt x="2486" y="468"/>
                    <a:pt x="2486" y="468"/>
                    <a:pt x="2486" y="468"/>
                  </a:cubicBezTo>
                  <a:cubicBezTo>
                    <a:pt x="2491" y="467"/>
                    <a:pt x="2497" y="470"/>
                    <a:pt x="2498" y="476"/>
                  </a:cubicBezTo>
                  <a:cubicBezTo>
                    <a:pt x="2498" y="476"/>
                    <a:pt x="2498" y="476"/>
                    <a:pt x="2498" y="476"/>
                  </a:cubicBezTo>
                  <a:cubicBezTo>
                    <a:pt x="2499" y="481"/>
                    <a:pt x="2496" y="486"/>
                    <a:pt x="2490" y="488"/>
                  </a:cubicBezTo>
                  <a:cubicBezTo>
                    <a:pt x="2490" y="488"/>
                    <a:pt x="2490" y="488"/>
                    <a:pt x="2490" y="488"/>
                  </a:cubicBezTo>
                  <a:cubicBezTo>
                    <a:pt x="2490" y="488"/>
                    <a:pt x="2489" y="488"/>
                    <a:pt x="2488" y="488"/>
                  </a:cubicBezTo>
                  <a:cubicBezTo>
                    <a:pt x="2488" y="488"/>
                    <a:pt x="2488" y="488"/>
                    <a:pt x="2488" y="488"/>
                  </a:cubicBezTo>
                  <a:cubicBezTo>
                    <a:pt x="2484" y="488"/>
                    <a:pt x="2479" y="485"/>
                    <a:pt x="2478" y="480"/>
                  </a:cubicBezTo>
                  <a:close/>
                  <a:moveTo>
                    <a:pt x="2126" y="488"/>
                  </a:moveTo>
                  <a:cubicBezTo>
                    <a:pt x="2121" y="487"/>
                    <a:pt x="2118" y="481"/>
                    <a:pt x="2119" y="476"/>
                  </a:cubicBezTo>
                  <a:cubicBezTo>
                    <a:pt x="2119" y="476"/>
                    <a:pt x="2119" y="476"/>
                    <a:pt x="2119" y="476"/>
                  </a:cubicBezTo>
                  <a:cubicBezTo>
                    <a:pt x="2120" y="470"/>
                    <a:pt x="2125" y="467"/>
                    <a:pt x="2131" y="468"/>
                  </a:cubicBezTo>
                  <a:cubicBezTo>
                    <a:pt x="2131" y="468"/>
                    <a:pt x="2131" y="468"/>
                    <a:pt x="2131" y="468"/>
                  </a:cubicBezTo>
                  <a:cubicBezTo>
                    <a:pt x="2131" y="468"/>
                    <a:pt x="2131" y="468"/>
                    <a:pt x="2131" y="468"/>
                  </a:cubicBezTo>
                  <a:cubicBezTo>
                    <a:pt x="2131" y="468"/>
                    <a:pt x="2131" y="468"/>
                    <a:pt x="2131" y="468"/>
                  </a:cubicBezTo>
                  <a:cubicBezTo>
                    <a:pt x="2136" y="469"/>
                    <a:pt x="2139" y="474"/>
                    <a:pt x="2138" y="480"/>
                  </a:cubicBezTo>
                  <a:cubicBezTo>
                    <a:pt x="2138" y="480"/>
                    <a:pt x="2138" y="480"/>
                    <a:pt x="2138" y="480"/>
                  </a:cubicBezTo>
                  <a:cubicBezTo>
                    <a:pt x="2137" y="485"/>
                    <a:pt x="2133" y="488"/>
                    <a:pt x="2129" y="488"/>
                  </a:cubicBezTo>
                  <a:cubicBezTo>
                    <a:pt x="2129" y="488"/>
                    <a:pt x="2129" y="488"/>
                    <a:pt x="2129" y="488"/>
                  </a:cubicBezTo>
                  <a:cubicBezTo>
                    <a:pt x="2128" y="488"/>
                    <a:pt x="2127" y="488"/>
                    <a:pt x="2126" y="488"/>
                  </a:cubicBezTo>
                  <a:close/>
                  <a:moveTo>
                    <a:pt x="2055" y="470"/>
                  </a:moveTo>
                  <a:cubicBezTo>
                    <a:pt x="2050" y="469"/>
                    <a:pt x="2047" y="463"/>
                    <a:pt x="2049" y="458"/>
                  </a:cubicBezTo>
                  <a:cubicBezTo>
                    <a:pt x="2049" y="458"/>
                    <a:pt x="2049" y="458"/>
                    <a:pt x="2049" y="458"/>
                  </a:cubicBezTo>
                  <a:cubicBezTo>
                    <a:pt x="2050" y="452"/>
                    <a:pt x="2056" y="449"/>
                    <a:pt x="2061" y="451"/>
                  </a:cubicBezTo>
                  <a:cubicBezTo>
                    <a:pt x="2061" y="451"/>
                    <a:pt x="2061" y="451"/>
                    <a:pt x="2061" y="451"/>
                  </a:cubicBezTo>
                  <a:cubicBezTo>
                    <a:pt x="2066" y="452"/>
                    <a:pt x="2069" y="458"/>
                    <a:pt x="2068" y="463"/>
                  </a:cubicBezTo>
                  <a:cubicBezTo>
                    <a:pt x="2068" y="463"/>
                    <a:pt x="2068" y="463"/>
                    <a:pt x="2068" y="463"/>
                  </a:cubicBezTo>
                  <a:cubicBezTo>
                    <a:pt x="2067" y="468"/>
                    <a:pt x="2063" y="471"/>
                    <a:pt x="2058" y="471"/>
                  </a:cubicBezTo>
                  <a:cubicBezTo>
                    <a:pt x="2058" y="471"/>
                    <a:pt x="2058" y="471"/>
                    <a:pt x="2058" y="471"/>
                  </a:cubicBezTo>
                  <a:cubicBezTo>
                    <a:pt x="2057" y="471"/>
                    <a:pt x="2056" y="470"/>
                    <a:pt x="2055" y="470"/>
                  </a:cubicBezTo>
                  <a:close/>
                  <a:moveTo>
                    <a:pt x="2548" y="462"/>
                  </a:moveTo>
                  <a:cubicBezTo>
                    <a:pt x="2547" y="456"/>
                    <a:pt x="2550" y="451"/>
                    <a:pt x="2555" y="449"/>
                  </a:cubicBezTo>
                  <a:cubicBezTo>
                    <a:pt x="2555" y="449"/>
                    <a:pt x="2555" y="449"/>
                    <a:pt x="2555" y="449"/>
                  </a:cubicBezTo>
                  <a:cubicBezTo>
                    <a:pt x="2560" y="447"/>
                    <a:pt x="2566" y="450"/>
                    <a:pt x="2567" y="455"/>
                  </a:cubicBezTo>
                  <a:cubicBezTo>
                    <a:pt x="2567" y="455"/>
                    <a:pt x="2567" y="455"/>
                    <a:pt x="2567" y="455"/>
                  </a:cubicBezTo>
                  <a:cubicBezTo>
                    <a:pt x="2569" y="461"/>
                    <a:pt x="2566" y="466"/>
                    <a:pt x="2561" y="468"/>
                  </a:cubicBezTo>
                  <a:cubicBezTo>
                    <a:pt x="2561" y="468"/>
                    <a:pt x="2561" y="468"/>
                    <a:pt x="2561" y="468"/>
                  </a:cubicBezTo>
                  <a:cubicBezTo>
                    <a:pt x="2560" y="468"/>
                    <a:pt x="2559" y="469"/>
                    <a:pt x="2558" y="469"/>
                  </a:cubicBezTo>
                  <a:cubicBezTo>
                    <a:pt x="2558" y="469"/>
                    <a:pt x="2558" y="469"/>
                    <a:pt x="2558" y="469"/>
                  </a:cubicBezTo>
                  <a:cubicBezTo>
                    <a:pt x="2554" y="469"/>
                    <a:pt x="2550" y="466"/>
                    <a:pt x="2548" y="462"/>
                  </a:cubicBezTo>
                  <a:close/>
                  <a:moveTo>
                    <a:pt x="1986" y="447"/>
                  </a:moveTo>
                  <a:cubicBezTo>
                    <a:pt x="1986" y="447"/>
                    <a:pt x="1986" y="447"/>
                    <a:pt x="1986" y="447"/>
                  </a:cubicBezTo>
                  <a:cubicBezTo>
                    <a:pt x="1981" y="445"/>
                    <a:pt x="1978" y="439"/>
                    <a:pt x="1980" y="434"/>
                  </a:cubicBezTo>
                  <a:cubicBezTo>
                    <a:pt x="1980" y="434"/>
                    <a:pt x="1980" y="434"/>
                    <a:pt x="1980" y="434"/>
                  </a:cubicBezTo>
                  <a:cubicBezTo>
                    <a:pt x="1982" y="429"/>
                    <a:pt x="1988" y="426"/>
                    <a:pt x="1993" y="428"/>
                  </a:cubicBezTo>
                  <a:cubicBezTo>
                    <a:pt x="1993" y="428"/>
                    <a:pt x="1993" y="428"/>
                    <a:pt x="1993" y="428"/>
                  </a:cubicBezTo>
                  <a:cubicBezTo>
                    <a:pt x="1998" y="430"/>
                    <a:pt x="2001" y="436"/>
                    <a:pt x="1999" y="441"/>
                  </a:cubicBezTo>
                  <a:cubicBezTo>
                    <a:pt x="1999" y="441"/>
                    <a:pt x="1999" y="441"/>
                    <a:pt x="1999" y="441"/>
                  </a:cubicBezTo>
                  <a:cubicBezTo>
                    <a:pt x="1997" y="445"/>
                    <a:pt x="1993" y="448"/>
                    <a:pt x="1989" y="448"/>
                  </a:cubicBezTo>
                  <a:cubicBezTo>
                    <a:pt x="1989" y="448"/>
                    <a:pt x="1989" y="448"/>
                    <a:pt x="1989" y="448"/>
                  </a:cubicBezTo>
                  <a:cubicBezTo>
                    <a:pt x="1988" y="448"/>
                    <a:pt x="1987" y="448"/>
                    <a:pt x="1986" y="447"/>
                  </a:cubicBezTo>
                  <a:close/>
                  <a:moveTo>
                    <a:pt x="1918" y="418"/>
                  </a:moveTo>
                  <a:cubicBezTo>
                    <a:pt x="1918" y="418"/>
                    <a:pt x="1918" y="418"/>
                    <a:pt x="1918" y="418"/>
                  </a:cubicBezTo>
                  <a:cubicBezTo>
                    <a:pt x="1913" y="416"/>
                    <a:pt x="1911" y="410"/>
                    <a:pt x="1914" y="405"/>
                  </a:cubicBezTo>
                  <a:cubicBezTo>
                    <a:pt x="1914" y="405"/>
                    <a:pt x="1914" y="405"/>
                    <a:pt x="1914" y="405"/>
                  </a:cubicBezTo>
                  <a:cubicBezTo>
                    <a:pt x="1916" y="400"/>
                    <a:pt x="1922" y="398"/>
                    <a:pt x="1927" y="400"/>
                  </a:cubicBezTo>
                  <a:cubicBezTo>
                    <a:pt x="1927" y="400"/>
                    <a:pt x="1927" y="400"/>
                    <a:pt x="1927" y="400"/>
                  </a:cubicBezTo>
                  <a:cubicBezTo>
                    <a:pt x="1927" y="400"/>
                    <a:pt x="1927" y="400"/>
                    <a:pt x="1927" y="400"/>
                  </a:cubicBezTo>
                  <a:cubicBezTo>
                    <a:pt x="1927" y="400"/>
                    <a:pt x="1927" y="400"/>
                    <a:pt x="1927" y="400"/>
                  </a:cubicBezTo>
                  <a:cubicBezTo>
                    <a:pt x="1932" y="403"/>
                    <a:pt x="1934" y="409"/>
                    <a:pt x="1932" y="414"/>
                  </a:cubicBezTo>
                  <a:cubicBezTo>
                    <a:pt x="1932" y="414"/>
                    <a:pt x="1932" y="414"/>
                    <a:pt x="1932" y="414"/>
                  </a:cubicBezTo>
                  <a:cubicBezTo>
                    <a:pt x="1930" y="417"/>
                    <a:pt x="1926" y="419"/>
                    <a:pt x="1923" y="419"/>
                  </a:cubicBezTo>
                  <a:cubicBezTo>
                    <a:pt x="1923" y="419"/>
                    <a:pt x="1923" y="419"/>
                    <a:pt x="1923" y="419"/>
                  </a:cubicBezTo>
                  <a:cubicBezTo>
                    <a:pt x="1921" y="419"/>
                    <a:pt x="1920" y="419"/>
                    <a:pt x="1918" y="418"/>
                  </a:cubicBezTo>
                  <a:close/>
                  <a:moveTo>
                    <a:pt x="1854" y="383"/>
                  </a:moveTo>
                  <a:cubicBezTo>
                    <a:pt x="1854" y="383"/>
                    <a:pt x="1854" y="383"/>
                    <a:pt x="1854" y="383"/>
                  </a:cubicBezTo>
                  <a:cubicBezTo>
                    <a:pt x="1849" y="380"/>
                    <a:pt x="1848" y="374"/>
                    <a:pt x="1851" y="369"/>
                  </a:cubicBezTo>
                  <a:cubicBezTo>
                    <a:pt x="1851" y="369"/>
                    <a:pt x="1851" y="369"/>
                    <a:pt x="1851" y="369"/>
                  </a:cubicBezTo>
                  <a:cubicBezTo>
                    <a:pt x="1853" y="365"/>
                    <a:pt x="1860" y="363"/>
                    <a:pt x="1864" y="366"/>
                  </a:cubicBezTo>
                  <a:cubicBezTo>
                    <a:pt x="1864" y="366"/>
                    <a:pt x="1864" y="366"/>
                    <a:pt x="1864" y="366"/>
                  </a:cubicBezTo>
                  <a:cubicBezTo>
                    <a:pt x="1869" y="369"/>
                    <a:pt x="1871" y="375"/>
                    <a:pt x="1868" y="380"/>
                  </a:cubicBezTo>
                  <a:cubicBezTo>
                    <a:pt x="1868" y="380"/>
                    <a:pt x="1868" y="380"/>
                    <a:pt x="1868" y="380"/>
                  </a:cubicBezTo>
                  <a:cubicBezTo>
                    <a:pt x="1866" y="383"/>
                    <a:pt x="1863" y="385"/>
                    <a:pt x="1859" y="385"/>
                  </a:cubicBezTo>
                  <a:cubicBezTo>
                    <a:pt x="1859" y="385"/>
                    <a:pt x="1859" y="385"/>
                    <a:pt x="1859" y="385"/>
                  </a:cubicBezTo>
                  <a:cubicBezTo>
                    <a:pt x="1857" y="385"/>
                    <a:pt x="1856" y="384"/>
                    <a:pt x="1854" y="383"/>
                  </a:cubicBezTo>
                  <a:close/>
                  <a:moveTo>
                    <a:pt x="1792" y="344"/>
                  </a:moveTo>
                  <a:cubicBezTo>
                    <a:pt x="1788" y="341"/>
                    <a:pt x="1786" y="335"/>
                    <a:pt x="1789" y="331"/>
                  </a:cubicBezTo>
                  <a:cubicBezTo>
                    <a:pt x="1789" y="331"/>
                    <a:pt x="1789" y="331"/>
                    <a:pt x="1789" y="331"/>
                  </a:cubicBezTo>
                  <a:cubicBezTo>
                    <a:pt x="1792" y="326"/>
                    <a:pt x="1799" y="325"/>
                    <a:pt x="1803" y="328"/>
                  </a:cubicBezTo>
                  <a:cubicBezTo>
                    <a:pt x="1803" y="328"/>
                    <a:pt x="1803" y="328"/>
                    <a:pt x="1803" y="328"/>
                  </a:cubicBezTo>
                  <a:cubicBezTo>
                    <a:pt x="1803" y="328"/>
                    <a:pt x="1803" y="328"/>
                    <a:pt x="1803" y="328"/>
                  </a:cubicBezTo>
                  <a:cubicBezTo>
                    <a:pt x="1803" y="328"/>
                    <a:pt x="1803" y="328"/>
                    <a:pt x="1803" y="328"/>
                  </a:cubicBezTo>
                  <a:cubicBezTo>
                    <a:pt x="1808" y="331"/>
                    <a:pt x="1809" y="337"/>
                    <a:pt x="1806" y="341"/>
                  </a:cubicBezTo>
                  <a:cubicBezTo>
                    <a:pt x="1806" y="341"/>
                    <a:pt x="1806" y="341"/>
                    <a:pt x="1806" y="341"/>
                  </a:cubicBezTo>
                  <a:cubicBezTo>
                    <a:pt x="1804" y="344"/>
                    <a:pt x="1801" y="346"/>
                    <a:pt x="1798" y="346"/>
                  </a:cubicBezTo>
                  <a:cubicBezTo>
                    <a:pt x="1798" y="346"/>
                    <a:pt x="1798" y="346"/>
                    <a:pt x="1798" y="346"/>
                  </a:cubicBezTo>
                  <a:cubicBezTo>
                    <a:pt x="1796" y="346"/>
                    <a:pt x="1794" y="345"/>
                    <a:pt x="1792" y="344"/>
                  </a:cubicBezTo>
                  <a:close/>
                  <a:moveTo>
                    <a:pt x="1732" y="304"/>
                  </a:moveTo>
                  <a:cubicBezTo>
                    <a:pt x="1727" y="301"/>
                    <a:pt x="1726" y="295"/>
                    <a:pt x="1729" y="290"/>
                  </a:cubicBezTo>
                  <a:cubicBezTo>
                    <a:pt x="1729" y="290"/>
                    <a:pt x="1729" y="290"/>
                    <a:pt x="1729" y="290"/>
                  </a:cubicBezTo>
                  <a:cubicBezTo>
                    <a:pt x="1732" y="286"/>
                    <a:pt x="1738" y="285"/>
                    <a:pt x="1743" y="288"/>
                  </a:cubicBezTo>
                  <a:cubicBezTo>
                    <a:pt x="1743" y="288"/>
                    <a:pt x="1743" y="288"/>
                    <a:pt x="1743" y="288"/>
                  </a:cubicBezTo>
                  <a:cubicBezTo>
                    <a:pt x="1748" y="291"/>
                    <a:pt x="1749" y="297"/>
                    <a:pt x="1746" y="301"/>
                  </a:cubicBezTo>
                  <a:cubicBezTo>
                    <a:pt x="1746" y="301"/>
                    <a:pt x="1746" y="301"/>
                    <a:pt x="1746" y="301"/>
                  </a:cubicBezTo>
                  <a:cubicBezTo>
                    <a:pt x="1744" y="304"/>
                    <a:pt x="1741" y="306"/>
                    <a:pt x="1737" y="306"/>
                  </a:cubicBezTo>
                  <a:cubicBezTo>
                    <a:pt x="1737" y="306"/>
                    <a:pt x="1737" y="306"/>
                    <a:pt x="1737" y="306"/>
                  </a:cubicBezTo>
                  <a:cubicBezTo>
                    <a:pt x="1735" y="306"/>
                    <a:pt x="1734" y="305"/>
                    <a:pt x="1732" y="304"/>
                  </a:cubicBezTo>
                  <a:close/>
                  <a:moveTo>
                    <a:pt x="1672" y="264"/>
                  </a:moveTo>
                  <a:cubicBezTo>
                    <a:pt x="1667" y="261"/>
                    <a:pt x="1666" y="255"/>
                    <a:pt x="1669" y="250"/>
                  </a:cubicBezTo>
                  <a:cubicBezTo>
                    <a:pt x="1669" y="250"/>
                    <a:pt x="1669" y="250"/>
                    <a:pt x="1669" y="250"/>
                  </a:cubicBezTo>
                  <a:cubicBezTo>
                    <a:pt x="1672" y="245"/>
                    <a:pt x="1678" y="244"/>
                    <a:pt x="1683" y="247"/>
                  </a:cubicBezTo>
                  <a:cubicBezTo>
                    <a:pt x="1683" y="247"/>
                    <a:pt x="1683" y="247"/>
                    <a:pt x="1683" y="247"/>
                  </a:cubicBezTo>
                  <a:cubicBezTo>
                    <a:pt x="1687" y="250"/>
                    <a:pt x="1689" y="256"/>
                    <a:pt x="1685" y="261"/>
                  </a:cubicBezTo>
                  <a:cubicBezTo>
                    <a:pt x="1685" y="261"/>
                    <a:pt x="1685" y="261"/>
                    <a:pt x="1685" y="261"/>
                  </a:cubicBezTo>
                  <a:cubicBezTo>
                    <a:pt x="1684" y="264"/>
                    <a:pt x="1680" y="266"/>
                    <a:pt x="1677" y="266"/>
                  </a:cubicBezTo>
                  <a:cubicBezTo>
                    <a:pt x="1677" y="266"/>
                    <a:pt x="1677" y="266"/>
                    <a:pt x="1677" y="266"/>
                  </a:cubicBezTo>
                  <a:cubicBezTo>
                    <a:pt x="1675" y="266"/>
                    <a:pt x="1673" y="265"/>
                    <a:pt x="1672" y="264"/>
                  </a:cubicBezTo>
                  <a:close/>
                  <a:moveTo>
                    <a:pt x="1611" y="224"/>
                  </a:moveTo>
                  <a:cubicBezTo>
                    <a:pt x="1606" y="221"/>
                    <a:pt x="1605" y="215"/>
                    <a:pt x="1608" y="210"/>
                  </a:cubicBezTo>
                  <a:cubicBezTo>
                    <a:pt x="1608" y="210"/>
                    <a:pt x="1608" y="210"/>
                    <a:pt x="1608" y="210"/>
                  </a:cubicBezTo>
                  <a:cubicBezTo>
                    <a:pt x="1611" y="206"/>
                    <a:pt x="1617" y="204"/>
                    <a:pt x="1622" y="207"/>
                  </a:cubicBezTo>
                  <a:cubicBezTo>
                    <a:pt x="1622" y="207"/>
                    <a:pt x="1622" y="207"/>
                    <a:pt x="1622" y="207"/>
                  </a:cubicBezTo>
                  <a:cubicBezTo>
                    <a:pt x="1627" y="210"/>
                    <a:pt x="1628" y="217"/>
                    <a:pt x="1625" y="221"/>
                  </a:cubicBezTo>
                  <a:cubicBezTo>
                    <a:pt x="1625" y="221"/>
                    <a:pt x="1625" y="221"/>
                    <a:pt x="1625" y="221"/>
                  </a:cubicBezTo>
                  <a:cubicBezTo>
                    <a:pt x="1623" y="224"/>
                    <a:pt x="1620" y="226"/>
                    <a:pt x="1616" y="226"/>
                  </a:cubicBezTo>
                  <a:cubicBezTo>
                    <a:pt x="1616" y="226"/>
                    <a:pt x="1616" y="226"/>
                    <a:pt x="1616" y="226"/>
                  </a:cubicBezTo>
                  <a:cubicBezTo>
                    <a:pt x="1615" y="226"/>
                    <a:pt x="1613" y="225"/>
                    <a:pt x="1611" y="224"/>
                  </a:cubicBezTo>
                  <a:close/>
                  <a:moveTo>
                    <a:pt x="2" y="185"/>
                  </a:moveTo>
                  <a:cubicBezTo>
                    <a:pt x="0" y="180"/>
                    <a:pt x="3" y="174"/>
                    <a:pt x="8" y="172"/>
                  </a:cubicBezTo>
                  <a:cubicBezTo>
                    <a:pt x="8" y="172"/>
                    <a:pt x="8" y="172"/>
                    <a:pt x="8" y="172"/>
                  </a:cubicBezTo>
                  <a:cubicBezTo>
                    <a:pt x="13" y="171"/>
                    <a:pt x="19" y="173"/>
                    <a:pt x="21" y="179"/>
                  </a:cubicBezTo>
                  <a:cubicBezTo>
                    <a:pt x="21" y="179"/>
                    <a:pt x="21" y="179"/>
                    <a:pt x="21" y="179"/>
                  </a:cubicBezTo>
                  <a:cubicBezTo>
                    <a:pt x="23" y="184"/>
                    <a:pt x="20" y="190"/>
                    <a:pt x="15" y="191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14" y="192"/>
                    <a:pt x="13" y="192"/>
                    <a:pt x="11" y="192"/>
                  </a:cubicBezTo>
                  <a:cubicBezTo>
                    <a:pt x="11" y="192"/>
                    <a:pt x="11" y="192"/>
                    <a:pt x="11" y="192"/>
                  </a:cubicBezTo>
                  <a:cubicBezTo>
                    <a:pt x="7" y="192"/>
                    <a:pt x="3" y="189"/>
                    <a:pt x="2" y="185"/>
                  </a:cubicBezTo>
                  <a:close/>
                  <a:moveTo>
                    <a:pt x="1550" y="186"/>
                  </a:moveTo>
                  <a:cubicBezTo>
                    <a:pt x="1550" y="186"/>
                    <a:pt x="1550" y="186"/>
                    <a:pt x="1550" y="186"/>
                  </a:cubicBezTo>
                  <a:cubicBezTo>
                    <a:pt x="1545" y="183"/>
                    <a:pt x="1544" y="177"/>
                    <a:pt x="1546" y="172"/>
                  </a:cubicBezTo>
                  <a:cubicBezTo>
                    <a:pt x="1546" y="172"/>
                    <a:pt x="1546" y="172"/>
                    <a:pt x="1546" y="172"/>
                  </a:cubicBezTo>
                  <a:cubicBezTo>
                    <a:pt x="1549" y="168"/>
                    <a:pt x="1555" y="166"/>
                    <a:pt x="1560" y="169"/>
                  </a:cubicBezTo>
                  <a:cubicBezTo>
                    <a:pt x="1560" y="169"/>
                    <a:pt x="1560" y="169"/>
                    <a:pt x="1560" y="169"/>
                  </a:cubicBezTo>
                  <a:cubicBezTo>
                    <a:pt x="1565" y="172"/>
                    <a:pt x="1566" y="178"/>
                    <a:pt x="1564" y="183"/>
                  </a:cubicBezTo>
                  <a:cubicBezTo>
                    <a:pt x="1564" y="183"/>
                    <a:pt x="1564" y="183"/>
                    <a:pt x="1564" y="183"/>
                  </a:cubicBezTo>
                  <a:cubicBezTo>
                    <a:pt x="1562" y="186"/>
                    <a:pt x="1558" y="187"/>
                    <a:pt x="1555" y="187"/>
                  </a:cubicBezTo>
                  <a:cubicBezTo>
                    <a:pt x="1555" y="187"/>
                    <a:pt x="1555" y="187"/>
                    <a:pt x="1555" y="187"/>
                  </a:cubicBezTo>
                  <a:cubicBezTo>
                    <a:pt x="1553" y="187"/>
                    <a:pt x="1551" y="187"/>
                    <a:pt x="1550" y="186"/>
                  </a:cubicBezTo>
                  <a:close/>
                  <a:moveTo>
                    <a:pt x="71" y="163"/>
                  </a:moveTo>
                  <a:cubicBezTo>
                    <a:pt x="70" y="158"/>
                    <a:pt x="73" y="152"/>
                    <a:pt x="78" y="151"/>
                  </a:cubicBezTo>
                  <a:cubicBezTo>
                    <a:pt x="78" y="151"/>
                    <a:pt x="78" y="151"/>
                    <a:pt x="78" y="151"/>
                  </a:cubicBezTo>
                  <a:cubicBezTo>
                    <a:pt x="83" y="149"/>
                    <a:pt x="89" y="152"/>
                    <a:pt x="90" y="157"/>
                  </a:cubicBezTo>
                  <a:cubicBezTo>
                    <a:pt x="90" y="157"/>
                    <a:pt x="90" y="157"/>
                    <a:pt x="90" y="157"/>
                  </a:cubicBezTo>
                  <a:cubicBezTo>
                    <a:pt x="92" y="163"/>
                    <a:pt x="89" y="168"/>
                    <a:pt x="83" y="170"/>
                  </a:cubicBezTo>
                  <a:cubicBezTo>
                    <a:pt x="83" y="170"/>
                    <a:pt x="83" y="170"/>
                    <a:pt x="83" y="170"/>
                  </a:cubicBezTo>
                  <a:cubicBezTo>
                    <a:pt x="83" y="170"/>
                    <a:pt x="82" y="170"/>
                    <a:pt x="81" y="170"/>
                  </a:cubicBezTo>
                  <a:cubicBezTo>
                    <a:pt x="81" y="170"/>
                    <a:pt x="81" y="170"/>
                    <a:pt x="81" y="170"/>
                  </a:cubicBezTo>
                  <a:cubicBezTo>
                    <a:pt x="76" y="170"/>
                    <a:pt x="72" y="167"/>
                    <a:pt x="71" y="163"/>
                  </a:cubicBezTo>
                  <a:close/>
                  <a:moveTo>
                    <a:pt x="1487" y="150"/>
                  </a:moveTo>
                  <a:cubicBezTo>
                    <a:pt x="1487" y="150"/>
                    <a:pt x="1487" y="150"/>
                    <a:pt x="1487" y="150"/>
                  </a:cubicBezTo>
                  <a:cubicBezTo>
                    <a:pt x="1483" y="147"/>
                    <a:pt x="1481" y="141"/>
                    <a:pt x="1484" y="136"/>
                  </a:cubicBezTo>
                  <a:cubicBezTo>
                    <a:pt x="1484" y="136"/>
                    <a:pt x="1484" y="136"/>
                    <a:pt x="1484" y="136"/>
                  </a:cubicBezTo>
                  <a:cubicBezTo>
                    <a:pt x="1486" y="131"/>
                    <a:pt x="1492" y="130"/>
                    <a:pt x="1497" y="132"/>
                  </a:cubicBezTo>
                  <a:cubicBezTo>
                    <a:pt x="1497" y="132"/>
                    <a:pt x="1497" y="132"/>
                    <a:pt x="1497" y="132"/>
                  </a:cubicBezTo>
                  <a:cubicBezTo>
                    <a:pt x="1497" y="132"/>
                    <a:pt x="1497" y="132"/>
                    <a:pt x="1497" y="132"/>
                  </a:cubicBezTo>
                  <a:cubicBezTo>
                    <a:pt x="1497" y="132"/>
                    <a:pt x="1497" y="132"/>
                    <a:pt x="1497" y="132"/>
                  </a:cubicBezTo>
                  <a:cubicBezTo>
                    <a:pt x="1502" y="135"/>
                    <a:pt x="1504" y="141"/>
                    <a:pt x="1501" y="146"/>
                  </a:cubicBezTo>
                  <a:cubicBezTo>
                    <a:pt x="1501" y="146"/>
                    <a:pt x="1501" y="146"/>
                    <a:pt x="1501" y="146"/>
                  </a:cubicBezTo>
                  <a:cubicBezTo>
                    <a:pt x="1499" y="149"/>
                    <a:pt x="1496" y="151"/>
                    <a:pt x="1492" y="151"/>
                  </a:cubicBezTo>
                  <a:cubicBezTo>
                    <a:pt x="1492" y="151"/>
                    <a:pt x="1492" y="151"/>
                    <a:pt x="1492" y="151"/>
                  </a:cubicBezTo>
                  <a:cubicBezTo>
                    <a:pt x="1491" y="151"/>
                    <a:pt x="1489" y="151"/>
                    <a:pt x="1487" y="150"/>
                  </a:cubicBezTo>
                  <a:close/>
                  <a:moveTo>
                    <a:pt x="141" y="143"/>
                  </a:moveTo>
                  <a:cubicBezTo>
                    <a:pt x="139" y="138"/>
                    <a:pt x="143" y="132"/>
                    <a:pt x="148" y="131"/>
                  </a:cubicBezTo>
                  <a:cubicBezTo>
                    <a:pt x="148" y="131"/>
                    <a:pt x="148" y="131"/>
                    <a:pt x="148" y="131"/>
                  </a:cubicBezTo>
                  <a:cubicBezTo>
                    <a:pt x="148" y="131"/>
                    <a:pt x="148" y="131"/>
                    <a:pt x="148" y="131"/>
                  </a:cubicBezTo>
                  <a:cubicBezTo>
                    <a:pt x="148" y="131"/>
                    <a:pt x="148" y="131"/>
                    <a:pt x="148" y="131"/>
                  </a:cubicBezTo>
                  <a:cubicBezTo>
                    <a:pt x="153" y="130"/>
                    <a:pt x="159" y="133"/>
                    <a:pt x="160" y="138"/>
                  </a:cubicBezTo>
                  <a:cubicBezTo>
                    <a:pt x="160" y="138"/>
                    <a:pt x="160" y="138"/>
                    <a:pt x="160" y="138"/>
                  </a:cubicBezTo>
                  <a:cubicBezTo>
                    <a:pt x="162" y="143"/>
                    <a:pt x="158" y="149"/>
                    <a:pt x="153" y="150"/>
                  </a:cubicBezTo>
                  <a:cubicBezTo>
                    <a:pt x="153" y="150"/>
                    <a:pt x="153" y="150"/>
                    <a:pt x="153" y="150"/>
                  </a:cubicBezTo>
                  <a:cubicBezTo>
                    <a:pt x="152" y="151"/>
                    <a:pt x="151" y="151"/>
                    <a:pt x="151" y="151"/>
                  </a:cubicBezTo>
                  <a:cubicBezTo>
                    <a:pt x="151" y="151"/>
                    <a:pt x="151" y="151"/>
                    <a:pt x="151" y="151"/>
                  </a:cubicBezTo>
                  <a:cubicBezTo>
                    <a:pt x="146" y="151"/>
                    <a:pt x="142" y="148"/>
                    <a:pt x="141" y="143"/>
                  </a:cubicBezTo>
                  <a:close/>
                  <a:moveTo>
                    <a:pt x="211" y="125"/>
                  </a:moveTo>
                  <a:cubicBezTo>
                    <a:pt x="210" y="120"/>
                    <a:pt x="213" y="115"/>
                    <a:pt x="219" y="113"/>
                  </a:cubicBezTo>
                  <a:cubicBezTo>
                    <a:pt x="219" y="113"/>
                    <a:pt x="219" y="113"/>
                    <a:pt x="219" y="113"/>
                  </a:cubicBezTo>
                  <a:cubicBezTo>
                    <a:pt x="224" y="112"/>
                    <a:pt x="229" y="115"/>
                    <a:pt x="231" y="121"/>
                  </a:cubicBezTo>
                  <a:cubicBezTo>
                    <a:pt x="231" y="121"/>
                    <a:pt x="231" y="121"/>
                    <a:pt x="231" y="121"/>
                  </a:cubicBezTo>
                  <a:cubicBezTo>
                    <a:pt x="232" y="126"/>
                    <a:pt x="229" y="131"/>
                    <a:pt x="223" y="133"/>
                  </a:cubicBezTo>
                  <a:cubicBezTo>
                    <a:pt x="223" y="133"/>
                    <a:pt x="223" y="133"/>
                    <a:pt x="223" y="133"/>
                  </a:cubicBezTo>
                  <a:cubicBezTo>
                    <a:pt x="222" y="133"/>
                    <a:pt x="222" y="133"/>
                    <a:pt x="221" y="133"/>
                  </a:cubicBezTo>
                  <a:cubicBezTo>
                    <a:pt x="221" y="133"/>
                    <a:pt x="221" y="133"/>
                    <a:pt x="221" y="133"/>
                  </a:cubicBezTo>
                  <a:cubicBezTo>
                    <a:pt x="216" y="133"/>
                    <a:pt x="212" y="130"/>
                    <a:pt x="211" y="125"/>
                  </a:cubicBezTo>
                  <a:close/>
                  <a:moveTo>
                    <a:pt x="1424" y="117"/>
                  </a:moveTo>
                  <a:cubicBezTo>
                    <a:pt x="1419" y="114"/>
                    <a:pt x="1417" y="108"/>
                    <a:pt x="1419" y="103"/>
                  </a:cubicBezTo>
                  <a:cubicBezTo>
                    <a:pt x="1419" y="103"/>
                    <a:pt x="1419" y="103"/>
                    <a:pt x="1419" y="103"/>
                  </a:cubicBezTo>
                  <a:cubicBezTo>
                    <a:pt x="1421" y="98"/>
                    <a:pt x="1427" y="96"/>
                    <a:pt x="1432" y="99"/>
                  </a:cubicBezTo>
                  <a:cubicBezTo>
                    <a:pt x="1432" y="99"/>
                    <a:pt x="1432" y="99"/>
                    <a:pt x="1432" y="99"/>
                  </a:cubicBezTo>
                  <a:cubicBezTo>
                    <a:pt x="1432" y="99"/>
                    <a:pt x="1432" y="99"/>
                    <a:pt x="1432" y="99"/>
                  </a:cubicBezTo>
                  <a:cubicBezTo>
                    <a:pt x="1432" y="99"/>
                    <a:pt x="1432" y="99"/>
                    <a:pt x="1432" y="99"/>
                  </a:cubicBezTo>
                  <a:cubicBezTo>
                    <a:pt x="1437" y="101"/>
                    <a:pt x="1439" y="107"/>
                    <a:pt x="1437" y="112"/>
                  </a:cubicBezTo>
                  <a:cubicBezTo>
                    <a:pt x="1437" y="112"/>
                    <a:pt x="1437" y="112"/>
                    <a:pt x="1437" y="112"/>
                  </a:cubicBezTo>
                  <a:cubicBezTo>
                    <a:pt x="1435" y="115"/>
                    <a:pt x="1432" y="118"/>
                    <a:pt x="1428" y="118"/>
                  </a:cubicBezTo>
                  <a:cubicBezTo>
                    <a:pt x="1428" y="118"/>
                    <a:pt x="1428" y="118"/>
                    <a:pt x="1428" y="118"/>
                  </a:cubicBezTo>
                  <a:cubicBezTo>
                    <a:pt x="1427" y="118"/>
                    <a:pt x="1425" y="117"/>
                    <a:pt x="1424" y="117"/>
                  </a:cubicBezTo>
                  <a:close/>
                  <a:moveTo>
                    <a:pt x="282" y="109"/>
                  </a:moveTo>
                  <a:cubicBezTo>
                    <a:pt x="281" y="103"/>
                    <a:pt x="284" y="98"/>
                    <a:pt x="289" y="97"/>
                  </a:cubicBezTo>
                  <a:cubicBezTo>
                    <a:pt x="289" y="97"/>
                    <a:pt x="289" y="97"/>
                    <a:pt x="289" y="97"/>
                  </a:cubicBezTo>
                  <a:cubicBezTo>
                    <a:pt x="295" y="95"/>
                    <a:pt x="300" y="99"/>
                    <a:pt x="301" y="104"/>
                  </a:cubicBezTo>
                  <a:cubicBezTo>
                    <a:pt x="301" y="104"/>
                    <a:pt x="301" y="104"/>
                    <a:pt x="301" y="104"/>
                  </a:cubicBezTo>
                  <a:cubicBezTo>
                    <a:pt x="302" y="110"/>
                    <a:pt x="299" y="115"/>
                    <a:pt x="294" y="116"/>
                  </a:cubicBezTo>
                  <a:cubicBezTo>
                    <a:pt x="294" y="116"/>
                    <a:pt x="294" y="116"/>
                    <a:pt x="294" y="116"/>
                  </a:cubicBezTo>
                  <a:cubicBezTo>
                    <a:pt x="293" y="116"/>
                    <a:pt x="292" y="116"/>
                    <a:pt x="292" y="116"/>
                  </a:cubicBezTo>
                  <a:cubicBezTo>
                    <a:pt x="292" y="116"/>
                    <a:pt x="292" y="116"/>
                    <a:pt x="292" y="116"/>
                  </a:cubicBezTo>
                  <a:cubicBezTo>
                    <a:pt x="287" y="116"/>
                    <a:pt x="283" y="113"/>
                    <a:pt x="282" y="109"/>
                  </a:cubicBezTo>
                  <a:close/>
                  <a:moveTo>
                    <a:pt x="353" y="93"/>
                  </a:moveTo>
                  <a:cubicBezTo>
                    <a:pt x="351" y="88"/>
                    <a:pt x="355" y="82"/>
                    <a:pt x="360" y="81"/>
                  </a:cubicBezTo>
                  <a:cubicBezTo>
                    <a:pt x="360" y="81"/>
                    <a:pt x="360" y="81"/>
                    <a:pt x="360" y="81"/>
                  </a:cubicBezTo>
                  <a:cubicBezTo>
                    <a:pt x="360" y="81"/>
                    <a:pt x="360" y="81"/>
                    <a:pt x="360" y="81"/>
                  </a:cubicBezTo>
                  <a:cubicBezTo>
                    <a:pt x="360" y="81"/>
                    <a:pt x="360" y="81"/>
                    <a:pt x="360" y="81"/>
                  </a:cubicBezTo>
                  <a:cubicBezTo>
                    <a:pt x="366" y="80"/>
                    <a:pt x="371" y="84"/>
                    <a:pt x="372" y="89"/>
                  </a:cubicBezTo>
                  <a:cubicBezTo>
                    <a:pt x="372" y="89"/>
                    <a:pt x="372" y="89"/>
                    <a:pt x="372" y="89"/>
                  </a:cubicBezTo>
                  <a:cubicBezTo>
                    <a:pt x="373" y="95"/>
                    <a:pt x="370" y="100"/>
                    <a:pt x="364" y="101"/>
                  </a:cubicBezTo>
                  <a:cubicBezTo>
                    <a:pt x="364" y="101"/>
                    <a:pt x="364" y="101"/>
                    <a:pt x="364" y="101"/>
                  </a:cubicBezTo>
                  <a:cubicBezTo>
                    <a:pt x="364" y="101"/>
                    <a:pt x="363" y="101"/>
                    <a:pt x="362" y="101"/>
                  </a:cubicBezTo>
                  <a:cubicBezTo>
                    <a:pt x="362" y="101"/>
                    <a:pt x="362" y="101"/>
                    <a:pt x="362" y="101"/>
                  </a:cubicBezTo>
                  <a:cubicBezTo>
                    <a:pt x="358" y="101"/>
                    <a:pt x="354" y="98"/>
                    <a:pt x="353" y="93"/>
                  </a:cubicBezTo>
                  <a:close/>
                  <a:moveTo>
                    <a:pt x="1358" y="87"/>
                  </a:moveTo>
                  <a:cubicBezTo>
                    <a:pt x="1353" y="85"/>
                    <a:pt x="1351" y="79"/>
                    <a:pt x="1353" y="74"/>
                  </a:cubicBezTo>
                  <a:cubicBezTo>
                    <a:pt x="1353" y="74"/>
                    <a:pt x="1353" y="74"/>
                    <a:pt x="1353" y="74"/>
                  </a:cubicBezTo>
                  <a:cubicBezTo>
                    <a:pt x="1355" y="69"/>
                    <a:pt x="1361" y="66"/>
                    <a:pt x="1366" y="68"/>
                  </a:cubicBezTo>
                  <a:cubicBezTo>
                    <a:pt x="1366" y="68"/>
                    <a:pt x="1366" y="68"/>
                    <a:pt x="1366" y="68"/>
                  </a:cubicBezTo>
                  <a:cubicBezTo>
                    <a:pt x="1371" y="70"/>
                    <a:pt x="1373" y="76"/>
                    <a:pt x="1371" y="81"/>
                  </a:cubicBezTo>
                  <a:cubicBezTo>
                    <a:pt x="1371" y="81"/>
                    <a:pt x="1371" y="81"/>
                    <a:pt x="1371" y="81"/>
                  </a:cubicBezTo>
                  <a:cubicBezTo>
                    <a:pt x="1370" y="85"/>
                    <a:pt x="1366" y="88"/>
                    <a:pt x="1362" y="88"/>
                  </a:cubicBezTo>
                  <a:cubicBezTo>
                    <a:pt x="1362" y="88"/>
                    <a:pt x="1362" y="88"/>
                    <a:pt x="1362" y="88"/>
                  </a:cubicBezTo>
                  <a:cubicBezTo>
                    <a:pt x="1361" y="88"/>
                    <a:pt x="1359" y="87"/>
                    <a:pt x="1358" y="87"/>
                  </a:cubicBezTo>
                  <a:close/>
                  <a:moveTo>
                    <a:pt x="424" y="79"/>
                  </a:moveTo>
                  <a:cubicBezTo>
                    <a:pt x="423" y="73"/>
                    <a:pt x="426" y="68"/>
                    <a:pt x="432" y="67"/>
                  </a:cubicBezTo>
                  <a:cubicBezTo>
                    <a:pt x="432" y="67"/>
                    <a:pt x="432" y="67"/>
                    <a:pt x="432" y="67"/>
                  </a:cubicBezTo>
                  <a:cubicBezTo>
                    <a:pt x="437" y="66"/>
                    <a:pt x="442" y="70"/>
                    <a:pt x="443" y="75"/>
                  </a:cubicBezTo>
                  <a:cubicBezTo>
                    <a:pt x="443" y="75"/>
                    <a:pt x="443" y="75"/>
                    <a:pt x="443" y="75"/>
                  </a:cubicBezTo>
                  <a:cubicBezTo>
                    <a:pt x="444" y="80"/>
                    <a:pt x="441" y="86"/>
                    <a:pt x="435" y="87"/>
                  </a:cubicBezTo>
                  <a:cubicBezTo>
                    <a:pt x="435" y="87"/>
                    <a:pt x="435" y="87"/>
                    <a:pt x="435" y="87"/>
                  </a:cubicBezTo>
                  <a:cubicBezTo>
                    <a:pt x="435" y="87"/>
                    <a:pt x="434" y="87"/>
                    <a:pt x="433" y="87"/>
                  </a:cubicBezTo>
                  <a:cubicBezTo>
                    <a:pt x="433" y="87"/>
                    <a:pt x="433" y="87"/>
                    <a:pt x="433" y="87"/>
                  </a:cubicBezTo>
                  <a:cubicBezTo>
                    <a:pt x="429" y="87"/>
                    <a:pt x="425" y="84"/>
                    <a:pt x="424" y="79"/>
                  </a:cubicBezTo>
                  <a:close/>
                  <a:moveTo>
                    <a:pt x="495" y="66"/>
                  </a:moveTo>
                  <a:cubicBezTo>
                    <a:pt x="494" y="60"/>
                    <a:pt x="498" y="55"/>
                    <a:pt x="503" y="54"/>
                  </a:cubicBezTo>
                  <a:cubicBezTo>
                    <a:pt x="503" y="54"/>
                    <a:pt x="503" y="54"/>
                    <a:pt x="503" y="54"/>
                  </a:cubicBezTo>
                  <a:cubicBezTo>
                    <a:pt x="509" y="53"/>
                    <a:pt x="514" y="57"/>
                    <a:pt x="515" y="62"/>
                  </a:cubicBezTo>
                  <a:cubicBezTo>
                    <a:pt x="515" y="62"/>
                    <a:pt x="515" y="62"/>
                    <a:pt x="515" y="62"/>
                  </a:cubicBezTo>
                  <a:cubicBezTo>
                    <a:pt x="516" y="67"/>
                    <a:pt x="512" y="73"/>
                    <a:pt x="507" y="74"/>
                  </a:cubicBezTo>
                  <a:cubicBezTo>
                    <a:pt x="507" y="74"/>
                    <a:pt x="507" y="74"/>
                    <a:pt x="507" y="74"/>
                  </a:cubicBezTo>
                  <a:cubicBezTo>
                    <a:pt x="506" y="74"/>
                    <a:pt x="505" y="74"/>
                    <a:pt x="505" y="74"/>
                  </a:cubicBezTo>
                  <a:cubicBezTo>
                    <a:pt x="505" y="74"/>
                    <a:pt x="505" y="74"/>
                    <a:pt x="505" y="74"/>
                  </a:cubicBezTo>
                  <a:cubicBezTo>
                    <a:pt x="500" y="74"/>
                    <a:pt x="496" y="70"/>
                    <a:pt x="495" y="66"/>
                  </a:cubicBezTo>
                  <a:close/>
                  <a:moveTo>
                    <a:pt x="1291" y="61"/>
                  </a:moveTo>
                  <a:cubicBezTo>
                    <a:pt x="1286" y="60"/>
                    <a:pt x="1283" y="54"/>
                    <a:pt x="1285" y="49"/>
                  </a:cubicBezTo>
                  <a:cubicBezTo>
                    <a:pt x="1285" y="49"/>
                    <a:pt x="1285" y="49"/>
                    <a:pt x="1285" y="49"/>
                  </a:cubicBezTo>
                  <a:cubicBezTo>
                    <a:pt x="1287" y="44"/>
                    <a:pt x="1292" y="41"/>
                    <a:pt x="1297" y="42"/>
                  </a:cubicBezTo>
                  <a:cubicBezTo>
                    <a:pt x="1297" y="42"/>
                    <a:pt x="1297" y="42"/>
                    <a:pt x="1297" y="42"/>
                  </a:cubicBezTo>
                  <a:cubicBezTo>
                    <a:pt x="1303" y="44"/>
                    <a:pt x="1305" y="50"/>
                    <a:pt x="1304" y="55"/>
                  </a:cubicBezTo>
                  <a:cubicBezTo>
                    <a:pt x="1304" y="55"/>
                    <a:pt x="1304" y="55"/>
                    <a:pt x="1304" y="55"/>
                  </a:cubicBezTo>
                  <a:cubicBezTo>
                    <a:pt x="1302" y="59"/>
                    <a:pt x="1298" y="62"/>
                    <a:pt x="1294" y="62"/>
                  </a:cubicBezTo>
                  <a:cubicBezTo>
                    <a:pt x="1294" y="62"/>
                    <a:pt x="1294" y="62"/>
                    <a:pt x="1294" y="62"/>
                  </a:cubicBezTo>
                  <a:cubicBezTo>
                    <a:pt x="1293" y="62"/>
                    <a:pt x="1292" y="62"/>
                    <a:pt x="1291" y="61"/>
                  </a:cubicBezTo>
                  <a:close/>
                  <a:moveTo>
                    <a:pt x="566" y="53"/>
                  </a:moveTo>
                  <a:cubicBezTo>
                    <a:pt x="566" y="48"/>
                    <a:pt x="569" y="43"/>
                    <a:pt x="575" y="42"/>
                  </a:cubicBezTo>
                  <a:cubicBezTo>
                    <a:pt x="575" y="42"/>
                    <a:pt x="575" y="42"/>
                    <a:pt x="575" y="42"/>
                  </a:cubicBezTo>
                  <a:cubicBezTo>
                    <a:pt x="580" y="41"/>
                    <a:pt x="585" y="45"/>
                    <a:pt x="586" y="50"/>
                  </a:cubicBezTo>
                  <a:cubicBezTo>
                    <a:pt x="586" y="50"/>
                    <a:pt x="586" y="50"/>
                    <a:pt x="586" y="50"/>
                  </a:cubicBezTo>
                  <a:cubicBezTo>
                    <a:pt x="587" y="56"/>
                    <a:pt x="583" y="61"/>
                    <a:pt x="578" y="62"/>
                  </a:cubicBezTo>
                  <a:cubicBezTo>
                    <a:pt x="578" y="62"/>
                    <a:pt x="578" y="62"/>
                    <a:pt x="578" y="62"/>
                  </a:cubicBezTo>
                  <a:cubicBezTo>
                    <a:pt x="577" y="62"/>
                    <a:pt x="577" y="62"/>
                    <a:pt x="576" y="62"/>
                  </a:cubicBezTo>
                  <a:cubicBezTo>
                    <a:pt x="576" y="62"/>
                    <a:pt x="576" y="62"/>
                    <a:pt x="576" y="62"/>
                  </a:cubicBezTo>
                  <a:cubicBezTo>
                    <a:pt x="571" y="62"/>
                    <a:pt x="567" y="58"/>
                    <a:pt x="566" y="53"/>
                  </a:cubicBezTo>
                  <a:close/>
                  <a:moveTo>
                    <a:pt x="638" y="42"/>
                  </a:moveTo>
                  <a:cubicBezTo>
                    <a:pt x="637" y="37"/>
                    <a:pt x="641" y="32"/>
                    <a:pt x="647" y="31"/>
                  </a:cubicBezTo>
                  <a:cubicBezTo>
                    <a:pt x="647" y="31"/>
                    <a:pt x="647" y="31"/>
                    <a:pt x="647" y="31"/>
                  </a:cubicBezTo>
                  <a:cubicBezTo>
                    <a:pt x="652" y="30"/>
                    <a:pt x="657" y="34"/>
                    <a:pt x="658" y="39"/>
                  </a:cubicBezTo>
                  <a:cubicBezTo>
                    <a:pt x="658" y="39"/>
                    <a:pt x="658" y="39"/>
                    <a:pt x="658" y="39"/>
                  </a:cubicBezTo>
                  <a:cubicBezTo>
                    <a:pt x="659" y="45"/>
                    <a:pt x="655" y="50"/>
                    <a:pt x="649" y="51"/>
                  </a:cubicBezTo>
                  <a:cubicBezTo>
                    <a:pt x="649" y="51"/>
                    <a:pt x="649" y="51"/>
                    <a:pt x="649" y="51"/>
                  </a:cubicBezTo>
                  <a:cubicBezTo>
                    <a:pt x="649" y="51"/>
                    <a:pt x="648" y="51"/>
                    <a:pt x="648" y="51"/>
                  </a:cubicBezTo>
                  <a:cubicBezTo>
                    <a:pt x="648" y="51"/>
                    <a:pt x="648" y="51"/>
                    <a:pt x="648" y="51"/>
                  </a:cubicBezTo>
                  <a:cubicBezTo>
                    <a:pt x="643" y="51"/>
                    <a:pt x="639" y="47"/>
                    <a:pt x="638" y="42"/>
                  </a:cubicBezTo>
                  <a:close/>
                  <a:moveTo>
                    <a:pt x="1222" y="42"/>
                  </a:moveTo>
                  <a:cubicBezTo>
                    <a:pt x="1217" y="40"/>
                    <a:pt x="1214" y="35"/>
                    <a:pt x="1215" y="29"/>
                  </a:cubicBezTo>
                  <a:cubicBezTo>
                    <a:pt x="1215" y="29"/>
                    <a:pt x="1215" y="29"/>
                    <a:pt x="1215" y="29"/>
                  </a:cubicBezTo>
                  <a:cubicBezTo>
                    <a:pt x="1216" y="24"/>
                    <a:pt x="1222" y="21"/>
                    <a:pt x="1227" y="22"/>
                  </a:cubicBezTo>
                  <a:cubicBezTo>
                    <a:pt x="1227" y="22"/>
                    <a:pt x="1227" y="22"/>
                    <a:pt x="1227" y="22"/>
                  </a:cubicBezTo>
                  <a:cubicBezTo>
                    <a:pt x="1232" y="23"/>
                    <a:pt x="1236" y="29"/>
                    <a:pt x="1234" y="34"/>
                  </a:cubicBezTo>
                  <a:cubicBezTo>
                    <a:pt x="1234" y="34"/>
                    <a:pt x="1234" y="34"/>
                    <a:pt x="1234" y="34"/>
                  </a:cubicBezTo>
                  <a:cubicBezTo>
                    <a:pt x="1233" y="39"/>
                    <a:pt x="1229" y="42"/>
                    <a:pt x="1225" y="42"/>
                  </a:cubicBezTo>
                  <a:cubicBezTo>
                    <a:pt x="1225" y="42"/>
                    <a:pt x="1225" y="42"/>
                    <a:pt x="1225" y="42"/>
                  </a:cubicBezTo>
                  <a:cubicBezTo>
                    <a:pt x="1224" y="42"/>
                    <a:pt x="1223" y="42"/>
                    <a:pt x="1222" y="42"/>
                  </a:cubicBezTo>
                  <a:close/>
                  <a:moveTo>
                    <a:pt x="710" y="32"/>
                  </a:moveTo>
                  <a:cubicBezTo>
                    <a:pt x="709" y="27"/>
                    <a:pt x="713" y="22"/>
                    <a:pt x="719" y="21"/>
                  </a:cubicBezTo>
                  <a:cubicBezTo>
                    <a:pt x="719" y="21"/>
                    <a:pt x="719" y="21"/>
                    <a:pt x="719" y="21"/>
                  </a:cubicBezTo>
                  <a:cubicBezTo>
                    <a:pt x="724" y="21"/>
                    <a:pt x="729" y="24"/>
                    <a:pt x="730" y="30"/>
                  </a:cubicBezTo>
                  <a:cubicBezTo>
                    <a:pt x="730" y="30"/>
                    <a:pt x="730" y="30"/>
                    <a:pt x="730" y="30"/>
                  </a:cubicBezTo>
                  <a:cubicBezTo>
                    <a:pt x="730" y="35"/>
                    <a:pt x="727" y="40"/>
                    <a:pt x="721" y="41"/>
                  </a:cubicBezTo>
                  <a:cubicBezTo>
                    <a:pt x="721" y="41"/>
                    <a:pt x="721" y="41"/>
                    <a:pt x="721" y="41"/>
                  </a:cubicBezTo>
                  <a:cubicBezTo>
                    <a:pt x="721" y="41"/>
                    <a:pt x="720" y="41"/>
                    <a:pt x="720" y="41"/>
                  </a:cubicBezTo>
                  <a:cubicBezTo>
                    <a:pt x="720" y="41"/>
                    <a:pt x="720" y="41"/>
                    <a:pt x="720" y="41"/>
                  </a:cubicBezTo>
                  <a:cubicBezTo>
                    <a:pt x="715" y="41"/>
                    <a:pt x="711" y="37"/>
                    <a:pt x="710" y="32"/>
                  </a:cubicBezTo>
                  <a:close/>
                  <a:moveTo>
                    <a:pt x="782" y="24"/>
                  </a:moveTo>
                  <a:cubicBezTo>
                    <a:pt x="781" y="18"/>
                    <a:pt x="785" y="13"/>
                    <a:pt x="791" y="13"/>
                  </a:cubicBezTo>
                  <a:cubicBezTo>
                    <a:pt x="791" y="13"/>
                    <a:pt x="791" y="13"/>
                    <a:pt x="791" y="13"/>
                  </a:cubicBezTo>
                  <a:cubicBezTo>
                    <a:pt x="796" y="12"/>
                    <a:pt x="801" y="16"/>
                    <a:pt x="802" y="22"/>
                  </a:cubicBezTo>
                  <a:cubicBezTo>
                    <a:pt x="802" y="22"/>
                    <a:pt x="802" y="22"/>
                    <a:pt x="802" y="22"/>
                  </a:cubicBezTo>
                  <a:cubicBezTo>
                    <a:pt x="802" y="27"/>
                    <a:pt x="798" y="32"/>
                    <a:pt x="793" y="33"/>
                  </a:cubicBezTo>
                  <a:cubicBezTo>
                    <a:pt x="793" y="33"/>
                    <a:pt x="793" y="33"/>
                    <a:pt x="793" y="33"/>
                  </a:cubicBezTo>
                  <a:cubicBezTo>
                    <a:pt x="793" y="33"/>
                    <a:pt x="792" y="33"/>
                    <a:pt x="792" y="33"/>
                  </a:cubicBezTo>
                  <a:cubicBezTo>
                    <a:pt x="792" y="33"/>
                    <a:pt x="792" y="33"/>
                    <a:pt x="792" y="33"/>
                  </a:cubicBezTo>
                  <a:cubicBezTo>
                    <a:pt x="787" y="33"/>
                    <a:pt x="783" y="29"/>
                    <a:pt x="782" y="24"/>
                  </a:cubicBezTo>
                  <a:close/>
                  <a:moveTo>
                    <a:pt x="1152" y="28"/>
                  </a:moveTo>
                  <a:cubicBezTo>
                    <a:pt x="1147" y="27"/>
                    <a:pt x="1143" y="22"/>
                    <a:pt x="1144" y="17"/>
                  </a:cubicBezTo>
                  <a:cubicBezTo>
                    <a:pt x="1144" y="17"/>
                    <a:pt x="1144" y="17"/>
                    <a:pt x="1144" y="17"/>
                  </a:cubicBezTo>
                  <a:cubicBezTo>
                    <a:pt x="1144" y="11"/>
                    <a:pt x="1150" y="7"/>
                    <a:pt x="1155" y="8"/>
                  </a:cubicBezTo>
                  <a:cubicBezTo>
                    <a:pt x="1155" y="8"/>
                    <a:pt x="1155" y="8"/>
                    <a:pt x="1155" y="8"/>
                  </a:cubicBezTo>
                  <a:cubicBezTo>
                    <a:pt x="1160" y="9"/>
                    <a:pt x="1164" y="14"/>
                    <a:pt x="1163" y="19"/>
                  </a:cubicBezTo>
                  <a:cubicBezTo>
                    <a:pt x="1163" y="19"/>
                    <a:pt x="1163" y="19"/>
                    <a:pt x="1163" y="19"/>
                  </a:cubicBezTo>
                  <a:cubicBezTo>
                    <a:pt x="1163" y="24"/>
                    <a:pt x="1159" y="28"/>
                    <a:pt x="1154" y="28"/>
                  </a:cubicBezTo>
                  <a:cubicBezTo>
                    <a:pt x="1154" y="28"/>
                    <a:pt x="1154" y="28"/>
                    <a:pt x="1154" y="28"/>
                  </a:cubicBezTo>
                  <a:cubicBezTo>
                    <a:pt x="1153" y="28"/>
                    <a:pt x="1153" y="28"/>
                    <a:pt x="1152" y="28"/>
                  </a:cubicBezTo>
                  <a:close/>
                  <a:moveTo>
                    <a:pt x="854" y="17"/>
                  </a:moveTo>
                  <a:cubicBezTo>
                    <a:pt x="854" y="12"/>
                    <a:pt x="858" y="7"/>
                    <a:pt x="863" y="6"/>
                  </a:cubicBezTo>
                  <a:cubicBezTo>
                    <a:pt x="863" y="6"/>
                    <a:pt x="863" y="6"/>
                    <a:pt x="863" y="6"/>
                  </a:cubicBezTo>
                  <a:cubicBezTo>
                    <a:pt x="869" y="6"/>
                    <a:pt x="874" y="10"/>
                    <a:pt x="874" y="15"/>
                  </a:cubicBezTo>
                  <a:cubicBezTo>
                    <a:pt x="874" y="15"/>
                    <a:pt x="874" y="15"/>
                    <a:pt x="874" y="15"/>
                  </a:cubicBezTo>
                  <a:cubicBezTo>
                    <a:pt x="875" y="21"/>
                    <a:pt x="870" y="26"/>
                    <a:pt x="865" y="26"/>
                  </a:cubicBezTo>
                  <a:cubicBezTo>
                    <a:pt x="865" y="26"/>
                    <a:pt x="865" y="26"/>
                    <a:pt x="865" y="26"/>
                  </a:cubicBezTo>
                  <a:cubicBezTo>
                    <a:pt x="865" y="26"/>
                    <a:pt x="864" y="26"/>
                    <a:pt x="864" y="26"/>
                  </a:cubicBezTo>
                  <a:cubicBezTo>
                    <a:pt x="864" y="26"/>
                    <a:pt x="864" y="26"/>
                    <a:pt x="864" y="26"/>
                  </a:cubicBezTo>
                  <a:cubicBezTo>
                    <a:pt x="859" y="26"/>
                    <a:pt x="855" y="22"/>
                    <a:pt x="854" y="17"/>
                  </a:cubicBezTo>
                  <a:close/>
                  <a:moveTo>
                    <a:pt x="927" y="12"/>
                  </a:moveTo>
                  <a:cubicBezTo>
                    <a:pt x="926" y="7"/>
                    <a:pt x="931" y="2"/>
                    <a:pt x="936" y="2"/>
                  </a:cubicBezTo>
                  <a:cubicBezTo>
                    <a:pt x="936" y="2"/>
                    <a:pt x="936" y="2"/>
                    <a:pt x="936" y="2"/>
                  </a:cubicBezTo>
                  <a:cubicBezTo>
                    <a:pt x="936" y="2"/>
                    <a:pt x="936" y="2"/>
                    <a:pt x="936" y="2"/>
                  </a:cubicBezTo>
                  <a:cubicBezTo>
                    <a:pt x="936" y="2"/>
                    <a:pt x="936" y="2"/>
                    <a:pt x="936" y="2"/>
                  </a:cubicBezTo>
                  <a:cubicBezTo>
                    <a:pt x="942" y="1"/>
                    <a:pt x="946" y="6"/>
                    <a:pt x="946" y="11"/>
                  </a:cubicBezTo>
                  <a:cubicBezTo>
                    <a:pt x="946" y="11"/>
                    <a:pt x="946" y="11"/>
                    <a:pt x="946" y="11"/>
                  </a:cubicBezTo>
                  <a:cubicBezTo>
                    <a:pt x="947" y="17"/>
                    <a:pt x="942" y="21"/>
                    <a:pt x="937" y="22"/>
                  </a:cubicBezTo>
                  <a:cubicBezTo>
                    <a:pt x="937" y="22"/>
                    <a:pt x="937" y="22"/>
                    <a:pt x="937" y="22"/>
                  </a:cubicBezTo>
                  <a:cubicBezTo>
                    <a:pt x="937" y="22"/>
                    <a:pt x="937" y="22"/>
                    <a:pt x="936" y="22"/>
                  </a:cubicBezTo>
                  <a:cubicBezTo>
                    <a:pt x="936" y="22"/>
                    <a:pt x="936" y="22"/>
                    <a:pt x="936" y="22"/>
                  </a:cubicBezTo>
                  <a:cubicBezTo>
                    <a:pt x="931" y="22"/>
                    <a:pt x="927" y="18"/>
                    <a:pt x="927" y="12"/>
                  </a:cubicBezTo>
                  <a:close/>
                  <a:moveTo>
                    <a:pt x="1081" y="21"/>
                  </a:moveTo>
                  <a:cubicBezTo>
                    <a:pt x="1075" y="21"/>
                    <a:pt x="1071" y="16"/>
                    <a:pt x="1071" y="11"/>
                  </a:cubicBezTo>
                  <a:cubicBezTo>
                    <a:pt x="1071" y="11"/>
                    <a:pt x="1071" y="11"/>
                    <a:pt x="1071" y="11"/>
                  </a:cubicBezTo>
                  <a:cubicBezTo>
                    <a:pt x="1072" y="5"/>
                    <a:pt x="1076" y="1"/>
                    <a:pt x="1082" y="1"/>
                  </a:cubicBezTo>
                  <a:cubicBezTo>
                    <a:pt x="1082" y="1"/>
                    <a:pt x="1082" y="1"/>
                    <a:pt x="1082" y="1"/>
                  </a:cubicBezTo>
                  <a:cubicBezTo>
                    <a:pt x="1082" y="1"/>
                    <a:pt x="1082" y="1"/>
                    <a:pt x="1082" y="1"/>
                  </a:cubicBezTo>
                  <a:cubicBezTo>
                    <a:pt x="1082" y="1"/>
                    <a:pt x="1082" y="1"/>
                    <a:pt x="1082" y="1"/>
                  </a:cubicBezTo>
                  <a:cubicBezTo>
                    <a:pt x="1087" y="1"/>
                    <a:pt x="1092" y="6"/>
                    <a:pt x="1091" y="12"/>
                  </a:cubicBezTo>
                  <a:cubicBezTo>
                    <a:pt x="1091" y="12"/>
                    <a:pt x="1091" y="12"/>
                    <a:pt x="1091" y="12"/>
                  </a:cubicBezTo>
                  <a:cubicBezTo>
                    <a:pt x="1091" y="17"/>
                    <a:pt x="1087" y="21"/>
                    <a:pt x="1081" y="21"/>
                  </a:cubicBezTo>
                  <a:cubicBezTo>
                    <a:pt x="1081" y="21"/>
                    <a:pt x="1081" y="21"/>
                    <a:pt x="1081" y="21"/>
                  </a:cubicBezTo>
                  <a:cubicBezTo>
                    <a:pt x="1081" y="21"/>
                    <a:pt x="1081" y="21"/>
                    <a:pt x="1081" y="21"/>
                  </a:cubicBezTo>
                  <a:close/>
                  <a:moveTo>
                    <a:pt x="999" y="10"/>
                  </a:moveTo>
                  <a:cubicBezTo>
                    <a:pt x="999" y="4"/>
                    <a:pt x="1003" y="0"/>
                    <a:pt x="1009" y="0"/>
                  </a:cubicBezTo>
                  <a:cubicBezTo>
                    <a:pt x="1009" y="0"/>
                    <a:pt x="1009" y="0"/>
                    <a:pt x="1009" y="0"/>
                  </a:cubicBezTo>
                  <a:cubicBezTo>
                    <a:pt x="1014" y="0"/>
                    <a:pt x="1019" y="4"/>
                    <a:pt x="1019" y="10"/>
                  </a:cubicBezTo>
                  <a:cubicBezTo>
                    <a:pt x="1019" y="10"/>
                    <a:pt x="1019" y="10"/>
                    <a:pt x="1019" y="10"/>
                  </a:cubicBezTo>
                  <a:cubicBezTo>
                    <a:pt x="1019" y="15"/>
                    <a:pt x="1015" y="20"/>
                    <a:pt x="1009" y="20"/>
                  </a:cubicBezTo>
                  <a:cubicBezTo>
                    <a:pt x="1009" y="20"/>
                    <a:pt x="1009" y="20"/>
                    <a:pt x="1009" y="20"/>
                  </a:cubicBezTo>
                  <a:cubicBezTo>
                    <a:pt x="1009" y="20"/>
                    <a:pt x="1009" y="20"/>
                    <a:pt x="1009" y="20"/>
                  </a:cubicBezTo>
                  <a:cubicBezTo>
                    <a:pt x="1009" y="20"/>
                    <a:pt x="1009" y="20"/>
                    <a:pt x="1009" y="20"/>
                  </a:cubicBezTo>
                  <a:cubicBezTo>
                    <a:pt x="1003" y="20"/>
                    <a:pt x="999" y="15"/>
                    <a:pt x="999" y="1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Freeform 13"/>
            <p:cNvSpPr/>
            <p:nvPr/>
          </p:nvSpPr>
          <p:spPr bwMode="auto">
            <a:xfrm>
              <a:off x="6986" y="3764"/>
              <a:ext cx="47" cy="48"/>
            </a:xfrm>
            <a:custGeom>
              <a:avLst/>
              <a:gdLst>
                <a:gd name="T0" fmla="*/ 10 w 20"/>
                <a:gd name="T1" fmla="*/ 20 h 20"/>
                <a:gd name="T2" fmla="*/ 3 w 20"/>
                <a:gd name="T3" fmla="*/ 17 h 20"/>
                <a:gd name="T4" fmla="*/ 2 w 20"/>
                <a:gd name="T5" fmla="*/ 16 h 20"/>
                <a:gd name="T6" fmla="*/ 1 w 20"/>
                <a:gd name="T7" fmla="*/ 14 h 20"/>
                <a:gd name="T8" fmla="*/ 1 w 20"/>
                <a:gd name="T9" fmla="*/ 12 h 20"/>
                <a:gd name="T10" fmla="*/ 0 w 20"/>
                <a:gd name="T11" fmla="*/ 10 h 20"/>
                <a:gd name="T12" fmla="*/ 3 w 20"/>
                <a:gd name="T13" fmla="*/ 3 h 20"/>
                <a:gd name="T14" fmla="*/ 12 w 20"/>
                <a:gd name="T15" fmla="*/ 1 h 20"/>
                <a:gd name="T16" fmla="*/ 14 w 20"/>
                <a:gd name="T17" fmla="*/ 1 h 20"/>
                <a:gd name="T18" fmla="*/ 16 w 20"/>
                <a:gd name="T19" fmla="*/ 2 h 20"/>
                <a:gd name="T20" fmla="*/ 17 w 20"/>
                <a:gd name="T21" fmla="*/ 3 h 20"/>
                <a:gd name="T22" fmla="*/ 20 w 20"/>
                <a:gd name="T23" fmla="*/ 10 h 20"/>
                <a:gd name="T24" fmla="*/ 20 w 20"/>
                <a:gd name="T25" fmla="*/ 12 h 20"/>
                <a:gd name="T26" fmla="*/ 20 w 20"/>
                <a:gd name="T27" fmla="*/ 14 h 20"/>
                <a:gd name="T28" fmla="*/ 19 w 20"/>
                <a:gd name="T29" fmla="*/ 16 h 20"/>
                <a:gd name="T30" fmla="*/ 17 w 20"/>
                <a:gd name="T31" fmla="*/ 17 h 20"/>
                <a:gd name="T32" fmla="*/ 16 w 20"/>
                <a:gd name="T33" fmla="*/ 19 h 20"/>
                <a:gd name="T34" fmla="*/ 14 w 20"/>
                <a:gd name="T35" fmla="*/ 20 h 20"/>
                <a:gd name="T36" fmla="*/ 12 w 20"/>
                <a:gd name="T37" fmla="*/ 20 h 20"/>
                <a:gd name="T38" fmla="*/ 10 w 20"/>
                <a:gd name="T3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8" y="20"/>
                    <a:pt x="5" y="19"/>
                    <a:pt x="3" y="17"/>
                  </a:cubicBezTo>
                  <a:cubicBezTo>
                    <a:pt x="3" y="17"/>
                    <a:pt x="2" y="16"/>
                    <a:pt x="2" y="16"/>
                  </a:cubicBezTo>
                  <a:cubicBezTo>
                    <a:pt x="2" y="15"/>
                    <a:pt x="1" y="15"/>
                    <a:pt x="1" y="14"/>
                  </a:cubicBezTo>
                  <a:cubicBezTo>
                    <a:pt x="1" y="14"/>
                    <a:pt x="1" y="13"/>
                    <a:pt x="1" y="12"/>
                  </a:cubicBezTo>
                  <a:cubicBezTo>
                    <a:pt x="0" y="12"/>
                    <a:pt x="0" y="11"/>
                    <a:pt x="0" y="10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6" y="1"/>
                    <a:pt x="9" y="0"/>
                    <a:pt x="12" y="1"/>
                  </a:cubicBezTo>
                  <a:cubicBezTo>
                    <a:pt x="13" y="1"/>
                    <a:pt x="14" y="1"/>
                    <a:pt x="14" y="1"/>
                  </a:cubicBezTo>
                  <a:cubicBezTo>
                    <a:pt x="15" y="1"/>
                    <a:pt x="15" y="2"/>
                    <a:pt x="16" y="2"/>
                  </a:cubicBezTo>
                  <a:cubicBezTo>
                    <a:pt x="17" y="2"/>
                    <a:pt x="17" y="3"/>
                    <a:pt x="17" y="3"/>
                  </a:cubicBezTo>
                  <a:cubicBezTo>
                    <a:pt x="19" y="5"/>
                    <a:pt x="20" y="8"/>
                    <a:pt x="20" y="10"/>
                  </a:cubicBezTo>
                  <a:cubicBezTo>
                    <a:pt x="20" y="11"/>
                    <a:pt x="20" y="12"/>
                    <a:pt x="20" y="12"/>
                  </a:cubicBezTo>
                  <a:cubicBezTo>
                    <a:pt x="20" y="13"/>
                    <a:pt x="20" y="14"/>
                    <a:pt x="20" y="14"/>
                  </a:cubicBezTo>
                  <a:cubicBezTo>
                    <a:pt x="19" y="15"/>
                    <a:pt x="19" y="15"/>
                    <a:pt x="19" y="16"/>
                  </a:cubicBezTo>
                  <a:cubicBezTo>
                    <a:pt x="18" y="16"/>
                    <a:pt x="18" y="17"/>
                    <a:pt x="17" y="17"/>
                  </a:cubicBezTo>
                  <a:cubicBezTo>
                    <a:pt x="17" y="18"/>
                    <a:pt x="17" y="18"/>
                    <a:pt x="16" y="19"/>
                  </a:cubicBezTo>
                  <a:cubicBezTo>
                    <a:pt x="15" y="19"/>
                    <a:pt x="15" y="19"/>
                    <a:pt x="14" y="20"/>
                  </a:cubicBezTo>
                  <a:cubicBezTo>
                    <a:pt x="14" y="20"/>
                    <a:pt x="13" y="20"/>
                    <a:pt x="12" y="20"/>
                  </a:cubicBezTo>
                  <a:cubicBezTo>
                    <a:pt x="12" y="20"/>
                    <a:pt x="11" y="20"/>
                    <a:pt x="10" y="2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2" name="组合 11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/>
          <p:cNvGrpSpPr/>
          <p:nvPr/>
        </p:nvGrpSpPr>
        <p:grpSpPr>
          <a:xfrm>
            <a:off x="1027185" y="2237504"/>
            <a:ext cx="1541390" cy="1541390"/>
            <a:chOff x="668777" y="1699204"/>
            <a:chExt cx="1071581" cy="1071581"/>
          </a:xfrm>
        </p:grpSpPr>
        <p:sp>
          <p:nvSpPr>
            <p:cNvPr id="18" name="椭圆 17"/>
            <p:cNvSpPr/>
            <p:nvPr/>
          </p:nvSpPr>
          <p:spPr>
            <a:xfrm>
              <a:off x="668777" y="1699204"/>
              <a:ext cx="1071581" cy="1071581"/>
            </a:xfrm>
            <a:prstGeom prst="ellipse">
              <a:avLst/>
            </a:prstGeom>
            <a:solidFill>
              <a:sysClr val="window" lastClr="FFFFFF"/>
            </a:solidFill>
            <a:ln w="38100" cap="flat" cmpd="sng" algn="ctr">
              <a:solidFill>
                <a:srgbClr val="E7E6E6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">
              <a:grayscl/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40000" contrast="-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23348" y="1864716"/>
              <a:ext cx="762437" cy="740557"/>
            </a:xfrm>
            <a:prstGeom prst="rect">
              <a:avLst/>
            </a:prstGeom>
          </p:spPr>
        </p:pic>
      </p:grpSp>
      <p:grpSp>
        <p:nvGrpSpPr>
          <p:cNvPr id="20" name="组合 19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/>
          <p:cNvGrpSpPr/>
          <p:nvPr/>
        </p:nvGrpSpPr>
        <p:grpSpPr>
          <a:xfrm rot="758427">
            <a:off x="8258432" y="3731832"/>
            <a:ext cx="876566" cy="655480"/>
            <a:chOff x="6054436" y="2405136"/>
            <a:chExt cx="849821" cy="635481"/>
          </a:xfrm>
          <a:effectLst>
            <a:outerShdw blurRad="381000" dist="101600" dir="2700000" algn="ctr" rotWithShape="0">
              <a:srgbClr val="000000">
                <a:alpha val="30000"/>
              </a:srgbClr>
            </a:outerShdw>
          </a:effectLst>
        </p:grpSpPr>
        <p:sp>
          <p:nvSpPr>
            <p:cNvPr id="21" name="Freeform 133"/>
            <p:cNvSpPr/>
            <p:nvPr/>
          </p:nvSpPr>
          <p:spPr bwMode="auto">
            <a:xfrm rot="2700000" flipH="1">
              <a:off x="6116557" y="2789035"/>
              <a:ext cx="189461" cy="313703"/>
            </a:xfrm>
            <a:custGeom>
              <a:avLst/>
              <a:gdLst>
                <a:gd name="T0" fmla="*/ 7566 w 397"/>
                <a:gd name="T1" fmla="*/ 1009717 h 659"/>
                <a:gd name="T2" fmla="*/ 0 w 397"/>
                <a:gd name="T3" fmla="*/ 1009717 h 659"/>
                <a:gd name="T4" fmla="*/ 0 w 397"/>
                <a:gd name="T5" fmla="*/ 1009717 h 659"/>
                <a:gd name="T6" fmla="*/ 11348 w 397"/>
                <a:gd name="T7" fmla="*/ 1021020 h 659"/>
                <a:gd name="T8" fmla="*/ 15131 w 397"/>
                <a:gd name="T9" fmla="*/ 1062464 h 659"/>
                <a:gd name="T10" fmla="*/ 18914 w 397"/>
                <a:gd name="T11" fmla="*/ 1069999 h 659"/>
                <a:gd name="T12" fmla="*/ 181575 w 397"/>
                <a:gd name="T13" fmla="*/ 1574858 h 659"/>
                <a:gd name="T14" fmla="*/ 348019 w 397"/>
                <a:gd name="T15" fmla="*/ 1092605 h 659"/>
                <a:gd name="T16" fmla="*/ 650644 w 397"/>
                <a:gd name="T17" fmla="*/ 1661513 h 659"/>
                <a:gd name="T18" fmla="*/ 548508 w 397"/>
                <a:gd name="T19" fmla="*/ 2124928 h 659"/>
                <a:gd name="T20" fmla="*/ 760345 w 397"/>
                <a:gd name="T21" fmla="*/ 2482850 h 659"/>
                <a:gd name="T22" fmla="*/ 650644 w 397"/>
                <a:gd name="T23" fmla="*/ 2275632 h 659"/>
                <a:gd name="T24" fmla="*/ 688472 w 397"/>
                <a:gd name="T25" fmla="*/ 1989294 h 659"/>
                <a:gd name="T26" fmla="*/ 866264 w 397"/>
                <a:gd name="T27" fmla="*/ 1740632 h 659"/>
                <a:gd name="T28" fmla="*/ 1028925 w 397"/>
                <a:gd name="T29" fmla="*/ 1454295 h 659"/>
                <a:gd name="T30" fmla="*/ 1059187 w 397"/>
                <a:gd name="T31" fmla="*/ 1363872 h 659"/>
                <a:gd name="T32" fmla="*/ 1161323 w 397"/>
                <a:gd name="T33" fmla="*/ 1823520 h 659"/>
                <a:gd name="T34" fmla="*/ 1229414 w 397"/>
                <a:gd name="T35" fmla="*/ 1529647 h 659"/>
                <a:gd name="T36" fmla="*/ 1399640 w 397"/>
                <a:gd name="T37" fmla="*/ 745985 h 659"/>
                <a:gd name="T38" fmla="*/ 714951 w 397"/>
                <a:gd name="T39" fmla="*/ 0 h 659"/>
                <a:gd name="T40" fmla="*/ 11348 w 397"/>
                <a:gd name="T41" fmla="*/ 956971 h 659"/>
                <a:gd name="T42" fmla="*/ 7566 w 397"/>
                <a:gd name="T43" fmla="*/ 1009717 h 6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97" h="659">
                  <a:moveTo>
                    <a:pt x="2" y="268"/>
                  </a:moveTo>
                  <a:cubicBezTo>
                    <a:pt x="2" y="267"/>
                    <a:pt x="0" y="264"/>
                    <a:pt x="0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69"/>
                    <a:pt x="2" y="270"/>
                    <a:pt x="3" y="271"/>
                  </a:cubicBezTo>
                  <a:cubicBezTo>
                    <a:pt x="3" y="275"/>
                    <a:pt x="4" y="278"/>
                    <a:pt x="4" y="282"/>
                  </a:cubicBezTo>
                  <a:cubicBezTo>
                    <a:pt x="5" y="283"/>
                    <a:pt x="5" y="283"/>
                    <a:pt x="5" y="284"/>
                  </a:cubicBezTo>
                  <a:cubicBezTo>
                    <a:pt x="10" y="335"/>
                    <a:pt x="25" y="381"/>
                    <a:pt x="48" y="418"/>
                  </a:cubicBezTo>
                  <a:cubicBezTo>
                    <a:pt x="23" y="377"/>
                    <a:pt x="37" y="299"/>
                    <a:pt x="92" y="290"/>
                  </a:cubicBezTo>
                  <a:cubicBezTo>
                    <a:pt x="158" y="280"/>
                    <a:pt x="169" y="399"/>
                    <a:pt x="172" y="441"/>
                  </a:cubicBezTo>
                  <a:cubicBezTo>
                    <a:pt x="174" y="484"/>
                    <a:pt x="145" y="521"/>
                    <a:pt x="145" y="564"/>
                  </a:cubicBezTo>
                  <a:cubicBezTo>
                    <a:pt x="145" y="613"/>
                    <a:pt x="170" y="653"/>
                    <a:pt x="201" y="659"/>
                  </a:cubicBezTo>
                  <a:cubicBezTo>
                    <a:pt x="187" y="656"/>
                    <a:pt x="174" y="616"/>
                    <a:pt x="172" y="604"/>
                  </a:cubicBezTo>
                  <a:cubicBezTo>
                    <a:pt x="168" y="580"/>
                    <a:pt x="175" y="551"/>
                    <a:pt x="182" y="528"/>
                  </a:cubicBezTo>
                  <a:cubicBezTo>
                    <a:pt x="190" y="501"/>
                    <a:pt x="211" y="483"/>
                    <a:pt x="229" y="462"/>
                  </a:cubicBezTo>
                  <a:cubicBezTo>
                    <a:pt x="247" y="440"/>
                    <a:pt x="262" y="414"/>
                    <a:pt x="272" y="386"/>
                  </a:cubicBezTo>
                  <a:cubicBezTo>
                    <a:pt x="275" y="378"/>
                    <a:pt x="278" y="370"/>
                    <a:pt x="280" y="362"/>
                  </a:cubicBezTo>
                  <a:cubicBezTo>
                    <a:pt x="284" y="420"/>
                    <a:pt x="307" y="484"/>
                    <a:pt x="307" y="484"/>
                  </a:cubicBezTo>
                  <a:cubicBezTo>
                    <a:pt x="299" y="437"/>
                    <a:pt x="325" y="406"/>
                    <a:pt x="325" y="406"/>
                  </a:cubicBezTo>
                  <a:cubicBezTo>
                    <a:pt x="397" y="291"/>
                    <a:pt x="370" y="198"/>
                    <a:pt x="370" y="198"/>
                  </a:cubicBezTo>
                  <a:cubicBezTo>
                    <a:pt x="351" y="85"/>
                    <a:pt x="277" y="0"/>
                    <a:pt x="189" y="0"/>
                  </a:cubicBezTo>
                  <a:cubicBezTo>
                    <a:pt x="87" y="0"/>
                    <a:pt x="3" y="114"/>
                    <a:pt x="3" y="254"/>
                  </a:cubicBezTo>
                  <a:cubicBezTo>
                    <a:pt x="3" y="258"/>
                    <a:pt x="2" y="263"/>
                    <a:pt x="2" y="268"/>
                  </a:cubicBezTo>
                  <a:close/>
                </a:path>
              </a:pathLst>
            </a:custGeom>
            <a:solidFill>
              <a:srgbClr val="F59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Freeform 134"/>
            <p:cNvSpPr/>
            <p:nvPr/>
          </p:nvSpPr>
          <p:spPr bwMode="auto">
            <a:xfrm rot="2700000" flipH="1">
              <a:off x="6176406" y="2803550"/>
              <a:ext cx="154413" cy="197568"/>
            </a:xfrm>
            <a:custGeom>
              <a:avLst/>
              <a:gdLst>
                <a:gd name="T0" fmla="*/ 581760 w 324"/>
                <a:gd name="T1" fmla="*/ 0 h 415"/>
                <a:gd name="T2" fmla="*/ 1148410 w 324"/>
                <a:gd name="T3" fmla="*/ 648083 h 415"/>
                <a:gd name="T4" fmla="*/ 1152187 w 324"/>
                <a:gd name="T5" fmla="*/ 655619 h 415"/>
                <a:gd name="T6" fmla="*/ 1152187 w 324"/>
                <a:gd name="T7" fmla="*/ 663154 h 415"/>
                <a:gd name="T8" fmla="*/ 1042635 w 324"/>
                <a:gd name="T9" fmla="*/ 1273558 h 415"/>
                <a:gd name="T10" fmla="*/ 963304 w 324"/>
                <a:gd name="T11" fmla="*/ 983428 h 415"/>
                <a:gd name="T12" fmla="*/ 868863 w 324"/>
                <a:gd name="T13" fmla="*/ 1137913 h 415"/>
                <a:gd name="T14" fmla="*/ 642203 w 324"/>
                <a:gd name="T15" fmla="*/ 1552384 h 415"/>
                <a:gd name="T16" fmla="*/ 630870 w 324"/>
                <a:gd name="T17" fmla="*/ 1563688 h 415"/>
                <a:gd name="T18" fmla="*/ 630870 w 324"/>
                <a:gd name="T19" fmla="*/ 1541080 h 415"/>
                <a:gd name="T20" fmla="*/ 245548 w 324"/>
                <a:gd name="T21" fmla="*/ 859086 h 415"/>
                <a:gd name="T22" fmla="*/ 196439 w 324"/>
                <a:gd name="T23" fmla="*/ 862854 h 415"/>
                <a:gd name="T24" fmla="*/ 7555 w 324"/>
                <a:gd name="T25" fmla="*/ 964588 h 415"/>
                <a:gd name="T26" fmla="*/ 3778 w 324"/>
                <a:gd name="T27" fmla="*/ 945749 h 415"/>
                <a:gd name="T28" fmla="*/ 3778 w 324"/>
                <a:gd name="T29" fmla="*/ 938213 h 415"/>
                <a:gd name="T30" fmla="*/ 0 w 324"/>
                <a:gd name="T31" fmla="*/ 900534 h 415"/>
                <a:gd name="T32" fmla="*/ 0 w 324"/>
                <a:gd name="T33" fmla="*/ 889230 h 415"/>
                <a:gd name="T34" fmla="*/ 0 w 324"/>
                <a:gd name="T35" fmla="*/ 840247 h 415"/>
                <a:gd name="T36" fmla="*/ 581760 w 324"/>
                <a:gd name="T37" fmla="*/ 0 h 41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24" h="415">
                  <a:moveTo>
                    <a:pt x="154" y="0"/>
                  </a:moveTo>
                  <a:cubicBezTo>
                    <a:pt x="225" y="0"/>
                    <a:pt x="288" y="73"/>
                    <a:pt x="304" y="172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05" y="176"/>
                    <a:pt x="305" y="176"/>
                    <a:pt x="305" y="176"/>
                  </a:cubicBezTo>
                  <a:cubicBezTo>
                    <a:pt x="306" y="179"/>
                    <a:pt x="324" y="248"/>
                    <a:pt x="276" y="338"/>
                  </a:cubicBezTo>
                  <a:cubicBezTo>
                    <a:pt x="276" y="335"/>
                    <a:pt x="256" y="263"/>
                    <a:pt x="255" y="261"/>
                  </a:cubicBezTo>
                  <a:cubicBezTo>
                    <a:pt x="256" y="270"/>
                    <a:pt x="235" y="292"/>
                    <a:pt x="230" y="302"/>
                  </a:cubicBezTo>
                  <a:cubicBezTo>
                    <a:pt x="209" y="338"/>
                    <a:pt x="198" y="379"/>
                    <a:pt x="170" y="412"/>
                  </a:cubicBezTo>
                  <a:cubicBezTo>
                    <a:pt x="169" y="413"/>
                    <a:pt x="168" y="414"/>
                    <a:pt x="167" y="415"/>
                  </a:cubicBezTo>
                  <a:cubicBezTo>
                    <a:pt x="167" y="413"/>
                    <a:pt x="167" y="411"/>
                    <a:pt x="167" y="409"/>
                  </a:cubicBezTo>
                  <a:cubicBezTo>
                    <a:pt x="159" y="260"/>
                    <a:pt x="107" y="228"/>
                    <a:pt x="65" y="228"/>
                  </a:cubicBezTo>
                  <a:cubicBezTo>
                    <a:pt x="61" y="228"/>
                    <a:pt x="57" y="229"/>
                    <a:pt x="52" y="229"/>
                  </a:cubicBezTo>
                  <a:cubicBezTo>
                    <a:pt x="33" y="232"/>
                    <a:pt x="15" y="242"/>
                    <a:pt x="2" y="256"/>
                  </a:cubicBezTo>
                  <a:cubicBezTo>
                    <a:pt x="2" y="254"/>
                    <a:pt x="1" y="253"/>
                    <a:pt x="1" y="251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6"/>
                    <a:pt x="1" y="242"/>
                    <a:pt x="0" y="239"/>
                  </a:cubicBezTo>
                  <a:cubicBezTo>
                    <a:pt x="0" y="239"/>
                    <a:pt x="0" y="236"/>
                    <a:pt x="0" y="236"/>
                  </a:cubicBezTo>
                  <a:cubicBezTo>
                    <a:pt x="0" y="231"/>
                    <a:pt x="0" y="227"/>
                    <a:pt x="0" y="223"/>
                  </a:cubicBezTo>
                  <a:cubicBezTo>
                    <a:pt x="0" y="100"/>
                    <a:pt x="69" y="0"/>
                    <a:pt x="154" y="0"/>
                  </a:cubicBezTo>
                  <a:close/>
                </a:path>
              </a:pathLst>
            </a:custGeom>
            <a:solidFill>
              <a:srgbClr val="F59818">
                <a:lumMod val="60000"/>
                <a:lumOff val="4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Freeform 135"/>
            <p:cNvSpPr/>
            <p:nvPr/>
          </p:nvSpPr>
          <p:spPr bwMode="auto">
            <a:xfrm rot="2700000" flipH="1">
              <a:off x="6216128" y="2815389"/>
              <a:ext cx="101140" cy="142811"/>
            </a:xfrm>
            <a:custGeom>
              <a:avLst/>
              <a:gdLst>
                <a:gd name="T0" fmla="*/ 162607 w 212"/>
                <a:gd name="T1" fmla="*/ 535009 h 300"/>
                <a:gd name="T2" fmla="*/ 128573 w 212"/>
                <a:gd name="T3" fmla="*/ 535009 h 300"/>
                <a:gd name="T4" fmla="*/ 3782 w 212"/>
                <a:gd name="T5" fmla="*/ 599059 h 300"/>
                <a:gd name="T6" fmla="*/ 3782 w 212"/>
                <a:gd name="T7" fmla="*/ 587756 h 300"/>
                <a:gd name="T8" fmla="*/ 3782 w 212"/>
                <a:gd name="T9" fmla="*/ 583988 h 300"/>
                <a:gd name="T10" fmla="*/ 0 w 212"/>
                <a:gd name="T11" fmla="*/ 557615 h 300"/>
                <a:gd name="T12" fmla="*/ 0 w 212"/>
                <a:gd name="T13" fmla="*/ 550079 h 300"/>
                <a:gd name="T14" fmla="*/ 0 w 212"/>
                <a:gd name="T15" fmla="*/ 523706 h 300"/>
                <a:gd name="T16" fmla="*/ 381936 w 212"/>
                <a:gd name="T17" fmla="*/ 0 h 300"/>
                <a:gd name="T18" fmla="*/ 752528 w 212"/>
                <a:gd name="T19" fmla="*/ 403140 h 300"/>
                <a:gd name="T20" fmla="*/ 756309 w 212"/>
                <a:gd name="T21" fmla="*/ 406908 h 300"/>
                <a:gd name="T22" fmla="*/ 756309 w 212"/>
                <a:gd name="T23" fmla="*/ 410676 h 300"/>
                <a:gd name="T24" fmla="*/ 684460 w 212"/>
                <a:gd name="T25" fmla="*/ 791210 h 300"/>
                <a:gd name="T26" fmla="*/ 631518 w 212"/>
                <a:gd name="T27" fmla="*/ 610362 h 300"/>
                <a:gd name="T28" fmla="*/ 567232 w 212"/>
                <a:gd name="T29" fmla="*/ 704554 h 300"/>
                <a:gd name="T30" fmla="*/ 457567 w 212"/>
                <a:gd name="T31" fmla="*/ 1130300 h 300"/>
                <a:gd name="T32" fmla="*/ 162607 w 212"/>
                <a:gd name="T33" fmla="*/ 535009 h 3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2" h="300">
                  <a:moveTo>
                    <a:pt x="43" y="142"/>
                  </a:moveTo>
                  <a:cubicBezTo>
                    <a:pt x="40" y="142"/>
                    <a:pt x="37" y="142"/>
                    <a:pt x="34" y="142"/>
                  </a:cubicBezTo>
                  <a:cubicBezTo>
                    <a:pt x="21" y="144"/>
                    <a:pt x="10" y="150"/>
                    <a:pt x="1" y="159"/>
                  </a:cubicBezTo>
                  <a:cubicBezTo>
                    <a:pt x="1" y="158"/>
                    <a:pt x="1" y="157"/>
                    <a:pt x="1" y="156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0" y="152"/>
                    <a:pt x="0" y="150"/>
                    <a:pt x="0" y="14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3"/>
                    <a:pt x="0" y="141"/>
                    <a:pt x="0" y="139"/>
                  </a:cubicBezTo>
                  <a:cubicBezTo>
                    <a:pt x="0" y="62"/>
                    <a:pt x="45" y="0"/>
                    <a:pt x="101" y="0"/>
                  </a:cubicBezTo>
                  <a:cubicBezTo>
                    <a:pt x="147" y="0"/>
                    <a:pt x="189" y="45"/>
                    <a:pt x="199" y="107"/>
                  </a:cubicBezTo>
                  <a:cubicBezTo>
                    <a:pt x="200" y="108"/>
                    <a:pt x="200" y="108"/>
                    <a:pt x="200" y="108"/>
                  </a:cubicBezTo>
                  <a:cubicBezTo>
                    <a:pt x="200" y="109"/>
                    <a:pt x="200" y="109"/>
                    <a:pt x="200" y="109"/>
                  </a:cubicBezTo>
                  <a:cubicBezTo>
                    <a:pt x="201" y="111"/>
                    <a:pt x="212" y="154"/>
                    <a:pt x="181" y="210"/>
                  </a:cubicBezTo>
                  <a:cubicBezTo>
                    <a:pt x="181" y="208"/>
                    <a:pt x="167" y="164"/>
                    <a:pt x="167" y="162"/>
                  </a:cubicBezTo>
                  <a:cubicBezTo>
                    <a:pt x="168" y="168"/>
                    <a:pt x="154" y="181"/>
                    <a:pt x="150" y="187"/>
                  </a:cubicBezTo>
                  <a:cubicBezTo>
                    <a:pt x="137" y="210"/>
                    <a:pt x="126" y="275"/>
                    <a:pt x="121" y="300"/>
                  </a:cubicBezTo>
                  <a:cubicBezTo>
                    <a:pt x="121" y="300"/>
                    <a:pt x="94" y="134"/>
                    <a:pt x="43" y="142"/>
                  </a:cubicBezTo>
                  <a:close/>
                </a:path>
              </a:pathLst>
            </a:custGeom>
            <a:solidFill>
              <a:srgbClr val="F59818">
                <a:lumMod val="20000"/>
                <a:lumOff val="8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Freeform 107"/>
            <p:cNvSpPr/>
            <p:nvPr/>
          </p:nvSpPr>
          <p:spPr bwMode="auto">
            <a:xfrm rot="2700000" flipH="1">
              <a:off x="6219230" y="2554544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-1" fmla="*/ 5000 w 10000"/>
                <a:gd name="connsiteY0-2" fmla="*/ 0 h 10000"/>
                <a:gd name="connsiteX1-3" fmla="*/ 10000 w 10000"/>
                <a:gd name="connsiteY1-4" fmla="*/ 3212 h 10000"/>
                <a:gd name="connsiteX2-5" fmla="*/ 10000 w 10000"/>
                <a:gd name="connsiteY2-6" fmla="*/ 3293 h 10000"/>
                <a:gd name="connsiteX3-7" fmla="*/ 10000 w 10000"/>
                <a:gd name="connsiteY3-8" fmla="*/ 3293 h 10000"/>
                <a:gd name="connsiteX4-9" fmla="*/ 6795 w 10000"/>
                <a:gd name="connsiteY4-10" fmla="*/ 9697 h 10000"/>
                <a:gd name="connsiteX5-11" fmla="*/ 6635 w 10000"/>
                <a:gd name="connsiteY5-12" fmla="*/ 9818 h 10000"/>
                <a:gd name="connsiteX6-13" fmla="*/ 6635 w 10000"/>
                <a:gd name="connsiteY6-14" fmla="*/ 9818 h 10000"/>
                <a:gd name="connsiteX7-15" fmla="*/ 6635 w 10000"/>
                <a:gd name="connsiteY7-16" fmla="*/ 9818 h 10000"/>
                <a:gd name="connsiteX8-17" fmla="*/ 5897 w 10000"/>
                <a:gd name="connsiteY8-18" fmla="*/ 10000 h 10000"/>
                <a:gd name="connsiteX9-19" fmla="*/ 4936 w 10000"/>
                <a:gd name="connsiteY9-20" fmla="*/ 9475 h 10000"/>
                <a:gd name="connsiteX10-21" fmla="*/ 5288 w 10000"/>
                <a:gd name="connsiteY10-22" fmla="*/ 8384 h 10000"/>
                <a:gd name="connsiteX11-23" fmla="*/ 3910 w 10000"/>
                <a:gd name="connsiteY11-24" fmla="*/ 6283 h 10000"/>
                <a:gd name="connsiteX12-25" fmla="*/ 3910 w 10000"/>
                <a:gd name="connsiteY12-26" fmla="*/ 6263 h 10000"/>
                <a:gd name="connsiteX13-27" fmla="*/ 1346 w 10000"/>
                <a:gd name="connsiteY13-28" fmla="*/ 5333 h 10000"/>
                <a:gd name="connsiteX14-29" fmla="*/ 0 w 10000"/>
                <a:gd name="connsiteY14-30" fmla="*/ 3172 h 10000"/>
                <a:gd name="connsiteX15-31" fmla="*/ 5000 w 10000"/>
                <a:gd name="connsiteY15-32" fmla="*/ 0 h 10000"/>
                <a:gd name="connsiteX0-33" fmla="*/ 5000 w 10000"/>
                <a:gd name="connsiteY0-34" fmla="*/ 0 h 10086"/>
                <a:gd name="connsiteX1-35" fmla="*/ 10000 w 10000"/>
                <a:gd name="connsiteY1-36" fmla="*/ 3212 h 10086"/>
                <a:gd name="connsiteX2-37" fmla="*/ 10000 w 10000"/>
                <a:gd name="connsiteY2-38" fmla="*/ 3293 h 10086"/>
                <a:gd name="connsiteX3-39" fmla="*/ 10000 w 10000"/>
                <a:gd name="connsiteY3-40" fmla="*/ 3293 h 10086"/>
                <a:gd name="connsiteX4-41" fmla="*/ 6795 w 10000"/>
                <a:gd name="connsiteY4-42" fmla="*/ 9697 h 10086"/>
                <a:gd name="connsiteX5-43" fmla="*/ 6635 w 10000"/>
                <a:gd name="connsiteY5-44" fmla="*/ 9818 h 10086"/>
                <a:gd name="connsiteX6-45" fmla="*/ 6635 w 10000"/>
                <a:gd name="connsiteY6-46" fmla="*/ 9818 h 10086"/>
                <a:gd name="connsiteX7-47" fmla="*/ 6635 w 10000"/>
                <a:gd name="connsiteY7-48" fmla="*/ 9818 h 10086"/>
                <a:gd name="connsiteX8-49" fmla="*/ 5897 w 10000"/>
                <a:gd name="connsiteY8-50" fmla="*/ 10000 h 10086"/>
                <a:gd name="connsiteX9-51" fmla="*/ 5288 w 10000"/>
                <a:gd name="connsiteY9-52" fmla="*/ 8384 h 10086"/>
                <a:gd name="connsiteX10-53" fmla="*/ 3910 w 10000"/>
                <a:gd name="connsiteY10-54" fmla="*/ 6283 h 10086"/>
                <a:gd name="connsiteX11-55" fmla="*/ 3910 w 10000"/>
                <a:gd name="connsiteY11-56" fmla="*/ 6263 h 10086"/>
                <a:gd name="connsiteX12-57" fmla="*/ 1346 w 10000"/>
                <a:gd name="connsiteY12-58" fmla="*/ 5333 h 10086"/>
                <a:gd name="connsiteX13-59" fmla="*/ 0 w 10000"/>
                <a:gd name="connsiteY13-60" fmla="*/ 3172 h 10086"/>
                <a:gd name="connsiteX14-61" fmla="*/ 5000 w 10000"/>
                <a:gd name="connsiteY14-62" fmla="*/ 0 h 100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chemeClr val="accent2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Freeform 107"/>
            <p:cNvSpPr/>
            <p:nvPr/>
          </p:nvSpPr>
          <p:spPr bwMode="auto">
            <a:xfrm rot="2700000">
              <a:off x="6369742" y="2705056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-1" fmla="*/ 5000 w 10000"/>
                <a:gd name="connsiteY0-2" fmla="*/ 0 h 10000"/>
                <a:gd name="connsiteX1-3" fmla="*/ 10000 w 10000"/>
                <a:gd name="connsiteY1-4" fmla="*/ 3212 h 10000"/>
                <a:gd name="connsiteX2-5" fmla="*/ 10000 w 10000"/>
                <a:gd name="connsiteY2-6" fmla="*/ 3293 h 10000"/>
                <a:gd name="connsiteX3-7" fmla="*/ 10000 w 10000"/>
                <a:gd name="connsiteY3-8" fmla="*/ 3293 h 10000"/>
                <a:gd name="connsiteX4-9" fmla="*/ 6795 w 10000"/>
                <a:gd name="connsiteY4-10" fmla="*/ 9697 h 10000"/>
                <a:gd name="connsiteX5-11" fmla="*/ 6635 w 10000"/>
                <a:gd name="connsiteY5-12" fmla="*/ 9818 h 10000"/>
                <a:gd name="connsiteX6-13" fmla="*/ 6635 w 10000"/>
                <a:gd name="connsiteY6-14" fmla="*/ 9818 h 10000"/>
                <a:gd name="connsiteX7-15" fmla="*/ 6635 w 10000"/>
                <a:gd name="connsiteY7-16" fmla="*/ 9818 h 10000"/>
                <a:gd name="connsiteX8-17" fmla="*/ 5897 w 10000"/>
                <a:gd name="connsiteY8-18" fmla="*/ 10000 h 10000"/>
                <a:gd name="connsiteX9-19" fmla="*/ 4936 w 10000"/>
                <a:gd name="connsiteY9-20" fmla="*/ 9475 h 10000"/>
                <a:gd name="connsiteX10-21" fmla="*/ 5288 w 10000"/>
                <a:gd name="connsiteY10-22" fmla="*/ 8384 h 10000"/>
                <a:gd name="connsiteX11-23" fmla="*/ 3910 w 10000"/>
                <a:gd name="connsiteY11-24" fmla="*/ 6283 h 10000"/>
                <a:gd name="connsiteX12-25" fmla="*/ 3910 w 10000"/>
                <a:gd name="connsiteY12-26" fmla="*/ 6263 h 10000"/>
                <a:gd name="connsiteX13-27" fmla="*/ 1346 w 10000"/>
                <a:gd name="connsiteY13-28" fmla="*/ 5333 h 10000"/>
                <a:gd name="connsiteX14-29" fmla="*/ 0 w 10000"/>
                <a:gd name="connsiteY14-30" fmla="*/ 3172 h 10000"/>
                <a:gd name="connsiteX15-31" fmla="*/ 5000 w 10000"/>
                <a:gd name="connsiteY15-32" fmla="*/ 0 h 10000"/>
                <a:gd name="connsiteX0-33" fmla="*/ 5000 w 10000"/>
                <a:gd name="connsiteY0-34" fmla="*/ 0 h 10086"/>
                <a:gd name="connsiteX1-35" fmla="*/ 10000 w 10000"/>
                <a:gd name="connsiteY1-36" fmla="*/ 3212 h 10086"/>
                <a:gd name="connsiteX2-37" fmla="*/ 10000 w 10000"/>
                <a:gd name="connsiteY2-38" fmla="*/ 3293 h 10086"/>
                <a:gd name="connsiteX3-39" fmla="*/ 10000 w 10000"/>
                <a:gd name="connsiteY3-40" fmla="*/ 3293 h 10086"/>
                <a:gd name="connsiteX4-41" fmla="*/ 6795 w 10000"/>
                <a:gd name="connsiteY4-42" fmla="*/ 9697 h 10086"/>
                <a:gd name="connsiteX5-43" fmla="*/ 6635 w 10000"/>
                <a:gd name="connsiteY5-44" fmla="*/ 9818 h 10086"/>
                <a:gd name="connsiteX6-45" fmla="*/ 6635 w 10000"/>
                <a:gd name="connsiteY6-46" fmla="*/ 9818 h 10086"/>
                <a:gd name="connsiteX7-47" fmla="*/ 6635 w 10000"/>
                <a:gd name="connsiteY7-48" fmla="*/ 9818 h 10086"/>
                <a:gd name="connsiteX8-49" fmla="*/ 5897 w 10000"/>
                <a:gd name="connsiteY8-50" fmla="*/ 10000 h 10086"/>
                <a:gd name="connsiteX9-51" fmla="*/ 5288 w 10000"/>
                <a:gd name="connsiteY9-52" fmla="*/ 8384 h 10086"/>
                <a:gd name="connsiteX10-53" fmla="*/ 3910 w 10000"/>
                <a:gd name="connsiteY10-54" fmla="*/ 6283 h 10086"/>
                <a:gd name="connsiteX11-55" fmla="*/ 3910 w 10000"/>
                <a:gd name="connsiteY11-56" fmla="*/ 6263 h 10086"/>
                <a:gd name="connsiteX12-57" fmla="*/ 1346 w 10000"/>
                <a:gd name="connsiteY12-58" fmla="*/ 5333 h 10086"/>
                <a:gd name="connsiteX13-59" fmla="*/ 0 w 10000"/>
                <a:gd name="connsiteY13-60" fmla="*/ 3172 h 10086"/>
                <a:gd name="connsiteX14-61" fmla="*/ 5000 w 10000"/>
                <a:gd name="connsiteY14-62" fmla="*/ 0 h 100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chemeClr val="accent2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Freeform 108"/>
            <p:cNvSpPr/>
            <p:nvPr/>
          </p:nvSpPr>
          <p:spPr bwMode="auto">
            <a:xfrm rot="2700000">
              <a:off x="6407803" y="2259335"/>
              <a:ext cx="350653" cy="642255"/>
            </a:xfrm>
            <a:custGeom>
              <a:avLst/>
              <a:gdLst>
                <a:gd name="T0" fmla="*/ 1122363 w 596"/>
                <a:gd name="T1" fmla="*/ 4105275 h 1092"/>
                <a:gd name="T2" fmla="*/ 598844 w 596"/>
                <a:gd name="T3" fmla="*/ 4105275 h 1092"/>
                <a:gd name="T4" fmla="*/ 79093 w 596"/>
                <a:gd name="T5" fmla="*/ 1928577 h 1092"/>
                <a:gd name="T6" fmla="*/ 1122363 w 596"/>
                <a:gd name="T7" fmla="*/ 0 h 1092"/>
                <a:gd name="T8" fmla="*/ 1126129 w 596"/>
                <a:gd name="T9" fmla="*/ 0 h 1092"/>
                <a:gd name="T10" fmla="*/ 2165632 w 596"/>
                <a:gd name="T11" fmla="*/ 1928577 h 1092"/>
                <a:gd name="T12" fmla="*/ 1645881 w 596"/>
                <a:gd name="T13" fmla="*/ 4105275 h 1092"/>
                <a:gd name="T14" fmla="*/ 1122363 w 596"/>
                <a:gd name="T15" fmla="*/ 4105275 h 10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96" h="1092">
                  <a:moveTo>
                    <a:pt x="298" y="1092"/>
                  </a:moveTo>
                  <a:cubicBezTo>
                    <a:pt x="159" y="1092"/>
                    <a:pt x="159" y="1092"/>
                    <a:pt x="159" y="1092"/>
                  </a:cubicBezTo>
                  <a:cubicBezTo>
                    <a:pt x="31" y="824"/>
                    <a:pt x="21" y="513"/>
                    <a:pt x="21" y="513"/>
                  </a:cubicBezTo>
                  <a:cubicBezTo>
                    <a:pt x="0" y="212"/>
                    <a:pt x="298" y="0"/>
                    <a:pt x="298" y="0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299" y="0"/>
                    <a:pt x="596" y="212"/>
                    <a:pt x="575" y="513"/>
                  </a:cubicBezTo>
                  <a:cubicBezTo>
                    <a:pt x="575" y="513"/>
                    <a:pt x="566" y="824"/>
                    <a:pt x="437" y="1092"/>
                  </a:cubicBezTo>
                  <a:lnTo>
                    <a:pt x="298" y="109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rgbClr val="024581"/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Oval 113"/>
            <p:cNvSpPr>
              <a:spLocks noChangeArrowheads="1"/>
            </p:cNvSpPr>
            <p:nvPr/>
          </p:nvSpPr>
          <p:spPr bwMode="auto">
            <a:xfrm rot="2700000">
              <a:off x="6568043" y="2481147"/>
              <a:ext cx="117123" cy="11408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Oval 116"/>
            <p:cNvSpPr>
              <a:spLocks noChangeArrowheads="1"/>
            </p:cNvSpPr>
            <p:nvPr/>
          </p:nvSpPr>
          <p:spPr bwMode="auto">
            <a:xfrm rot="2700000">
              <a:off x="6500229" y="2593093"/>
              <a:ext cx="70303" cy="726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Oval 119"/>
            <p:cNvSpPr>
              <a:spLocks noChangeArrowheads="1"/>
            </p:cNvSpPr>
            <p:nvPr/>
          </p:nvSpPr>
          <p:spPr bwMode="auto">
            <a:xfrm rot="2700000">
              <a:off x="6447912" y="2674106"/>
              <a:ext cx="43239" cy="423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0" name="组合 29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/>
          <p:cNvGrpSpPr/>
          <p:nvPr/>
        </p:nvGrpSpPr>
        <p:grpSpPr>
          <a:xfrm>
            <a:off x="3674244" y="2334037"/>
            <a:ext cx="1710062" cy="1710062"/>
            <a:chOff x="668777" y="1699204"/>
            <a:chExt cx="1071581" cy="1071581"/>
          </a:xfrm>
        </p:grpSpPr>
        <p:sp>
          <p:nvSpPr>
            <p:cNvPr id="31" name="椭圆 30"/>
            <p:cNvSpPr/>
            <p:nvPr/>
          </p:nvSpPr>
          <p:spPr>
            <a:xfrm>
              <a:off x="668777" y="1699204"/>
              <a:ext cx="1071581" cy="1071581"/>
            </a:xfrm>
            <a:prstGeom prst="ellipse">
              <a:avLst/>
            </a:prstGeom>
            <a:solidFill>
              <a:sysClr val="window" lastClr="FFFFFF"/>
            </a:solidFill>
            <a:ln w="38100" cap="flat" cmpd="sng" algn="ctr">
              <a:solidFill>
                <a:srgbClr val="E7E6E6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1">
              <a:grayscl/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40000" contrast="-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23348" y="1864716"/>
              <a:ext cx="762437" cy="740557"/>
            </a:xfrm>
            <a:prstGeom prst="rect">
              <a:avLst/>
            </a:prstGeom>
          </p:spPr>
        </p:pic>
      </p:grpSp>
      <p:grpSp>
        <p:nvGrpSpPr>
          <p:cNvPr id="33" name="组合 32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/>
          <p:cNvGrpSpPr/>
          <p:nvPr/>
        </p:nvGrpSpPr>
        <p:grpSpPr>
          <a:xfrm>
            <a:off x="6242039" y="3424259"/>
            <a:ext cx="1774506" cy="1774506"/>
            <a:chOff x="668777" y="1699204"/>
            <a:chExt cx="1071581" cy="1071581"/>
          </a:xfrm>
        </p:grpSpPr>
        <p:sp>
          <p:nvSpPr>
            <p:cNvPr id="34" name="椭圆 33"/>
            <p:cNvSpPr/>
            <p:nvPr/>
          </p:nvSpPr>
          <p:spPr>
            <a:xfrm>
              <a:off x="668777" y="1699204"/>
              <a:ext cx="1071581" cy="1071581"/>
            </a:xfrm>
            <a:prstGeom prst="ellipse">
              <a:avLst/>
            </a:prstGeom>
            <a:solidFill>
              <a:sysClr val="window" lastClr="FFFFFF"/>
            </a:solidFill>
            <a:ln w="38100" cap="flat" cmpd="sng" algn="ctr">
              <a:solidFill>
                <a:srgbClr val="E7E6E6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1">
              <a:grayscl/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40000" contrast="-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23348" y="1864716"/>
              <a:ext cx="762437" cy="740557"/>
            </a:xfrm>
            <a:prstGeom prst="rect">
              <a:avLst/>
            </a:prstGeom>
          </p:spPr>
        </p:pic>
      </p:grpSp>
      <p:grpSp>
        <p:nvGrpSpPr>
          <p:cNvPr id="36" name="组合 35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/>
          <p:cNvGrpSpPr/>
          <p:nvPr/>
        </p:nvGrpSpPr>
        <p:grpSpPr>
          <a:xfrm>
            <a:off x="9130502" y="2020661"/>
            <a:ext cx="2207286" cy="2207286"/>
            <a:chOff x="668777" y="1699204"/>
            <a:chExt cx="1071581" cy="1071581"/>
          </a:xfrm>
        </p:grpSpPr>
        <p:sp>
          <p:nvSpPr>
            <p:cNvPr id="37" name="椭圆 36"/>
            <p:cNvSpPr/>
            <p:nvPr/>
          </p:nvSpPr>
          <p:spPr>
            <a:xfrm>
              <a:off x="668777" y="1699204"/>
              <a:ext cx="1071581" cy="1071581"/>
            </a:xfrm>
            <a:prstGeom prst="ellipse">
              <a:avLst/>
            </a:prstGeom>
            <a:solidFill>
              <a:sysClr val="window" lastClr="FFFFFF"/>
            </a:solidFill>
            <a:ln w="38100" cap="flat" cmpd="sng" algn="ctr">
              <a:gradFill>
                <a:gsLst>
                  <a:gs pos="0">
                    <a:srgbClr val="12599D"/>
                  </a:gs>
                  <a:gs pos="100000">
                    <a:srgbClr val="024581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1">
              <a:duotone>
                <a:srgbClr val="035CAC">
                  <a:shade val="45000"/>
                  <a:satMod val="135000"/>
                </a:srgb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40000" contrast="-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23348" y="1864716"/>
              <a:ext cx="762437" cy="740557"/>
            </a:xfrm>
            <a:prstGeom prst="rect">
              <a:avLst/>
            </a:prstGeom>
          </p:spPr>
        </p:pic>
      </p:grpSp>
      <p:sp>
        <p:nvSpPr>
          <p:cNvPr id="39" name="矩形 38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/>
          <p:cNvSpPr/>
          <p:nvPr/>
        </p:nvSpPr>
        <p:spPr>
          <a:xfrm>
            <a:off x="1152321" y="2657527"/>
            <a:ext cx="1291118" cy="701346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请替换文字内容</a:t>
            </a:r>
            <a:endParaRPr lang="zh-CN" altLang="en-US" sz="1600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矩形 39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/>
          <p:cNvSpPr/>
          <p:nvPr/>
        </p:nvSpPr>
        <p:spPr>
          <a:xfrm>
            <a:off x="3883716" y="2838396"/>
            <a:ext cx="1291118" cy="701346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请替换文字内容</a:t>
            </a:r>
            <a:endParaRPr lang="zh-CN" altLang="en-US" sz="1600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矩形 40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/>
          <p:cNvSpPr/>
          <p:nvPr/>
        </p:nvSpPr>
        <p:spPr>
          <a:xfrm>
            <a:off x="6483733" y="3960840"/>
            <a:ext cx="1291118" cy="701346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请替换文字内容</a:t>
            </a:r>
            <a:endParaRPr lang="zh-CN" altLang="en-US" sz="1600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矩形 41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/>
          <p:cNvSpPr/>
          <p:nvPr/>
        </p:nvSpPr>
        <p:spPr>
          <a:xfrm>
            <a:off x="9416929" y="2914222"/>
            <a:ext cx="1634432" cy="830997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>
                <a:gradFill>
                  <a:gsLst>
                    <a:gs pos="0">
                      <a:srgbClr val="12599D"/>
                    </a:gs>
                    <a:gs pos="100000">
                      <a:srgbClr val="024581"/>
                    </a:gs>
                  </a:gsLst>
                  <a:lin ang="5400000" scaled="1"/>
                </a:gradFill>
                <a:cs typeface="+mn-ea"/>
                <a:sym typeface="+mn-lt"/>
              </a:rPr>
              <a:t>请替换文字内容</a:t>
            </a:r>
            <a:endParaRPr lang="zh-CN" altLang="en-US" sz="2000" dirty="0">
              <a:gradFill>
                <a:gsLst>
                  <a:gs pos="0">
                    <a:srgbClr val="12599D"/>
                  </a:gs>
                  <a:gs pos="100000">
                    <a:srgbClr val="024581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pic>
        <p:nvPicPr>
          <p:cNvPr id="43" name="图片 42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21" r="47791" b="72910"/>
          <a:stretch>
            <a:fillRect/>
          </a:stretch>
        </p:blipFill>
        <p:spPr>
          <a:xfrm>
            <a:off x="2191865" y="2261848"/>
            <a:ext cx="319398" cy="398743"/>
          </a:xfrm>
          <a:custGeom>
            <a:avLst/>
            <a:gdLst>
              <a:gd name="connsiteX0" fmla="*/ 265581 w 1488142"/>
              <a:gd name="connsiteY0" fmla="*/ 0 h 1857829"/>
              <a:gd name="connsiteX1" fmla="*/ 1488142 w 1488142"/>
              <a:gd name="connsiteY1" fmla="*/ 0 h 1857829"/>
              <a:gd name="connsiteX2" fmla="*/ 1222561 w 1488142"/>
              <a:gd name="connsiteY2" fmla="*/ 1857829 h 1857829"/>
              <a:gd name="connsiteX3" fmla="*/ 0 w 1488142"/>
              <a:gd name="connsiteY3" fmla="*/ 1857829 h 1857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8142" h="1857829">
                <a:moveTo>
                  <a:pt x="265581" y="0"/>
                </a:moveTo>
                <a:lnTo>
                  <a:pt x="1488142" y="0"/>
                </a:lnTo>
                <a:lnTo>
                  <a:pt x="1222561" y="1857829"/>
                </a:lnTo>
                <a:lnTo>
                  <a:pt x="0" y="1857829"/>
                </a:lnTo>
                <a:close/>
              </a:path>
            </a:pathLst>
          </a:custGeom>
        </p:spPr>
      </p:pic>
      <p:pic>
        <p:nvPicPr>
          <p:cNvPr id="44" name="图片 43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78" t="31579" r="60734" b="41331"/>
          <a:stretch>
            <a:fillRect/>
          </a:stretch>
        </p:blipFill>
        <p:spPr>
          <a:xfrm>
            <a:off x="5002478" y="2451123"/>
            <a:ext cx="319398" cy="398743"/>
          </a:xfrm>
          <a:custGeom>
            <a:avLst/>
            <a:gdLst>
              <a:gd name="connsiteX0" fmla="*/ 265581 w 1488142"/>
              <a:gd name="connsiteY0" fmla="*/ 0 h 1857829"/>
              <a:gd name="connsiteX1" fmla="*/ 1488142 w 1488142"/>
              <a:gd name="connsiteY1" fmla="*/ 0 h 1857829"/>
              <a:gd name="connsiteX2" fmla="*/ 1222561 w 1488142"/>
              <a:gd name="connsiteY2" fmla="*/ 1857829 h 1857829"/>
              <a:gd name="connsiteX3" fmla="*/ 0 w 1488142"/>
              <a:gd name="connsiteY3" fmla="*/ 1857829 h 1857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8142" h="1857829">
                <a:moveTo>
                  <a:pt x="265581" y="0"/>
                </a:moveTo>
                <a:lnTo>
                  <a:pt x="1488142" y="0"/>
                </a:lnTo>
                <a:lnTo>
                  <a:pt x="1222561" y="1857829"/>
                </a:lnTo>
                <a:lnTo>
                  <a:pt x="0" y="1857829"/>
                </a:lnTo>
                <a:close/>
              </a:path>
            </a:pathLst>
          </a:custGeom>
        </p:spPr>
      </p:pic>
      <p:pic>
        <p:nvPicPr>
          <p:cNvPr id="45" name="图片 44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81" t="31579" r="39631" b="41331"/>
          <a:stretch>
            <a:fillRect/>
          </a:stretch>
        </p:blipFill>
        <p:spPr>
          <a:xfrm>
            <a:off x="7563597" y="3424734"/>
            <a:ext cx="319398" cy="398743"/>
          </a:xfrm>
          <a:custGeom>
            <a:avLst/>
            <a:gdLst>
              <a:gd name="connsiteX0" fmla="*/ 265581 w 1488142"/>
              <a:gd name="connsiteY0" fmla="*/ 0 h 1857829"/>
              <a:gd name="connsiteX1" fmla="*/ 1488142 w 1488142"/>
              <a:gd name="connsiteY1" fmla="*/ 0 h 1857829"/>
              <a:gd name="connsiteX2" fmla="*/ 1222561 w 1488142"/>
              <a:gd name="connsiteY2" fmla="*/ 1857829 h 1857829"/>
              <a:gd name="connsiteX3" fmla="*/ 0 w 1488142"/>
              <a:gd name="connsiteY3" fmla="*/ 1857829 h 1857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8142" h="1857829">
                <a:moveTo>
                  <a:pt x="265581" y="0"/>
                </a:moveTo>
                <a:lnTo>
                  <a:pt x="1488142" y="0"/>
                </a:lnTo>
                <a:lnTo>
                  <a:pt x="1222561" y="1857829"/>
                </a:lnTo>
                <a:lnTo>
                  <a:pt x="0" y="1857829"/>
                </a:lnTo>
                <a:close/>
              </a:path>
            </a:pathLst>
          </a:custGeom>
        </p:spPr>
      </p:pic>
      <p:pic>
        <p:nvPicPr>
          <p:cNvPr id="46" name="图片 45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/>
          <p:cNvPicPr>
            <a:picLocks noChangeAspect="1"/>
          </p:cNvPicPr>
          <p:nvPr/>
        </p:nvPicPr>
        <p:blipFill rotWithShape="1">
          <a:blip r:embed="rId3" cstate="print">
            <a:duotone>
              <a:srgbClr val="035CAC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126" t="31579" r="20286" b="41331"/>
          <a:stretch>
            <a:fillRect/>
          </a:stretch>
        </p:blipFill>
        <p:spPr>
          <a:xfrm>
            <a:off x="10080291" y="2339688"/>
            <a:ext cx="319398" cy="398743"/>
          </a:xfrm>
          <a:custGeom>
            <a:avLst/>
            <a:gdLst>
              <a:gd name="connsiteX0" fmla="*/ 265581 w 1488142"/>
              <a:gd name="connsiteY0" fmla="*/ 0 h 1857829"/>
              <a:gd name="connsiteX1" fmla="*/ 1488142 w 1488142"/>
              <a:gd name="connsiteY1" fmla="*/ 0 h 1857829"/>
              <a:gd name="connsiteX2" fmla="*/ 1222561 w 1488142"/>
              <a:gd name="connsiteY2" fmla="*/ 1857829 h 1857829"/>
              <a:gd name="connsiteX3" fmla="*/ 0 w 1488142"/>
              <a:gd name="connsiteY3" fmla="*/ 1857829 h 1857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8142" h="1857829">
                <a:moveTo>
                  <a:pt x="265581" y="0"/>
                </a:moveTo>
                <a:lnTo>
                  <a:pt x="1488142" y="0"/>
                </a:lnTo>
                <a:lnTo>
                  <a:pt x="1222561" y="1857829"/>
                </a:lnTo>
                <a:lnTo>
                  <a:pt x="0" y="1857829"/>
                </a:lnTo>
                <a:close/>
              </a:path>
            </a:pathLst>
          </a:custGeom>
        </p:spPr>
      </p:pic>
      <p:sp>
        <p:nvSpPr>
          <p:cNvPr id="47" name="矩形 46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/>
          <p:cNvSpPr/>
          <p:nvPr/>
        </p:nvSpPr>
        <p:spPr>
          <a:xfrm>
            <a:off x="691527" y="3964848"/>
            <a:ext cx="2212702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矩形 47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/>
          <p:cNvSpPr/>
          <p:nvPr/>
        </p:nvSpPr>
        <p:spPr>
          <a:xfrm>
            <a:off x="3422922" y="4294783"/>
            <a:ext cx="2212702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矩形 48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/>
          <p:cNvSpPr/>
          <p:nvPr/>
        </p:nvSpPr>
        <p:spPr>
          <a:xfrm>
            <a:off x="6025720" y="5291713"/>
            <a:ext cx="2212702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矩形 49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/>
          <p:cNvSpPr/>
          <p:nvPr/>
        </p:nvSpPr>
        <p:spPr>
          <a:xfrm>
            <a:off x="9127794" y="4416826"/>
            <a:ext cx="2212702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51" name="直接连接符 50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/>
          <p:cNvCxnSpPr/>
          <p:nvPr/>
        </p:nvCxnSpPr>
        <p:spPr>
          <a:xfrm>
            <a:off x="1698290" y="4888470"/>
            <a:ext cx="199176" cy="0"/>
          </a:xfrm>
          <a:prstGeom prst="line">
            <a:avLst/>
          </a:prstGeom>
          <a:noFill/>
          <a:ln w="254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</p:cxnSp>
      <p:cxnSp>
        <p:nvCxnSpPr>
          <p:cNvPr id="52" name="直接连接符 51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/>
          <p:cNvCxnSpPr/>
          <p:nvPr/>
        </p:nvCxnSpPr>
        <p:spPr>
          <a:xfrm>
            <a:off x="4429685" y="5212373"/>
            <a:ext cx="199176" cy="0"/>
          </a:xfrm>
          <a:prstGeom prst="line">
            <a:avLst/>
          </a:prstGeom>
          <a:noFill/>
          <a:ln w="254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</p:cxnSp>
      <p:cxnSp>
        <p:nvCxnSpPr>
          <p:cNvPr id="53" name="直接连接符 52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/>
          <p:cNvCxnSpPr/>
          <p:nvPr/>
        </p:nvCxnSpPr>
        <p:spPr>
          <a:xfrm>
            <a:off x="7032483" y="6200765"/>
            <a:ext cx="199176" cy="0"/>
          </a:xfrm>
          <a:prstGeom prst="line">
            <a:avLst/>
          </a:prstGeom>
          <a:noFill/>
          <a:ln w="254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</p:cxnSp>
      <p:cxnSp>
        <p:nvCxnSpPr>
          <p:cNvPr id="54" name="直接连接符 53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/>
          <p:cNvCxnSpPr/>
          <p:nvPr/>
        </p:nvCxnSpPr>
        <p:spPr>
          <a:xfrm>
            <a:off x="10134557" y="5333917"/>
            <a:ext cx="199176" cy="0"/>
          </a:xfrm>
          <a:prstGeom prst="line">
            <a:avLst/>
          </a:prstGeom>
          <a:noFill/>
          <a:ln w="254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</p:cxnSp>
      <p:sp>
        <p:nvSpPr>
          <p:cNvPr id="57" name="MH_SubTitle_1"/>
          <p:cNvSpPr txBox="1"/>
          <p:nvPr>
            <p:custDataLst>
              <p:tags r:id="rId5"/>
            </p:custDataLst>
          </p:nvPr>
        </p:nvSpPr>
        <p:spPr>
          <a:xfrm>
            <a:off x="552721" y="456888"/>
            <a:ext cx="2689489" cy="369332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未来发展及规划</a:t>
            </a:r>
            <a:endParaRPr lang="zh-CN" altLang="en-US" sz="2400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5" presetClass="path" presetSubtype="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5573 0.04491 L -1.25E-6 1.85185E-6 " pathEditMode="relative" rAng="0" ptsTypes="AA">
                                      <p:cBhvr>
                                        <p:cTn id="1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6" y="-2245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path" presetSubtype="0" decel="506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0.03982 L 4.16667E-6 0.14814 " pathEditMode="relative" rAng="0" ptsTypes="AA">
                                      <p:cBhvr>
                                        <p:cTn id="16" dur="75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98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decel="506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16667E-6 -0.03982 L 4.16667E-6 4.07407E-6 " pathEditMode="relative" rAng="0" ptsTypes="AA">
                                      <p:cBhvr>
                                        <p:cTn id="1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1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5" presetClass="path" presetSubtype="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5404 3.7037E-6 L 1.45833E-6 3.7037E-6 " pathEditMode="relative" rAng="0" ptsTypes="AA">
                                      <p:cBhvr>
                                        <p:cTn id="23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8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42" presetClass="path" presetSubtype="0" decel="506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375E-6 -0.03981 L -4.375E-6 0.14815 " pathEditMode="relative" rAng="0" ptsTypes="AA">
                                      <p:cBhvr>
                                        <p:cTn id="27" dur="75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98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2" presetClass="path" presetSubtype="0" decel="506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375E-6 -0.03981 L -4.375E-6 -4.81481E-6 " pathEditMode="relative" rAng="0" ptsTypes="AA">
                                      <p:cBhvr>
                                        <p:cTn id="29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1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5" presetClass="path" presetSubtype="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5403 -2.59259E-6 L 2.70833E-6 -2.59259E-6 " pathEditMode="relative" rAng="0" ptsTypes="AA">
                                      <p:cBhvr>
                                        <p:cTn id="34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8" y="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42" presetClass="path" presetSubtype="0" decel="506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375E-6 -0.03981 L 4.375E-6 0.14815 " pathEditMode="relative" rAng="0" ptsTypes="AA">
                                      <p:cBhvr>
                                        <p:cTn id="38" dur="75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98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decel="506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4.375E-6 -0.03981 L 4.375E-6 -3.7037E-6 " pathEditMode="relative" rAng="0" ptsTypes="AA">
                                      <p:cBhvr>
                                        <p:cTn id="40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1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5" presetClass="path" presetSubtype="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.05404 -7.40741E-7 L -3.54167E-6 -7.40741E-7 " pathEditMode="relative" rAng="0" ptsTypes="AA">
                                      <p:cBhvr>
                                        <p:cTn id="45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8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42" presetClass="path" presetSubtype="0" decel="506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91667E-6 -0.03982 L -2.91667E-6 0.14814 " pathEditMode="relative" rAng="0" ptsTypes="AA">
                                      <p:cBhvr>
                                        <p:cTn id="49" dur="75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98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42" presetClass="path" presetSubtype="0" decel="506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91667E-6 -0.03982 L -2.91667E-6 4.44444E-6 " pathEditMode="relative" rAng="0" ptsTypes="AA">
                                      <p:cBhvr>
                                        <p:cTn id="5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1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5" presetClass="path" presetSubtype="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5404 1.11111E-6 L -3.75E-6 1.11111E-6 " pathEditMode="relative" rAng="0" ptsTypes="AA">
                                      <p:cBhvr>
                                        <p:cTn id="56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8" y="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7" grpId="0"/>
      <p:bldP spid="48" grpId="0"/>
      <p:bldP spid="49" grpId="0"/>
      <p:bldP spid="5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64109" y="0"/>
              <a:ext cx="2927891" cy="4409162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0" y="2448838"/>
              <a:ext cx="2927891" cy="4409162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4264" cy="67721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70838" y="1777500"/>
              <a:ext cx="746895" cy="739195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10083" y="651353"/>
              <a:ext cx="429274" cy="424848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07736" y="6180790"/>
              <a:ext cx="684264" cy="677210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23408" y="5585412"/>
              <a:ext cx="746895" cy="739195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62653" y="4459265"/>
              <a:ext cx="429274" cy="424848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4656912" y="1336619"/>
            <a:ext cx="2775019" cy="1200329"/>
            <a:chOff x="993496" y="906505"/>
            <a:chExt cx="2775019" cy="1200329"/>
          </a:xfrm>
        </p:grpSpPr>
        <p:sp>
          <p:nvSpPr>
            <p:cNvPr id="17" name="文本框 16"/>
            <p:cNvSpPr txBox="1"/>
            <p:nvPr/>
          </p:nvSpPr>
          <p:spPr>
            <a:xfrm>
              <a:off x="993496" y="906505"/>
              <a:ext cx="72648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gradFill>
                    <a:gsLst>
                      <a:gs pos="100000">
                        <a:srgbClr val="024581"/>
                      </a:gs>
                      <a:gs pos="0">
                        <a:srgbClr val="00C3C7"/>
                      </a:gs>
                    </a:gsLst>
                    <a:lin ang="10800000" scaled="1"/>
                  </a:gradFill>
                  <a:cs typeface="+mn-ea"/>
                  <a:sym typeface="+mn-lt"/>
                </a:rPr>
                <a:t>2</a:t>
              </a:r>
              <a:endParaRPr lang="zh-CN" altLang="en-US" sz="7200" dirty="0">
                <a:gradFill>
                  <a:gsLst>
                    <a:gs pos="100000">
                      <a:srgbClr val="024581"/>
                    </a:gs>
                    <a:gs pos="0">
                      <a:srgbClr val="00C3C7"/>
                    </a:gs>
                  </a:gsLst>
                  <a:lin ang="108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670051" y="906505"/>
              <a:ext cx="726481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gradFill>
                    <a:gsLst>
                      <a:gs pos="100000">
                        <a:srgbClr val="024581"/>
                      </a:gs>
                      <a:gs pos="0">
                        <a:srgbClr val="00C3C7"/>
                      </a:gs>
                    </a:gsLst>
                    <a:lin ang="10800000" scaled="1"/>
                  </a:gradFill>
                  <a:cs typeface="+mn-ea"/>
                  <a:sym typeface="+mn-lt"/>
                </a:rPr>
                <a:t>0</a:t>
              </a:r>
              <a:endParaRPr lang="zh-CN" altLang="en-US" sz="7200" dirty="0">
                <a:gradFill>
                  <a:gsLst>
                    <a:gs pos="100000">
                      <a:srgbClr val="024581"/>
                    </a:gs>
                    <a:gs pos="0">
                      <a:srgbClr val="00C3C7"/>
                    </a:gs>
                  </a:gsLst>
                  <a:lin ang="108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2322854" y="906505"/>
              <a:ext cx="780983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 smtClean="0">
                  <a:gradFill>
                    <a:gsLst>
                      <a:gs pos="100000">
                        <a:srgbClr val="024581"/>
                      </a:gs>
                      <a:gs pos="0">
                        <a:srgbClr val="00C3C7"/>
                      </a:gs>
                    </a:gsLst>
                    <a:lin ang="10800000" scaled="1"/>
                  </a:gradFill>
                  <a:cs typeface="+mn-ea"/>
                  <a:sym typeface="+mn-lt"/>
                </a:rPr>
                <a:t>X</a:t>
              </a:r>
              <a:endParaRPr lang="zh-CN" altLang="en-US" sz="7200" dirty="0">
                <a:gradFill>
                  <a:gsLst>
                    <a:gs pos="100000">
                      <a:srgbClr val="024581"/>
                    </a:gs>
                    <a:gs pos="0">
                      <a:srgbClr val="00C3C7"/>
                    </a:gs>
                  </a:gsLst>
                  <a:lin ang="108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2987532" y="906505"/>
              <a:ext cx="780983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 smtClean="0">
                  <a:gradFill>
                    <a:gsLst>
                      <a:gs pos="100000">
                        <a:srgbClr val="024581"/>
                      </a:gs>
                      <a:gs pos="0">
                        <a:srgbClr val="00C3C7"/>
                      </a:gs>
                    </a:gsLst>
                    <a:lin ang="10800000" scaled="1"/>
                  </a:gradFill>
                  <a:cs typeface="+mn-ea"/>
                  <a:sym typeface="+mn-lt"/>
                </a:rPr>
                <a:t>X</a:t>
              </a:r>
              <a:endParaRPr lang="zh-CN" altLang="en-US" sz="7200" dirty="0">
                <a:gradFill>
                  <a:gsLst>
                    <a:gs pos="100000">
                      <a:srgbClr val="024581"/>
                    </a:gs>
                    <a:gs pos="0">
                      <a:srgbClr val="00C3C7"/>
                    </a:gs>
                  </a:gsLst>
                  <a:lin ang="10800000" scaled="1"/>
                </a:gradFill>
                <a:cs typeface="+mn-ea"/>
                <a:sym typeface="+mn-lt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3463032" y="4093241"/>
            <a:ext cx="492899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solidFill>
                  <a:srgbClr val="2D3868"/>
                </a:solidFill>
                <a:cs typeface="+mn-ea"/>
                <a:sym typeface="+mn-lt"/>
              </a:rPr>
              <a:t>A SUMMARY OF THE YEAR'S WORK OF THE DEPARTMENT</a:t>
            </a:r>
            <a:endParaRPr lang="zh-CN" altLang="en-US" sz="1100" dirty="0">
              <a:solidFill>
                <a:srgbClr val="2D3868"/>
              </a:solidFill>
              <a:cs typeface="+mn-ea"/>
              <a:sym typeface="+mn-lt"/>
            </a:endParaRPr>
          </a:p>
        </p:txBody>
      </p:sp>
      <p:sp>
        <p:nvSpPr>
          <p:cNvPr id="93" name="TextBox 21"/>
          <p:cNvSpPr txBox="1"/>
          <p:nvPr/>
        </p:nvSpPr>
        <p:spPr>
          <a:xfrm>
            <a:off x="2863460" y="2826244"/>
            <a:ext cx="625005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rgbClr val="2D3868"/>
                </a:solidFill>
                <a:effectLst>
                  <a:outerShdw blurRad="254000" dist="101600" dir="5400000" algn="ctr" rotWithShape="0">
                    <a:srgbClr val="000000">
                      <a:alpha val="15000"/>
                    </a:srgbClr>
                  </a:outerShdw>
                </a:effectLst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谢谢观看</a:t>
            </a:r>
            <a:endParaRPr lang="zh-CN" altLang="en-US" sz="6600" dirty="0">
              <a:solidFill>
                <a:srgbClr val="2D3868"/>
              </a:solidFill>
              <a:effectLst>
                <a:outerShdw blurRad="254000" dist="101600" dir="5400000" algn="ctr" rotWithShape="0">
                  <a:srgbClr val="000000">
                    <a:alpha val="15000"/>
                  </a:srgbClr>
                </a:outerShdw>
              </a:effectLst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768081" y="4662166"/>
            <a:ext cx="4318897" cy="386872"/>
            <a:chOff x="4031771" y="4658099"/>
            <a:chExt cx="4318897" cy="386872"/>
          </a:xfrm>
        </p:grpSpPr>
        <p:grpSp>
          <p:nvGrpSpPr>
            <p:cNvPr id="94" name="组合 93"/>
            <p:cNvGrpSpPr/>
            <p:nvPr/>
          </p:nvGrpSpPr>
          <p:grpSpPr>
            <a:xfrm>
              <a:off x="6565784" y="4658099"/>
              <a:ext cx="386872" cy="386872"/>
              <a:chOff x="2633025" y="5543873"/>
              <a:chExt cx="290407" cy="290407"/>
            </a:xfrm>
          </p:grpSpPr>
          <p:sp>
            <p:nvSpPr>
              <p:cNvPr id="95" name="Oval 15"/>
              <p:cNvSpPr/>
              <p:nvPr/>
            </p:nvSpPr>
            <p:spPr bwMode="auto">
              <a:xfrm>
                <a:off x="2633025" y="5543873"/>
                <a:ext cx="290407" cy="2904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381000" dist="1270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900">
                  <a:solidFill>
                    <a:srgbClr val="FFFFFF">
                      <a:lumMod val="65000"/>
                    </a:srgb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96" name="Group 16"/>
              <p:cNvGrpSpPr/>
              <p:nvPr/>
            </p:nvGrpSpPr>
            <p:grpSpPr bwMode="auto">
              <a:xfrm>
                <a:off x="2726440" y="5602052"/>
                <a:ext cx="104062" cy="167263"/>
                <a:chOff x="4441" y="3144"/>
                <a:chExt cx="215" cy="345"/>
              </a:xfrm>
              <a:solidFill>
                <a:schemeClr val="accent1"/>
              </a:solidFill>
            </p:grpSpPr>
            <p:sp>
              <p:nvSpPr>
                <p:cNvPr id="97" name="Freeform 17"/>
                <p:cNvSpPr/>
                <p:nvPr/>
              </p:nvSpPr>
              <p:spPr bwMode="auto">
                <a:xfrm>
                  <a:off x="4474" y="3144"/>
                  <a:ext cx="149" cy="253"/>
                </a:xfrm>
                <a:custGeom>
                  <a:avLst/>
                  <a:gdLst>
                    <a:gd name="T0" fmla="*/ 31 w 63"/>
                    <a:gd name="T1" fmla="*/ 107 h 107"/>
                    <a:gd name="T2" fmla="*/ 63 w 63"/>
                    <a:gd name="T3" fmla="*/ 78 h 107"/>
                    <a:gd name="T4" fmla="*/ 63 w 63"/>
                    <a:gd name="T5" fmla="*/ 29 h 107"/>
                    <a:gd name="T6" fmla="*/ 31 w 63"/>
                    <a:gd name="T7" fmla="*/ 0 h 107"/>
                    <a:gd name="T8" fmla="*/ 0 w 63"/>
                    <a:gd name="T9" fmla="*/ 29 h 107"/>
                    <a:gd name="T10" fmla="*/ 0 w 63"/>
                    <a:gd name="T11" fmla="*/ 78 h 107"/>
                    <a:gd name="T12" fmla="*/ 31 w 63"/>
                    <a:gd name="T13" fmla="*/ 107 h 107"/>
                    <a:gd name="T14" fmla="*/ 10 w 63"/>
                    <a:gd name="T15" fmla="*/ 29 h 107"/>
                    <a:gd name="T16" fmla="*/ 31 w 63"/>
                    <a:gd name="T17" fmla="*/ 10 h 107"/>
                    <a:gd name="T18" fmla="*/ 53 w 63"/>
                    <a:gd name="T19" fmla="*/ 29 h 107"/>
                    <a:gd name="T20" fmla="*/ 53 w 63"/>
                    <a:gd name="T21" fmla="*/ 78 h 107"/>
                    <a:gd name="T22" fmla="*/ 31 w 63"/>
                    <a:gd name="T23" fmla="*/ 97 h 107"/>
                    <a:gd name="T24" fmla="*/ 10 w 63"/>
                    <a:gd name="T25" fmla="*/ 78 h 107"/>
                    <a:gd name="T26" fmla="*/ 10 w 63"/>
                    <a:gd name="T27" fmla="*/ 29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3" h="107">
                      <a:moveTo>
                        <a:pt x="31" y="107"/>
                      </a:moveTo>
                      <a:cubicBezTo>
                        <a:pt x="49" y="107"/>
                        <a:pt x="63" y="94"/>
                        <a:pt x="63" y="78"/>
                      </a:cubicBezTo>
                      <a:cubicBezTo>
                        <a:pt x="63" y="29"/>
                        <a:pt x="63" y="29"/>
                        <a:pt x="63" y="29"/>
                      </a:cubicBezTo>
                      <a:cubicBezTo>
                        <a:pt x="63" y="13"/>
                        <a:pt x="49" y="0"/>
                        <a:pt x="31" y="0"/>
                      </a:cubicBezTo>
                      <a:cubicBezTo>
                        <a:pt x="14" y="0"/>
                        <a:pt x="0" y="13"/>
                        <a:pt x="0" y="29"/>
                      </a:cubicBezTo>
                      <a:cubicBezTo>
                        <a:pt x="0" y="78"/>
                        <a:pt x="0" y="78"/>
                        <a:pt x="0" y="78"/>
                      </a:cubicBezTo>
                      <a:cubicBezTo>
                        <a:pt x="0" y="94"/>
                        <a:pt x="14" y="107"/>
                        <a:pt x="31" y="107"/>
                      </a:cubicBezTo>
                      <a:close/>
                      <a:moveTo>
                        <a:pt x="10" y="29"/>
                      </a:moveTo>
                      <a:cubicBezTo>
                        <a:pt x="10" y="18"/>
                        <a:pt x="19" y="10"/>
                        <a:pt x="31" y="10"/>
                      </a:cubicBezTo>
                      <a:cubicBezTo>
                        <a:pt x="43" y="10"/>
                        <a:pt x="53" y="18"/>
                        <a:pt x="53" y="29"/>
                      </a:cubicBezTo>
                      <a:cubicBezTo>
                        <a:pt x="53" y="78"/>
                        <a:pt x="53" y="78"/>
                        <a:pt x="53" y="78"/>
                      </a:cubicBezTo>
                      <a:cubicBezTo>
                        <a:pt x="53" y="88"/>
                        <a:pt x="43" y="97"/>
                        <a:pt x="31" y="97"/>
                      </a:cubicBezTo>
                      <a:cubicBezTo>
                        <a:pt x="19" y="97"/>
                        <a:pt x="10" y="88"/>
                        <a:pt x="10" y="78"/>
                      </a:cubicBezTo>
                      <a:lnTo>
                        <a:pt x="10" y="29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2"/>
                    </a:gs>
                    <a:gs pos="100000">
                      <a:srgbClr val="024581"/>
                    </a:gs>
                  </a:gsLst>
                  <a:lin ang="2700000" scaled="1"/>
                  <a:tileRect/>
                </a:gra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dist"/>
                  <a:endParaRPr lang="zh-CN" altLang="en-US">
                    <a:solidFill>
                      <a:srgbClr val="FFFFFF">
                        <a:lumMod val="65000"/>
                      </a:srgb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8" name="Freeform 18"/>
                <p:cNvSpPr/>
                <p:nvPr/>
              </p:nvSpPr>
              <p:spPr bwMode="auto">
                <a:xfrm>
                  <a:off x="4441" y="3267"/>
                  <a:ext cx="215" cy="222"/>
                </a:xfrm>
                <a:custGeom>
                  <a:avLst/>
                  <a:gdLst>
                    <a:gd name="T0" fmla="*/ 86 w 91"/>
                    <a:gd name="T1" fmla="*/ 0 h 94"/>
                    <a:gd name="T2" fmla="*/ 81 w 91"/>
                    <a:gd name="T3" fmla="*/ 5 h 94"/>
                    <a:gd name="T4" fmla="*/ 81 w 91"/>
                    <a:gd name="T5" fmla="*/ 28 h 94"/>
                    <a:gd name="T6" fmla="*/ 45 w 91"/>
                    <a:gd name="T7" fmla="*/ 59 h 94"/>
                    <a:gd name="T8" fmla="*/ 10 w 91"/>
                    <a:gd name="T9" fmla="*/ 28 h 94"/>
                    <a:gd name="T10" fmla="*/ 10 w 91"/>
                    <a:gd name="T11" fmla="*/ 5 h 94"/>
                    <a:gd name="T12" fmla="*/ 5 w 91"/>
                    <a:gd name="T13" fmla="*/ 0 h 94"/>
                    <a:gd name="T14" fmla="*/ 0 w 91"/>
                    <a:gd name="T15" fmla="*/ 5 h 94"/>
                    <a:gd name="T16" fmla="*/ 0 w 91"/>
                    <a:gd name="T17" fmla="*/ 28 h 94"/>
                    <a:gd name="T18" fmla="*/ 40 w 91"/>
                    <a:gd name="T19" fmla="*/ 69 h 94"/>
                    <a:gd name="T20" fmla="*/ 40 w 91"/>
                    <a:gd name="T21" fmla="*/ 84 h 94"/>
                    <a:gd name="T22" fmla="*/ 20 w 91"/>
                    <a:gd name="T23" fmla="*/ 84 h 94"/>
                    <a:gd name="T24" fmla="*/ 15 w 91"/>
                    <a:gd name="T25" fmla="*/ 89 h 94"/>
                    <a:gd name="T26" fmla="*/ 20 w 91"/>
                    <a:gd name="T27" fmla="*/ 94 h 94"/>
                    <a:gd name="T28" fmla="*/ 70 w 91"/>
                    <a:gd name="T29" fmla="*/ 94 h 94"/>
                    <a:gd name="T30" fmla="*/ 75 w 91"/>
                    <a:gd name="T31" fmla="*/ 89 h 94"/>
                    <a:gd name="T32" fmla="*/ 70 w 91"/>
                    <a:gd name="T33" fmla="*/ 84 h 94"/>
                    <a:gd name="T34" fmla="*/ 50 w 91"/>
                    <a:gd name="T35" fmla="*/ 84 h 94"/>
                    <a:gd name="T36" fmla="*/ 50 w 91"/>
                    <a:gd name="T37" fmla="*/ 69 h 94"/>
                    <a:gd name="T38" fmla="*/ 91 w 91"/>
                    <a:gd name="T39" fmla="*/ 28 h 94"/>
                    <a:gd name="T40" fmla="*/ 91 w 91"/>
                    <a:gd name="T41" fmla="*/ 5 h 94"/>
                    <a:gd name="T42" fmla="*/ 86 w 91"/>
                    <a:gd name="T43" fmla="*/ 0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91" h="94">
                      <a:moveTo>
                        <a:pt x="86" y="0"/>
                      </a:moveTo>
                      <a:cubicBezTo>
                        <a:pt x="83" y="0"/>
                        <a:pt x="81" y="3"/>
                        <a:pt x="81" y="5"/>
                      </a:cubicBezTo>
                      <a:cubicBezTo>
                        <a:pt x="81" y="28"/>
                        <a:pt x="81" y="28"/>
                        <a:pt x="81" y="28"/>
                      </a:cubicBezTo>
                      <a:cubicBezTo>
                        <a:pt x="81" y="45"/>
                        <a:pt x="65" y="59"/>
                        <a:pt x="45" y="59"/>
                      </a:cubicBezTo>
                      <a:cubicBezTo>
                        <a:pt x="26" y="59"/>
                        <a:pt x="10" y="45"/>
                        <a:pt x="10" y="28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10" y="2"/>
                        <a:pt x="8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49"/>
                        <a:pt x="18" y="67"/>
                        <a:pt x="40" y="69"/>
                      </a:cubicBezTo>
                      <a:cubicBezTo>
                        <a:pt x="40" y="84"/>
                        <a:pt x="40" y="84"/>
                        <a:pt x="40" y="84"/>
                      </a:cubicBezTo>
                      <a:cubicBezTo>
                        <a:pt x="20" y="84"/>
                        <a:pt x="20" y="84"/>
                        <a:pt x="20" y="84"/>
                      </a:cubicBezTo>
                      <a:cubicBezTo>
                        <a:pt x="18" y="84"/>
                        <a:pt x="15" y="86"/>
                        <a:pt x="15" y="89"/>
                      </a:cubicBezTo>
                      <a:cubicBezTo>
                        <a:pt x="15" y="92"/>
                        <a:pt x="18" y="94"/>
                        <a:pt x="20" y="94"/>
                      </a:cubicBezTo>
                      <a:cubicBezTo>
                        <a:pt x="70" y="94"/>
                        <a:pt x="70" y="94"/>
                        <a:pt x="70" y="94"/>
                      </a:cubicBezTo>
                      <a:cubicBezTo>
                        <a:pt x="73" y="94"/>
                        <a:pt x="75" y="92"/>
                        <a:pt x="75" y="89"/>
                      </a:cubicBezTo>
                      <a:cubicBezTo>
                        <a:pt x="75" y="86"/>
                        <a:pt x="73" y="84"/>
                        <a:pt x="70" y="84"/>
                      </a:cubicBezTo>
                      <a:cubicBezTo>
                        <a:pt x="50" y="84"/>
                        <a:pt x="50" y="84"/>
                        <a:pt x="50" y="84"/>
                      </a:cubicBezTo>
                      <a:cubicBezTo>
                        <a:pt x="50" y="69"/>
                        <a:pt x="50" y="69"/>
                        <a:pt x="50" y="69"/>
                      </a:cubicBezTo>
                      <a:cubicBezTo>
                        <a:pt x="73" y="67"/>
                        <a:pt x="91" y="49"/>
                        <a:pt x="91" y="28"/>
                      </a:cubicBezTo>
                      <a:cubicBezTo>
                        <a:pt x="91" y="5"/>
                        <a:pt x="91" y="5"/>
                        <a:pt x="91" y="5"/>
                      </a:cubicBezTo>
                      <a:cubicBezTo>
                        <a:pt x="91" y="3"/>
                        <a:pt x="88" y="0"/>
                        <a:pt x="86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2"/>
                    </a:gs>
                    <a:gs pos="100000">
                      <a:srgbClr val="024581"/>
                    </a:gs>
                  </a:gsLst>
                  <a:lin ang="2700000" scaled="1"/>
                  <a:tileRect/>
                </a:gra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dist"/>
                  <a:endParaRPr lang="zh-CN" altLang="en-US">
                    <a:solidFill>
                      <a:srgbClr val="FFFFFF">
                        <a:lumMod val="65000"/>
                      </a:srgb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99" name="Text Box 20"/>
            <p:cNvSpPr txBox="1"/>
            <p:nvPr/>
          </p:nvSpPr>
          <p:spPr bwMode="auto">
            <a:xfrm>
              <a:off x="7088784" y="4697647"/>
              <a:ext cx="1261884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rgbClr val="2D3868"/>
                  </a:solidFill>
                  <a:cs typeface="+mn-ea"/>
                  <a:sym typeface="+mn-lt"/>
                </a:rPr>
                <a:t>部门</a:t>
              </a:r>
              <a:r>
                <a:rPr lang="zh-CN" altLang="en-US" sz="1400" dirty="0" smtClean="0">
                  <a:solidFill>
                    <a:srgbClr val="2D3868"/>
                  </a:solidFill>
                  <a:cs typeface="+mn-ea"/>
                  <a:sym typeface="+mn-lt"/>
                </a:rPr>
                <a:t>：财务部</a:t>
              </a:r>
              <a:endParaRPr lang="zh-CN" altLang="en-US" sz="1400" dirty="0">
                <a:solidFill>
                  <a:srgbClr val="2D3868"/>
                </a:solidFill>
                <a:cs typeface="+mn-ea"/>
                <a:sym typeface="+mn-lt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4031771" y="4658099"/>
              <a:ext cx="386872" cy="386872"/>
              <a:chOff x="732769" y="5535598"/>
              <a:chExt cx="290407" cy="290407"/>
            </a:xfrm>
          </p:grpSpPr>
          <p:sp>
            <p:nvSpPr>
              <p:cNvPr id="101" name="Oval 10"/>
              <p:cNvSpPr/>
              <p:nvPr/>
            </p:nvSpPr>
            <p:spPr bwMode="auto">
              <a:xfrm>
                <a:off x="732769" y="5535598"/>
                <a:ext cx="290407" cy="29040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381000" dist="1270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900">
                  <a:solidFill>
                    <a:srgbClr val="FFFFFF">
                      <a:lumMod val="65000"/>
                    </a:srgb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02" name="组合 101"/>
              <p:cNvGrpSpPr/>
              <p:nvPr/>
            </p:nvGrpSpPr>
            <p:grpSpPr>
              <a:xfrm>
                <a:off x="811795" y="5598991"/>
                <a:ext cx="132841" cy="151011"/>
                <a:chOff x="860980" y="3583766"/>
                <a:chExt cx="100336" cy="114060"/>
              </a:xfrm>
              <a:solidFill>
                <a:schemeClr val="accent1"/>
              </a:solidFill>
            </p:grpSpPr>
            <p:sp>
              <p:nvSpPr>
                <p:cNvPr id="103" name="Freeform 12"/>
                <p:cNvSpPr/>
                <p:nvPr/>
              </p:nvSpPr>
              <p:spPr bwMode="auto">
                <a:xfrm>
                  <a:off x="884050" y="3583766"/>
                  <a:ext cx="53830" cy="53740"/>
                </a:xfrm>
                <a:custGeom>
                  <a:avLst/>
                  <a:gdLst>
                    <a:gd name="T0" fmla="*/ 31 w 62"/>
                    <a:gd name="T1" fmla="*/ 62 h 62"/>
                    <a:gd name="T2" fmla="*/ 0 w 62"/>
                    <a:gd name="T3" fmla="*/ 31 h 62"/>
                    <a:gd name="T4" fmla="*/ 31 w 62"/>
                    <a:gd name="T5" fmla="*/ 0 h 62"/>
                    <a:gd name="T6" fmla="*/ 62 w 62"/>
                    <a:gd name="T7" fmla="*/ 31 h 62"/>
                    <a:gd name="T8" fmla="*/ 31 w 62"/>
                    <a:gd name="T9" fmla="*/ 62 h 62"/>
                    <a:gd name="T10" fmla="*/ 31 w 62"/>
                    <a:gd name="T11" fmla="*/ 11 h 62"/>
                    <a:gd name="T12" fmla="*/ 11 w 62"/>
                    <a:gd name="T13" fmla="*/ 31 h 62"/>
                    <a:gd name="T14" fmla="*/ 31 w 62"/>
                    <a:gd name="T15" fmla="*/ 51 h 62"/>
                    <a:gd name="T16" fmla="*/ 51 w 62"/>
                    <a:gd name="T17" fmla="*/ 31 h 62"/>
                    <a:gd name="T18" fmla="*/ 31 w 62"/>
                    <a:gd name="T19" fmla="*/ 11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2" h="62">
                      <a:moveTo>
                        <a:pt x="31" y="62"/>
                      </a:moveTo>
                      <a:cubicBezTo>
                        <a:pt x="14" y="62"/>
                        <a:pt x="0" y="48"/>
                        <a:pt x="0" y="31"/>
                      </a:cubicBezTo>
                      <a:cubicBezTo>
                        <a:pt x="0" y="14"/>
                        <a:pt x="14" y="0"/>
                        <a:pt x="31" y="0"/>
                      </a:cubicBezTo>
                      <a:cubicBezTo>
                        <a:pt x="48" y="0"/>
                        <a:pt x="62" y="14"/>
                        <a:pt x="62" y="31"/>
                      </a:cubicBezTo>
                      <a:cubicBezTo>
                        <a:pt x="62" y="48"/>
                        <a:pt x="48" y="62"/>
                        <a:pt x="31" y="62"/>
                      </a:cubicBezTo>
                      <a:close/>
                      <a:moveTo>
                        <a:pt x="31" y="11"/>
                      </a:moveTo>
                      <a:cubicBezTo>
                        <a:pt x="20" y="11"/>
                        <a:pt x="11" y="20"/>
                        <a:pt x="11" y="31"/>
                      </a:cubicBezTo>
                      <a:cubicBezTo>
                        <a:pt x="11" y="42"/>
                        <a:pt x="20" y="51"/>
                        <a:pt x="31" y="51"/>
                      </a:cubicBezTo>
                      <a:cubicBezTo>
                        <a:pt x="42" y="51"/>
                        <a:pt x="51" y="42"/>
                        <a:pt x="51" y="31"/>
                      </a:cubicBezTo>
                      <a:cubicBezTo>
                        <a:pt x="51" y="20"/>
                        <a:pt x="42" y="11"/>
                        <a:pt x="31" y="11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2"/>
                    </a:gs>
                    <a:gs pos="100000">
                      <a:srgbClr val="024581"/>
                    </a:gs>
                  </a:gsLst>
                  <a:lin ang="2700000" scaled="1"/>
                  <a:tileRect/>
                </a:gra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dist"/>
                  <a:endParaRPr lang="zh-CN" altLang="en-US">
                    <a:solidFill>
                      <a:srgbClr val="FFFFFF">
                        <a:lumMod val="65000"/>
                      </a:srgb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4" name="Freeform 13"/>
                <p:cNvSpPr/>
                <p:nvPr/>
              </p:nvSpPr>
              <p:spPr bwMode="auto">
                <a:xfrm>
                  <a:off x="860980" y="3643355"/>
                  <a:ext cx="100336" cy="54471"/>
                </a:xfrm>
                <a:custGeom>
                  <a:avLst/>
                  <a:gdLst>
                    <a:gd name="T0" fmla="*/ 111 w 116"/>
                    <a:gd name="T1" fmla="*/ 63 h 63"/>
                    <a:gd name="T2" fmla="*/ 105 w 116"/>
                    <a:gd name="T3" fmla="*/ 58 h 63"/>
                    <a:gd name="T4" fmla="*/ 58 w 116"/>
                    <a:gd name="T5" fmla="*/ 11 h 63"/>
                    <a:gd name="T6" fmla="*/ 11 w 116"/>
                    <a:gd name="T7" fmla="*/ 58 h 63"/>
                    <a:gd name="T8" fmla="*/ 6 w 116"/>
                    <a:gd name="T9" fmla="*/ 63 h 63"/>
                    <a:gd name="T10" fmla="*/ 0 w 116"/>
                    <a:gd name="T11" fmla="*/ 58 h 63"/>
                    <a:gd name="T12" fmla="*/ 58 w 116"/>
                    <a:gd name="T13" fmla="*/ 0 h 63"/>
                    <a:gd name="T14" fmla="*/ 116 w 116"/>
                    <a:gd name="T15" fmla="*/ 58 h 63"/>
                    <a:gd name="T16" fmla="*/ 111 w 116"/>
                    <a:gd name="T17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6" h="63">
                      <a:moveTo>
                        <a:pt x="111" y="63"/>
                      </a:moveTo>
                      <a:cubicBezTo>
                        <a:pt x="108" y="63"/>
                        <a:pt x="105" y="61"/>
                        <a:pt x="105" y="58"/>
                      </a:cubicBezTo>
                      <a:cubicBezTo>
                        <a:pt x="105" y="32"/>
                        <a:pt x="84" y="11"/>
                        <a:pt x="58" y="11"/>
                      </a:cubicBezTo>
                      <a:cubicBezTo>
                        <a:pt x="32" y="11"/>
                        <a:pt x="11" y="32"/>
                        <a:pt x="11" y="58"/>
                      </a:cubicBezTo>
                      <a:cubicBezTo>
                        <a:pt x="11" y="61"/>
                        <a:pt x="9" y="63"/>
                        <a:pt x="6" y="63"/>
                      </a:cubicBezTo>
                      <a:cubicBezTo>
                        <a:pt x="3" y="63"/>
                        <a:pt x="0" y="61"/>
                        <a:pt x="0" y="58"/>
                      </a:cubicBezTo>
                      <a:cubicBezTo>
                        <a:pt x="0" y="26"/>
                        <a:pt x="26" y="0"/>
                        <a:pt x="58" y="0"/>
                      </a:cubicBezTo>
                      <a:cubicBezTo>
                        <a:pt x="90" y="0"/>
                        <a:pt x="116" y="26"/>
                        <a:pt x="116" y="58"/>
                      </a:cubicBezTo>
                      <a:cubicBezTo>
                        <a:pt x="116" y="61"/>
                        <a:pt x="114" y="63"/>
                        <a:pt x="111" y="6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2"/>
                    </a:gs>
                    <a:gs pos="100000">
                      <a:srgbClr val="024581"/>
                    </a:gs>
                  </a:gsLst>
                  <a:lin ang="2700000" scaled="1"/>
                  <a:tileRect/>
                </a:gradFill>
                <a:ln w="95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dist"/>
                  <a:endParaRPr lang="zh-CN" altLang="en-US">
                    <a:solidFill>
                      <a:srgbClr val="FFFFFF">
                        <a:lumMod val="65000"/>
                      </a:srgb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05" name="矩形 104"/>
            <p:cNvSpPr/>
            <p:nvPr/>
          </p:nvSpPr>
          <p:spPr>
            <a:xfrm>
              <a:off x="4554772" y="4697647"/>
              <a:ext cx="1238885" cy="3067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rgbClr val="2D3868"/>
                  </a:solidFill>
                  <a:cs typeface="+mn-ea"/>
                  <a:sym typeface="+mn-lt"/>
                </a:rPr>
                <a:t>汇报人</a:t>
              </a:r>
              <a:r>
                <a:rPr lang="zh-CN" altLang="en-US" sz="1400" dirty="0" smtClean="0">
                  <a:solidFill>
                    <a:srgbClr val="2D3868"/>
                  </a:solidFill>
                  <a:cs typeface="+mn-ea"/>
                  <a:sym typeface="+mn-lt"/>
                </a:rPr>
                <a:t>：</a:t>
              </a:r>
              <a:r>
                <a:rPr lang="en-US" altLang="zh-CN" sz="1400" dirty="0" smtClean="0">
                  <a:solidFill>
                    <a:srgbClr val="2D3868"/>
                  </a:solidFill>
                  <a:cs typeface="+mn-ea"/>
                  <a:sym typeface="+mn-lt"/>
                </a:rPr>
                <a:t>XXX</a:t>
              </a:r>
              <a:endParaRPr lang="en-US" altLang="zh-CN" sz="1400" dirty="0" smtClean="0">
                <a:solidFill>
                  <a:srgbClr val="2D3868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9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15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93" grpId="0"/>
      <p:bldP spid="9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64109" y="0"/>
              <a:ext cx="2927891" cy="4409162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0" y="2448838"/>
              <a:ext cx="2927891" cy="4409162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4264" cy="67721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70838" y="1777500"/>
              <a:ext cx="746895" cy="739195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10083" y="651353"/>
              <a:ext cx="429274" cy="424848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07736" y="6180790"/>
              <a:ext cx="684264" cy="67721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23408" y="5585412"/>
              <a:ext cx="746895" cy="739195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62653" y="4459265"/>
              <a:ext cx="429274" cy="424848"/>
            </a:xfrm>
            <a:prstGeom prst="rect">
              <a:avLst/>
            </a:prstGeom>
          </p:spPr>
        </p:pic>
      </p:grpSp>
      <p:sp>
        <p:nvSpPr>
          <p:cNvPr id="93" name="文本框 92"/>
          <p:cNvSpPr txBox="1"/>
          <p:nvPr/>
        </p:nvSpPr>
        <p:spPr>
          <a:xfrm>
            <a:off x="4872133" y="906505"/>
            <a:ext cx="1433406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gradFill>
                  <a:gsLst>
                    <a:gs pos="100000">
                      <a:srgbClr val="2D3868"/>
                    </a:gs>
                    <a:gs pos="0">
                      <a:srgbClr val="00C3C7"/>
                    </a:gs>
                  </a:gsLst>
                  <a:lin ang="10800000" scaled="1"/>
                </a:gradFill>
                <a:cs typeface="+mn-ea"/>
                <a:sym typeface="+mn-lt"/>
              </a:rPr>
              <a:t>0</a:t>
            </a:r>
            <a:endParaRPr lang="zh-CN" altLang="en-US" sz="16600" dirty="0">
              <a:gradFill>
                <a:gsLst>
                  <a:gs pos="100000">
                    <a:srgbClr val="2D3868"/>
                  </a:gs>
                  <a:gs pos="0">
                    <a:srgbClr val="00C3C7"/>
                  </a:gs>
                </a:gsLst>
                <a:lin ang="10800000" scaled="1"/>
              </a:gradFill>
              <a:cs typeface="+mn-ea"/>
              <a:sym typeface="+mn-lt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5777571" y="906505"/>
            <a:ext cx="1433406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gradFill>
                  <a:gsLst>
                    <a:gs pos="100000">
                      <a:srgbClr val="2D3868"/>
                    </a:gs>
                    <a:gs pos="0">
                      <a:srgbClr val="00C3C7"/>
                    </a:gs>
                  </a:gsLst>
                  <a:lin ang="10800000" scaled="1"/>
                </a:gradFill>
                <a:cs typeface="+mn-ea"/>
                <a:sym typeface="+mn-lt"/>
              </a:rPr>
              <a:t>1</a:t>
            </a:r>
            <a:endParaRPr lang="zh-CN" altLang="en-US" sz="16600" dirty="0">
              <a:gradFill>
                <a:gsLst>
                  <a:gs pos="100000">
                    <a:srgbClr val="2D3868"/>
                  </a:gs>
                  <a:gs pos="0">
                    <a:srgbClr val="00C3C7"/>
                  </a:gs>
                </a:gsLst>
                <a:lin ang="10800000" scaled="1"/>
              </a:gradFill>
              <a:cs typeface="+mn-ea"/>
              <a:sym typeface="+mn-lt"/>
            </a:endParaRPr>
          </a:p>
        </p:txBody>
      </p:sp>
      <p:sp>
        <p:nvSpPr>
          <p:cNvPr id="101" name="TextBox 21"/>
          <p:cNvSpPr txBox="1"/>
          <p:nvPr/>
        </p:nvSpPr>
        <p:spPr>
          <a:xfrm>
            <a:off x="2954014" y="3478899"/>
            <a:ext cx="628397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2D3868"/>
                </a:solidFill>
                <a:effectLst>
                  <a:outerShdw blurRad="254000" dist="101600" dir="5400000" algn="ctr" rotWithShape="0">
                    <a:srgbClr val="000000">
                      <a:alpha val="15000"/>
                    </a:srgbClr>
                  </a:outerShdw>
                </a:effectLst>
                <a:cs typeface="+mn-ea"/>
                <a:sym typeface="+mn-lt"/>
              </a:rPr>
              <a:t>履历及入职感受</a:t>
            </a:r>
            <a:endParaRPr lang="zh-CN" altLang="en-US" sz="6600" b="1" dirty="0">
              <a:solidFill>
                <a:srgbClr val="2D3868"/>
              </a:solidFill>
              <a:effectLst>
                <a:outerShdw blurRad="254000" dist="101600" dir="5400000" algn="ctr" rotWithShape="0">
                  <a:srgbClr val="000000">
                    <a:alpha val="15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3230880" y="4628025"/>
            <a:ext cx="5730240" cy="614920"/>
          </a:xfrm>
          <a:prstGeom prst="rect">
            <a:avLst/>
          </a:prstGeom>
        </p:spPr>
        <p:txBody>
          <a:bodyPr wrap="square" lIns="91448" tIns="45724" rIns="91448" bIns="45724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900" dirty="0">
                <a:solidFill>
                  <a:srgbClr val="2D3868"/>
                </a:solidFill>
                <a:cs typeface="+mn-ea"/>
                <a:sym typeface="+mn-lt"/>
              </a:rPr>
              <a:t>A wonderful serenity has taken possession of my entire soul, like these sweet mornings of spring which I enjoy with my whole heart. A wonderful serenity has taken possession of my entire soul, like these sweet mornings of spring which I enjoy with my whole heart. </a:t>
            </a:r>
            <a:endParaRPr lang="en-US" altLang="zh-CN" sz="900" dirty="0">
              <a:solidFill>
                <a:srgbClr val="2D3868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0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99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/>
      <p:bldP spid="94" grpId="0"/>
      <p:bldP spid="101" grpId="0"/>
      <p:bldP spid="101" grpId="1"/>
      <p:bldP spid="10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圆角 12"/>
          <p:cNvSpPr/>
          <p:nvPr/>
        </p:nvSpPr>
        <p:spPr>
          <a:xfrm>
            <a:off x="500702" y="238527"/>
            <a:ext cx="383554" cy="764827"/>
          </a:xfrm>
          <a:prstGeom prst="roundRect">
            <a:avLst>
              <a:gd name="adj" fmla="val 50000"/>
            </a:avLst>
          </a:prstGeom>
          <a:noFill/>
          <a:ln w="57150">
            <a:gradFill flip="none" rotWithShape="1">
              <a:gsLst>
                <a:gs pos="0">
                  <a:schemeClr val="bg1"/>
                </a:gs>
                <a:gs pos="74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14" name="矩形: 圆角 13"/>
          <p:cNvSpPr/>
          <p:nvPr/>
        </p:nvSpPr>
        <p:spPr>
          <a:xfrm>
            <a:off x="546270" y="308177"/>
            <a:ext cx="278203" cy="642091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bg1">
                <a:alpha val="6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15" name="矩形: 圆角 14"/>
          <p:cNvSpPr/>
          <p:nvPr/>
        </p:nvSpPr>
        <p:spPr>
          <a:xfrm>
            <a:off x="588300" y="367456"/>
            <a:ext cx="181031" cy="537629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bg1">
                <a:alpha val="5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16" name="矩形: 圆角 15"/>
          <p:cNvSpPr/>
          <p:nvPr/>
        </p:nvSpPr>
        <p:spPr>
          <a:xfrm>
            <a:off x="627038" y="424281"/>
            <a:ext cx="91469" cy="437489"/>
          </a:xfrm>
          <a:prstGeom prst="roundRect">
            <a:avLst>
              <a:gd name="adj" fmla="val 50000"/>
            </a:avLst>
          </a:prstGeom>
          <a:noFill/>
          <a:ln w="19050">
            <a:solidFill>
              <a:schemeClr val="bg1">
                <a:alpha val="3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69331" y="-63500"/>
            <a:ext cx="4151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shade val="100000"/>
                        <a:satMod val="115000"/>
                        <a:alpha val="0"/>
                      </a:schemeClr>
                    </a:gs>
                  </a:gsLst>
                  <a:lin ang="0" scaled="1"/>
                  <a:tileRect/>
                </a:gradFill>
                <a:cs typeface="+mn-ea"/>
                <a:sym typeface="+mn-lt"/>
              </a:rPr>
              <a:t>4</a:t>
            </a:r>
            <a:endParaRPr lang="zh-CN" altLang="en-US" sz="7200" dirty="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shade val="100000"/>
                      <a:satMod val="115000"/>
                      <a:alpha val="0"/>
                    </a:schemeClr>
                  </a:gs>
                </a:gsLst>
                <a:lin ang="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41" name="MH_SubTitle_1"/>
          <p:cNvSpPr txBox="1"/>
          <p:nvPr>
            <p:custDataLst>
              <p:tags r:id="rId1"/>
            </p:custDataLst>
          </p:nvPr>
        </p:nvSpPr>
        <p:spPr>
          <a:xfrm>
            <a:off x="552721" y="456888"/>
            <a:ext cx="2689489" cy="369332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履历及入职感受</a:t>
            </a:r>
            <a:endParaRPr lang="zh-CN" altLang="en-US" sz="2400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5109465" y="2683850"/>
            <a:ext cx="4605867" cy="0"/>
          </a:xfrm>
          <a:prstGeom prst="line">
            <a:avLst/>
          </a:prstGeom>
          <a:noFill/>
          <a:ln w="12700" cap="flat" cmpd="sng" algn="ctr">
            <a:solidFill>
              <a:srgbClr val="024581"/>
            </a:solidFill>
            <a:prstDash val="solid"/>
          </a:ln>
          <a:effectLst/>
        </p:spPr>
      </p:cxnSp>
      <p:cxnSp>
        <p:nvCxnSpPr>
          <p:cNvPr id="43" name="直接连接符 42"/>
          <p:cNvCxnSpPr/>
          <p:nvPr/>
        </p:nvCxnSpPr>
        <p:spPr>
          <a:xfrm>
            <a:off x="5109465" y="2025869"/>
            <a:ext cx="4605867" cy="0"/>
          </a:xfrm>
          <a:prstGeom prst="line">
            <a:avLst/>
          </a:prstGeom>
          <a:noFill/>
          <a:ln w="12700" cap="flat" cmpd="sng" algn="ctr">
            <a:solidFill>
              <a:srgbClr val="00C3C7"/>
            </a:solidFill>
            <a:prstDash val="solid"/>
          </a:ln>
          <a:effectLst/>
        </p:spPr>
      </p:cxnSp>
      <p:cxnSp>
        <p:nvCxnSpPr>
          <p:cNvPr id="44" name="直接连接符 43"/>
          <p:cNvCxnSpPr/>
          <p:nvPr/>
        </p:nvCxnSpPr>
        <p:spPr>
          <a:xfrm>
            <a:off x="5109465" y="3341831"/>
            <a:ext cx="4605867" cy="0"/>
          </a:xfrm>
          <a:prstGeom prst="line">
            <a:avLst/>
          </a:prstGeom>
          <a:noFill/>
          <a:ln w="12700" cap="flat" cmpd="sng" algn="ctr">
            <a:solidFill>
              <a:srgbClr val="00C3C7"/>
            </a:solidFill>
            <a:prstDash val="solid"/>
          </a:ln>
          <a:effectLst/>
        </p:spPr>
      </p:cxnSp>
      <p:cxnSp>
        <p:nvCxnSpPr>
          <p:cNvPr id="45" name="直接连接符 44"/>
          <p:cNvCxnSpPr/>
          <p:nvPr/>
        </p:nvCxnSpPr>
        <p:spPr>
          <a:xfrm>
            <a:off x="5109465" y="3999813"/>
            <a:ext cx="4605867" cy="0"/>
          </a:xfrm>
          <a:prstGeom prst="line">
            <a:avLst/>
          </a:prstGeom>
          <a:noFill/>
          <a:ln w="12700" cap="flat" cmpd="sng" algn="ctr">
            <a:solidFill>
              <a:srgbClr val="024581"/>
            </a:solidFill>
            <a:prstDash val="solid"/>
          </a:ln>
          <a:effectLst/>
        </p:spPr>
      </p:cxnSp>
      <p:cxnSp>
        <p:nvCxnSpPr>
          <p:cNvPr id="46" name="直接连接符 45"/>
          <p:cNvCxnSpPr/>
          <p:nvPr/>
        </p:nvCxnSpPr>
        <p:spPr>
          <a:xfrm>
            <a:off x="5109465" y="4706407"/>
            <a:ext cx="4605867" cy="0"/>
          </a:xfrm>
          <a:prstGeom prst="line">
            <a:avLst/>
          </a:prstGeom>
          <a:noFill/>
          <a:ln w="12700" cap="flat" cmpd="sng" algn="ctr">
            <a:solidFill>
              <a:srgbClr val="00C3C7"/>
            </a:solidFill>
            <a:prstDash val="solid"/>
          </a:ln>
          <a:effectLst/>
        </p:spPr>
      </p:cxnSp>
      <p:cxnSp>
        <p:nvCxnSpPr>
          <p:cNvPr id="47" name="直接连接符 46"/>
          <p:cNvCxnSpPr/>
          <p:nvPr/>
        </p:nvCxnSpPr>
        <p:spPr>
          <a:xfrm>
            <a:off x="5709385" y="1493678"/>
            <a:ext cx="0" cy="3696304"/>
          </a:xfrm>
          <a:prstGeom prst="line">
            <a:avLst/>
          </a:prstGeom>
          <a:noFill/>
          <a:ln w="12700" cap="flat" cmpd="sng" algn="ctr">
            <a:solidFill>
              <a:srgbClr val="024581"/>
            </a:solidFill>
            <a:prstDash val="solid"/>
          </a:ln>
          <a:effectLst/>
        </p:spPr>
      </p:cxnSp>
      <p:sp>
        <p:nvSpPr>
          <p:cNvPr id="48" name="文本框 7"/>
          <p:cNvSpPr txBox="1">
            <a:spLocks noChangeArrowheads="1"/>
          </p:cNvSpPr>
          <p:nvPr/>
        </p:nvSpPr>
        <p:spPr bwMode="auto">
          <a:xfrm>
            <a:off x="1792952" y="4963382"/>
            <a:ext cx="2307756" cy="491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89" tIns="45643" rIns="91289" bIns="45643"/>
          <a:lstStyle>
            <a:lvl1pPr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defTabSz="912495">
              <a:lnSpc>
                <a:spcPct val="130000"/>
              </a:lnSpc>
            </a:pPr>
            <a:r>
              <a:rPr lang="en-US" altLang="zh-CN" sz="2400" b="1" spc="400" dirty="0">
                <a:solidFill>
                  <a:srgbClr val="2D3868"/>
                </a:solidFill>
                <a:latin typeface="+mn-lt"/>
                <a:ea typeface="+mn-ea"/>
                <a:cs typeface="+mn-ea"/>
                <a:sym typeface="+mn-lt"/>
              </a:rPr>
              <a:t>XXX</a:t>
            </a:r>
            <a:endParaRPr lang="zh-CN" altLang="en-US" sz="2400" b="1" spc="400" dirty="0">
              <a:solidFill>
                <a:srgbClr val="2D386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文本框 8"/>
          <p:cNvSpPr txBox="1">
            <a:spLocks noChangeArrowheads="1"/>
          </p:cNvSpPr>
          <p:nvPr/>
        </p:nvSpPr>
        <p:spPr bwMode="auto">
          <a:xfrm>
            <a:off x="1444149" y="5565494"/>
            <a:ext cx="3111472" cy="508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89" tIns="45643" rIns="91289" bIns="45643"/>
          <a:lstStyle>
            <a:lvl1pPr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defTabSz="912495">
              <a:lnSpc>
                <a:spcPct val="130000"/>
              </a:lnSpc>
            </a:pPr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梦想总是留给有准备的人</a:t>
            </a:r>
            <a:endParaRPr lang="zh-CN" altLang="en-US" sz="1600" dirty="0">
              <a:solidFill>
                <a:prstClr val="black">
                  <a:lumMod val="85000"/>
                  <a:lumOff val="1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TextBox 14"/>
          <p:cNvSpPr txBox="1"/>
          <p:nvPr/>
        </p:nvSpPr>
        <p:spPr>
          <a:xfrm>
            <a:off x="5790179" y="1562815"/>
            <a:ext cx="3240360" cy="412906"/>
          </a:xfrm>
          <a:prstGeom prst="rect">
            <a:avLst/>
          </a:prstGeom>
          <a:noFill/>
        </p:spPr>
        <p:txBody>
          <a:bodyPr wrap="square" lIns="91289" tIns="45643" rIns="91289" bIns="45643" rtlCol="0">
            <a:spAutoFit/>
          </a:bodyPr>
          <a:lstStyle/>
          <a:p>
            <a:pPr defTabSz="912495">
              <a:lnSpc>
                <a:spcPts val="2695"/>
              </a:lnSpc>
            </a:pPr>
            <a:r>
              <a:rPr lang="zh-CN" altLang="en-US" sz="2000" b="1" dirty="0">
                <a:solidFill>
                  <a:schemeClr val="accent1"/>
                </a:solidFill>
                <a:cs typeface="+mn-ea"/>
                <a:sym typeface="+mn-lt"/>
              </a:rPr>
              <a:t>学      历：</a:t>
            </a: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大学本科</a:t>
            </a:r>
            <a:endParaRPr lang="en-US" altLang="zh-CN" sz="20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1" name="TextBox 15"/>
          <p:cNvSpPr txBox="1"/>
          <p:nvPr/>
        </p:nvSpPr>
        <p:spPr>
          <a:xfrm>
            <a:off x="5790179" y="2844212"/>
            <a:ext cx="4176464" cy="412906"/>
          </a:xfrm>
          <a:prstGeom prst="rect">
            <a:avLst/>
          </a:prstGeom>
          <a:noFill/>
        </p:spPr>
        <p:txBody>
          <a:bodyPr wrap="square" lIns="91289" tIns="45643" rIns="91289" bIns="45643" rtlCol="0">
            <a:spAutoFit/>
          </a:bodyPr>
          <a:lstStyle/>
          <a:p>
            <a:pPr defTabSz="912495">
              <a:lnSpc>
                <a:spcPts val="2695"/>
              </a:lnSpc>
            </a:pPr>
            <a:r>
              <a:rPr lang="zh-CN" altLang="en-US" sz="2000" b="1" dirty="0">
                <a:solidFill>
                  <a:schemeClr val="accent1"/>
                </a:solidFill>
                <a:cs typeface="+mn-ea"/>
                <a:sym typeface="+mn-lt"/>
              </a:rPr>
              <a:t>专      业：</a:t>
            </a: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某某学院某某专业</a:t>
            </a:r>
            <a:endParaRPr lang="en-US" altLang="zh-CN" sz="20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2" name="TextBox 17"/>
          <p:cNvSpPr txBox="1"/>
          <p:nvPr/>
        </p:nvSpPr>
        <p:spPr>
          <a:xfrm>
            <a:off x="5790179" y="2203513"/>
            <a:ext cx="3240360" cy="412906"/>
          </a:xfrm>
          <a:prstGeom prst="rect">
            <a:avLst/>
          </a:prstGeom>
          <a:noFill/>
        </p:spPr>
        <p:txBody>
          <a:bodyPr wrap="square" lIns="91289" tIns="45643" rIns="91289" bIns="45643" rtlCol="0">
            <a:spAutoFit/>
          </a:bodyPr>
          <a:lstStyle/>
          <a:p>
            <a:pPr defTabSz="912495">
              <a:lnSpc>
                <a:spcPts val="2695"/>
              </a:lnSpc>
            </a:pPr>
            <a:r>
              <a:rPr lang="zh-CN" altLang="en-US" sz="2000" b="1" dirty="0">
                <a:solidFill>
                  <a:schemeClr val="accent1"/>
                </a:solidFill>
                <a:cs typeface="+mn-ea"/>
                <a:sym typeface="+mn-lt"/>
              </a:rPr>
              <a:t>毕业院校：</a:t>
            </a: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华中</a:t>
            </a:r>
            <a:r>
              <a:rPr lang="en-US" altLang="zh-CN" sz="20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XX</a:t>
            </a: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大学</a:t>
            </a:r>
            <a:endParaRPr lang="en-US" altLang="zh-CN" sz="20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3" name="TextBox 18"/>
          <p:cNvSpPr txBox="1"/>
          <p:nvPr/>
        </p:nvSpPr>
        <p:spPr>
          <a:xfrm>
            <a:off x="5790187" y="3484907"/>
            <a:ext cx="4664411" cy="412906"/>
          </a:xfrm>
          <a:prstGeom prst="rect">
            <a:avLst/>
          </a:prstGeom>
          <a:noFill/>
        </p:spPr>
        <p:txBody>
          <a:bodyPr wrap="square" lIns="91289" tIns="45643" rIns="91289" bIns="45643" rtlCol="0">
            <a:spAutoFit/>
          </a:bodyPr>
          <a:lstStyle/>
          <a:p>
            <a:pPr defTabSz="912495">
              <a:lnSpc>
                <a:spcPts val="2695"/>
              </a:lnSpc>
            </a:pPr>
            <a:r>
              <a:rPr lang="zh-CN" altLang="en-US" sz="2000" b="1" dirty="0">
                <a:solidFill>
                  <a:schemeClr val="accent1"/>
                </a:solidFill>
                <a:cs typeface="+mn-ea"/>
                <a:sym typeface="+mn-lt"/>
              </a:rPr>
              <a:t>通讯地址：</a:t>
            </a: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武汉市华中</a:t>
            </a:r>
            <a:r>
              <a:rPr lang="en-US" altLang="zh-CN" sz="20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XX</a:t>
            </a: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大学</a:t>
            </a:r>
            <a:endParaRPr lang="en-US" altLang="zh-CN" sz="20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4" name="TextBox 19"/>
          <p:cNvSpPr txBox="1"/>
          <p:nvPr/>
        </p:nvSpPr>
        <p:spPr>
          <a:xfrm>
            <a:off x="5790179" y="4125607"/>
            <a:ext cx="3844352" cy="412906"/>
          </a:xfrm>
          <a:prstGeom prst="rect">
            <a:avLst/>
          </a:prstGeom>
          <a:noFill/>
        </p:spPr>
        <p:txBody>
          <a:bodyPr wrap="square" lIns="91289" tIns="45643" rIns="91289" bIns="45643" rtlCol="0">
            <a:spAutoFit/>
          </a:bodyPr>
          <a:lstStyle/>
          <a:p>
            <a:pPr defTabSz="912495">
              <a:lnSpc>
                <a:spcPts val="2695"/>
              </a:lnSpc>
            </a:pPr>
            <a:r>
              <a:rPr lang="zh-CN" altLang="en-US" sz="2000" b="1" dirty="0">
                <a:solidFill>
                  <a:schemeClr val="accent1"/>
                </a:solidFill>
                <a:cs typeface="+mn-ea"/>
                <a:sym typeface="+mn-lt"/>
              </a:rPr>
              <a:t>电      话</a:t>
            </a:r>
            <a:r>
              <a:rPr lang="zh-CN" altLang="en-US" sz="2000" b="1" dirty="0">
                <a:solidFill>
                  <a:srgbClr val="325F0B"/>
                </a:solidFill>
                <a:cs typeface="+mn-ea"/>
                <a:sym typeface="+mn-lt"/>
              </a:rPr>
              <a:t>：</a:t>
            </a:r>
            <a:r>
              <a:rPr lang="en-US" altLang="zh-CN" sz="20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139-1234-5678</a:t>
            </a:r>
            <a:endParaRPr lang="en-US" altLang="zh-CN" sz="20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5" name="TextBox 21"/>
          <p:cNvSpPr txBox="1"/>
          <p:nvPr/>
        </p:nvSpPr>
        <p:spPr>
          <a:xfrm>
            <a:off x="5790179" y="4802418"/>
            <a:ext cx="1632000" cy="412906"/>
          </a:xfrm>
          <a:prstGeom prst="rect">
            <a:avLst/>
          </a:prstGeom>
          <a:noFill/>
        </p:spPr>
        <p:txBody>
          <a:bodyPr wrap="square" lIns="91289" tIns="45643" rIns="91289" bIns="45643" rtlCol="0">
            <a:spAutoFit/>
          </a:bodyPr>
          <a:lstStyle/>
          <a:p>
            <a:pPr defTabSz="912495">
              <a:lnSpc>
                <a:spcPts val="2695"/>
              </a:lnSpc>
            </a:pPr>
            <a:r>
              <a:rPr lang="zh-CN" altLang="en-US" sz="2000" b="1" dirty="0">
                <a:solidFill>
                  <a:schemeClr val="accent1"/>
                </a:solidFill>
                <a:cs typeface="+mn-ea"/>
                <a:sym typeface="+mn-lt"/>
              </a:rPr>
              <a:t>自我评价</a:t>
            </a:r>
            <a:r>
              <a:rPr lang="zh-CN" altLang="en-US" sz="2000" b="1" dirty="0">
                <a:solidFill>
                  <a:srgbClr val="325F0B"/>
                </a:solidFill>
                <a:cs typeface="+mn-ea"/>
                <a:sym typeface="+mn-lt"/>
              </a:rPr>
              <a:t>：</a:t>
            </a:r>
            <a:endParaRPr lang="en-US" altLang="zh-CN" sz="2000" dirty="0">
              <a:solidFill>
                <a:srgbClr val="325F0B"/>
              </a:solidFill>
              <a:cs typeface="+mn-ea"/>
              <a:sym typeface="+mn-lt"/>
            </a:endParaRPr>
          </a:p>
        </p:txBody>
      </p:sp>
      <p:sp>
        <p:nvSpPr>
          <p:cNvPr id="56" name="文本框 8"/>
          <p:cNvSpPr txBox="1">
            <a:spLocks noChangeArrowheads="1"/>
          </p:cNvSpPr>
          <p:nvPr/>
        </p:nvSpPr>
        <p:spPr bwMode="auto">
          <a:xfrm>
            <a:off x="5790187" y="5282471"/>
            <a:ext cx="5121611" cy="941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89" tIns="45643" rIns="91289" bIns="45643"/>
          <a:lstStyle>
            <a:lvl1pPr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defTabSz="912495">
              <a:lnSpc>
                <a:spcPct val="130000"/>
              </a:lnSpc>
            </a:pPr>
            <a:r>
              <a:rPr lang="zh-CN" altLang="en-US" sz="1465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rPr>
              <a:t>我是一个爱学习、有计划、乐观向上、兴趣广泛的人，拥有较强的组织能力和适应能力、并具有较强的管理策划与组织管理协调能力。</a:t>
            </a:r>
            <a:endParaRPr lang="zh-CN" altLang="en-US" sz="1465" dirty="0">
              <a:solidFill>
                <a:schemeClr val="accent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30" r="19230"/>
          <a:stretch>
            <a:fillRect/>
          </a:stretch>
        </p:blipFill>
        <p:spPr>
          <a:xfrm>
            <a:off x="1594599" y="1628383"/>
            <a:ext cx="2776985" cy="2964725"/>
          </a:xfrm>
          <a:prstGeom prst="ellips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0800000">
                                      <p:cBhvr>
                                        <p:cTn id="9" dur="1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0800000">
                                      <p:cBhvr>
                                        <p:cTn id="17" dur="1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1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50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4" grpId="1" animBg="1"/>
      <p:bldP spid="15" grpId="0" animBg="1"/>
      <p:bldP spid="16" grpId="0" animBg="1"/>
      <p:bldP spid="16" grpId="1" animBg="1"/>
      <p:bldP spid="1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弧形 7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/>
          <p:cNvSpPr/>
          <p:nvPr/>
        </p:nvSpPr>
        <p:spPr>
          <a:xfrm>
            <a:off x="72046" y="850438"/>
            <a:ext cx="5609790" cy="5609790"/>
          </a:xfrm>
          <a:prstGeom prst="arc">
            <a:avLst>
              <a:gd name="adj1" fmla="val 17342511"/>
              <a:gd name="adj2" fmla="val 4273142"/>
            </a:avLst>
          </a:prstGeom>
          <a:noFill/>
          <a:ln w="25400" cap="flat" cmpd="sng" algn="ctr">
            <a:gradFill flip="none" rotWithShape="1">
              <a:gsLst>
                <a:gs pos="48000">
                  <a:sysClr val="window" lastClr="FFFFFF">
                    <a:lumMod val="75000"/>
                    <a:alpha val="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椭圆 8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/>
          <p:cNvSpPr/>
          <p:nvPr/>
        </p:nvSpPr>
        <p:spPr>
          <a:xfrm>
            <a:off x="716136" y="1494528"/>
            <a:ext cx="4321610" cy="4321610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66" r="9166"/>
          <a:stretch>
            <a:fillRect/>
          </a:stretch>
        </p:blipFill>
        <p:spPr>
          <a:xfrm>
            <a:off x="1287390" y="2065782"/>
            <a:ext cx="3179102" cy="3179102"/>
          </a:xfrm>
          <a:custGeom>
            <a:avLst/>
            <a:gdLst>
              <a:gd name="connsiteX0" fmla="*/ 2162629 w 4325258"/>
              <a:gd name="connsiteY0" fmla="*/ 0 h 4325258"/>
              <a:gd name="connsiteX1" fmla="*/ 4325258 w 4325258"/>
              <a:gd name="connsiteY1" fmla="*/ 2162629 h 4325258"/>
              <a:gd name="connsiteX2" fmla="*/ 2162629 w 4325258"/>
              <a:gd name="connsiteY2" fmla="*/ 4325258 h 4325258"/>
              <a:gd name="connsiteX3" fmla="*/ 0 w 4325258"/>
              <a:gd name="connsiteY3" fmla="*/ 2162629 h 4325258"/>
              <a:gd name="connsiteX4" fmla="*/ 2162629 w 4325258"/>
              <a:gd name="connsiteY4" fmla="*/ 0 h 4325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5258" h="4325258">
                <a:moveTo>
                  <a:pt x="2162629" y="0"/>
                </a:moveTo>
                <a:cubicBezTo>
                  <a:pt x="3357016" y="0"/>
                  <a:pt x="4325258" y="968242"/>
                  <a:pt x="4325258" y="2162629"/>
                </a:cubicBezTo>
                <a:cubicBezTo>
                  <a:pt x="4325258" y="3357016"/>
                  <a:pt x="3357016" y="4325258"/>
                  <a:pt x="2162629" y="4325258"/>
                </a:cubicBezTo>
                <a:cubicBezTo>
                  <a:pt x="968242" y="4325258"/>
                  <a:pt x="0" y="3357016"/>
                  <a:pt x="0" y="2162629"/>
                </a:cubicBezTo>
                <a:cubicBezTo>
                  <a:pt x="0" y="968242"/>
                  <a:pt x="968242" y="0"/>
                  <a:pt x="2162629" y="0"/>
                </a:cubicBezTo>
                <a:close/>
              </a:path>
            </a:pathLst>
          </a:custGeom>
          <a:solidFill>
            <a:sysClr val="window" lastClr="FFFFFF"/>
          </a:solidFill>
          <a:ln w="50800">
            <a:solidFill>
              <a:sysClr val="window" lastClr="FFFFFF"/>
            </a:solidFill>
          </a:ln>
          <a:effectLst>
            <a:outerShdw blurRad="596900" dist="342900" dir="2700000" algn="tl" rotWithShape="0">
              <a:sysClr val="windowText" lastClr="000000">
                <a:lumMod val="75000"/>
                <a:lumOff val="25000"/>
                <a:alpha val="11000"/>
              </a:sysClr>
            </a:outerShdw>
          </a:effectLst>
        </p:spPr>
      </p:pic>
      <p:grpSp>
        <p:nvGrpSpPr>
          <p:cNvPr id="11" name="组合 10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/>
          <p:cNvGrpSpPr/>
          <p:nvPr/>
        </p:nvGrpSpPr>
        <p:grpSpPr>
          <a:xfrm>
            <a:off x="4827417" y="1631251"/>
            <a:ext cx="528365" cy="528364"/>
            <a:chOff x="1472914" y="2750820"/>
            <a:chExt cx="1314178" cy="1314176"/>
          </a:xfrm>
        </p:grpSpPr>
        <p:sp>
          <p:nvSpPr>
            <p:cNvPr id="12" name="椭圆 11"/>
            <p:cNvSpPr/>
            <p:nvPr/>
          </p:nvSpPr>
          <p:spPr>
            <a:xfrm>
              <a:off x="1472914" y="2750820"/>
              <a:ext cx="1314178" cy="1314176"/>
            </a:xfrm>
            <a:prstGeom prst="ellipse">
              <a:avLst/>
            </a:prstGeom>
            <a:solidFill>
              <a:srgbClr val="E7E6E6">
                <a:alpha val="56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1861262" y="3139168"/>
              <a:ext cx="537482" cy="537482"/>
            </a:xfrm>
            <a:prstGeom prst="ellipse">
              <a:avLst/>
            </a:prstGeom>
            <a:gradFill flip="none" rotWithShape="1">
              <a:gsLst>
                <a:gs pos="0">
                  <a:srgbClr val="02458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266700" dist="139700" dir="2700000" algn="tl" rotWithShape="0">
                <a:sysClr val="window" lastClr="FFFFFF">
                  <a:lumMod val="50000"/>
                  <a:alpha val="45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9" name="组合 18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/>
          <p:cNvGrpSpPr/>
          <p:nvPr/>
        </p:nvGrpSpPr>
        <p:grpSpPr>
          <a:xfrm>
            <a:off x="5277259" y="2535373"/>
            <a:ext cx="528365" cy="528364"/>
            <a:chOff x="1472914" y="2750820"/>
            <a:chExt cx="1314178" cy="1314176"/>
          </a:xfrm>
        </p:grpSpPr>
        <p:sp>
          <p:nvSpPr>
            <p:cNvPr id="20" name="椭圆 19"/>
            <p:cNvSpPr/>
            <p:nvPr/>
          </p:nvSpPr>
          <p:spPr>
            <a:xfrm>
              <a:off x="1472914" y="2750820"/>
              <a:ext cx="1314178" cy="1314176"/>
            </a:xfrm>
            <a:prstGeom prst="ellipse">
              <a:avLst/>
            </a:prstGeom>
            <a:solidFill>
              <a:srgbClr val="E7E6E6">
                <a:alpha val="56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1861262" y="3139168"/>
              <a:ext cx="537482" cy="537482"/>
            </a:xfrm>
            <a:prstGeom prst="ellipse">
              <a:avLst/>
            </a:prstGeom>
            <a:gradFill flip="none" rotWithShape="1">
              <a:gsLst>
                <a:gs pos="0">
                  <a:srgbClr val="02458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266700" dist="139700" dir="2700000" algn="tl" rotWithShape="0">
                <a:sysClr val="window" lastClr="FFFFFF">
                  <a:lumMod val="50000"/>
                  <a:alpha val="45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2" name="组合 21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/>
          <p:cNvGrpSpPr/>
          <p:nvPr/>
        </p:nvGrpSpPr>
        <p:grpSpPr>
          <a:xfrm>
            <a:off x="5381060" y="3391151"/>
            <a:ext cx="528365" cy="528364"/>
            <a:chOff x="1472914" y="2750820"/>
            <a:chExt cx="1314178" cy="1314176"/>
          </a:xfrm>
        </p:grpSpPr>
        <p:sp>
          <p:nvSpPr>
            <p:cNvPr id="23" name="椭圆 22"/>
            <p:cNvSpPr/>
            <p:nvPr/>
          </p:nvSpPr>
          <p:spPr>
            <a:xfrm>
              <a:off x="1472914" y="2750820"/>
              <a:ext cx="1314178" cy="1314176"/>
            </a:xfrm>
            <a:prstGeom prst="ellipse">
              <a:avLst/>
            </a:prstGeom>
            <a:solidFill>
              <a:srgbClr val="E7E6E6">
                <a:alpha val="56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1861262" y="3139168"/>
              <a:ext cx="537482" cy="537482"/>
            </a:xfrm>
            <a:prstGeom prst="ellipse">
              <a:avLst/>
            </a:prstGeom>
            <a:gradFill flip="none" rotWithShape="1">
              <a:gsLst>
                <a:gs pos="0">
                  <a:srgbClr val="02458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266700" dist="139700" dir="2700000" algn="tl" rotWithShape="0">
                <a:sysClr val="window" lastClr="FFFFFF">
                  <a:lumMod val="50000"/>
                  <a:alpha val="45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5" name="组合 24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/>
          <p:cNvGrpSpPr/>
          <p:nvPr/>
        </p:nvGrpSpPr>
        <p:grpSpPr>
          <a:xfrm>
            <a:off x="5277259" y="4317053"/>
            <a:ext cx="528365" cy="528364"/>
            <a:chOff x="1472914" y="2750820"/>
            <a:chExt cx="1314178" cy="1314176"/>
          </a:xfrm>
        </p:grpSpPr>
        <p:sp>
          <p:nvSpPr>
            <p:cNvPr id="26" name="椭圆 25"/>
            <p:cNvSpPr/>
            <p:nvPr/>
          </p:nvSpPr>
          <p:spPr>
            <a:xfrm>
              <a:off x="1472914" y="2750820"/>
              <a:ext cx="1314178" cy="1314176"/>
            </a:xfrm>
            <a:prstGeom prst="ellipse">
              <a:avLst/>
            </a:prstGeom>
            <a:solidFill>
              <a:srgbClr val="E7E6E6">
                <a:alpha val="56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1861262" y="3139168"/>
              <a:ext cx="537482" cy="537482"/>
            </a:xfrm>
            <a:prstGeom prst="ellipse">
              <a:avLst/>
            </a:prstGeom>
            <a:gradFill flip="none" rotWithShape="1">
              <a:gsLst>
                <a:gs pos="0">
                  <a:srgbClr val="02458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266700" dist="139700" dir="2700000" algn="tl" rotWithShape="0">
                <a:sysClr val="window" lastClr="FFFFFF">
                  <a:lumMod val="50000"/>
                  <a:alpha val="45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8" name="组合 27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/>
          <p:cNvGrpSpPr/>
          <p:nvPr/>
        </p:nvGrpSpPr>
        <p:grpSpPr>
          <a:xfrm>
            <a:off x="4827417" y="5106258"/>
            <a:ext cx="528365" cy="528364"/>
            <a:chOff x="1472914" y="2750820"/>
            <a:chExt cx="1314178" cy="1314176"/>
          </a:xfrm>
        </p:grpSpPr>
        <p:sp>
          <p:nvSpPr>
            <p:cNvPr id="29" name="椭圆 28"/>
            <p:cNvSpPr/>
            <p:nvPr/>
          </p:nvSpPr>
          <p:spPr>
            <a:xfrm>
              <a:off x="1472914" y="2750820"/>
              <a:ext cx="1314178" cy="1314176"/>
            </a:xfrm>
            <a:prstGeom prst="ellipse">
              <a:avLst/>
            </a:prstGeom>
            <a:solidFill>
              <a:srgbClr val="E7E6E6">
                <a:alpha val="56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1861262" y="3139168"/>
              <a:ext cx="537482" cy="537482"/>
            </a:xfrm>
            <a:prstGeom prst="ellipse">
              <a:avLst/>
            </a:prstGeom>
            <a:gradFill flip="none" rotWithShape="1">
              <a:gsLst>
                <a:gs pos="0">
                  <a:srgbClr val="02458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266700" dist="139700" dir="2700000" algn="tl" rotWithShape="0">
                <a:sysClr val="window" lastClr="FFFFFF">
                  <a:lumMod val="50000"/>
                  <a:alpha val="45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1" name="矩形 30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/>
          <p:cNvSpPr/>
          <p:nvPr/>
        </p:nvSpPr>
        <p:spPr>
          <a:xfrm>
            <a:off x="5645242" y="1609201"/>
            <a:ext cx="6095908" cy="308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矩形 31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/>
          <p:cNvSpPr/>
          <p:nvPr/>
        </p:nvSpPr>
        <p:spPr>
          <a:xfrm>
            <a:off x="5645242" y="5080358"/>
            <a:ext cx="6095908" cy="308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矩形 32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/>
          <p:cNvSpPr/>
          <p:nvPr/>
        </p:nvSpPr>
        <p:spPr>
          <a:xfrm>
            <a:off x="6064342" y="4295003"/>
            <a:ext cx="6095908" cy="549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矩形 33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/>
          <p:cNvSpPr/>
          <p:nvPr/>
        </p:nvSpPr>
        <p:spPr>
          <a:xfrm>
            <a:off x="6064342" y="2513323"/>
            <a:ext cx="6095908" cy="549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矩形 34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/>
          <p:cNvSpPr/>
          <p:nvPr/>
        </p:nvSpPr>
        <p:spPr>
          <a:xfrm>
            <a:off x="6165942" y="3369101"/>
            <a:ext cx="6095908" cy="549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MH_SubTitle_1"/>
          <p:cNvSpPr txBox="1"/>
          <p:nvPr>
            <p:custDataLst>
              <p:tags r:id="rId2"/>
            </p:custDataLst>
          </p:nvPr>
        </p:nvSpPr>
        <p:spPr>
          <a:xfrm>
            <a:off x="552721" y="456888"/>
            <a:ext cx="2689489" cy="369332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履历及入职感受</a:t>
            </a:r>
            <a:endParaRPr lang="zh-CN" altLang="en-US" sz="2400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23 -3.7037E-7 L -0.10886 -3.7037E-7 " pathEditMode="relative" rAng="0" ptsTypes="AA">
                                      <p:cBhvr>
                                        <p:cTn id="9" dur="75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11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35" presetClass="path" presetSubtype="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601 -3.7037E-7 L 2.5E-6 -3.7037E-7 " pathEditMode="relative" rAng="0" ptsTypes="AA">
                                      <p:cBhvr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5" presetClass="path" presetSubtype="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5403 -3.7037E-7 L 2.5E-6 -3.7037E-7 " pathEditMode="relative" rAng="0" ptsTypes="AA">
                                      <p:cBhvr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8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3" presetClass="path" presetSubtype="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2643 -3.7037E-7 L 2.5E-6 -3.7037E-7 " pathEditMode="relative" rAng="0" ptsTypes="AA">
                                      <p:cBhvr>
                                        <p:cTn id="2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5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" presetClass="emph" presetSubtype="0" decel="5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3" dur="75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  <p:from x="77037" y="77037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8" grpId="2" animBg="1"/>
      <p:bldP spid="9" grpId="0" animBg="1"/>
      <p:bldP spid="9" grpId="1" animBg="1"/>
      <p:bldP spid="31" grpId="0"/>
      <p:bldP spid="32" grpId="0"/>
      <p:bldP spid="33" grpId="0"/>
      <p:bldP spid="34" grpId="0"/>
      <p:bldP spid="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876217" y="1825200"/>
            <a:ext cx="4692404" cy="4692404"/>
          </a:xfrm>
          <a:prstGeom prst="ellipse">
            <a:avLst/>
          </a:prstGeom>
          <a:solidFill>
            <a:schemeClr val="bg1">
              <a:lumMod val="65000"/>
              <a:alpha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584251" y="1409700"/>
            <a:ext cx="1276336" cy="1336846"/>
            <a:chOff x="2584251" y="1409700"/>
            <a:chExt cx="1276336" cy="1336846"/>
          </a:xfrm>
        </p:grpSpPr>
        <p:sp>
          <p:nvSpPr>
            <p:cNvPr id="10" name="任意多边形: 形状 9"/>
            <p:cNvSpPr/>
            <p:nvPr/>
          </p:nvSpPr>
          <p:spPr>
            <a:xfrm>
              <a:off x="2584251" y="1409700"/>
              <a:ext cx="1276336" cy="1100290"/>
            </a:xfrm>
            <a:custGeom>
              <a:avLst/>
              <a:gdLst>
                <a:gd name="connsiteX0" fmla="*/ 638168 w 1276336"/>
                <a:gd name="connsiteY0" fmla="*/ 0 h 1100290"/>
                <a:gd name="connsiteX1" fmla="*/ 1276336 w 1276336"/>
                <a:gd name="connsiteY1" fmla="*/ 1100290 h 1100290"/>
                <a:gd name="connsiteX2" fmla="*/ 0 w 1276336"/>
                <a:gd name="connsiteY2" fmla="*/ 1100290 h 1100290"/>
                <a:gd name="connsiteX3" fmla="*/ 638168 w 1276336"/>
                <a:gd name="connsiteY3" fmla="*/ 0 h 1100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6336" h="1100290">
                  <a:moveTo>
                    <a:pt x="638168" y="0"/>
                  </a:moveTo>
                  <a:lnTo>
                    <a:pt x="1276336" y="1100290"/>
                  </a:lnTo>
                  <a:lnTo>
                    <a:pt x="0" y="1100290"/>
                  </a:lnTo>
                  <a:lnTo>
                    <a:pt x="638168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rgbClr val="024581">
                    <a:alpha val="95000"/>
                  </a:srgbClr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梯形 10"/>
            <p:cNvSpPr/>
            <p:nvPr/>
          </p:nvSpPr>
          <p:spPr>
            <a:xfrm flipV="1">
              <a:off x="2584251" y="2509987"/>
              <a:ext cx="1276336" cy="236559"/>
            </a:xfrm>
            <a:prstGeom prst="trapezoid">
              <a:avLst>
                <a:gd name="adj" fmla="val 112080"/>
              </a:avLst>
            </a:prstGeom>
            <a:gradFill>
              <a:gsLst>
                <a:gs pos="0">
                  <a:srgbClr val="035CAC">
                    <a:lumMod val="75000"/>
                    <a:alpha val="32000"/>
                  </a:srgbClr>
                </a:gs>
                <a:gs pos="100000">
                  <a:srgbClr val="035CAC">
                    <a:lumMod val="75000"/>
                    <a:alpha val="0"/>
                  </a:srgbClr>
                </a:gs>
              </a:gsLst>
              <a:lin ang="162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661910" y="2997509"/>
            <a:ext cx="3121018" cy="1339282"/>
            <a:chOff x="1661910" y="2997509"/>
            <a:chExt cx="3121018" cy="1339282"/>
          </a:xfrm>
        </p:grpSpPr>
        <p:sp>
          <p:nvSpPr>
            <p:cNvPr id="18" name="任意多边形: 形状 17"/>
            <p:cNvSpPr/>
            <p:nvPr/>
          </p:nvSpPr>
          <p:spPr>
            <a:xfrm>
              <a:off x="1661910" y="2997509"/>
              <a:ext cx="3121018" cy="1102725"/>
            </a:xfrm>
            <a:custGeom>
              <a:avLst/>
              <a:gdLst>
                <a:gd name="connsiteX0" fmla="*/ 639581 w 3121018"/>
                <a:gd name="connsiteY0" fmla="*/ 0 h 1102725"/>
                <a:gd name="connsiteX1" fmla="*/ 2481438 w 3121018"/>
                <a:gd name="connsiteY1" fmla="*/ 0 h 1102725"/>
                <a:gd name="connsiteX2" fmla="*/ 3121018 w 3121018"/>
                <a:gd name="connsiteY2" fmla="*/ 1102725 h 1102725"/>
                <a:gd name="connsiteX3" fmla="*/ 0 w 3121018"/>
                <a:gd name="connsiteY3" fmla="*/ 1102725 h 1102725"/>
                <a:gd name="connsiteX4" fmla="*/ 639581 w 3121018"/>
                <a:gd name="connsiteY4" fmla="*/ 0 h 110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21018" h="1102725">
                  <a:moveTo>
                    <a:pt x="639581" y="0"/>
                  </a:moveTo>
                  <a:lnTo>
                    <a:pt x="2481438" y="0"/>
                  </a:lnTo>
                  <a:lnTo>
                    <a:pt x="3121018" y="1102725"/>
                  </a:lnTo>
                  <a:lnTo>
                    <a:pt x="0" y="1102725"/>
                  </a:lnTo>
                  <a:lnTo>
                    <a:pt x="639581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rgbClr val="024581">
                    <a:alpha val="95000"/>
                  </a:srgbClr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梯形 18"/>
            <p:cNvSpPr/>
            <p:nvPr/>
          </p:nvSpPr>
          <p:spPr>
            <a:xfrm flipV="1">
              <a:off x="1661910" y="4100232"/>
              <a:ext cx="3121018" cy="236559"/>
            </a:xfrm>
            <a:prstGeom prst="trapezoid">
              <a:avLst>
                <a:gd name="adj" fmla="val 112080"/>
              </a:avLst>
            </a:prstGeom>
            <a:gradFill>
              <a:gsLst>
                <a:gs pos="0">
                  <a:srgbClr val="035CAC">
                    <a:lumMod val="75000"/>
                    <a:alpha val="56000"/>
                  </a:srgbClr>
                </a:gs>
                <a:gs pos="100000">
                  <a:srgbClr val="035CAC">
                    <a:lumMod val="75000"/>
                    <a:alpha val="0"/>
                  </a:srgbClr>
                </a:gs>
              </a:gsLst>
              <a:lin ang="162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39569" y="4587752"/>
            <a:ext cx="4965700" cy="1339282"/>
            <a:chOff x="739569" y="4587752"/>
            <a:chExt cx="4965700" cy="1339282"/>
          </a:xfrm>
        </p:grpSpPr>
        <p:sp>
          <p:nvSpPr>
            <p:cNvPr id="21" name="任意多边形: 形状 20"/>
            <p:cNvSpPr/>
            <p:nvPr/>
          </p:nvSpPr>
          <p:spPr>
            <a:xfrm>
              <a:off x="739569" y="4587752"/>
              <a:ext cx="4965700" cy="1102725"/>
            </a:xfrm>
            <a:custGeom>
              <a:avLst/>
              <a:gdLst>
                <a:gd name="connsiteX0" fmla="*/ 639581 w 4965700"/>
                <a:gd name="connsiteY0" fmla="*/ 0 h 1102725"/>
                <a:gd name="connsiteX1" fmla="*/ 4326120 w 4965700"/>
                <a:gd name="connsiteY1" fmla="*/ 0 h 1102725"/>
                <a:gd name="connsiteX2" fmla="*/ 4965700 w 4965700"/>
                <a:gd name="connsiteY2" fmla="*/ 1102725 h 1102725"/>
                <a:gd name="connsiteX3" fmla="*/ 0 w 4965700"/>
                <a:gd name="connsiteY3" fmla="*/ 1102725 h 1102725"/>
                <a:gd name="connsiteX4" fmla="*/ 639581 w 4965700"/>
                <a:gd name="connsiteY4" fmla="*/ 0 h 110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65700" h="1102725">
                  <a:moveTo>
                    <a:pt x="639581" y="0"/>
                  </a:moveTo>
                  <a:lnTo>
                    <a:pt x="4326120" y="0"/>
                  </a:lnTo>
                  <a:lnTo>
                    <a:pt x="4965700" y="1102725"/>
                  </a:lnTo>
                  <a:lnTo>
                    <a:pt x="0" y="1102725"/>
                  </a:lnTo>
                  <a:lnTo>
                    <a:pt x="639581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rgbClr val="024581">
                    <a:alpha val="95000"/>
                  </a:srgbClr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梯形 21"/>
            <p:cNvSpPr/>
            <p:nvPr/>
          </p:nvSpPr>
          <p:spPr>
            <a:xfrm flipV="1">
              <a:off x="739569" y="5690475"/>
              <a:ext cx="4965700" cy="236559"/>
            </a:xfrm>
            <a:prstGeom prst="trapezoid">
              <a:avLst>
                <a:gd name="adj" fmla="val 112080"/>
              </a:avLst>
            </a:prstGeom>
            <a:gradFill>
              <a:gsLst>
                <a:gs pos="0">
                  <a:srgbClr val="035CAC">
                    <a:lumMod val="75000"/>
                    <a:alpha val="56000"/>
                  </a:srgbClr>
                </a:gs>
                <a:gs pos="100000">
                  <a:srgbClr val="035CAC">
                    <a:lumMod val="75000"/>
                    <a:alpha val="0"/>
                  </a:srgbClr>
                </a:gs>
              </a:gsLst>
              <a:lin ang="162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1" name="矩形 40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/>
          <p:cNvSpPr/>
          <p:nvPr/>
        </p:nvSpPr>
        <p:spPr>
          <a:xfrm>
            <a:off x="2416553" y="1847978"/>
            <a:ext cx="1611732" cy="670120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35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#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2" name="矩形 41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/>
          <p:cNvSpPr/>
          <p:nvPr/>
        </p:nvSpPr>
        <p:spPr>
          <a:xfrm>
            <a:off x="2203038" y="4804055"/>
            <a:ext cx="2038762" cy="670120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12,597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$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矩形 42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/>
          <p:cNvSpPr/>
          <p:nvPr/>
        </p:nvSpPr>
        <p:spPr>
          <a:xfrm>
            <a:off x="2203038" y="3192242"/>
            <a:ext cx="2038762" cy="670120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77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%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4064000" y="2509987"/>
            <a:ext cx="7188200" cy="0"/>
          </a:xfrm>
          <a:prstGeom prst="line">
            <a:avLst/>
          </a:prstGeom>
          <a:noFill/>
          <a:ln w="19050" cap="flat" cmpd="sng" algn="ctr">
            <a:solidFill>
              <a:sysClr val="window" lastClr="FFFFFF">
                <a:lumMod val="75000"/>
              </a:sysClr>
            </a:solidFill>
            <a:prstDash val="dash"/>
            <a:miter lim="800000"/>
          </a:ln>
          <a:effectLst/>
        </p:spPr>
      </p:cxnSp>
      <p:cxnSp>
        <p:nvCxnSpPr>
          <p:cNvPr id="45" name="直接连接符 44"/>
          <p:cNvCxnSpPr/>
          <p:nvPr/>
        </p:nvCxnSpPr>
        <p:spPr>
          <a:xfrm>
            <a:off x="4991100" y="4095619"/>
            <a:ext cx="6261100" cy="0"/>
          </a:xfrm>
          <a:prstGeom prst="line">
            <a:avLst/>
          </a:prstGeom>
          <a:noFill/>
          <a:ln w="19050" cap="flat" cmpd="sng" algn="ctr">
            <a:solidFill>
              <a:sysClr val="window" lastClr="FFFFFF">
                <a:lumMod val="75000"/>
              </a:sysClr>
            </a:solidFill>
            <a:prstDash val="dash"/>
            <a:miter lim="800000"/>
          </a:ln>
          <a:effectLst/>
        </p:spPr>
      </p:cxnSp>
      <p:cxnSp>
        <p:nvCxnSpPr>
          <p:cNvPr id="46" name="直接连接符 45"/>
          <p:cNvCxnSpPr/>
          <p:nvPr/>
        </p:nvCxnSpPr>
        <p:spPr>
          <a:xfrm>
            <a:off x="5880100" y="5671294"/>
            <a:ext cx="5372100" cy="0"/>
          </a:xfrm>
          <a:prstGeom prst="line">
            <a:avLst/>
          </a:prstGeom>
          <a:noFill/>
          <a:ln w="19050" cap="flat" cmpd="sng" algn="ctr">
            <a:solidFill>
              <a:sysClr val="window" lastClr="FFFFFF">
                <a:lumMod val="75000"/>
              </a:sysClr>
            </a:solidFill>
            <a:prstDash val="dash"/>
            <a:miter lim="800000"/>
          </a:ln>
          <a:effectLst/>
        </p:spPr>
      </p:cxnSp>
      <p:sp>
        <p:nvSpPr>
          <p:cNvPr id="47" name="矩形 46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/>
          <p:cNvSpPr/>
          <p:nvPr/>
        </p:nvSpPr>
        <p:spPr>
          <a:xfrm>
            <a:off x="5111061" y="1701460"/>
            <a:ext cx="2617002" cy="381258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请替换文字内容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8" name="矩形 47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/>
          <p:cNvSpPr/>
          <p:nvPr/>
        </p:nvSpPr>
        <p:spPr>
          <a:xfrm>
            <a:off x="5111060" y="2084594"/>
            <a:ext cx="5557293" cy="511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9" name="Group 15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/>
          <p:cNvGrpSpPr>
            <a:grpSpLocks noChangeAspect="1"/>
          </p:cNvGrpSpPr>
          <p:nvPr/>
        </p:nvGrpSpPr>
        <p:grpSpPr bwMode="auto">
          <a:xfrm rot="5400000">
            <a:off x="4397693" y="1853139"/>
            <a:ext cx="413173" cy="357296"/>
            <a:chOff x="6108" y="1569"/>
            <a:chExt cx="1782" cy="1541"/>
          </a:xfrm>
          <a:gradFill>
            <a:gsLst>
              <a:gs pos="0">
                <a:srgbClr val="035CAC">
                  <a:alpha val="80000"/>
                </a:srgbClr>
              </a:gs>
              <a:gs pos="100000">
                <a:srgbClr val="024581">
                  <a:alpha val="95000"/>
                </a:srgbClr>
              </a:gs>
            </a:gsLst>
            <a:lin ang="2700000" scaled="1"/>
          </a:gradFill>
        </p:grpSpPr>
        <p:sp>
          <p:nvSpPr>
            <p:cNvPr id="50" name="Rectangle 16"/>
            <p:cNvSpPr>
              <a:spLocks noChangeArrowheads="1"/>
            </p:cNvSpPr>
            <p:nvPr/>
          </p:nvSpPr>
          <p:spPr bwMode="auto">
            <a:xfrm>
              <a:off x="6860" y="2200"/>
              <a:ext cx="278" cy="27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Freeform 17"/>
            <p:cNvSpPr>
              <a:spLocks noEditPoints="1"/>
            </p:cNvSpPr>
            <p:nvPr/>
          </p:nvSpPr>
          <p:spPr bwMode="auto">
            <a:xfrm>
              <a:off x="6108" y="1569"/>
              <a:ext cx="1782" cy="1541"/>
            </a:xfrm>
            <a:custGeom>
              <a:avLst/>
              <a:gdLst>
                <a:gd name="T0" fmla="*/ 1597 w 1782"/>
                <a:gd name="T1" fmla="*/ 769 h 1541"/>
                <a:gd name="T2" fmla="*/ 1243 w 1782"/>
                <a:gd name="T3" fmla="*/ 159 h 1541"/>
                <a:gd name="T4" fmla="*/ 539 w 1782"/>
                <a:gd name="T5" fmla="*/ 159 h 1541"/>
                <a:gd name="T6" fmla="*/ 185 w 1782"/>
                <a:gd name="T7" fmla="*/ 769 h 1541"/>
                <a:gd name="T8" fmla="*/ 539 w 1782"/>
                <a:gd name="T9" fmla="*/ 1382 h 1541"/>
                <a:gd name="T10" fmla="*/ 1243 w 1782"/>
                <a:gd name="T11" fmla="*/ 1382 h 1541"/>
                <a:gd name="T12" fmla="*/ 1597 w 1782"/>
                <a:gd name="T13" fmla="*/ 769 h 1541"/>
                <a:gd name="T14" fmla="*/ 1428 w 1782"/>
                <a:gd name="T15" fmla="*/ 159 h 1541"/>
                <a:gd name="T16" fmla="*/ 1243 w 1782"/>
                <a:gd name="T17" fmla="*/ 159 h 1541"/>
                <a:gd name="T18" fmla="*/ 1336 w 1782"/>
                <a:gd name="T19" fmla="*/ 318 h 1541"/>
                <a:gd name="T20" fmla="*/ 1521 w 1782"/>
                <a:gd name="T21" fmla="*/ 318 h 1541"/>
                <a:gd name="T22" fmla="*/ 1782 w 1782"/>
                <a:gd name="T23" fmla="*/ 769 h 1541"/>
                <a:gd name="T24" fmla="*/ 1336 w 1782"/>
                <a:gd name="T25" fmla="*/ 1541 h 1541"/>
                <a:gd name="T26" fmla="*/ 446 w 1782"/>
                <a:gd name="T27" fmla="*/ 1541 h 1541"/>
                <a:gd name="T28" fmla="*/ 0 w 1782"/>
                <a:gd name="T29" fmla="*/ 769 h 1541"/>
                <a:gd name="T30" fmla="*/ 446 w 1782"/>
                <a:gd name="T31" fmla="*/ 0 h 1541"/>
                <a:gd name="T32" fmla="*/ 1336 w 1782"/>
                <a:gd name="T33" fmla="*/ 0 h 1541"/>
                <a:gd name="T34" fmla="*/ 1428 w 1782"/>
                <a:gd name="T35" fmla="*/ 159 h 1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82" h="1541">
                  <a:moveTo>
                    <a:pt x="1597" y="769"/>
                  </a:moveTo>
                  <a:lnTo>
                    <a:pt x="1243" y="159"/>
                  </a:lnTo>
                  <a:lnTo>
                    <a:pt x="539" y="159"/>
                  </a:lnTo>
                  <a:lnTo>
                    <a:pt x="185" y="769"/>
                  </a:lnTo>
                  <a:lnTo>
                    <a:pt x="539" y="1382"/>
                  </a:lnTo>
                  <a:lnTo>
                    <a:pt x="1243" y="1382"/>
                  </a:lnTo>
                  <a:lnTo>
                    <a:pt x="1597" y="769"/>
                  </a:lnTo>
                  <a:close/>
                  <a:moveTo>
                    <a:pt x="1428" y="159"/>
                  </a:moveTo>
                  <a:lnTo>
                    <a:pt x="1243" y="159"/>
                  </a:lnTo>
                  <a:lnTo>
                    <a:pt x="1336" y="318"/>
                  </a:lnTo>
                  <a:lnTo>
                    <a:pt x="1521" y="318"/>
                  </a:lnTo>
                  <a:lnTo>
                    <a:pt x="1782" y="769"/>
                  </a:lnTo>
                  <a:lnTo>
                    <a:pt x="1336" y="1541"/>
                  </a:lnTo>
                  <a:lnTo>
                    <a:pt x="446" y="1541"/>
                  </a:lnTo>
                  <a:lnTo>
                    <a:pt x="0" y="769"/>
                  </a:lnTo>
                  <a:lnTo>
                    <a:pt x="446" y="0"/>
                  </a:lnTo>
                  <a:lnTo>
                    <a:pt x="1336" y="0"/>
                  </a:lnTo>
                  <a:lnTo>
                    <a:pt x="1428" y="1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2" name="矩形 51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/>
          <p:cNvSpPr/>
          <p:nvPr/>
        </p:nvSpPr>
        <p:spPr>
          <a:xfrm>
            <a:off x="5880082" y="3239280"/>
            <a:ext cx="2617002" cy="381258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请替换文字内容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" name="矩形 52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/>
          <p:cNvSpPr/>
          <p:nvPr/>
        </p:nvSpPr>
        <p:spPr>
          <a:xfrm>
            <a:off x="5880081" y="3622414"/>
            <a:ext cx="5557293" cy="511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矩形 53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/>
          <p:cNvSpPr/>
          <p:nvPr/>
        </p:nvSpPr>
        <p:spPr>
          <a:xfrm>
            <a:off x="6676120" y="4900879"/>
            <a:ext cx="2617002" cy="381258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请替换文字内容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5" name="矩形 54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/>
          <p:cNvSpPr/>
          <p:nvPr/>
        </p:nvSpPr>
        <p:spPr>
          <a:xfrm>
            <a:off x="6676119" y="5284013"/>
            <a:ext cx="5557293" cy="290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6" name="Freeform 5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/>
          <p:cNvSpPr/>
          <p:nvPr/>
        </p:nvSpPr>
        <p:spPr bwMode="auto">
          <a:xfrm>
            <a:off x="5177980" y="3445132"/>
            <a:ext cx="390641" cy="334772"/>
          </a:xfrm>
          <a:custGeom>
            <a:avLst/>
            <a:gdLst>
              <a:gd name="T0" fmla="*/ 661 w 740"/>
              <a:gd name="T1" fmla="*/ 59 h 634"/>
              <a:gd name="T2" fmla="*/ 519 w 740"/>
              <a:gd name="T3" fmla="*/ 0 h 634"/>
              <a:gd name="T4" fmla="*/ 378 w 740"/>
              <a:gd name="T5" fmla="*/ 59 h 634"/>
              <a:gd name="T6" fmla="*/ 370 w 740"/>
              <a:gd name="T7" fmla="*/ 67 h 634"/>
              <a:gd name="T8" fmla="*/ 222 w 740"/>
              <a:gd name="T9" fmla="*/ 215 h 634"/>
              <a:gd name="T10" fmla="*/ 201 w 740"/>
              <a:gd name="T11" fmla="*/ 236 h 634"/>
              <a:gd name="T12" fmla="*/ 248 w 740"/>
              <a:gd name="T13" fmla="*/ 283 h 634"/>
              <a:gd name="T14" fmla="*/ 269 w 740"/>
              <a:gd name="T15" fmla="*/ 262 h 634"/>
              <a:gd name="T16" fmla="*/ 417 w 740"/>
              <a:gd name="T17" fmla="*/ 114 h 634"/>
              <a:gd name="T18" fmla="*/ 425 w 740"/>
              <a:gd name="T19" fmla="*/ 106 h 634"/>
              <a:gd name="T20" fmla="*/ 519 w 740"/>
              <a:gd name="T21" fmla="*/ 67 h 634"/>
              <a:gd name="T22" fmla="*/ 614 w 740"/>
              <a:gd name="T23" fmla="*/ 106 h 634"/>
              <a:gd name="T24" fmla="*/ 614 w 740"/>
              <a:gd name="T25" fmla="*/ 295 h 634"/>
              <a:gd name="T26" fmla="*/ 606 w 740"/>
              <a:gd name="T27" fmla="*/ 303 h 634"/>
              <a:gd name="T28" fmla="*/ 370 w 740"/>
              <a:gd name="T29" fmla="*/ 539 h 634"/>
              <a:gd name="T30" fmla="*/ 181 w 740"/>
              <a:gd name="T31" fmla="*/ 350 h 634"/>
              <a:gd name="T32" fmla="*/ 181 w 740"/>
              <a:gd name="T33" fmla="*/ 350 h 634"/>
              <a:gd name="T34" fmla="*/ 134 w 740"/>
              <a:gd name="T35" fmla="*/ 303 h 634"/>
              <a:gd name="T36" fmla="*/ 134 w 740"/>
              <a:gd name="T37" fmla="*/ 303 h 634"/>
              <a:gd name="T38" fmla="*/ 126 w 740"/>
              <a:gd name="T39" fmla="*/ 295 h 634"/>
              <a:gd name="T40" fmla="*/ 95 w 740"/>
              <a:gd name="T41" fmla="*/ 247 h 634"/>
              <a:gd name="T42" fmla="*/ 94 w 740"/>
              <a:gd name="T43" fmla="*/ 244 h 634"/>
              <a:gd name="T44" fmla="*/ 91 w 740"/>
              <a:gd name="T45" fmla="*/ 231 h 634"/>
              <a:gd name="T46" fmla="*/ 90 w 740"/>
              <a:gd name="T47" fmla="*/ 228 h 634"/>
              <a:gd name="T48" fmla="*/ 87 w 740"/>
              <a:gd name="T49" fmla="*/ 212 h 634"/>
              <a:gd name="T50" fmla="*/ 87 w 740"/>
              <a:gd name="T51" fmla="*/ 208 h 634"/>
              <a:gd name="T52" fmla="*/ 87 w 740"/>
              <a:gd name="T53" fmla="*/ 194 h 634"/>
              <a:gd name="T54" fmla="*/ 87 w 740"/>
              <a:gd name="T55" fmla="*/ 190 h 634"/>
              <a:gd name="T56" fmla="*/ 90 w 740"/>
              <a:gd name="T57" fmla="*/ 174 h 634"/>
              <a:gd name="T58" fmla="*/ 90 w 740"/>
              <a:gd name="T59" fmla="*/ 171 h 634"/>
              <a:gd name="T60" fmla="*/ 94 w 740"/>
              <a:gd name="T61" fmla="*/ 157 h 634"/>
              <a:gd name="T62" fmla="*/ 96 w 740"/>
              <a:gd name="T63" fmla="*/ 153 h 634"/>
              <a:gd name="T64" fmla="*/ 103 w 740"/>
              <a:gd name="T65" fmla="*/ 138 h 634"/>
              <a:gd name="T66" fmla="*/ 104 w 740"/>
              <a:gd name="T67" fmla="*/ 136 h 634"/>
              <a:gd name="T68" fmla="*/ 114 w 740"/>
              <a:gd name="T69" fmla="*/ 120 h 634"/>
              <a:gd name="T70" fmla="*/ 126 w 740"/>
              <a:gd name="T71" fmla="*/ 106 h 634"/>
              <a:gd name="T72" fmla="*/ 158 w 740"/>
              <a:gd name="T73" fmla="*/ 83 h 634"/>
              <a:gd name="T74" fmla="*/ 207 w 740"/>
              <a:gd name="T75" fmla="*/ 68 h 634"/>
              <a:gd name="T76" fmla="*/ 221 w 740"/>
              <a:gd name="T77" fmla="*/ 67 h 634"/>
              <a:gd name="T78" fmla="*/ 233 w 740"/>
              <a:gd name="T79" fmla="*/ 68 h 634"/>
              <a:gd name="T80" fmla="*/ 237 w 740"/>
              <a:gd name="T81" fmla="*/ 68 h 634"/>
              <a:gd name="T82" fmla="*/ 245 w 740"/>
              <a:gd name="T83" fmla="*/ 70 h 634"/>
              <a:gd name="T84" fmla="*/ 251 w 740"/>
              <a:gd name="T85" fmla="*/ 71 h 634"/>
              <a:gd name="T86" fmla="*/ 257 w 740"/>
              <a:gd name="T87" fmla="*/ 72 h 634"/>
              <a:gd name="T88" fmla="*/ 263 w 740"/>
              <a:gd name="T89" fmla="*/ 74 h 634"/>
              <a:gd name="T90" fmla="*/ 267 w 740"/>
              <a:gd name="T91" fmla="*/ 75 h 634"/>
              <a:gd name="T92" fmla="*/ 317 w 740"/>
              <a:gd name="T93" fmla="*/ 25 h 634"/>
              <a:gd name="T94" fmla="*/ 272 w 740"/>
              <a:gd name="T95" fmla="*/ 7 h 634"/>
              <a:gd name="T96" fmla="*/ 267 w 740"/>
              <a:gd name="T97" fmla="*/ 6 h 634"/>
              <a:gd name="T98" fmla="*/ 249 w 740"/>
              <a:gd name="T99" fmla="*/ 3 h 634"/>
              <a:gd name="T100" fmla="*/ 243 w 740"/>
              <a:gd name="T101" fmla="*/ 2 h 634"/>
              <a:gd name="T102" fmla="*/ 221 w 740"/>
              <a:gd name="T103" fmla="*/ 0 h 634"/>
              <a:gd name="T104" fmla="*/ 79 w 740"/>
              <a:gd name="T105" fmla="*/ 59 h 634"/>
              <a:gd name="T106" fmla="*/ 79 w 740"/>
              <a:gd name="T107" fmla="*/ 343 h 634"/>
              <a:gd name="T108" fmla="*/ 86 w 740"/>
              <a:gd name="T109" fmla="*/ 350 h 634"/>
              <a:gd name="T110" fmla="*/ 370 w 740"/>
              <a:gd name="T111" fmla="*/ 634 h 634"/>
              <a:gd name="T112" fmla="*/ 654 w 740"/>
              <a:gd name="T113" fmla="*/ 350 h 634"/>
              <a:gd name="T114" fmla="*/ 661 w 740"/>
              <a:gd name="T115" fmla="*/ 343 h 634"/>
              <a:gd name="T116" fmla="*/ 661 w 740"/>
              <a:gd name="T117" fmla="*/ 59 h 6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40" h="634">
                <a:moveTo>
                  <a:pt x="661" y="59"/>
                </a:moveTo>
                <a:cubicBezTo>
                  <a:pt x="624" y="21"/>
                  <a:pt x="573" y="0"/>
                  <a:pt x="519" y="0"/>
                </a:cubicBezTo>
                <a:cubicBezTo>
                  <a:pt x="468" y="0"/>
                  <a:pt x="417" y="20"/>
                  <a:pt x="378" y="59"/>
                </a:cubicBezTo>
                <a:cubicBezTo>
                  <a:pt x="370" y="67"/>
                  <a:pt x="370" y="67"/>
                  <a:pt x="370" y="67"/>
                </a:cubicBezTo>
                <a:cubicBezTo>
                  <a:pt x="222" y="215"/>
                  <a:pt x="222" y="215"/>
                  <a:pt x="222" y="215"/>
                </a:cubicBezTo>
                <a:cubicBezTo>
                  <a:pt x="201" y="236"/>
                  <a:pt x="201" y="236"/>
                  <a:pt x="201" y="236"/>
                </a:cubicBezTo>
                <a:cubicBezTo>
                  <a:pt x="248" y="283"/>
                  <a:pt x="248" y="283"/>
                  <a:pt x="248" y="283"/>
                </a:cubicBezTo>
                <a:cubicBezTo>
                  <a:pt x="269" y="262"/>
                  <a:pt x="269" y="262"/>
                  <a:pt x="269" y="262"/>
                </a:cubicBezTo>
                <a:cubicBezTo>
                  <a:pt x="417" y="114"/>
                  <a:pt x="417" y="114"/>
                  <a:pt x="417" y="114"/>
                </a:cubicBezTo>
                <a:cubicBezTo>
                  <a:pt x="425" y="106"/>
                  <a:pt x="425" y="106"/>
                  <a:pt x="425" y="106"/>
                </a:cubicBezTo>
                <a:cubicBezTo>
                  <a:pt x="450" y="81"/>
                  <a:pt x="484" y="67"/>
                  <a:pt x="519" y="67"/>
                </a:cubicBezTo>
                <a:cubicBezTo>
                  <a:pt x="555" y="67"/>
                  <a:pt x="589" y="81"/>
                  <a:pt x="614" y="106"/>
                </a:cubicBezTo>
                <a:cubicBezTo>
                  <a:pt x="666" y="158"/>
                  <a:pt x="666" y="243"/>
                  <a:pt x="614" y="295"/>
                </a:cubicBezTo>
                <a:cubicBezTo>
                  <a:pt x="606" y="303"/>
                  <a:pt x="606" y="303"/>
                  <a:pt x="606" y="303"/>
                </a:cubicBezTo>
                <a:cubicBezTo>
                  <a:pt x="370" y="539"/>
                  <a:pt x="370" y="539"/>
                  <a:pt x="370" y="539"/>
                </a:cubicBezTo>
                <a:cubicBezTo>
                  <a:pt x="181" y="350"/>
                  <a:pt x="181" y="350"/>
                  <a:pt x="181" y="350"/>
                </a:cubicBezTo>
                <a:cubicBezTo>
                  <a:pt x="181" y="350"/>
                  <a:pt x="181" y="350"/>
                  <a:pt x="181" y="350"/>
                </a:cubicBezTo>
                <a:cubicBezTo>
                  <a:pt x="134" y="303"/>
                  <a:pt x="134" y="303"/>
                  <a:pt x="134" y="303"/>
                </a:cubicBezTo>
                <a:cubicBezTo>
                  <a:pt x="134" y="303"/>
                  <a:pt x="134" y="303"/>
                  <a:pt x="134" y="303"/>
                </a:cubicBezTo>
                <a:cubicBezTo>
                  <a:pt x="126" y="295"/>
                  <a:pt x="126" y="295"/>
                  <a:pt x="126" y="295"/>
                </a:cubicBezTo>
                <a:cubicBezTo>
                  <a:pt x="112" y="282"/>
                  <a:pt x="102" y="265"/>
                  <a:pt x="95" y="247"/>
                </a:cubicBezTo>
                <a:cubicBezTo>
                  <a:pt x="94" y="244"/>
                  <a:pt x="94" y="244"/>
                  <a:pt x="94" y="244"/>
                </a:cubicBezTo>
                <a:cubicBezTo>
                  <a:pt x="93" y="240"/>
                  <a:pt x="92" y="236"/>
                  <a:pt x="91" y="231"/>
                </a:cubicBezTo>
                <a:cubicBezTo>
                  <a:pt x="90" y="230"/>
                  <a:pt x="90" y="229"/>
                  <a:pt x="90" y="228"/>
                </a:cubicBezTo>
                <a:cubicBezTo>
                  <a:pt x="89" y="223"/>
                  <a:pt x="88" y="217"/>
                  <a:pt x="87" y="212"/>
                </a:cubicBezTo>
                <a:cubicBezTo>
                  <a:pt x="87" y="210"/>
                  <a:pt x="87" y="209"/>
                  <a:pt x="87" y="208"/>
                </a:cubicBezTo>
                <a:cubicBezTo>
                  <a:pt x="87" y="203"/>
                  <a:pt x="87" y="199"/>
                  <a:pt x="87" y="194"/>
                </a:cubicBezTo>
                <a:cubicBezTo>
                  <a:pt x="87" y="193"/>
                  <a:pt x="87" y="192"/>
                  <a:pt x="87" y="190"/>
                </a:cubicBezTo>
                <a:cubicBezTo>
                  <a:pt x="88" y="185"/>
                  <a:pt x="89" y="179"/>
                  <a:pt x="90" y="174"/>
                </a:cubicBezTo>
                <a:cubicBezTo>
                  <a:pt x="90" y="173"/>
                  <a:pt x="90" y="172"/>
                  <a:pt x="90" y="171"/>
                </a:cubicBezTo>
                <a:cubicBezTo>
                  <a:pt x="91" y="166"/>
                  <a:pt x="93" y="162"/>
                  <a:pt x="94" y="157"/>
                </a:cubicBezTo>
                <a:cubicBezTo>
                  <a:pt x="95" y="156"/>
                  <a:pt x="95" y="155"/>
                  <a:pt x="96" y="153"/>
                </a:cubicBezTo>
                <a:cubicBezTo>
                  <a:pt x="98" y="148"/>
                  <a:pt x="100" y="143"/>
                  <a:pt x="103" y="138"/>
                </a:cubicBezTo>
                <a:cubicBezTo>
                  <a:pt x="103" y="137"/>
                  <a:pt x="103" y="137"/>
                  <a:pt x="104" y="136"/>
                </a:cubicBezTo>
                <a:cubicBezTo>
                  <a:pt x="107" y="130"/>
                  <a:pt x="110" y="125"/>
                  <a:pt x="114" y="120"/>
                </a:cubicBezTo>
                <a:cubicBezTo>
                  <a:pt x="118" y="115"/>
                  <a:pt x="122" y="111"/>
                  <a:pt x="126" y="106"/>
                </a:cubicBezTo>
                <a:cubicBezTo>
                  <a:pt x="135" y="97"/>
                  <a:pt x="146" y="89"/>
                  <a:pt x="158" y="83"/>
                </a:cubicBezTo>
                <a:cubicBezTo>
                  <a:pt x="173" y="75"/>
                  <a:pt x="190" y="69"/>
                  <a:pt x="207" y="68"/>
                </a:cubicBezTo>
                <a:cubicBezTo>
                  <a:pt x="212" y="67"/>
                  <a:pt x="216" y="67"/>
                  <a:pt x="221" y="67"/>
                </a:cubicBezTo>
                <a:cubicBezTo>
                  <a:pt x="225" y="67"/>
                  <a:pt x="229" y="67"/>
                  <a:pt x="233" y="68"/>
                </a:cubicBezTo>
                <a:cubicBezTo>
                  <a:pt x="235" y="68"/>
                  <a:pt x="236" y="68"/>
                  <a:pt x="237" y="68"/>
                </a:cubicBezTo>
                <a:cubicBezTo>
                  <a:pt x="240" y="69"/>
                  <a:pt x="243" y="69"/>
                  <a:pt x="245" y="70"/>
                </a:cubicBezTo>
                <a:cubicBezTo>
                  <a:pt x="247" y="70"/>
                  <a:pt x="249" y="70"/>
                  <a:pt x="251" y="71"/>
                </a:cubicBezTo>
                <a:cubicBezTo>
                  <a:pt x="253" y="71"/>
                  <a:pt x="255" y="72"/>
                  <a:pt x="257" y="72"/>
                </a:cubicBezTo>
                <a:cubicBezTo>
                  <a:pt x="259" y="73"/>
                  <a:pt x="261" y="73"/>
                  <a:pt x="263" y="74"/>
                </a:cubicBezTo>
                <a:cubicBezTo>
                  <a:pt x="264" y="74"/>
                  <a:pt x="265" y="75"/>
                  <a:pt x="267" y="75"/>
                </a:cubicBezTo>
                <a:cubicBezTo>
                  <a:pt x="317" y="25"/>
                  <a:pt x="317" y="25"/>
                  <a:pt x="317" y="25"/>
                </a:cubicBezTo>
                <a:cubicBezTo>
                  <a:pt x="302" y="17"/>
                  <a:pt x="287" y="11"/>
                  <a:pt x="272" y="7"/>
                </a:cubicBezTo>
                <a:cubicBezTo>
                  <a:pt x="270" y="7"/>
                  <a:pt x="269" y="6"/>
                  <a:pt x="267" y="6"/>
                </a:cubicBezTo>
                <a:cubicBezTo>
                  <a:pt x="261" y="5"/>
                  <a:pt x="255" y="3"/>
                  <a:pt x="249" y="3"/>
                </a:cubicBezTo>
                <a:cubicBezTo>
                  <a:pt x="247" y="2"/>
                  <a:pt x="245" y="2"/>
                  <a:pt x="243" y="2"/>
                </a:cubicBezTo>
                <a:cubicBezTo>
                  <a:pt x="236" y="1"/>
                  <a:pt x="228" y="0"/>
                  <a:pt x="221" y="0"/>
                </a:cubicBezTo>
                <a:cubicBezTo>
                  <a:pt x="169" y="0"/>
                  <a:pt x="118" y="20"/>
                  <a:pt x="79" y="59"/>
                </a:cubicBezTo>
                <a:cubicBezTo>
                  <a:pt x="0" y="137"/>
                  <a:pt x="0" y="264"/>
                  <a:pt x="79" y="343"/>
                </a:cubicBezTo>
                <a:cubicBezTo>
                  <a:pt x="86" y="350"/>
                  <a:pt x="86" y="350"/>
                  <a:pt x="86" y="350"/>
                </a:cubicBezTo>
                <a:cubicBezTo>
                  <a:pt x="370" y="634"/>
                  <a:pt x="370" y="634"/>
                  <a:pt x="370" y="634"/>
                </a:cubicBezTo>
                <a:cubicBezTo>
                  <a:pt x="654" y="350"/>
                  <a:pt x="654" y="350"/>
                  <a:pt x="654" y="350"/>
                </a:cubicBezTo>
                <a:cubicBezTo>
                  <a:pt x="661" y="343"/>
                  <a:pt x="661" y="343"/>
                  <a:pt x="661" y="343"/>
                </a:cubicBezTo>
                <a:cubicBezTo>
                  <a:pt x="740" y="264"/>
                  <a:pt x="740" y="137"/>
                  <a:pt x="661" y="59"/>
                </a:cubicBezTo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rgbClr val="024581">
                  <a:alpha val="95000"/>
                </a:srgbClr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7" name="Group 8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/>
          <p:cNvGrpSpPr>
            <a:grpSpLocks noChangeAspect="1"/>
          </p:cNvGrpSpPr>
          <p:nvPr/>
        </p:nvGrpSpPr>
        <p:grpSpPr bwMode="auto">
          <a:xfrm>
            <a:off x="5983096" y="5033813"/>
            <a:ext cx="369495" cy="378399"/>
            <a:chOff x="3011" y="1308"/>
            <a:chExt cx="1660" cy="1700"/>
          </a:xfrm>
          <a:gradFill>
            <a:gsLst>
              <a:gs pos="0">
                <a:srgbClr val="035CAC">
                  <a:alpha val="80000"/>
                </a:srgbClr>
              </a:gs>
              <a:gs pos="100000">
                <a:srgbClr val="024581">
                  <a:alpha val="95000"/>
                </a:srgbClr>
              </a:gs>
            </a:gsLst>
            <a:lin ang="2700000" scaled="1"/>
          </a:gradFill>
        </p:grpSpPr>
        <p:sp>
          <p:nvSpPr>
            <p:cNvPr id="58" name="Freeform 9"/>
            <p:cNvSpPr/>
            <p:nvPr/>
          </p:nvSpPr>
          <p:spPr bwMode="auto">
            <a:xfrm>
              <a:off x="3011" y="1308"/>
              <a:ext cx="1660" cy="1501"/>
            </a:xfrm>
            <a:custGeom>
              <a:avLst/>
              <a:gdLst>
                <a:gd name="T0" fmla="*/ 633 w 700"/>
                <a:gd name="T1" fmla="*/ 367 h 633"/>
                <a:gd name="T2" fmla="*/ 633 w 700"/>
                <a:gd name="T3" fmla="*/ 367 h 633"/>
                <a:gd name="T4" fmla="*/ 633 w 700"/>
                <a:gd name="T5" fmla="*/ 350 h 633"/>
                <a:gd name="T6" fmla="*/ 350 w 700"/>
                <a:gd name="T7" fmla="*/ 67 h 633"/>
                <a:gd name="T8" fmla="*/ 67 w 700"/>
                <a:gd name="T9" fmla="*/ 350 h 633"/>
                <a:gd name="T10" fmla="*/ 67 w 700"/>
                <a:gd name="T11" fmla="*/ 367 h 633"/>
                <a:gd name="T12" fmla="*/ 67 w 700"/>
                <a:gd name="T13" fmla="*/ 367 h 633"/>
                <a:gd name="T14" fmla="*/ 67 w 700"/>
                <a:gd name="T15" fmla="*/ 633 h 633"/>
                <a:gd name="T16" fmla="*/ 0 w 700"/>
                <a:gd name="T17" fmla="*/ 633 h 633"/>
                <a:gd name="T18" fmla="*/ 0 w 700"/>
                <a:gd name="T19" fmla="*/ 367 h 633"/>
                <a:gd name="T20" fmla="*/ 0 w 700"/>
                <a:gd name="T21" fmla="*/ 367 h 633"/>
                <a:gd name="T22" fmla="*/ 0 w 700"/>
                <a:gd name="T23" fmla="*/ 350 h 633"/>
                <a:gd name="T24" fmla="*/ 350 w 700"/>
                <a:gd name="T25" fmla="*/ 0 h 633"/>
                <a:gd name="T26" fmla="*/ 700 w 700"/>
                <a:gd name="T27" fmla="*/ 350 h 633"/>
                <a:gd name="T28" fmla="*/ 700 w 700"/>
                <a:gd name="T29" fmla="*/ 367 h 633"/>
                <a:gd name="T30" fmla="*/ 700 w 700"/>
                <a:gd name="T31" fmla="*/ 367 h 633"/>
                <a:gd name="T32" fmla="*/ 700 w 700"/>
                <a:gd name="T33" fmla="*/ 633 h 633"/>
                <a:gd name="T34" fmla="*/ 633 w 700"/>
                <a:gd name="T35" fmla="*/ 633 h 633"/>
                <a:gd name="T36" fmla="*/ 633 w 700"/>
                <a:gd name="T37" fmla="*/ 367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00" h="633">
                  <a:moveTo>
                    <a:pt x="633" y="367"/>
                  </a:moveTo>
                  <a:cubicBezTo>
                    <a:pt x="633" y="367"/>
                    <a:pt x="633" y="367"/>
                    <a:pt x="633" y="367"/>
                  </a:cubicBezTo>
                  <a:cubicBezTo>
                    <a:pt x="633" y="361"/>
                    <a:pt x="633" y="356"/>
                    <a:pt x="633" y="350"/>
                  </a:cubicBezTo>
                  <a:cubicBezTo>
                    <a:pt x="633" y="194"/>
                    <a:pt x="506" y="67"/>
                    <a:pt x="350" y="67"/>
                  </a:cubicBezTo>
                  <a:cubicBezTo>
                    <a:pt x="194" y="67"/>
                    <a:pt x="67" y="194"/>
                    <a:pt x="67" y="350"/>
                  </a:cubicBezTo>
                  <a:cubicBezTo>
                    <a:pt x="67" y="356"/>
                    <a:pt x="67" y="361"/>
                    <a:pt x="67" y="367"/>
                  </a:cubicBezTo>
                  <a:cubicBezTo>
                    <a:pt x="67" y="367"/>
                    <a:pt x="67" y="367"/>
                    <a:pt x="67" y="367"/>
                  </a:cubicBezTo>
                  <a:cubicBezTo>
                    <a:pt x="67" y="633"/>
                    <a:pt x="67" y="633"/>
                    <a:pt x="67" y="633"/>
                  </a:cubicBezTo>
                  <a:cubicBezTo>
                    <a:pt x="0" y="633"/>
                    <a:pt x="0" y="633"/>
                    <a:pt x="0" y="633"/>
                  </a:cubicBezTo>
                  <a:cubicBezTo>
                    <a:pt x="0" y="367"/>
                    <a:pt x="0" y="367"/>
                    <a:pt x="0" y="367"/>
                  </a:cubicBezTo>
                  <a:cubicBezTo>
                    <a:pt x="0" y="367"/>
                    <a:pt x="0" y="367"/>
                    <a:pt x="0" y="367"/>
                  </a:cubicBezTo>
                  <a:cubicBezTo>
                    <a:pt x="0" y="361"/>
                    <a:pt x="0" y="356"/>
                    <a:pt x="0" y="350"/>
                  </a:cubicBezTo>
                  <a:cubicBezTo>
                    <a:pt x="0" y="157"/>
                    <a:pt x="157" y="0"/>
                    <a:pt x="350" y="0"/>
                  </a:cubicBezTo>
                  <a:cubicBezTo>
                    <a:pt x="543" y="0"/>
                    <a:pt x="700" y="157"/>
                    <a:pt x="700" y="350"/>
                  </a:cubicBezTo>
                  <a:cubicBezTo>
                    <a:pt x="700" y="356"/>
                    <a:pt x="700" y="361"/>
                    <a:pt x="700" y="367"/>
                  </a:cubicBezTo>
                  <a:cubicBezTo>
                    <a:pt x="700" y="367"/>
                    <a:pt x="700" y="367"/>
                    <a:pt x="700" y="367"/>
                  </a:cubicBezTo>
                  <a:cubicBezTo>
                    <a:pt x="700" y="633"/>
                    <a:pt x="700" y="633"/>
                    <a:pt x="700" y="633"/>
                  </a:cubicBezTo>
                  <a:cubicBezTo>
                    <a:pt x="633" y="633"/>
                    <a:pt x="633" y="633"/>
                    <a:pt x="633" y="633"/>
                  </a:cubicBezTo>
                  <a:lnTo>
                    <a:pt x="633" y="3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Rectangle 10"/>
            <p:cNvSpPr>
              <a:spLocks noChangeArrowheads="1"/>
            </p:cNvSpPr>
            <p:nvPr/>
          </p:nvSpPr>
          <p:spPr bwMode="auto">
            <a:xfrm>
              <a:off x="3407" y="2256"/>
              <a:ext cx="157" cy="59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0" name="Freeform 11"/>
            <p:cNvSpPr>
              <a:spLocks noEditPoints="1"/>
            </p:cNvSpPr>
            <p:nvPr/>
          </p:nvSpPr>
          <p:spPr bwMode="auto">
            <a:xfrm>
              <a:off x="3011" y="2178"/>
              <a:ext cx="1660" cy="830"/>
            </a:xfrm>
            <a:custGeom>
              <a:avLst/>
              <a:gdLst>
                <a:gd name="T0" fmla="*/ 0 w 1660"/>
                <a:gd name="T1" fmla="*/ 512 h 830"/>
                <a:gd name="T2" fmla="*/ 553 w 1660"/>
                <a:gd name="T3" fmla="*/ 512 h 830"/>
                <a:gd name="T4" fmla="*/ 553 w 1660"/>
                <a:gd name="T5" fmla="*/ 671 h 830"/>
                <a:gd name="T6" fmla="*/ 0 w 1660"/>
                <a:gd name="T7" fmla="*/ 671 h 830"/>
                <a:gd name="T8" fmla="*/ 0 w 1660"/>
                <a:gd name="T9" fmla="*/ 512 h 830"/>
                <a:gd name="T10" fmla="*/ 237 w 1660"/>
                <a:gd name="T11" fmla="*/ 0 h 830"/>
                <a:gd name="T12" fmla="*/ 553 w 1660"/>
                <a:gd name="T13" fmla="*/ 0 h 830"/>
                <a:gd name="T14" fmla="*/ 553 w 1660"/>
                <a:gd name="T15" fmla="*/ 156 h 830"/>
                <a:gd name="T16" fmla="*/ 237 w 1660"/>
                <a:gd name="T17" fmla="*/ 156 h 830"/>
                <a:gd name="T18" fmla="*/ 237 w 1660"/>
                <a:gd name="T19" fmla="*/ 0 h 830"/>
                <a:gd name="T20" fmla="*/ 1108 w 1660"/>
                <a:gd name="T21" fmla="*/ 0 h 830"/>
                <a:gd name="T22" fmla="*/ 1423 w 1660"/>
                <a:gd name="T23" fmla="*/ 0 h 830"/>
                <a:gd name="T24" fmla="*/ 1423 w 1660"/>
                <a:gd name="T25" fmla="*/ 156 h 830"/>
                <a:gd name="T26" fmla="*/ 1108 w 1660"/>
                <a:gd name="T27" fmla="*/ 156 h 830"/>
                <a:gd name="T28" fmla="*/ 1108 w 1660"/>
                <a:gd name="T29" fmla="*/ 0 h 830"/>
                <a:gd name="T30" fmla="*/ 752 w 1660"/>
                <a:gd name="T31" fmla="*/ 671 h 830"/>
                <a:gd name="T32" fmla="*/ 1108 w 1660"/>
                <a:gd name="T33" fmla="*/ 671 h 830"/>
                <a:gd name="T34" fmla="*/ 1108 w 1660"/>
                <a:gd name="T35" fmla="*/ 830 h 830"/>
                <a:gd name="T36" fmla="*/ 752 w 1660"/>
                <a:gd name="T37" fmla="*/ 830 h 830"/>
                <a:gd name="T38" fmla="*/ 752 w 1660"/>
                <a:gd name="T39" fmla="*/ 671 h 830"/>
                <a:gd name="T40" fmla="*/ 1108 w 1660"/>
                <a:gd name="T41" fmla="*/ 512 h 830"/>
                <a:gd name="T42" fmla="*/ 1660 w 1660"/>
                <a:gd name="T43" fmla="*/ 512 h 830"/>
                <a:gd name="T44" fmla="*/ 1660 w 1660"/>
                <a:gd name="T45" fmla="*/ 671 h 830"/>
                <a:gd name="T46" fmla="*/ 1108 w 1660"/>
                <a:gd name="T47" fmla="*/ 671 h 830"/>
                <a:gd name="T48" fmla="*/ 1108 w 1660"/>
                <a:gd name="T49" fmla="*/ 512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60" h="830">
                  <a:moveTo>
                    <a:pt x="0" y="512"/>
                  </a:moveTo>
                  <a:lnTo>
                    <a:pt x="553" y="512"/>
                  </a:lnTo>
                  <a:lnTo>
                    <a:pt x="553" y="671"/>
                  </a:lnTo>
                  <a:lnTo>
                    <a:pt x="0" y="671"/>
                  </a:lnTo>
                  <a:lnTo>
                    <a:pt x="0" y="512"/>
                  </a:lnTo>
                  <a:close/>
                  <a:moveTo>
                    <a:pt x="237" y="0"/>
                  </a:moveTo>
                  <a:lnTo>
                    <a:pt x="553" y="0"/>
                  </a:lnTo>
                  <a:lnTo>
                    <a:pt x="553" y="156"/>
                  </a:lnTo>
                  <a:lnTo>
                    <a:pt x="237" y="156"/>
                  </a:lnTo>
                  <a:lnTo>
                    <a:pt x="237" y="0"/>
                  </a:lnTo>
                  <a:close/>
                  <a:moveTo>
                    <a:pt x="1108" y="0"/>
                  </a:moveTo>
                  <a:lnTo>
                    <a:pt x="1423" y="0"/>
                  </a:lnTo>
                  <a:lnTo>
                    <a:pt x="1423" y="156"/>
                  </a:lnTo>
                  <a:lnTo>
                    <a:pt x="1108" y="156"/>
                  </a:lnTo>
                  <a:lnTo>
                    <a:pt x="1108" y="0"/>
                  </a:lnTo>
                  <a:close/>
                  <a:moveTo>
                    <a:pt x="752" y="671"/>
                  </a:moveTo>
                  <a:lnTo>
                    <a:pt x="1108" y="671"/>
                  </a:lnTo>
                  <a:lnTo>
                    <a:pt x="1108" y="830"/>
                  </a:lnTo>
                  <a:lnTo>
                    <a:pt x="752" y="830"/>
                  </a:lnTo>
                  <a:lnTo>
                    <a:pt x="752" y="671"/>
                  </a:lnTo>
                  <a:close/>
                  <a:moveTo>
                    <a:pt x="1108" y="512"/>
                  </a:moveTo>
                  <a:lnTo>
                    <a:pt x="1660" y="512"/>
                  </a:lnTo>
                  <a:lnTo>
                    <a:pt x="1660" y="671"/>
                  </a:lnTo>
                  <a:lnTo>
                    <a:pt x="1108" y="671"/>
                  </a:lnTo>
                  <a:lnTo>
                    <a:pt x="1108" y="5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1" name="Rectangle 12"/>
            <p:cNvSpPr>
              <a:spLocks noChangeArrowheads="1"/>
            </p:cNvSpPr>
            <p:nvPr/>
          </p:nvSpPr>
          <p:spPr bwMode="auto">
            <a:xfrm>
              <a:off x="4119" y="2256"/>
              <a:ext cx="156" cy="59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4" name="MH_SubTitle_1"/>
          <p:cNvSpPr txBox="1"/>
          <p:nvPr>
            <p:custDataLst>
              <p:tags r:id="rId1"/>
            </p:custDataLst>
          </p:nvPr>
        </p:nvSpPr>
        <p:spPr>
          <a:xfrm>
            <a:off x="552721" y="456888"/>
            <a:ext cx="2689489" cy="369332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履历及入职感受</a:t>
            </a:r>
            <a:endParaRPr lang="zh-CN" altLang="en-US" sz="2400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23 3.7037E-7 L -0.10885 3.7037E-7 " pathEditMode="relative" rAng="0" ptsTypes="AA">
                                      <p:cBhvr>
                                        <p:cTn id="9" dur="75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11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35" presetClass="path" presetSubtype="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601 3.7037E-7 L 8.33333E-7 3.7037E-7 " pathEditMode="relative" rAng="0" ptsTypes="AA">
                                      <p:cBhvr>
                                        <p:cTn id="1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3" presetClass="path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23 3.7037E-7 L -0.10885 3.7037E-7 " pathEditMode="relative" rAng="0" ptsTypes="AA">
                                      <p:cBhvr>
                                        <p:cTn id="16" dur="75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11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601 3.7037E-7 L 8.33333E-7 3.7037E-7 " pathEditMode="relative" rAng="0" ptsTypes="AA">
                                      <p:cBhvr>
                                        <p:cTn id="1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3" presetClass="path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62 4.44444E-6 L 0.11081 4.44444E-6 " pathEditMode="relative" rAng="0" ptsTypes="AA">
                                      <p:cBhvr>
                                        <p:cTn id="23" dur="75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15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35" presetClass="path" presetSubtype="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1562 4.44444E-6 L 0 4.44444E-6 " pathEditMode="relative" rAng="0" ptsTypes="AA">
                                      <p:cBhvr>
                                        <p:cTn id="2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0 E" pathEditMode="relative" ptsTypes="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" presetID="6" presetClass="emph" presetSubtype="0" accel="50000" decel="5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  <p:from x="139478" y="139478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8" grpId="2" animBg="1"/>
      <p:bldP spid="41" grpId="0"/>
      <p:bldP spid="42" grpId="0"/>
      <p:bldP spid="43" grpId="0"/>
      <p:bldP spid="47" grpId="0"/>
      <p:bldP spid="48" grpId="0"/>
      <p:bldP spid="52" grpId="0"/>
      <p:bldP spid="53" grpId="0"/>
      <p:bldP spid="54" grpId="0"/>
      <p:bldP spid="55" grpId="0"/>
      <p:bldP spid="5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675296" y="1908068"/>
            <a:ext cx="2540000" cy="3841474"/>
            <a:chOff x="1675296" y="1941443"/>
            <a:chExt cx="2540000" cy="3841474"/>
          </a:xfrm>
        </p:grpSpPr>
        <p:sp>
          <p:nvSpPr>
            <p:cNvPr id="9" name="矩形: 剪去单角 8"/>
            <p:cNvSpPr/>
            <p:nvPr/>
          </p:nvSpPr>
          <p:spPr>
            <a:xfrm>
              <a:off x="1675296" y="1941443"/>
              <a:ext cx="2540000" cy="3841474"/>
            </a:xfrm>
            <a:prstGeom prst="snip1Rect">
              <a:avLst/>
            </a:prstGeom>
            <a:gradFill flip="none" rotWithShape="1">
              <a:gsLst>
                <a:gs pos="0">
                  <a:srgbClr val="024581"/>
                </a:gs>
                <a:gs pos="100000">
                  <a:schemeClr val="accent2"/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直角三角形 9"/>
            <p:cNvSpPr/>
            <p:nvPr/>
          </p:nvSpPr>
          <p:spPr>
            <a:xfrm>
              <a:off x="3789052" y="1941443"/>
              <a:ext cx="426243" cy="426243"/>
            </a:xfrm>
            <a:prstGeom prst="rtTriangle">
              <a:avLst/>
            </a:prstGeom>
            <a:gradFill flip="none" rotWithShape="1">
              <a:gsLst>
                <a:gs pos="0">
                  <a:schemeClr val="accent2"/>
                </a:gs>
                <a:gs pos="57000">
                  <a:schemeClr val="accent2"/>
                </a:gs>
              </a:gsLst>
              <a:lin ang="18900000" scaled="1"/>
              <a:tileRect/>
            </a:gra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976705" y="1908068"/>
            <a:ext cx="2540000" cy="3841474"/>
            <a:chOff x="7976705" y="1941443"/>
            <a:chExt cx="2540000" cy="3841474"/>
          </a:xfrm>
        </p:grpSpPr>
        <p:sp>
          <p:nvSpPr>
            <p:cNvPr id="12" name="矩形: 剪去单角 11"/>
            <p:cNvSpPr/>
            <p:nvPr/>
          </p:nvSpPr>
          <p:spPr>
            <a:xfrm>
              <a:off x="7976705" y="1941443"/>
              <a:ext cx="2540000" cy="3841474"/>
            </a:xfrm>
            <a:prstGeom prst="snip1Rect">
              <a:avLst/>
            </a:prstGeom>
            <a:gradFill flip="none" rotWithShape="1">
              <a:gsLst>
                <a:gs pos="0">
                  <a:srgbClr val="024581"/>
                </a:gs>
                <a:gs pos="100000">
                  <a:schemeClr val="accent2"/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直角三角形 17"/>
            <p:cNvSpPr/>
            <p:nvPr/>
          </p:nvSpPr>
          <p:spPr>
            <a:xfrm>
              <a:off x="10090461" y="1941443"/>
              <a:ext cx="426243" cy="426243"/>
            </a:xfrm>
            <a:prstGeom prst="rtTriangle">
              <a:avLst/>
            </a:prstGeom>
            <a:gradFill flip="none" rotWithShape="1">
              <a:gsLst>
                <a:gs pos="0">
                  <a:schemeClr val="accent2"/>
                </a:gs>
                <a:gs pos="57000">
                  <a:schemeClr val="accent2"/>
                </a:gs>
              </a:gsLst>
              <a:lin ang="18900000" scaled="1"/>
              <a:tileRect/>
            </a:gra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826001" y="1415428"/>
            <a:ext cx="2540000" cy="3841474"/>
            <a:chOff x="4826001" y="1941443"/>
            <a:chExt cx="2540000" cy="3841474"/>
          </a:xfrm>
        </p:grpSpPr>
        <p:grpSp>
          <p:nvGrpSpPr>
            <p:cNvPr id="20" name="组合 19"/>
            <p:cNvGrpSpPr/>
            <p:nvPr/>
          </p:nvGrpSpPr>
          <p:grpSpPr>
            <a:xfrm>
              <a:off x="4826001" y="1941443"/>
              <a:ext cx="2540000" cy="3841474"/>
              <a:chOff x="2565400" y="1714500"/>
              <a:chExt cx="2540000" cy="3841474"/>
            </a:xfrm>
          </p:grpSpPr>
          <p:sp>
            <p:nvSpPr>
              <p:cNvPr id="35" name="矩形: 剪去单角 34"/>
              <p:cNvSpPr/>
              <p:nvPr/>
            </p:nvSpPr>
            <p:spPr>
              <a:xfrm>
                <a:off x="2565400" y="1714500"/>
                <a:ext cx="2540000" cy="3841474"/>
              </a:xfrm>
              <a:prstGeom prst="snip1Rect">
                <a:avLst/>
              </a:prstGeom>
              <a:gradFill flip="none" rotWithShape="1">
                <a:gsLst>
                  <a:gs pos="0">
                    <a:srgbClr val="024581"/>
                  </a:gs>
                  <a:gs pos="100000">
                    <a:schemeClr val="accent2"/>
                  </a:gs>
                </a:gsLst>
                <a:lin ang="108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419100" dist="190500" dir="2700000" algn="tl" rotWithShape="0">
                  <a:prstClr val="black">
                    <a:alpha val="23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6" name="直角三角形 35"/>
              <p:cNvSpPr/>
              <p:nvPr/>
            </p:nvSpPr>
            <p:spPr>
              <a:xfrm>
                <a:off x="4679156" y="1714500"/>
                <a:ext cx="426243" cy="426243"/>
              </a:xfrm>
              <a:prstGeom prst="rtTriangle">
                <a:avLst/>
              </a:prstGeom>
              <a:gradFill flip="none" rotWithShape="1">
                <a:gsLst>
                  <a:gs pos="17000">
                    <a:srgbClr val="035CAC">
                      <a:lumMod val="75000"/>
                    </a:srgbClr>
                  </a:gs>
                  <a:gs pos="100000">
                    <a:srgbClr val="047CEA"/>
                  </a:gs>
                </a:gsLst>
                <a:lin ang="81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2794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5153026" y="2662030"/>
              <a:ext cx="1885950" cy="2918460"/>
              <a:chOff x="5153026" y="2686050"/>
              <a:chExt cx="1885950" cy="2918460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5581650" y="2686050"/>
                <a:ext cx="1457326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035CAC">
                    <a:lumMod val="50000"/>
                    <a:alpha val="25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23" name="直接连接符 22"/>
              <p:cNvCxnSpPr/>
              <p:nvPr/>
            </p:nvCxnSpPr>
            <p:spPr>
              <a:xfrm>
                <a:off x="5153026" y="2904259"/>
                <a:ext cx="1885950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035CAC">
                    <a:lumMod val="50000"/>
                    <a:alpha val="25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24" name="直接连接符 23"/>
              <p:cNvCxnSpPr/>
              <p:nvPr/>
            </p:nvCxnSpPr>
            <p:spPr>
              <a:xfrm>
                <a:off x="5153026" y="3122468"/>
                <a:ext cx="1885950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035CAC">
                    <a:lumMod val="50000"/>
                    <a:alpha val="25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25" name="直接连接符 24"/>
              <p:cNvCxnSpPr/>
              <p:nvPr/>
            </p:nvCxnSpPr>
            <p:spPr>
              <a:xfrm>
                <a:off x="5153026" y="3340677"/>
                <a:ext cx="1885950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035CAC">
                    <a:lumMod val="50000"/>
                    <a:alpha val="25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26" name="直接连接符 25"/>
              <p:cNvCxnSpPr/>
              <p:nvPr/>
            </p:nvCxnSpPr>
            <p:spPr>
              <a:xfrm>
                <a:off x="5153026" y="3558886"/>
                <a:ext cx="1885950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035CAC">
                    <a:lumMod val="50000"/>
                    <a:alpha val="25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27" name="直接连接符 26"/>
              <p:cNvCxnSpPr/>
              <p:nvPr/>
            </p:nvCxnSpPr>
            <p:spPr>
              <a:xfrm>
                <a:off x="5153026" y="3777095"/>
                <a:ext cx="1885950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035CAC">
                    <a:lumMod val="50000"/>
                    <a:alpha val="25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28" name="直接连接符 27"/>
              <p:cNvCxnSpPr/>
              <p:nvPr/>
            </p:nvCxnSpPr>
            <p:spPr>
              <a:xfrm>
                <a:off x="5153026" y="3995304"/>
                <a:ext cx="1885950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035CAC">
                    <a:lumMod val="50000"/>
                    <a:alpha val="25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29" name="直接连接符 28"/>
              <p:cNvCxnSpPr/>
              <p:nvPr/>
            </p:nvCxnSpPr>
            <p:spPr>
              <a:xfrm>
                <a:off x="5153026" y="4213513"/>
                <a:ext cx="1885950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035CAC">
                    <a:lumMod val="50000"/>
                    <a:alpha val="25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30" name="直接连接符 29"/>
              <p:cNvCxnSpPr/>
              <p:nvPr/>
            </p:nvCxnSpPr>
            <p:spPr>
              <a:xfrm>
                <a:off x="5153026" y="4431722"/>
                <a:ext cx="1885950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035CAC">
                    <a:lumMod val="50000"/>
                    <a:alpha val="25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31" name="直接连接符 30"/>
              <p:cNvCxnSpPr/>
              <p:nvPr/>
            </p:nvCxnSpPr>
            <p:spPr>
              <a:xfrm>
                <a:off x="5153026" y="4649931"/>
                <a:ext cx="1885950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035CAC">
                    <a:lumMod val="50000"/>
                    <a:alpha val="25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32" name="直接连接符 31"/>
              <p:cNvCxnSpPr/>
              <p:nvPr/>
            </p:nvCxnSpPr>
            <p:spPr>
              <a:xfrm>
                <a:off x="5153026" y="4868140"/>
                <a:ext cx="1885950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035CAC">
                    <a:lumMod val="50000"/>
                    <a:alpha val="25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33" name="直接连接符 32"/>
              <p:cNvCxnSpPr/>
              <p:nvPr/>
            </p:nvCxnSpPr>
            <p:spPr>
              <a:xfrm>
                <a:off x="5153026" y="5086350"/>
                <a:ext cx="1285874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035CAC">
                    <a:lumMod val="50000"/>
                    <a:alpha val="25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34" name="直接连接符 33"/>
              <p:cNvCxnSpPr/>
              <p:nvPr/>
            </p:nvCxnSpPr>
            <p:spPr>
              <a:xfrm>
                <a:off x="6789420" y="5604510"/>
                <a:ext cx="249556" cy="0"/>
              </a:xfrm>
              <a:prstGeom prst="line">
                <a:avLst/>
              </a:prstGeom>
              <a:noFill/>
              <a:ln w="25400" cap="flat" cmpd="sng" algn="ctr">
                <a:solidFill>
                  <a:srgbClr val="035CAC">
                    <a:lumMod val="50000"/>
                    <a:alpha val="25000"/>
                  </a:srgbClr>
                </a:solidFill>
                <a:prstDash val="solid"/>
                <a:miter lim="800000"/>
              </a:ln>
              <a:effectLst/>
            </p:spPr>
          </p:cxnSp>
        </p:grpSp>
      </p:grpSp>
      <p:sp>
        <p:nvSpPr>
          <p:cNvPr id="37" name="Freeform 13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/>
          <p:cNvSpPr/>
          <p:nvPr/>
        </p:nvSpPr>
        <p:spPr bwMode="auto">
          <a:xfrm>
            <a:off x="9017293" y="2460122"/>
            <a:ext cx="458824" cy="448525"/>
          </a:xfrm>
          <a:custGeom>
            <a:avLst/>
            <a:gdLst>
              <a:gd name="T0" fmla="*/ 281 w 312"/>
              <a:gd name="T1" fmla="*/ 174 h 305"/>
              <a:gd name="T2" fmla="*/ 312 w 312"/>
              <a:gd name="T3" fmla="*/ 174 h 305"/>
              <a:gd name="T4" fmla="*/ 312 w 312"/>
              <a:gd name="T5" fmla="*/ 305 h 305"/>
              <a:gd name="T6" fmla="*/ 230 w 312"/>
              <a:gd name="T7" fmla="*/ 271 h 305"/>
              <a:gd name="T8" fmla="*/ 0 w 312"/>
              <a:gd name="T9" fmla="*/ 271 h 305"/>
              <a:gd name="T10" fmla="*/ 0 w 312"/>
              <a:gd name="T11" fmla="*/ 0 h 305"/>
              <a:gd name="T12" fmla="*/ 312 w 312"/>
              <a:gd name="T13" fmla="*/ 0 h 305"/>
              <a:gd name="T14" fmla="*/ 312 w 312"/>
              <a:gd name="T15" fmla="*/ 137 h 305"/>
              <a:gd name="T16" fmla="*/ 84 w 312"/>
              <a:gd name="T17" fmla="*/ 137 h 305"/>
              <a:gd name="T18" fmla="*/ 84 w 312"/>
              <a:gd name="T19" fmla="*/ 105 h 305"/>
              <a:gd name="T20" fmla="*/ 281 w 312"/>
              <a:gd name="T21" fmla="*/ 105 h 305"/>
              <a:gd name="T22" fmla="*/ 281 w 312"/>
              <a:gd name="T23" fmla="*/ 32 h 305"/>
              <a:gd name="T24" fmla="*/ 30 w 312"/>
              <a:gd name="T25" fmla="*/ 32 h 305"/>
              <a:gd name="T26" fmla="*/ 30 w 312"/>
              <a:gd name="T27" fmla="*/ 240 h 305"/>
              <a:gd name="T28" fmla="*/ 236 w 312"/>
              <a:gd name="T29" fmla="*/ 240 h 305"/>
              <a:gd name="T30" fmla="*/ 281 w 312"/>
              <a:gd name="T31" fmla="*/ 259 h 305"/>
              <a:gd name="T32" fmla="*/ 281 w 312"/>
              <a:gd name="T33" fmla="*/ 174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12" h="305">
                <a:moveTo>
                  <a:pt x="281" y="174"/>
                </a:moveTo>
                <a:lnTo>
                  <a:pt x="312" y="174"/>
                </a:lnTo>
                <a:lnTo>
                  <a:pt x="312" y="305"/>
                </a:lnTo>
                <a:lnTo>
                  <a:pt x="230" y="271"/>
                </a:lnTo>
                <a:lnTo>
                  <a:pt x="0" y="271"/>
                </a:lnTo>
                <a:lnTo>
                  <a:pt x="0" y="0"/>
                </a:lnTo>
                <a:lnTo>
                  <a:pt x="312" y="0"/>
                </a:lnTo>
                <a:lnTo>
                  <a:pt x="312" y="137"/>
                </a:lnTo>
                <a:lnTo>
                  <a:pt x="84" y="137"/>
                </a:lnTo>
                <a:lnTo>
                  <a:pt x="84" y="105"/>
                </a:lnTo>
                <a:lnTo>
                  <a:pt x="281" y="105"/>
                </a:lnTo>
                <a:lnTo>
                  <a:pt x="281" y="32"/>
                </a:lnTo>
                <a:lnTo>
                  <a:pt x="30" y="32"/>
                </a:lnTo>
                <a:lnTo>
                  <a:pt x="30" y="240"/>
                </a:lnTo>
                <a:lnTo>
                  <a:pt x="236" y="240"/>
                </a:lnTo>
                <a:lnTo>
                  <a:pt x="281" y="259"/>
                </a:lnTo>
                <a:lnTo>
                  <a:pt x="281" y="1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Freeform 5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/>
          <p:cNvSpPr>
            <a:spLocks noEditPoints="1"/>
          </p:cNvSpPr>
          <p:nvPr/>
        </p:nvSpPr>
        <p:spPr bwMode="auto">
          <a:xfrm>
            <a:off x="2668822" y="2431914"/>
            <a:ext cx="552948" cy="539714"/>
          </a:xfrm>
          <a:custGeom>
            <a:avLst/>
            <a:gdLst>
              <a:gd name="T0" fmla="*/ 167 w 804"/>
              <a:gd name="T1" fmla="*/ 100 h 784"/>
              <a:gd name="T2" fmla="*/ 215 w 804"/>
              <a:gd name="T3" fmla="*/ 148 h 784"/>
              <a:gd name="T4" fmla="*/ 190 w 804"/>
              <a:gd name="T5" fmla="*/ 170 h 784"/>
              <a:gd name="T6" fmla="*/ 190 w 804"/>
              <a:gd name="T7" fmla="*/ 594 h 784"/>
              <a:gd name="T8" fmla="*/ 614 w 804"/>
              <a:gd name="T9" fmla="*/ 594 h 784"/>
              <a:gd name="T10" fmla="*/ 614 w 804"/>
              <a:gd name="T11" fmla="*/ 170 h 784"/>
              <a:gd name="T12" fmla="*/ 353 w 804"/>
              <a:gd name="T13" fmla="*/ 86 h 784"/>
              <a:gd name="T14" fmla="*/ 335 w 804"/>
              <a:gd name="T15" fmla="*/ 21 h 784"/>
              <a:gd name="T16" fmla="*/ 661 w 804"/>
              <a:gd name="T17" fmla="*/ 123 h 784"/>
              <a:gd name="T18" fmla="*/ 661 w 804"/>
              <a:gd name="T19" fmla="*/ 641 h 784"/>
              <a:gd name="T20" fmla="*/ 143 w 804"/>
              <a:gd name="T21" fmla="*/ 641 h 784"/>
              <a:gd name="T22" fmla="*/ 143 w 804"/>
              <a:gd name="T23" fmla="*/ 123 h 784"/>
              <a:gd name="T24" fmla="*/ 167 w 804"/>
              <a:gd name="T25" fmla="*/ 100 h 784"/>
              <a:gd name="T26" fmla="*/ 437 w 804"/>
              <a:gd name="T27" fmla="*/ 370 h 784"/>
              <a:gd name="T28" fmla="*/ 390 w 804"/>
              <a:gd name="T29" fmla="*/ 417 h 784"/>
              <a:gd name="T30" fmla="*/ 131 w 804"/>
              <a:gd name="T31" fmla="*/ 158 h 784"/>
              <a:gd name="T32" fmla="*/ 178 w 804"/>
              <a:gd name="T33" fmla="*/ 111 h 784"/>
              <a:gd name="T34" fmla="*/ 437 w 804"/>
              <a:gd name="T35" fmla="*/ 370 h 784"/>
              <a:gd name="T36" fmla="*/ 241 w 804"/>
              <a:gd name="T37" fmla="*/ 268 h 784"/>
              <a:gd name="T38" fmla="*/ 287 w 804"/>
              <a:gd name="T39" fmla="*/ 220 h 784"/>
              <a:gd name="T40" fmla="*/ 335 w 804"/>
              <a:gd name="T41" fmla="*/ 268 h 784"/>
              <a:gd name="T42" fmla="*/ 310 w 804"/>
              <a:gd name="T43" fmla="*/ 288 h 784"/>
              <a:gd name="T44" fmla="*/ 289 w 804"/>
              <a:gd name="T45" fmla="*/ 316 h 784"/>
              <a:gd name="T46" fmla="*/ 241 w 804"/>
              <a:gd name="T47" fmla="*/ 268 h 784"/>
              <a:gd name="T48" fmla="*/ 206 w 804"/>
              <a:gd name="T49" fmla="*/ 359 h 784"/>
              <a:gd name="T50" fmla="*/ 271 w 804"/>
              <a:gd name="T51" fmla="*/ 377 h 784"/>
              <a:gd name="T52" fmla="*/ 400 w 804"/>
              <a:gd name="T53" fmla="*/ 515 h 784"/>
              <a:gd name="T54" fmla="*/ 538 w 804"/>
              <a:gd name="T55" fmla="*/ 387 h 784"/>
              <a:gd name="T56" fmla="*/ 410 w 804"/>
              <a:gd name="T57" fmla="*/ 249 h 784"/>
              <a:gd name="T58" fmla="*/ 396 w 804"/>
              <a:gd name="T59" fmla="*/ 249 h 784"/>
              <a:gd name="T60" fmla="*/ 379 w 804"/>
              <a:gd name="T61" fmla="*/ 184 h 784"/>
              <a:gd name="T62" fmla="*/ 546 w 804"/>
              <a:gd name="T63" fmla="*/ 241 h 784"/>
              <a:gd name="T64" fmla="*/ 546 w 804"/>
              <a:gd name="T65" fmla="*/ 523 h 784"/>
              <a:gd name="T66" fmla="*/ 263 w 804"/>
              <a:gd name="T67" fmla="*/ 523 h 784"/>
              <a:gd name="T68" fmla="*/ 206 w 804"/>
              <a:gd name="T69" fmla="*/ 359 h 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04" h="784">
                <a:moveTo>
                  <a:pt x="167" y="100"/>
                </a:moveTo>
                <a:cubicBezTo>
                  <a:pt x="215" y="148"/>
                  <a:pt x="215" y="148"/>
                  <a:pt x="215" y="148"/>
                </a:cubicBezTo>
                <a:cubicBezTo>
                  <a:pt x="206" y="154"/>
                  <a:pt x="198" y="162"/>
                  <a:pt x="190" y="170"/>
                </a:cubicBezTo>
                <a:cubicBezTo>
                  <a:pt x="73" y="287"/>
                  <a:pt x="73" y="477"/>
                  <a:pt x="190" y="594"/>
                </a:cubicBezTo>
                <a:cubicBezTo>
                  <a:pt x="307" y="711"/>
                  <a:pt x="497" y="711"/>
                  <a:pt x="614" y="594"/>
                </a:cubicBezTo>
                <a:cubicBezTo>
                  <a:pt x="731" y="477"/>
                  <a:pt x="731" y="287"/>
                  <a:pt x="614" y="170"/>
                </a:cubicBezTo>
                <a:cubicBezTo>
                  <a:pt x="543" y="99"/>
                  <a:pt x="445" y="71"/>
                  <a:pt x="353" y="86"/>
                </a:cubicBezTo>
                <a:cubicBezTo>
                  <a:pt x="335" y="21"/>
                  <a:pt x="335" y="21"/>
                  <a:pt x="335" y="21"/>
                </a:cubicBezTo>
                <a:cubicBezTo>
                  <a:pt x="450" y="0"/>
                  <a:pt x="573" y="34"/>
                  <a:pt x="661" y="123"/>
                </a:cubicBezTo>
                <a:cubicBezTo>
                  <a:pt x="804" y="266"/>
                  <a:pt x="804" y="498"/>
                  <a:pt x="661" y="641"/>
                </a:cubicBezTo>
                <a:cubicBezTo>
                  <a:pt x="518" y="784"/>
                  <a:pt x="286" y="784"/>
                  <a:pt x="143" y="641"/>
                </a:cubicBezTo>
                <a:cubicBezTo>
                  <a:pt x="0" y="498"/>
                  <a:pt x="0" y="266"/>
                  <a:pt x="143" y="123"/>
                </a:cubicBezTo>
                <a:cubicBezTo>
                  <a:pt x="151" y="115"/>
                  <a:pt x="159" y="107"/>
                  <a:pt x="167" y="100"/>
                </a:cubicBezTo>
                <a:close/>
                <a:moveTo>
                  <a:pt x="437" y="370"/>
                </a:moveTo>
                <a:cubicBezTo>
                  <a:pt x="390" y="417"/>
                  <a:pt x="390" y="417"/>
                  <a:pt x="390" y="417"/>
                </a:cubicBezTo>
                <a:cubicBezTo>
                  <a:pt x="131" y="158"/>
                  <a:pt x="131" y="158"/>
                  <a:pt x="131" y="158"/>
                </a:cubicBezTo>
                <a:cubicBezTo>
                  <a:pt x="178" y="111"/>
                  <a:pt x="178" y="111"/>
                  <a:pt x="178" y="111"/>
                </a:cubicBezTo>
                <a:lnTo>
                  <a:pt x="437" y="370"/>
                </a:lnTo>
                <a:close/>
                <a:moveTo>
                  <a:pt x="241" y="268"/>
                </a:moveTo>
                <a:cubicBezTo>
                  <a:pt x="253" y="249"/>
                  <a:pt x="269" y="233"/>
                  <a:pt x="287" y="220"/>
                </a:cubicBezTo>
                <a:cubicBezTo>
                  <a:pt x="335" y="268"/>
                  <a:pt x="335" y="268"/>
                  <a:pt x="335" y="268"/>
                </a:cubicBezTo>
                <a:cubicBezTo>
                  <a:pt x="326" y="274"/>
                  <a:pt x="318" y="280"/>
                  <a:pt x="310" y="288"/>
                </a:cubicBezTo>
                <a:cubicBezTo>
                  <a:pt x="302" y="296"/>
                  <a:pt x="295" y="306"/>
                  <a:pt x="289" y="316"/>
                </a:cubicBezTo>
                <a:lnTo>
                  <a:pt x="241" y="268"/>
                </a:lnTo>
                <a:close/>
                <a:moveTo>
                  <a:pt x="206" y="359"/>
                </a:moveTo>
                <a:cubicBezTo>
                  <a:pt x="271" y="377"/>
                  <a:pt x="271" y="377"/>
                  <a:pt x="271" y="377"/>
                </a:cubicBezTo>
                <a:cubicBezTo>
                  <a:pt x="269" y="450"/>
                  <a:pt x="326" y="512"/>
                  <a:pt x="400" y="515"/>
                </a:cubicBezTo>
                <a:cubicBezTo>
                  <a:pt x="473" y="518"/>
                  <a:pt x="535" y="461"/>
                  <a:pt x="538" y="387"/>
                </a:cubicBezTo>
                <a:cubicBezTo>
                  <a:pt x="541" y="314"/>
                  <a:pt x="483" y="252"/>
                  <a:pt x="410" y="249"/>
                </a:cubicBezTo>
                <a:cubicBezTo>
                  <a:pt x="405" y="249"/>
                  <a:pt x="401" y="249"/>
                  <a:pt x="396" y="249"/>
                </a:cubicBezTo>
                <a:cubicBezTo>
                  <a:pt x="379" y="184"/>
                  <a:pt x="379" y="184"/>
                  <a:pt x="379" y="184"/>
                </a:cubicBezTo>
                <a:cubicBezTo>
                  <a:pt x="440" y="176"/>
                  <a:pt x="502" y="197"/>
                  <a:pt x="546" y="241"/>
                </a:cubicBezTo>
                <a:cubicBezTo>
                  <a:pt x="624" y="319"/>
                  <a:pt x="624" y="445"/>
                  <a:pt x="546" y="523"/>
                </a:cubicBezTo>
                <a:cubicBezTo>
                  <a:pt x="468" y="602"/>
                  <a:pt x="341" y="602"/>
                  <a:pt x="263" y="523"/>
                </a:cubicBezTo>
                <a:cubicBezTo>
                  <a:pt x="220" y="480"/>
                  <a:pt x="199" y="420"/>
                  <a:pt x="206" y="3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Freeform 19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/>
          <p:cNvSpPr>
            <a:spLocks noEditPoints="1"/>
          </p:cNvSpPr>
          <p:nvPr/>
        </p:nvSpPr>
        <p:spPr bwMode="auto">
          <a:xfrm>
            <a:off x="5859408" y="2116942"/>
            <a:ext cx="473187" cy="474564"/>
          </a:xfrm>
          <a:custGeom>
            <a:avLst/>
            <a:gdLst>
              <a:gd name="T0" fmla="*/ 561 w 733"/>
              <a:gd name="T1" fmla="*/ 56 h 734"/>
              <a:gd name="T2" fmla="*/ 512 w 733"/>
              <a:gd name="T3" fmla="*/ 105 h 734"/>
              <a:gd name="T4" fmla="*/ 367 w 733"/>
              <a:gd name="T5" fmla="*/ 67 h 734"/>
              <a:gd name="T6" fmla="*/ 67 w 733"/>
              <a:gd name="T7" fmla="*/ 367 h 734"/>
              <a:gd name="T8" fmla="*/ 367 w 733"/>
              <a:gd name="T9" fmla="*/ 667 h 734"/>
              <a:gd name="T10" fmla="*/ 667 w 733"/>
              <a:gd name="T11" fmla="*/ 367 h 734"/>
              <a:gd name="T12" fmla="*/ 600 w 733"/>
              <a:gd name="T13" fmla="*/ 178 h 734"/>
              <a:gd name="T14" fmla="*/ 647 w 733"/>
              <a:gd name="T15" fmla="*/ 131 h 734"/>
              <a:gd name="T16" fmla="*/ 733 w 733"/>
              <a:gd name="T17" fmla="*/ 367 h 734"/>
              <a:gd name="T18" fmla="*/ 367 w 733"/>
              <a:gd name="T19" fmla="*/ 734 h 734"/>
              <a:gd name="T20" fmla="*/ 0 w 733"/>
              <a:gd name="T21" fmla="*/ 367 h 734"/>
              <a:gd name="T22" fmla="*/ 367 w 733"/>
              <a:gd name="T23" fmla="*/ 0 h 734"/>
              <a:gd name="T24" fmla="*/ 561 w 733"/>
              <a:gd name="T25" fmla="*/ 56 h 734"/>
              <a:gd name="T26" fmla="*/ 343 w 733"/>
              <a:gd name="T27" fmla="*/ 439 h 734"/>
              <a:gd name="T28" fmla="*/ 234 w 733"/>
              <a:gd name="T29" fmla="*/ 330 h 734"/>
              <a:gd name="T30" fmla="*/ 281 w 733"/>
              <a:gd name="T31" fmla="*/ 283 h 734"/>
              <a:gd name="T32" fmla="*/ 390 w 733"/>
              <a:gd name="T33" fmla="*/ 392 h 734"/>
              <a:gd name="T34" fmla="*/ 619 w 733"/>
              <a:gd name="T35" fmla="*/ 163 h 734"/>
              <a:gd name="T36" fmla="*/ 666 w 733"/>
              <a:gd name="T37" fmla="*/ 210 h 734"/>
              <a:gd name="T38" fmla="*/ 389 w 733"/>
              <a:gd name="T39" fmla="*/ 487 h 734"/>
              <a:gd name="T40" fmla="*/ 342 w 733"/>
              <a:gd name="T41" fmla="*/ 440 h 734"/>
              <a:gd name="T42" fmla="*/ 343 w 733"/>
              <a:gd name="T43" fmla="*/ 439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33" h="734">
                <a:moveTo>
                  <a:pt x="561" y="56"/>
                </a:moveTo>
                <a:cubicBezTo>
                  <a:pt x="512" y="105"/>
                  <a:pt x="512" y="105"/>
                  <a:pt x="512" y="105"/>
                </a:cubicBezTo>
                <a:cubicBezTo>
                  <a:pt x="468" y="80"/>
                  <a:pt x="418" y="67"/>
                  <a:pt x="367" y="67"/>
                </a:cubicBezTo>
                <a:cubicBezTo>
                  <a:pt x="201" y="67"/>
                  <a:pt x="67" y="201"/>
                  <a:pt x="67" y="367"/>
                </a:cubicBezTo>
                <a:cubicBezTo>
                  <a:pt x="67" y="533"/>
                  <a:pt x="201" y="667"/>
                  <a:pt x="367" y="667"/>
                </a:cubicBezTo>
                <a:cubicBezTo>
                  <a:pt x="532" y="667"/>
                  <a:pt x="667" y="533"/>
                  <a:pt x="667" y="367"/>
                </a:cubicBezTo>
                <a:cubicBezTo>
                  <a:pt x="667" y="295"/>
                  <a:pt x="642" y="229"/>
                  <a:pt x="600" y="178"/>
                </a:cubicBezTo>
                <a:cubicBezTo>
                  <a:pt x="647" y="131"/>
                  <a:pt x="647" y="131"/>
                  <a:pt x="647" y="131"/>
                </a:cubicBezTo>
                <a:cubicBezTo>
                  <a:pt x="703" y="197"/>
                  <a:pt x="733" y="280"/>
                  <a:pt x="733" y="367"/>
                </a:cubicBezTo>
                <a:cubicBezTo>
                  <a:pt x="733" y="569"/>
                  <a:pt x="569" y="734"/>
                  <a:pt x="367" y="734"/>
                </a:cubicBezTo>
                <a:cubicBezTo>
                  <a:pt x="164" y="734"/>
                  <a:pt x="0" y="569"/>
                  <a:pt x="0" y="367"/>
                </a:cubicBezTo>
                <a:cubicBezTo>
                  <a:pt x="0" y="164"/>
                  <a:pt x="164" y="0"/>
                  <a:pt x="367" y="0"/>
                </a:cubicBezTo>
                <a:cubicBezTo>
                  <a:pt x="438" y="0"/>
                  <a:pt x="505" y="21"/>
                  <a:pt x="561" y="56"/>
                </a:cubicBezTo>
                <a:close/>
                <a:moveTo>
                  <a:pt x="343" y="439"/>
                </a:moveTo>
                <a:cubicBezTo>
                  <a:pt x="234" y="330"/>
                  <a:pt x="234" y="330"/>
                  <a:pt x="234" y="330"/>
                </a:cubicBezTo>
                <a:cubicBezTo>
                  <a:pt x="281" y="283"/>
                  <a:pt x="281" y="283"/>
                  <a:pt x="281" y="283"/>
                </a:cubicBezTo>
                <a:cubicBezTo>
                  <a:pt x="390" y="392"/>
                  <a:pt x="390" y="392"/>
                  <a:pt x="390" y="392"/>
                </a:cubicBezTo>
                <a:cubicBezTo>
                  <a:pt x="619" y="163"/>
                  <a:pt x="619" y="163"/>
                  <a:pt x="619" y="163"/>
                </a:cubicBezTo>
                <a:cubicBezTo>
                  <a:pt x="666" y="210"/>
                  <a:pt x="666" y="210"/>
                  <a:pt x="666" y="210"/>
                </a:cubicBezTo>
                <a:cubicBezTo>
                  <a:pt x="389" y="487"/>
                  <a:pt x="389" y="487"/>
                  <a:pt x="389" y="487"/>
                </a:cubicBezTo>
                <a:cubicBezTo>
                  <a:pt x="342" y="440"/>
                  <a:pt x="342" y="440"/>
                  <a:pt x="342" y="440"/>
                </a:cubicBezTo>
                <a:cubicBezTo>
                  <a:pt x="343" y="439"/>
                  <a:pt x="343" y="439"/>
                  <a:pt x="343" y="43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矩形 39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/>
          <p:cNvSpPr/>
          <p:nvPr/>
        </p:nvSpPr>
        <p:spPr>
          <a:xfrm>
            <a:off x="1960063" y="3353702"/>
            <a:ext cx="1970467" cy="417358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请替换文字内容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矩形 40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/>
          <p:cNvSpPr/>
          <p:nvPr/>
        </p:nvSpPr>
        <p:spPr>
          <a:xfrm>
            <a:off x="1838945" y="3873754"/>
            <a:ext cx="2212702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42" name="直接连接符 41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/>
          <p:cNvCxnSpPr/>
          <p:nvPr/>
        </p:nvCxnSpPr>
        <p:spPr>
          <a:xfrm>
            <a:off x="2845708" y="3823861"/>
            <a:ext cx="199176" cy="0"/>
          </a:xfrm>
          <a:prstGeom prst="line">
            <a:avLst/>
          </a:prstGeom>
          <a:noFill/>
          <a:ln w="254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</p:cxnSp>
      <p:sp>
        <p:nvSpPr>
          <p:cNvPr id="43" name="矩形 42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/>
          <p:cNvSpPr/>
          <p:nvPr/>
        </p:nvSpPr>
        <p:spPr>
          <a:xfrm>
            <a:off x="8241517" y="3413162"/>
            <a:ext cx="2010376" cy="417358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请替换文字内容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矩形 43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/>
          <p:cNvSpPr/>
          <p:nvPr/>
        </p:nvSpPr>
        <p:spPr>
          <a:xfrm>
            <a:off x="8140354" y="3933214"/>
            <a:ext cx="2212702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45" name="直接连接符 44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/>
          <p:cNvCxnSpPr/>
          <p:nvPr/>
        </p:nvCxnSpPr>
        <p:spPr>
          <a:xfrm>
            <a:off x="9147117" y="3883321"/>
            <a:ext cx="199176" cy="0"/>
          </a:xfrm>
          <a:prstGeom prst="line">
            <a:avLst/>
          </a:prstGeom>
          <a:noFill/>
          <a:ln w="254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</p:cxnSp>
      <p:sp>
        <p:nvSpPr>
          <p:cNvPr id="46" name="矩形 45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/>
          <p:cNvSpPr/>
          <p:nvPr/>
        </p:nvSpPr>
        <p:spPr>
          <a:xfrm>
            <a:off x="5110768" y="2977713"/>
            <a:ext cx="1970467" cy="417358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请替换文字内容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" name="矩形 46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/>
          <p:cNvSpPr/>
          <p:nvPr/>
        </p:nvSpPr>
        <p:spPr>
          <a:xfrm>
            <a:off x="4989650" y="3497765"/>
            <a:ext cx="2212702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48" name="直接连接符 47" descr="e7d195523061f1c0d3ba7f298e59d031c9c3f97027ed136f882110EF8F17BAD1F2C348D17C7856EF46CB4678CC9E44EE1ABA681E3133328A7B4D22AAF822B2429426B2355AA8CC4431B8568D2CF3B73AE9F4AE98D5A0D6A5566EF967553E96D781C502472DAB692B5E92B1CB5B32F40BF8CF6181A24AB2F2CD3A9A53F0FE7F0D4E247476572CCFAC"/>
          <p:cNvCxnSpPr/>
          <p:nvPr/>
        </p:nvCxnSpPr>
        <p:spPr>
          <a:xfrm>
            <a:off x="5996413" y="3447872"/>
            <a:ext cx="199176" cy="0"/>
          </a:xfrm>
          <a:prstGeom prst="line">
            <a:avLst/>
          </a:prstGeom>
          <a:noFill/>
          <a:ln w="254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49" name="MH_SubTitle_1"/>
          <p:cNvSpPr txBox="1"/>
          <p:nvPr>
            <p:custDataLst>
              <p:tags r:id="rId1"/>
            </p:custDataLst>
          </p:nvPr>
        </p:nvSpPr>
        <p:spPr>
          <a:xfrm>
            <a:off x="552721" y="456888"/>
            <a:ext cx="2689489" cy="369332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履历及入职感受</a:t>
            </a:r>
            <a:endParaRPr lang="zh-CN" altLang="en-US" sz="2400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decel="506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0.03889 L 3.54167E-6 -0.14814 " pathEditMode="relative" rAng="0" ptsTypes="AA">
                                      <p:cBhvr>
                                        <p:cTn id="9" dur="75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4" presetClass="path" presetSubtype="0" decel="506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54167E-6 0.03843 L 3.54167E-6 -3.33333E-6 " pathEditMode="relative" rAng="0" ptsTypes="AA">
                                      <p:cBhvr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4" presetClass="path" presetSubtype="0" decel="506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3889 L 0 -0.14815 " pathEditMode="relative" rAng="0" ptsTypes="AA">
                                      <p:cBhvr>
                                        <p:cTn id="16" dur="75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4" presetClass="path" presetSubtype="0" decel="506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.03843 L 0 -2.59259E-6 " pathEditMode="relative" rAng="0" ptsTypes="AA">
                                      <p:cBhvr>
                                        <p:cTn id="1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4" presetClass="path" presetSubtype="0" decel="506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0.03889 L -3.54167E-6 -0.14814 " pathEditMode="relative" rAng="0" ptsTypes="AA">
                                      <p:cBhvr>
                                        <p:cTn id="23" dur="75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4" presetClass="path" presetSubtype="0" decel="506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54167E-6 0.03843 L -3.54167E-6 -3.33333E-6 " pathEditMode="relative" rAng="0" ptsTypes="AA">
                                      <p:cBhvr>
                                        <p:cTn id="2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5" presetClass="path" presetSubtype="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5403 -4.44444E-6 L 3.54167E-6 -4.44444E-6 " pathEditMode="relative" rAng="0" ptsTypes="AA">
                                      <p:cBhvr>
                                        <p:cTn id="48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8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5" presetClass="path" presetSubtype="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5404 7.40741E-7 L -3.54167E-6 7.40741E-7 " pathEditMode="relative" rAng="0" ptsTypes="AA">
                                      <p:cBhvr>
                                        <p:cTn id="59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8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5" presetClass="path" presetSubtype="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5404 -3.33333E-6 L 0 -3.33333E-6 " pathEditMode="relative" rAng="0" ptsTypes="AA">
                                      <p:cBhvr>
                                        <p:cTn id="70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8" y="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/>
      <p:bldP spid="40" grpId="1"/>
      <p:bldP spid="41" grpId="0"/>
      <p:bldP spid="43" grpId="0"/>
      <p:bldP spid="43" grpId="1"/>
      <p:bldP spid="44" grpId="0"/>
      <p:bldP spid="46" grpId="0"/>
      <p:bldP spid="46" grpId="1"/>
      <p:bldP spid="4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/>
          <p:cNvSpPr/>
          <p:nvPr/>
        </p:nvSpPr>
        <p:spPr>
          <a:xfrm>
            <a:off x="3697210" y="3169640"/>
            <a:ext cx="1614398" cy="1614398"/>
          </a:xfrm>
          <a:prstGeom prst="ellipse">
            <a:avLst/>
          </a:prstGeom>
          <a:gradFill flip="none" rotWithShape="1">
            <a:gsLst>
              <a:gs pos="0">
                <a:srgbClr val="024581"/>
              </a:gs>
              <a:gs pos="100000">
                <a:schemeClr val="accent2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椭圆 9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/>
          <p:cNvSpPr/>
          <p:nvPr/>
        </p:nvSpPr>
        <p:spPr>
          <a:xfrm>
            <a:off x="4758271" y="3169640"/>
            <a:ext cx="1614398" cy="1614398"/>
          </a:xfrm>
          <a:prstGeom prst="ellipse">
            <a:avLst/>
          </a:prstGeom>
          <a:gradFill flip="none" rotWithShape="1">
            <a:gsLst>
              <a:gs pos="0">
                <a:srgbClr val="024581"/>
              </a:gs>
              <a:gs pos="100000">
                <a:schemeClr val="accent2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椭圆 10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/>
          <p:cNvSpPr/>
          <p:nvPr/>
        </p:nvSpPr>
        <p:spPr>
          <a:xfrm>
            <a:off x="5819333" y="3169640"/>
            <a:ext cx="1614398" cy="1614398"/>
          </a:xfrm>
          <a:prstGeom prst="ellipse">
            <a:avLst/>
          </a:prstGeom>
          <a:gradFill flip="none" rotWithShape="1">
            <a:gsLst>
              <a:gs pos="0">
                <a:srgbClr val="024581"/>
              </a:gs>
              <a:gs pos="100000">
                <a:schemeClr val="accent2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椭圆 11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/>
          <p:cNvSpPr/>
          <p:nvPr/>
        </p:nvSpPr>
        <p:spPr>
          <a:xfrm>
            <a:off x="6880394" y="3169640"/>
            <a:ext cx="1614398" cy="1614398"/>
          </a:xfrm>
          <a:prstGeom prst="ellipse">
            <a:avLst/>
          </a:prstGeom>
          <a:gradFill flip="none" rotWithShape="1">
            <a:gsLst>
              <a:gs pos="0">
                <a:srgbClr val="024581"/>
              </a:gs>
              <a:gs pos="100000">
                <a:schemeClr val="accent2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矩形 17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/>
          <p:cNvSpPr/>
          <p:nvPr/>
        </p:nvSpPr>
        <p:spPr>
          <a:xfrm>
            <a:off x="832267" y="1672570"/>
            <a:ext cx="3576081" cy="417358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请替换文字内容</a:t>
            </a:r>
            <a:endParaRPr lang="zh-CN" altLang="en-US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矩形 18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/>
          <p:cNvSpPr/>
          <p:nvPr/>
        </p:nvSpPr>
        <p:spPr>
          <a:xfrm>
            <a:off x="998816" y="2144642"/>
            <a:ext cx="3242984" cy="511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矩形 19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/>
          <p:cNvSpPr/>
          <p:nvPr/>
        </p:nvSpPr>
        <p:spPr>
          <a:xfrm>
            <a:off x="832267" y="5226743"/>
            <a:ext cx="3576081" cy="417358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请替换文字内容</a:t>
            </a:r>
            <a:endParaRPr lang="zh-CN" altLang="en-US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矩形 20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/>
          <p:cNvSpPr/>
          <p:nvPr/>
        </p:nvSpPr>
        <p:spPr>
          <a:xfrm>
            <a:off x="998815" y="5712595"/>
            <a:ext cx="3242984" cy="511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矩形 21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/>
          <p:cNvSpPr/>
          <p:nvPr/>
        </p:nvSpPr>
        <p:spPr>
          <a:xfrm>
            <a:off x="7279824" y="1672570"/>
            <a:ext cx="3576081" cy="417358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请替换文字内容</a:t>
            </a:r>
            <a:endParaRPr lang="zh-CN" altLang="en-US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矩形 22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/>
          <p:cNvSpPr/>
          <p:nvPr/>
        </p:nvSpPr>
        <p:spPr>
          <a:xfrm>
            <a:off x="7446373" y="2144642"/>
            <a:ext cx="3242984" cy="511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矩形 23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/>
          <p:cNvSpPr/>
          <p:nvPr/>
        </p:nvSpPr>
        <p:spPr>
          <a:xfrm>
            <a:off x="7279824" y="5226743"/>
            <a:ext cx="3576081" cy="417358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请替换文字内容</a:t>
            </a:r>
            <a:endParaRPr lang="zh-CN" altLang="en-US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矩形 24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/>
          <p:cNvSpPr/>
          <p:nvPr/>
        </p:nvSpPr>
        <p:spPr>
          <a:xfrm>
            <a:off x="7496117" y="5712595"/>
            <a:ext cx="3143496" cy="511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100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任意多边形 6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/>
          <p:cNvSpPr/>
          <p:nvPr/>
        </p:nvSpPr>
        <p:spPr>
          <a:xfrm>
            <a:off x="2696369" y="4820611"/>
            <a:ext cx="1774824" cy="205581"/>
          </a:xfrm>
          <a:custGeom>
            <a:avLst/>
            <a:gdLst>
              <a:gd name="connsiteX0" fmla="*/ 1727200 w 1727200"/>
              <a:gd name="connsiteY0" fmla="*/ 0 h 241300"/>
              <a:gd name="connsiteX1" fmla="*/ 1663700 w 1727200"/>
              <a:gd name="connsiteY1" fmla="*/ 127000 h 241300"/>
              <a:gd name="connsiteX2" fmla="*/ 0 w 1727200"/>
              <a:gd name="connsiteY2" fmla="*/ 127000 h 241300"/>
              <a:gd name="connsiteX3" fmla="*/ 0 w 1727200"/>
              <a:gd name="connsiteY3" fmla="*/ 241300 h 241300"/>
              <a:gd name="connsiteX0-1" fmla="*/ 1801018 w 1801018"/>
              <a:gd name="connsiteY0-2" fmla="*/ 0 h 231775"/>
              <a:gd name="connsiteX1-3" fmla="*/ 1737518 w 1801018"/>
              <a:gd name="connsiteY1-4" fmla="*/ 127000 h 231775"/>
              <a:gd name="connsiteX2-5" fmla="*/ 73818 w 1801018"/>
              <a:gd name="connsiteY2-6" fmla="*/ 127000 h 231775"/>
              <a:gd name="connsiteX3-7" fmla="*/ 0 w 1801018"/>
              <a:gd name="connsiteY3-8" fmla="*/ 231775 h 231775"/>
              <a:gd name="connsiteX0-9" fmla="*/ 1786731 w 1786731"/>
              <a:gd name="connsiteY0-10" fmla="*/ 0 h 231775"/>
              <a:gd name="connsiteX1-11" fmla="*/ 1723231 w 1786731"/>
              <a:gd name="connsiteY1-12" fmla="*/ 127000 h 231775"/>
              <a:gd name="connsiteX2-13" fmla="*/ 59531 w 1786731"/>
              <a:gd name="connsiteY2-14" fmla="*/ 127000 h 231775"/>
              <a:gd name="connsiteX3-15" fmla="*/ 0 w 1786731"/>
              <a:gd name="connsiteY3-16" fmla="*/ 231775 h 231775"/>
              <a:gd name="connsiteX0-17" fmla="*/ 1779587 w 1779587"/>
              <a:gd name="connsiteY0-18" fmla="*/ 0 h 205581"/>
              <a:gd name="connsiteX1-19" fmla="*/ 1723231 w 1779587"/>
              <a:gd name="connsiteY1-20" fmla="*/ 100806 h 205581"/>
              <a:gd name="connsiteX2-21" fmla="*/ 59531 w 1779587"/>
              <a:gd name="connsiteY2-22" fmla="*/ 100806 h 205581"/>
              <a:gd name="connsiteX3-23" fmla="*/ 0 w 1779587"/>
              <a:gd name="connsiteY3-24" fmla="*/ 205581 h 205581"/>
              <a:gd name="connsiteX0-25" fmla="*/ 1774824 w 1774824"/>
              <a:gd name="connsiteY0-26" fmla="*/ 0 h 205581"/>
              <a:gd name="connsiteX1-27" fmla="*/ 1723231 w 1774824"/>
              <a:gd name="connsiteY1-28" fmla="*/ 100806 h 205581"/>
              <a:gd name="connsiteX2-29" fmla="*/ 59531 w 1774824"/>
              <a:gd name="connsiteY2-30" fmla="*/ 100806 h 205581"/>
              <a:gd name="connsiteX3-31" fmla="*/ 0 w 1774824"/>
              <a:gd name="connsiteY3-32" fmla="*/ 205581 h 2055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774824" h="205581">
                <a:moveTo>
                  <a:pt x="1774824" y="0"/>
                </a:moveTo>
                <a:lnTo>
                  <a:pt x="1723231" y="100806"/>
                </a:lnTo>
                <a:lnTo>
                  <a:pt x="59531" y="100806"/>
                </a:lnTo>
                <a:lnTo>
                  <a:pt x="0" y="205581"/>
                </a:lnTo>
              </a:path>
            </a:pathLst>
          </a:custGeom>
          <a:noFill/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任意多边形 107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/>
          <p:cNvSpPr/>
          <p:nvPr/>
        </p:nvSpPr>
        <p:spPr>
          <a:xfrm flipH="1">
            <a:off x="3316433" y="2946216"/>
            <a:ext cx="2205830" cy="191294"/>
          </a:xfrm>
          <a:custGeom>
            <a:avLst/>
            <a:gdLst>
              <a:gd name="connsiteX0" fmla="*/ 1727200 w 1727200"/>
              <a:gd name="connsiteY0" fmla="*/ 0 h 241300"/>
              <a:gd name="connsiteX1" fmla="*/ 1663700 w 1727200"/>
              <a:gd name="connsiteY1" fmla="*/ 127000 h 241300"/>
              <a:gd name="connsiteX2" fmla="*/ 0 w 1727200"/>
              <a:gd name="connsiteY2" fmla="*/ 127000 h 241300"/>
              <a:gd name="connsiteX3" fmla="*/ 0 w 1727200"/>
              <a:gd name="connsiteY3" fmla="*/ 241300 h 241300"/>
              <a:gd name="connsiteX0-1" fmla="*/ 1801018 w 1801018"/>
              <a:gd name="connsiteY0-2" fmla="*/ 0 h 231775"/>
              <a:gd name="connsiteX1-3" fmla="*/ 1737518 w 1801018"/>
              <a:gd name="connsiteY1-4" fmla="*/ 127000 h 231775"/>
              <a:gd name="connsiteX2-5" fmla="*/ 73818 w 1801018"/>
              <a:gd name="connsiteY2-6" fmla="*/ 127000 h 231775"/>
              <a:gd name="connsiteX3-7" fmla="*/ 0 w 1801018"/>
              <a:gd name="connsiteY3-8" fmla="*/ 231775 h 231775"/>
              <a:gd name="connsiteX0-9" fmla="*/ 1786731 w 1786731"/>
              <a:gd name="connsiteY0-10" fmla="*/ 0 h 231775"/>
              <a:gd name="connsiteX1-11" fmla="*/ 1723231 w 1786731"/>
              <a:gd name="connsiteY1-12" fmla="*/ 127000 h 231775"/>
              <a:gd name="connsiteX2-13" fmla="*/ 59531 w 1786731"/>
              <a:gd name="connsiteY2-14" fmla="*/ 127000 h 231775"/>
              <a:gd name="connsiteX3-15" fmla="*/ 0 w 1786731"/>
              <a:gd name="connsiteY3-16" fmla="*/ 231775 h 231775"/>
              <a:gd name="connsiteX0-17" fmla="*/ 1779587 w 1779587"/>
              <a:gd name="connsiteY0-18" fmla="*/ 0 h 205581"/>
              <a:gd name="connsiteX1-19" fmla="*/ 1723231 w 1779587"/>
              <a:gd name="connsiteY1-20" fmla="*/ 100806 h 205581"/>
              <a:gd name="connsiteX2-21" fmla="*/ 59531 w 1779587"/>
              <a:gd name="connsiteY2-22" fmla="*/ 100806 h 205581"/>
              <a:gd name="connsiteX3-23" fmla="*/ 0 w 1779587"/>
              <a:gd name="connsiteY3-24" fmla="*/ 205581 h 205581"/>
              <a:gd name="connsiteX0-25" fmla="*/ 1774824 w 1774824"/>
              <a:gd name="connsiteY0-26" fmla="*/ 0 h 205581"/>
              <a:gd name="connsiteX1-27" fmla="*/ 1723231 w 1774824"/>
              <a:gd name="connsiteY1-28" fmla="*/ 100806 h 205581"/>
              <a:gd name="connsiteX2-29" fmla="*/ 59531 w 1774824"/>
              <a:gd name="connsiteY2-30" fmla="*/ 100806 h 205581"/>
              <a:gd name="connsiteX3-31" fmla="*/ 0 w 1774824"/>
              <a:gd name="connsiteY3-32" fmla="*/ 205581 h 205581"/>
              <a:gd name="connsiteX0-33" fmla="*/ 2205830 w 2205830"/>
              <a:gd name="connsiteY0-34" fmla="*/ 0 h 191294"/>
              <a:gd name="connsiteX1-35" fmla="*/ 1723231 w 2205830"/>
              <a:gd name="connsiteY1-36" fmla="*/ 86519 h 191294"/>
              <a:gd name="connsiteX2-37" fmla="*/ 59531 w 2205830"/>
              <a:gd name="connsiteY2-38" fmla="*/ 86519 h 191294"/>
              <a:gd name="connsiteX3-39" fmla="*/ 0 w 2205830"/>
              <a:gd name="connsiteY3-40" fmla="*/ 191294 h 191294"/>
              <a:gd name="connsiteX0-41" fmla="*/ 2205830 w 2205830"/>
              <a:gd name="connsiteY0-42" fmla="*/ 0 h 191294"/>
              <a:gd name="connsiteX1-43" fmla="*/ 1723231 w 2205830"/>
              <a:gd name="connsiteY1-44" fmla="*/ 86519 h 191294"/>
              <a:gd name="connsiteX2-45" fmla="*/ 59531 w 2205830"/>
              <a:gd name="connsiteY2-46" fmla="*/ 86519 h 191294"/>
              <a:gd name="connsiteX3-47" fmla="*/ 0 w 2205830"/>
              <a:gd name="connsiteY3-48" fmla="*/ 191294 h 191294"/>
              <a:gd name="connsiteX0-49" fmla="*/ 2205830 w 2205830"/>
              <a:gd name="connsiteY0-50" fmla="*/ 0 h 191294"/>
              <a:gd name="connsiteX1-51" fmla="*/ 2151856 w 2205830"/>
              <a:gd name="connsiteY1-52" fmla="*/ 86519 h 191294"/>
              <a:gd name="connsiteX2-53" fmla="*/ 59531 w 2205830"/>
              <a:gd name="connsiteY2-54" fmla="*/ 86519 h 191294"/>
              <a:gd name="connsiteX3-55" fmla="*/ 0 w 2205830"/>
              <a:gd name="connsiteY3-56" fmla="*/ 191294 h 19129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205830" h="191294">
                <a:moveTo>
                  <a:pt x="2205830" y="0"/>
                </a:moveTo>
                <a:lnTo>
                  <a:pt x="2151856" y="86519"/>
                </a:lnTo>
                <a:lnTo>
                  <a:pt x="59531" y="86519"/>
                </a:lnTo>
                <a:lnTo>
                  <a:pt x="0" y="191294"/>
                </a:lnTo>
              </a:path>
            </a:pathLst>
          </a:custGeom>
          <a:noFill/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任意多边形 109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/>
          <p:cNvSpPr/>
          <p:nvPr/>
        </p:nvSpPr>
        <p:spPr>
          <a:xfrm flipH="1">
            <a:off x="6696275" y="4820611"/>
            <a:ext cx="1774824" cy="205581"/>
          </a:xfrm>
          <a:custGeom>
            <a:avLst/>
            <a:gdLst>
              <a:gd name="connsiteX0" fmla="*/ 1727200 w 1727200"/>
              <a:gd name="connsiteY0" fmla="*/ 0 h 241300"/>
              <a:gd name="connsiteX1" fmla="*/ 1663700 w 1727200"/>
              <a:gd name="connsiteY1" fmla="*/ 127000 h 241300"/>
              <a:gd name="connsiteX2" fmla="*/ 0 w 1727200"/>
              <a:gd name="connsiteY2" fmla="*/ 127000 h 241300"/>
              <a:gd name="connsiteX3" fmla="*/ 0 w 1727200"/>
              <a:gd name="connsiteY3" fmla="*/ 241300 h 241300"/>
              <a:gd name="connsiteX0-1" fmla="*/ 1801018 w 1801018"/>
              <a:gd name="connsiteY0-2" fmla="*/ 0 h 231775"/>
              <a:gd name="connsiteX1-3" fmla="*/ 1737518 w 1801018"/>
              <a:gd name="connsiteY1-4" fmla="*/ 127000 h 231775"/>
              <a:gd name="connsiteX2-5" fmla="*/ 73818 w 1801018"/>
              <a:gd name="connsiteY2-6" fmla="*/ 127000 h 231775"/>
              <a:gd name="connsiteX3-7" fmla="*/ 0 w 1801018"/>
              <a:gd name="connsiteY3-8" fmla="*/ 231775 h 231775"/>
              <a:gd name="connsiteX0-9" fmla="*/ 1786731 w 1786731"/>
              <a:gd name="connsiteY0-10" fmla="*/ 0 h 231775"/>
              <a:gd name="connsiteX1-11" fmla="*/ 1723231 w 1786731"/>
              <a:gd name="connsiteY1-12" fmla="*/ 127000 h 231775"/>
              <a:gd name="connsiteX2-13" fmla="*/ 59531 w 1786731"/>
              <a:gd name="connsiteY2-14" fmla="*/ 127000 h 231775"/>
              <a:gd name="connsiteX3-15" fmla="*/ 0 w 1786731"/>
              <a:gd name="connsiteY3-16" fmla="*/ 231775 h 231775"/>
              <a:gd name="connsiteX0-17" fmla="*/ 1779587 w 1779587"/>
              <a:gd name="connsiteY0-18" fmla="*/ 0 h 205581"/>
              <a:gd name="connsiteX1-19" fmla="*/ 1723231 w 1779587"/>
              <a:gd name="connsiteY1-20" fmla="*/ 100806 h 205581"/>
              <a:gd name="connsiteX2-21" fmla="*/ 59531 w 1779587"/>
              <a:gd name="connsiteY2-22" fmla="*/ 100806 h 205581"/>
              <a:gd name="connsiteX3-23" fmla="*/ 0 w 1779587"/>
              <a:gd name="connsiteY3-24" fmla="*/ 205581 h 205581"/>
              <a:gd name="connsiteX0-25" fmla="*/ 1774824 w 1774824"/>
              <a:gd name="connsiteY0-26" fmla="*/ 0 h 205581"/>
              <a:gd name="connsiteX1-27" fmla="*/ 1723231 w 1774824"/>
              <a:gd name="connsiteY1-28" fmla="*/ 100806 h 205581"/>
              <a:gd name="connsiteX2-29" fmla="*/ 59531 w 1774824"/>
              <a:gd name="connsiteY2-30" fmla="*/ 100806 h 205581"/>
              <a:gd name="connsiteX3-31" fmla="*/ 0 w 1774824"/>
              <a:gd name="connsiteY3-32" fmla="*/ 205581 h 2055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774824" h="205581">
                <a:moveTo>
                  <a:pt x="1774824" y="0"/>
                </a:moveTo>
                <a:lnTo>
                  <a:pt x="1723231" y="100806"/>
                </a:lnTo>
                <a:lnTo>
                  <a:pt x="59531" y="100806"/>
                </a:lnTo>
                <a:lnTo>
                  <a:pt x="0" y="205581"/>
                </a:lnTo>
              </a:path>
            </a:pathLst>
          </a:custGeom>
          <a:noFill/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任意多边形 110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/>
          <p:cNvSpPr/>
          <p:nvPr/>
        </p:nvSpPr>
        <p:spPr>
          <a:xfrm>
            <a:off x="7814507" y="2923496"/>
            <a:ext cx="1050924" cy="189706"/>
          </a:xfrm>
          <a:custGeom>
            <a:avLst/>
            <a:gdLst>
              <a:gd name="connsiteX0" fmla="*/ 1727200 w 1727200"/>
              <a:gd name="connsiteY0" fmla="*/ 0 h 241300"/>
              <a:gd name="connsiteX1" fmla="*/ 1663700 w 1727200"/>
              <a:gd name="connsiteY1" fmla="*/ 127000 h 241300"/>
              <a:gd name="connsiteX2" fmla="*/ 0 w 1727200"/>
              <a:gd name="connsiteY2" fmla="*/ 127000 h 241300"/>
              <a:gd name="connsiteX3" fmla="*/ 0 w 1727200"/>
              <a:gd name="connsiteY3" fmla="*/ 241300 h 241300"/>
              <a:gd name="connsiteX0-1" fmla="*/ 1801018 w 1801018"/>
              <a:gd name="connsiteY0-2" fmla="*/ 0 h 231775"/>
              <a:gd name="connsiteX1-3" fmla="*/ 1737518 w 1801018"/>
              <a:gd name="connsiteY1-4" fmla="*/ 127000 h 231775"/>
              <a:gd name="connsiteX2-5" fmla="*/ 73818 w 1801018"/>
              <a:gd name="connsiteY2-6" fmla="*/ 127000 h 231775"/>
              <a:gd name="connsiteX3-7" fmla="*/ 0 w 1801018"/>
              <a:gd name="connsiteY3-8" fmla="*/ 231775 h 231775"/>
              <a:gd name="connsiteX0-9" fmla="*/ 1786731 w 1786731"/>
              <a:gd name="connsiteY0-10" fmla="*/ 0 h 231775"/>
              <a:gd name="connsiteX1-11" fmla="*/ 1723231 w 1786731"/>
              <a:gd name="connsiteY1-12" fmla="*/ 127000 h 231775"/>
              <a:gd name="connsiteX2-13" fmla="*/ 59531 w 1786731"/>
              <a:gd name="connsiteY2-14" fmla="*/ 127000 h 231775"/>
              <a:gd name="connsiteX3-15" fmla="*/ 0 w 1786731"/>
              <a:gd name="connsiteY3-16" fmla="*/ 231775 h 231775"/>
              <a:gd name="connsiteX0-17" fmla="*/ 1779587 w 1779587"/>
              <a:gd name="connsiteY0-18" fmla="*/ 0 h 205581"/>
              <a:gd name="connsiteX1-19" fmla="*/ 1723231 w 1779587"/>
              <a:gd name="connsiteY1-20" fmla="*/ 100806 h 205581"/>
              <a:gd name="connsiteX2-21" fmla="*/ 59531 w 1779587"/>
              <a:gd name="connsiteY2-22" fmla="*/ 100806 h 205581"/>
              <a:gd name="connsiteX3-23" fmla="*/ 0 w 1779587"/>
              <a:gd name="connsiteY3-24" fmla="*/ 205581 h 205581"/>
              <a:gd name="connsiteX0-25" fmla="*/ 1774824 w 1774824"/>
              <a:gd name="connsiteY0-26" fmla="*/ 0 h 205581"/>
              <a:gd name="connsiteX1-27" fmla="*/ 1723231 w 1774824"/>
              <a:gd name="connsiteY1-28" fmla="*/ 100806 h 205581"/>
              <a:gd name="connsiteX2-29" fmla="*/ 59531 w 1774824"/>
              <a:gd name="connsiteY2-30" fmla="*/ 100806 h 205581"/>
              <a:gd name="connsiteX3-31" fmla="*/ 0 w 1774824"/>
              <a:gd name="connsiteY3-32" fmla="*/ 205581 h 205581"/>
              <a:gd name="connsiteX0-33" fmla="*/ 1774824 w 1774824"/>
              <a:gd name="connsiteY0-34" fmla="*/ 0 h 205581"/>
              <a:gd name="connsiteX1-35" fmla="*/ 986631 w 1774824"/>
              <a:gd name="connsiteY1-36" fmla="*/ 103981 h 205581"/>
              <a:gd name="connsiteX2-37" fmla="*/ 59531 w 1774824"/>
              <a:gd name="connsiteY2-38" fmla="*/ 100806 h 205581"/>
              <a:gd name="connsiteX3-39" fmla="*/ 0 w 1774824"/>
              <a:gd name="connsiteY3-40" fmla="*/ 205581 h 205581"/>
              <a:gd name="connsiteX0-41" fmla="*/ 1050924 w 1050924"/>
              <a:gd name="connsiteY0-42" fmla="*/ 0 h 189706"/>
              <a:gd name="connsiteX1-43" fmla="*/ 986631 w 1050924"/>
              <a:gd name="connsiteY1-44" fmla="*/ 88106 h 189706"/>
              <a:gd name="connsiteX2-45" fmla="*/ 59531 w 1050924"/>
              <a:gd name="connsiteY2-46" fmla="*/ 84931 h 189706"/>
              <a:gd name="connsiteX3-47" fmla="*/ 0 w 1050924"/>
              <a:gd name="connsiteY3-48" fmla="*/ 189706 h 1897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50924" h="189706">
                <a:moveTo>
                  <a:pt x="1050924" y="0"/>
                </a:moveTo>
                <a:lnTo>
                  <a:pt x="986631" y="88106"/>
                </a:lnTo>
                <a:lnTo>
                  <a:pt x="59531" y="84931"/>
                </a:lnTo>
                <a:lnTo>
                  <a:pt x="0" y="189706"/>
                </a:lnTo>
              </a:path>
            </a:pathLst>
          </a:custGeom>
          <a:noFill/>
          <a:ln w="1270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0" name="直接连接符 29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/>
          <p:cNvCxnSpPr/>
          <p:nvPr/>
        </p:nvCxnSpPr>
        <p:spPr>
          <a:xfrm>
            <a:off x="8937235" y="2098716"/>
            <a:ext cx="261258" cy="0"/>
          </a:xfrm>
          <a:prstGeom prst="line">
            <a:avLst/>
          </a:prstGeom>
          <a:noFill/>
          <a:ln w="25400" cap="flat" cmpd="sng" algn="ctr">
            <a:solidFill>
              <a:srgbClr val="047CEA"/>
            </a:solidFill>
            <a:prstDash val="solid"/>
            <a:miter lim="800000"/>
          </a:ln>
          <a:effectLst/>
        </p:spPr>
      </p:cxnSp>
      <p:cxnSp>
        <p:nvCxnSpPr>
          <p:cNvPr id="31" name="直接连接符 30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/>
          <p:cNvCxnSpPr/>
          <p:nvPr/>
        </p:nvCxnSpPr>
        <p:spPr>
          <a:xfrm>
            <a:off x="2489678" y="2098716"/>
            <a:ext cx="261258" cy="0"/>
          </a:xfrm>
          <a:prstGeom prst="line">
            <a:avLst/>
          </a:prstGeom>
          <a:noFill/>
          <a:ln w="25400" cap="flat" cmpd="sng" algn="ctr">
            <a:solidFill>
              <a:srgbClr val="047CEA"/>
            </a:solidFill>
            <a:prstDash val="solid"/>
            <a:miter lim="800000"/>
          </a:ln>
          <a:effectLst/>
        </p:spPr>
      </p:cxnSp>
      <p:cxnSp>
        <p:nvCxnSpPr>
          <p:cNvPr id="32" name="直接连接符 31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/>
          <p:cNvCxnSpPr/>
          <p:nvPr/>
        </p:nvCxnSpPr>
        <p:spPr>
          <a:xfrm>
            <a:off x="8937235" y="5669232"/>
            <a:ext cx="261258" cy="0"/>
          </a:xfrm>
          <a:prstGeom prst="line">
            <a:avLst/>
          </a:prstGeom>
          <a:noFill/>
          <a:ln w="25400" cap="flat" cmpd="sng" algn="ctr">
            <a:solidFill>
              <a:srgbClr val="047CEA"/>
            </a:solidFill>
            <a:prstDash val="solid"/>
            <a:miter lim="800000"/>
          </a:ln>
          <a:effectLst/>
        </p:spPr>
      </p:cxnSp>
      <p:cxnSp>
        <p:nvCxnSpPr>
          <p:cNvPr id="33" name="直接连接符 32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/>
          <p:cNvCxnSpPr/>
          <p:nvPr/>
        </p:nvCxnSpPr>
        <p:spPr>
          <a:xfrm>
            <a:off x="2489678" y="5669232"/>
            <a:ext cx="261258" cy="0"/>
          </a:xfrm>
          <a:prstGeom prst="line">
            <a:avLst/>
          </a:prstGeom>
          <a:noFill/>
          <a:ln w="25400" cap="flat" cmpd="sng" algn="ctr">
            <a:solidFill>
              <a:srgbClr val="047CEA"/>
            </a:solidFill>
            <a:prstDash val="solid"/>
            <a:miter lim="800000"/>
          </a:ln>
          <a:effectLst/>
        </p:spPr>
      </p:cxnSp>
      <p:pic>
        <p:nvPicPr>
          <p:cNvPr id="34" name="图形 33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/>
          <p:cNvPicPr>
            <a:picLocks noChangeAspect="1"/>
          </p:cNvPicPr>
          <p:nvPr/>
        </p:nvPicPr>
        <p:blipFill>
          <a:blip r:embed="rId1" cstate="print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470092" y="3759341"/>
            <a:ext cx="435002" cy="435000"/>
          </a:xfrm>
          <a:prstGeom prst="rect">
            <a:avLst/>
          </a:prstGeom>
        </p:spPr>
      </p:pic>
      <p:pic>
        <p:nvPicPr>
          <p:cNvPr id="35" name="图形 34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/>
          <p:cNvPicPr>
            <a:picLocks noChangeAspect="1"/>
          </p:cNvPicPr>
          <p:nvPr/>
        </p:nvPicPr>
        <p:blipFill>
          <a:blip r:embed="rId3" cstate="print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369689" y="3772324"/>
            <a:ext cx="269442" cy="409030"/>
          </a:xfrm>
          <a:prstGeom prst="rect">
            <a:avLst/>
          </a:prstGeom>
        </p:spPr>
      </p:pic>
      <p:pic>
        <p:nvPicPr>
          <p:cNvPr id="36" name="图形 35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/>
          <p:cNvPicPr>
            <a:picLocks noChangeAspect="1"/>
          </p:cNvPicPr>
          <p:nvPr/>
        </p:nvPicPr>
        <p:blipFill>
          <a:blip r:embed="rId5" cstate="print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364200" y="3752845"/>
            <a:ext cx="402540" cy="447988"/>
          </a:xfrm>
          <a:prstGeom prst="rect">
            <a:avLst/>
          </a:prstGeom>
        </p:spPr>
      </p:pic>
      <p:pic>
        <p:nvPicPr>
          <p:cNvPr id="37" name="图形 36" descr="e7d195523061f1c0d3ba7f298e59d031c9c3f97027ed136f882110EF8F17BAD1F2C348D17C7856EF46CB4678CC9E44EE1ABA681E3133328A7B4D22AAF822B2429426B2355AA8CC44631ADF5DCF3CCC2ED22CEDF72B6C20DA53B27F4D5A1D8BF2536A534E389ABD44BD1F6D1AB10C4DCA1D9B494ADDBE539489AE1793AAAB8AB09AB7E095C0272EBB"/>
          <p:cNvPicPr>
            <a:picLocks noChangeAspect="1"/>
          </p:cNvPicPr>
          <p:nvPr/>
        </p:nvPicPr>
        <p:blipFill>
          <a:blip r:embed="rId7" cstate="print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423639" y="3793425"/>
            <a:ext cx="405786" cy="366830"/>
          </a:xfrm>
          <a:prstGeom prst="rect">
            <a:avLst/>
          </a:prstGeom>
        </p:spPr>
      </p:pic>
      <p:sp>
        <p:nvSpPr>
          <p:cNvPr id="38" name="MH_SubTitle_1"/>
          <p:cNvSpPr txBox="1"/>
          <p:nvPr>
            <p:custDataLst>
              <p:tags r:id="rId9"/>
            </p:custDataLst>
          </p:nvPr>
        </p:nvSpPr>
        <p:spPr>
          <a:xfrm>
            <a:off x="552721" y="456888"/>
            <a:ext cx="2689489" cy="369332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rPr>
              <a:t>履历及入职感受</a:t>
            </a:r>
            <a:endParaRPr lang="zh-CN" altLang="en-US" sz="2400" dirty="0">
              <a:solidFill>
                <a:schemeClr val="accent3">
                  <a:lumMod val="10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15312 -1.11111E-6 L -2.08333E-7 -1.11111E-6 " pathEditMode="relative" rAng="0" ptsTypes="AA">
                                      <p:cBhvr>
                                        <p:cTn id="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56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5" presetClass="path" presetSubtype="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7018 -1.11111E-6 L -1.04167E-6 -1.11111E-6 " pathEditMode="relative" rAng="0" ptsTypes="AA">
                                      <p:cBhvr>
                                        <p:cTn id="1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03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5" presetClass="path" presetSubtype="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15729 -1.11111E-6 L 4.16667E-7 -1.11111E-6 " pathEditMode="relative" rAng="0" ptsTypes="AA">
                                      <p:cBhvr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65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5" presetClass="path" presetSubtype="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7031 -1.11111E-6 L 1.25E-6 -1.11111E-6 " pathEditMode="relative" rAng="0" ptsTypes="AA">
                                      <p:cBhvr>
                                        <p:cTn id="2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6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path" presetSubtype="0" decel="506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2.08333E-6 -0.0676 L -2.08333E-6 2.96296E-6 " pathEditMode="relative" rAng="0" ptsTypes="AA">
                                      <p:cBhvr>
                                        <p:cTn id="6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38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2" presetClass="path" presetSubtype="0" decel="506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2.08333E-6 -0.0676 L -2.08333E-6 2.96296E-6 " pathEditMode="relative" rAng="0" ptsTypes="AA">
                                      <p:cBhvr>
                                        <p:cTn id="7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38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64" presetClass="path" presetSubtype="0" decel="506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11022E-16 0.06829 L 1.11022E-16 -2.59259E-6 " pathEditMode="relative" rAng="0" ptsTypes="AA">
                                      <p:cBhvr>
                                        <p:cTn id="7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26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64" presetClass="path" presetSubtype="0" decel="506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3.75E-6 0.06829 L -3.75E-6 -2.59259E-6 " pathEditMode="relative" rAng="0" ptsTypes="AA">
                                      <p:cBhvr>
                                        <p:cTn id="8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26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16" presetClass="entr" presetSubtype="37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3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6" presetClass="entr" presetSubtype="37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6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6" presetClass="entr" presetSubtype="37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9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6" presetClass="entr" presetSubtype="37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2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8" grpId="0"/>
      <p:bldP spid="18" grpId="1"/>
      <p:bldP spid="19" grpId="0"/>
      <p:bldP spid="20" grpId="0"/>
      <p:bldP spid="20" grpId="1"/>
      <p:bldP spid="21" grpId="0"/>
      <p:bldP spid="22" grpId="0"/>
      <p:bldP spid="22" grpId="1"/>
      <p:bldP spid="23" grpId="0"/>
      <p:bldP spid="24" grpId="0"/>
      <p:bldP spid="24" grpId="1"/>
      <p:bldP spid="25" grpId="0"/>
      <p:bldP spid="26" grpId="0" animBg="1"/>
      <p:bldP spid="27" grpId="0" animBg="1"/>
      <p:bldP spid="28" grpId="0" animBg="1"/>
      <p:bldP spid="2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64109" y="0"/>
              <a:ext cx="2927891" cy="4409162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0" y="2448838"/>
              <a:ext cx="2927891" cy="4409162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84264" cy="67721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70838" y="1777500"/>
              <a:ext cx="746895" cy="739195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10083" y="651353"/>
              <a:ext cx="429274" cy="424848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07736" y="6180790"/>
              <a:ext cx="684264" cy="67721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23408" y="5585412"/>
              <a:ext cx="746895" cy="739195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62653" y="4459265"/>
              <a:ext cx="429274" cy="424848"/>
            </a:xfrm>
            <a:prstGeom prst="rect">
              <a:avLst/>
            </a:prstGeom>
          </p:spPr>
        </p:pic>
      </p:grpSp>
      <p:sp>
        <p:nvSpPr>
          <p:cNvPr id="93" name="文本框 92"/>
          <p:cNvSpPr txBox="1"/>
          <p:nvPr/>
        </p:nvSpPr>
        <p:spPr>
          <a:xfrm>
            <a:off x="4872133" y="906505"/>
            <a:ext cx="1433406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024581"/>
                    </a:gs>
                    <a:gs pos="0">
                      <a:srgbClr val="00C3C7"/>
                    </a:gs>
                  </a:gsLst>
                  <a:lin ang="10800000" scaled="1"/>
                </a:gradFill>
                <a:effectLst/>
                <a:uLnTx/>
                <a:uFillTx/>
                <a:cs typeface="+mn-ea"/>
                <a:sym typeface="+mn-lt"/>
              </a:rPr>
              <a:t>0</a:t>
            </a: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024581"/>
                  </a:gs>
                  <a:gs pos="0">
                    <a:srgbClr val="00C3C7"/>
                  </a:gs>
                </a:gsLst>
                <a:lin ang="10800000" scaled="1"/>
              </a:gra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5890305" y="906505"/>
            <a:ext cx="1433406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6600" dirty="0">
                <a:gradFill>
                  <a:gsLst>
                    <a:gs pos="100000">
                      <a:srgbClr val="024581"/>
                    </a:gs>
                    <a:gs pos="0">
                      <a:srgbClr val="00C3C7"/>
                    </a:gs>
                  </a:gsLst>
                  <a:lin ang="10800000" scaled="1"/>
                </a:gradFill>
                <a:cs typeface="+mn-ea"/>
                <a:sym typeface="+mn-lt"/>
              </a:rPr>
              <a:t>2</a:t>
            </a: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024581"/>
                  </a:gs>
                  <a:gs pos="0">
                    <a:srgbClr val="00C3C7"/>
                  </a:gs>
                </a:gsLst>
                <a:lin ang="10800000" scaled="1"/>
              </a:gra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1" name="TextBox 21"/>
          <p:cNvSpPr txBox="1"/>
          <p:nvPr/>
        </p:nvSpPr>
        <p:spPr>
          <a:xfrm>
            <a:off x="2954014" y="3478899"/>
            <a:ext cx="628397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2D3868"/>
                </a:solidFill>
                <a:effectLst>
                  <a:outerShdw blurRad="254000" dist="101600" dir="5400000" algn="ctr" rotWithShape="0">
                    <a:srgbClr val="000000">
                      <a:alpha val="15000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重点工作及收获</a:t>
            </a:r>
            <a:endParaRPr kumimoji="0" lang="zh-CN" altLang="en-US" sz="6600" b="1" i="0" u="none" strike="noStrike" kern="1200" cap="none" spc="0" normalizeH="0" baseline="0" noProof="0" dirty="0">
              <a:ln>
                <a:noFill/>
              </a:ln>
              <a:solidFill>
                <a:srgbClr val="2D3868"/>
              </a:solidFill>
              <a:effectLst>
                <a:outerShdw blurRad="254000" dist="101600" dir="5400000" algn="ctr" rotWithShape="0">
                  <a:srgbClr val="000000">
                    <a:alpha val="15000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3230880" y="4628025"/>
            <a:ext cx="5730240" cy="614920"/>
          </a:xfrm>
          <a:prstGeom prst="rect">
            <a:avLst/>
          </a:prstGeom>
        </p:spPr>
        <p:txBody>
          <a:bodyPr wrap="square" lIns="91448" tIns="45724" rIns="91448" bIns="45724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2D3868"/>
                </a:solidFill>
                <a:effectLst/>
                <a:uLnTx/>
                <a:uFillTx/>
                <a:cs typeface="+mn-ea"/>
                <a:sym typeface="+mn-lt"/>
              </a:rPr>
              <a:t>A wonderful serenity has taken possession of my entire soul, like these sweet mornings of spring which I enjoy with my whole heart. A wonderful serenity has taken possession of my entire soul, like these sweet mornings of spring which I enjoy with my whole heart. </a:t>
            </a:r>
            <a:endParaRPr kumimoji="0" lang="en-US" altLang="zh-CN" sz="900" b="0" i="0" u="none" strike="noStrike" kern="1200" cap="none" spc="0" normalizeH="0" baseline="0" noProof="0" dirty="0">
              <a:ln>
                <a:noFill/>
              </a:ln>
              <a:solidFill>
                <a:srgbClr val="2D3868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0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99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/>
      <p:bldP spid="94" grpId="0"/>
      <p:bldP spid="101" grpId="0"/>
      <p:bldP spid="101" grpId="1"/>
      <p:bldP spid="102" grpId="0"/>
    </p:bldLst>
  </p:timing>
</p:sld>
</file>

<file path=ppt/tags/tag1.xml><?xml version="1.0" encoding="utf-8"?>
<p:tagLst xmlns:p="http://schemas.openxmlformats.org/presentationml/2006/main">
  <p:tag name="MH" val="20161022192725"/>
  <p:tag name="MH_LIBRARY" val="GRAPHIC"/>
  <p:tag name="MH_TYPE" val="SubTitle"/>
  <p:tag name="MH_ORDER" val="1"/>
</p:tagLst>
</file>

<file path=ppt/tags/tag10.xml><?xml version="1.0" encoding="utf-8"?>
<p:tagLst xmlns:p="http://schemas.openxmlformats.org/presentationml/2006/main">
  <p:tag name="MH" val="20161022192725"/>
  <p:tag name="MH_LIBRARY" val="GRAPHIC"/>
  <p:tag name="MH_TYPE" val="SubTitle"/>
  <p:tag name="MH_ORDER" val="1"/>
</p:tagLst>
</file>

<file path=ppt/tags/tag11.xml><?xml version="1.0" encoding="utf-8"?>
<p:tagLst xmlns:p="http://schemas.openxmlformats.org/presentationml/2006/main">
  <p:tag name="MH" val="20161022192725"/>
  <p:tag name="MH_LIBRARY" val="GRAPHIC"/>
  <p:tag name="MH_TYPE" val="SubTitle"/>
  <p:tag name="MH_ORDER" val="1"/>
</p:tagLst>
</file>

<file path=ppt/tags/tag12.xml><?xml version="1.0" encoding="utf-8"?>
<p:tagLst xmlns:p="http://schemas.openxmlformats.org/presentationml/2006/main">
  <p:tag name="MH" val="20161022192725"/>
  <p:tag name="MH_LIBRARY" val="GRAPHIC"/>
  <p:tag name="MH_TYPE" val="SubTitle"/>
  <p:tag name="MH_ORDER" val="1"/>
</p:tagLst>
</file>

<file path=ppt/tags/tag13.xml><?xml version="1.0" encoding="utf-8"?>
<p:tagLst xmlns:p="http://schemas.openxmlformats.org/presentationml/2006/main">
  <p:tag name="MH" val="20161022192725"/>
  <p:tag name="MH_LIBRARY" val="GRAPHIC"/>
  <p:tag name="MH_TYPE" val="SubTitle"/>
  <p:tag name="MH_ORDER" val="1"/>
</p:tagLst>
</file>

<file path=ppt/tags/tag14.xml><?xml version="1.0" encoding="utf-8"?>
<p:tagLst xmlns:p="http://schemas.openxmlformats.org/presentationml/2006/main">
  <p:tag name="MH" val="20161022192725"/>
  <p:tag name="MH_LIBRARY" val="GRAPHIC"/>
  <p:tag name="MH_TYPE" val="SubTitle"/>
  <p:tag name="MH_ORDER" val="1"/>
</p:tagLst>
</file>

<file path=ppt/tags/tag15.xml><?xml version="1.0" encoding="utf-8"?>
<p:tagLst xmlns:p="http://schemas.openxmlformats.org/presentationml/2006/main">
  <p:tag name="PA" val="v4.0.0"/>
</p:tagLst>
</file>

<file path=ppt/tags/tag16.xml><?xml version="1.0" encoding="utf-8"?>
<p:tagLst xmlns:p="http://schemas.openxmlformats.org/presentationml/2006/main">
  <p:tag name="MH" val="20161022192725"/>
  <p:tag name="MH_LIBRARY" val="GRAPHIC"/>
  <p:tag name="MH_TYPE" val="SubTitle"/>
  <p:tag name="MH_ORDER" val="1"/>
</p:tagLst>
</file>

<file path=ppt/tags/tag17.xml><?xml version="1.0" encoding="utf-8"?>
<p:tagLst xmlns:p="http://schemas.openxmlformats.org/presentationml/2006/main">
  <p:tag name="MH" val="20161022192725"/>
  <p:tag name="MH_LIBRARY" val="GRAPHIC"/>
  <p:tag name="MH_TYPE" val="SubTitle"/>
  <p:tag name="MH_ORDER" val="1"/>
</p:tagLst>
</file>

<file path=ppt/tags/tag18.xml><?xml version="1.0" encoding="utf-8"?>
<p:tagLst xmlns:p="http://schemas.openxmlformats.org/presentationml/2006/main">
  <p:tag name="MH" val="20161022192725"/>
  <p:tag name="MH_LIBRARY" val="GRAPHIC"/>
  <p:tag name="MH_TYPE" val="SubTitle"/>
  <p:tag name="MH_ORDER" val="1"/>
</p:tagLst>
</file>

<file path=ppt/tags/tag19.xml><?xml version="1.0" encoding="utf-8"?>
<p:tagLst xmlns:p="http://schemas.openxmlformats.org/presentationml/2006/main">
  <p:tag name="PA" val="v4.3.1"/>
</p:tagLst>
</file>

<file path=ppt/tags/tag2.xml><?xml version="1.0" encoding="utf-8"?>
<p:tagLst xmlns:p="http://schemas.openxmlformats.org/presentationml/2006/main">
  <p:tag name="MH" val="20161022192725"/>
  <p:tag name="MH_LIBRARY" val="GRAPHIC"/>
  <p:tag name="MH_TYPE" val="SubTitle"/>
  <p:tag name="MH_ORDER" val="1"/>
</p:tagLst>
</file>

<file path=ppt/tags/tag20.xml><?xml version="1.0" encoding="utf-8"?>
<p:tagLst xmlns:p="http://schemas.openxmlformats.org/presentationml/2006/main">
  <p:tag name="MH" val="20161022192725"/>
  <p:tag name="MH_LIBRARY" val="GRAPHIC"/>
  <p:tag name="MH_TYPE" val="SubTitle"/>
  <p:tag name="MH_ORDER" val="1"/>
</p:tagLst>
</file>

<file path=ppt/tags/tag21.xml><?xml version="1.0" encoding="utf-8"?>
<p:tagLst xmlns:p="http://schemas.openxmlformats.org/presentationml/2006/main">
  <p:tag name="MH" val="20161022192725"/>
  <p:tag name="MH_LIBRARY" val="GRAPHIC"/>
  <p:tag name="MH_TYPE" val="SubTitle"/>
  <p:tag name="MH_ORDER" val="1"/>
</p:tagLst>
</file>

<file path=ppt/tags/tag22.xml><?xml version="1.0" encoding="utf-8"?>
<p:tagLst xmlns:p="http://schemas.openxmlformats.org/presentationml/2006/main">
  <p:tag name="PA" val="v4.3.3"/>
</p:tagLst>
</file>

<file path=ppt/tags/tag23.xml><?xml version="1.0" encoding="utf-8"?>
<p:tagLst xmlns:p="http://schemas.openxmlformats.org/presentationml/2006/main">
  <p:tag name="PA" val="v4.3.3"/>
</p:tagLst>
</file>

<file path=ppt/tags/tag24.xml><?xml version="1.0" encoding="utf-8"?>
<p:tagLst xmlns:p="http://schemas.openxmlformats.org/presentationml/2006/main">
  <p:tag name="PA" val="v4.3.3"/>
</p:tagLst>
</file>

<file path=ppt/tags/tag25.xml><?xml version="1.0" encoding="utf-8"?>
<p:tagLst xmlns:p="http://schemas.openxmlformats.org/presentationml/2006/main">
  <p:tag name="MH" val="20161022192725"/>
  <p:tag name="MH_LIBRARY" val="GRAPHIC"/>
  <p:tag name="MH_TYPE" val="SubTitle"/>
  <p:tag name="MH_ORDER" val="1"/>
</p:tagLst>
</file>

<file path=ppt/tags/tag26.xml><?xml version="1.0" encoding="utf-8"?>
<p:tagLst xmlns:p="http://schemas.openxmlformats.org/presentationml/2006/main">
  <p:tag name="MH" val="20161022192725"/>
  <p:tag name="MH_LIBRARY" val="GRAPHIC"/>
  <p:tag name="MH_TYPE" val="SubTitle"/>
  <p:tag name="MH_ORDER" val="1"/>
</p:tagLst>
</file>

<file path=ppt/tags/tag27.xml><?xml version="1.0" encoding="utf-8"?>
<p:tagLst xmlns:p="http://schemas.openxmlformats.org/presentationml/2006/main">
  <p:tag name="MH" val="20161022192725"/>
  <p:tag name="MH_LIBRARY" val="GRAPHIC"/>
  <p:tag name="MH_TYPE" val="SubTitle"/>
  <p:tag name="MH_ORDER" val="1"/>
</p:tagLst>
</file>

<file path=ppt/tags/tag3.xml><?xml version="1.0" encoding="utf-8"?>
<p:tagLst xmlns:p="http://schemas.openxmlformats.org/presentationml/2006/main">
  <p:tag name="MH" val="20161022192725"/>
  <p:tag name="MH_LIBRARY" val="GRAPHIC"/>
  <p:tag name="MH_TYPE" val="SubTitle"/>
  <p:tag name="MH_ORDER" val="1"/>
</p:tagLst>
</file>

<file path=ppt/tags/tag4.xml><?xml version="1.0" encoding="utf-8"?>
<p:tagLst xmlns:p="http://schemas.openxmlformats.org/presentationml/2006/main">
  <p:tag name="MH" val="20161022192725"/>
  <p:tag name="MH_LIBRARY" val="GRAPHIC"/>
  <p:tag name="MH_TYPE" val="SubTitle"/>
  <p:tag name="MH_ORDER" val="1"/>
</p:tagLst>
</file>

<file path=ppt/tags/tag5.xml><?xml version="1.0" encoding="utf-8"?>
<p:tagLst xmlns:p="http://schemas.openxmlformats.org/presentationml/2006/main">
  <p:tag name="MH" val="20161022192725"/>
  <p:tag name="MH_LIBRARY" val="GRAPHIC"/>
  <p:tag name="MH_TYPE" val="SubTitle"/>
  <p:tag name="MH_ORDER" val="1"/>
</p:tagLst>
</file>

<file path=ppt/tags/tag6.xml><?xml version="1.0" encoding="utf-8"?>
<p:tagLst xmlns:p="http://schemas.openxmlformats.org/presentationml/2006/main">
  <p:tag name="MH" val="20161022192725"/>
  <p:tag name="MH_LIBRARY" val="GRAPHIC"/>
  <p:tag name="MH_TYPE" val="SubTitle"/>
  <p:tag name="MH_ORDER" val="1"/>
</p:tagLst>
</file>

<file path=ppt/tags/tag7.xml><?xml version="1.0" encoding="utf-8"?>
<p:tagLst xmlns:p="http://schemas.openxmlformats.org/presentationml/2006/main">
  <p:tag name="MH" val="20161022192725"/>
  <p:tag name="MH_LIBRARY" val="GRAPHIC"/>
  <p:tag name="MH_TYPE" val="SubTitle"/>
  <p:tag name="MH_ORDER" val="1"/>
</p:tagLst>
</file>

<file path=ppt/tags/tag8.xml><?xml version="1.0" encoding="utf-8"?>
<p:tagLst xmlns:p="http://schemas.openxmlformats.org/presentationml/2006/main">
  <p:tag name="MH" val="20161022192725"/>
  <p:tag name="MH_LIBRARY" val="GRAPHIC"/>
  <p:tag name="MH_TYPE" val="SubTitle"/>
  <p:tag name="MH_ORDER" val="1"/>
</p:tagLst>
</file>

<file path=ppt/tags/tag9.xml><?xml version="1.0" encoding="utf-8"?>
<p:tagLst xmlns:p="http://schemas.openxmlformats.org/presentationml/2006/main">
  <p:tag name="MH" val="20161022192725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新员工转正述职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42360"/>
      </a:accent1>
      <a:accent2>
        <a:srgbClr val="01C2C6"/>
      </a:accent2>
      <a:accent3>
        <a:srgbClr val="757272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w3vgaliz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4261</Words>
  <Application>WPS 演示</Application>
  <PresentationFormat>自定义</PresentationFormat>
  <Paragraphs>426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6" baseType="lpstr">
      <vt:lpstr>Arial</vt:lpstr>
      <vt:lpstr>宋体</vt:lpstr>
      <vt:lpstr>Wingdings</vt:lpstr>
      <vt:lpstr>方正正黑简体</vt:lpstr>
      <vt:lpstr>黑体</vt:lpstr>
      <vt:lpstr>Arial Narrow</vt:lpstr>
      <vt:lpstr>微软雅黑</vt:lpstr>
      <vt:lpstr>Arial Unicode MS</vt:lpstr>
      <vt:lpstr>等线</vt:lpstr>
      <vt:lpstr>Roboto Condensed Light</vt:lpstr>
      <vt:lpstr>Vrinda</vt:lpstr>
      <vt:lpstr>Source Sans Pro ExtraLight</vt:lpstr>
      <vt:lpstr>微软雅黑 Light</vt:lpstr>
      <vt:lpstr>Calibri</vt:lpstr>
      <vt:lpstr>Helvetica-Compressed</vt:lpstr>
      <vt:lpstr>★日文毛笔</vt:lpstr>
      <vt:lpstr>MS PGothic</vt:lpstr>
      <vt:lpstr>Neris Thin</vt:lpstr>
      <vt:lpstr>Arial</vt:lpstr>
      <vt:lpstr>新员工转正述职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述职报告</dc:title>
  <dc:creator>第一PPT</dc:creator>
  <cp:keywords>www.1ppt.com</cp:keywords>
  <dc:description>www.1ppt.com</dc:description>
  <cp:lastModifiedBy>铭</cp:lastModifiedBy>
  <cp:revision>89</cp:revision>
  <dcterms:created xsi:type="dcterms:W3CDTF">2021-01-06T04:39:00Z</dcterms:created>
  <dcterms:modified xsi:type="dcterms:W3CDTF">2022-02-28T01:34:23Z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463645CBD6A747618CC4D5E9B4F1E976</vt:lpwstr>
  </property>
  <property fmtid="{D5CDD505-2E9C-101B-9397-08002B2CF9AE}" pid="3" name="KSOProductBuildVer">
    <vt:lpwstr>2052-11.1.0.11045</vt:lpwstr>
  </property>
</Properties>
</file>