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5"/>
  </p:notesMasterIdLst>
  <p:sldIdLst>
    <p:sldId id="256" r:id="rId3"/>
    <p:sldId id="270" r:id="rId4"/>
    <p:sldId id="258" r:id="rId5"/>
    <p:sldId id="284" r:id="rId6"/>
    <p:sldId id="285" r:id="rId7"/>
    <p:sldId id="286" r:id="rId8"/>
    <p:sldId id="287" r:id="rId9"/>
    <p:sldId id="288" r:id="rId10"/>
    <p:sldId id="272" r:id="rId11"/>
    <p:sldId id="276" r:id="rId12"/>
    <p:sldId id="277" r:id="rId13"/>
    <p:sldId id="278" r:id="rId14"/>
    <p:sldId id="279" r:id="rId15"/>
    <p:sldId id="298" r:id="rId16"/>
    <p:sldId id="273" r:id="rId17"/>
    <p:sldId id="299" r:id="rId18"/>
    <p:sldId id="280" r:id="rId19"/>
    <p:sldId id="281" r:id="rId20"/>
    <p:sldId id="282" r:id="rId21"/>
    <p:sldId id="283" r:id="rId22"/>
    <p:sldId id="274" r:id="rId23"/>
    <p:sldId id="294" r:id="rId24"/>
    <p:sldId id="295" r:id="rId25"/>
    <p:sldId id="296" r:id="rId26"/>
    <p:sldId id="297" r:id="rId27"/>
    <p:sldId id="271" r:id="rId28"/>
    <p:sldId id="275" r:id="rId29"/>
    <p:sldId id="290" r:id="rId30"/>
    <p:sldId id="289" r:id="rId31"/>
    <p:sldId id="291" r:id="rId32"/>
    <p:sldId id="292" r:id="rId33"/>
    <p:sldId id="261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5D8"/>
    <a:srgbClr val="3320B6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190" autoAdjust="0"/>
  </p:normalViewPr>
  <p:slideViewPr>
    <p:cSldViewPr snapToGrid="0">
      <p:cViewPr varScale="1">
        <p:scale>
          <a:sx n="108" d="100"/>
          <a:sy n="108" d="100"/>
        </p:scale>
        <p:origin x="13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26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4476" y="-2975"/>
            <a:ext cx="12192000" cy="6870013"/>
          </a:xfrm>
          <a:custGeom>
            <a:avLst/>
            <a:gdLst>
              <a:gd name="connsiteX0" fmla="*/ 4760 w 12192000"/>
              <a:gd name="connsiteY0" fmla="*/ 4760 h 6860776"/>
              <a:gd name="connsiteX1" fmla="*/ 12190413 w 12192000"/>
              <a:gd name="connsiteY1" fmla="*/ 4760 h 6860776"/>
              <a:gd name="connsiteX2" fmla="*/ 12190413 w 12192000"/>
              <a:gd name="connsiteY2" fmla="*/ 6859190 h 6860776"/>
              <a:gd name="connsiteX3" fmla="*/ 4760 w 12192000"/>
              <a:gd name="connsiteY3" fmla="*/ 6859190 h 68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0776">
                <a:moveTo>
                  <a:pt x="4760" y="4760"/>
                </a:moveTo>
                <a:lnTo>
                  <a:pt x="12190413" y="4760"/>
                </a:lnTo>
                <a:lnTo>
                  <a:pt x="12190413" y="6859190"/>
                </a:lnTo>
                <a:lnTo>
                  <a:pt x="4760" y="685919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-4760" y="-2975"/>
            <a:ext cx="2049982" cy="2049982"/>
          </a:xfrm>
          <a:custGeom>
            <a:avLst/>
            <a:gdLst>
              <a:gd name="connsiteX0" fmla="*/ 4760 w 2049982"/>
              <a:gd name="connsiteY0" fmla="*/ 2048396 h 2049982"/>
              <a:gd name="connsiteX1" fmla="*/ 2048396 w 2049982"/>
              <a:gd name="connsiteY1" fmla="*/ 4760 h 2049982"/>
              <a:gd name="connsiteX2" fmla="*/ 963111 w 2049982"/>
              <a:gd name="connsiteY2" fmla="*/ 4760 h 2049982"/>
              <a:gd name="connsiteX3" fmla="*/ 4760 w 2049982"/>
              <a:gd name="connsiteY3" fmla="*/ 963111 h 204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9982" h="2049982">
                <a:moveTo>
                  <a:pt x="4760" y="2048396"/>
                </a:moveTo>
                <a:lnTo>
                  <a:pt x="2048396" y="4760"/>
                </a:lnTo>
                <a:lnTo>
                  <a:pt x="963111" y="4760"/>
                </a:lnTo>
                <a:lnTo>
                  <a:pt x="4760" y="963111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/>
          <p:cNvSpPr/>
          <p:nvPr/>
        </p:nvSpPr>
        <p:spPr>
          <a:xfrm>
            <a:off x="10957886" y="1590680"/>
            <a:ext cx="1231259" cy="1713608"/>
          </a:xfrm>
          <a:custGeom>
            <a:avLst/>
            <a:gdLst>
              <a:gd name="connsiteX0" fmla="*/ 1227768 w 1231258"/>
              <a:gd name="connsiteY0" fmla="*/ 4760 h 1713607"/>
              <a:gd name="connsiteX1" fmla="*/ 4760 w 1231258"/>
              <a:gd name="connsiteY1" fmla="*/ 1227768 h 1713607"/>
              <a:gd name="connsiteX2" fmla="*/ 487109 w 1231258"/>
              <a:gd name="connsiteY2" fmla="*/ 1709482 h 1713607"/>
              <a:gd name="connsiteX3" fmla="*/ 1227768 w 1231258"/>
              <a:gd name="connsiteY3" fmla="*/ 968823 h 171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258" h="1713607">
                <a:moveTo>
                  <a:pt x="1227768" y="4760"/>
                </a:moveTo>
                <a:lnTo>
                  <a:pt x="4760" y="1227768"/>
                </a:lnTo>
                <a:lnTo>
                  <a:pt x="487109" y="1709482"/>
                </a:lnTo>
                <a:lnTo>
                  <a:pt x="1227768" y="968823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-4760" y="3886279"/>
            <a:ext cx="806030" cy="1713608"/>
          </a:xfrm>
          <a:custGeom>
            <a:avLst/>
            <a:gdLst>
              <a:gd name="connsiteX0" fmla="*/ 4760 w 806030"/>
              <a:gd name="connsiteY0" fmla="*/ 806982 h 1713607"/>
              <a:gd name="connsiteX1" fmla="*/ 4760 w 806030"/>
              <a:gd name="connsiteY1" fmla="*/ 1651093 h 1713607"/>
              <a:gd name="connsiteX2" fmla="*/ 66323 w 806030"/>
              <a:gd name="connsiteY2" fmla="*/ 1712021 h 1713607"/>
              <a:gd name="connsiteX3" fmla="*/ 805078 w 806030"/>
              <a:gd name="connsiteY3" fmla="*/ 968823 h 1713607"/>
              <a:gd name="connsiteX4" fmla="*/ 801905 w 806030"/>
              <a:gd name="connsiteY4" fmla="*/ 4760 h 171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030" h="1713607">
                <a:moveTo>
                  <a:pt x="4760" y="806982"/>
                </a:moveTo>
                <a:lnTo>
                  <a:pt x="4760" y="1651093"/>
                </a:lnTo>
                <a:lnTo>
                  <a:pt x="66323" y="1712021"/>
                </a:lnTo>
                <a:lnTo>
                  <a:pt x="805078" y="968823"/>
                </a:lnTo>
                <a:lnTo>
                  <a:pt x="801905" y="476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6741776" y="4891596"/>
            <a:ext cx="2564065" cy="1967475"/>
          </a:xfrm>
          <a:custGeom>
            <a:avLst/>
            <a:gdLst>
              <a:gd name="connsiteX0" fmla="*/ 4760 w 2564064"/>
              <a:gd name="connsiteY0" fmla="*/ 1964619 h 1967475"/>
              <a:gd name="connsiteX1" fmla="*/ 1197939 w 2564064"/>
              <a:gd name="connsiteY1" fmla="*/ 1964619 h 1967475"/>
              <a:gd name="connsiteX2" fmla="*/ 2561209 w 2564064"/>
              <a:gd name="connsiteY2" fmla="*/ 601349 h 1967475"/>
              <a:gd name="connsiteX3" fmla="*/ 1964620 w 2564064"/>
              <a:gd name="connsiteY3" fmla="*/ 4760 h 19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64" h="1967475">
                <a:moveTo>
                  <a:pt x="4760" y="1964619"/>
                </a:moveTo>
                <a:lnTo>
                  <a:pt x="1197939" y="1964619"/>
                </a:lnTo>
                <a:lnTo>
                  <a:pt x="2561209" y="601349"/>
                </a:lnTo>
                <a:lnTo>
                  <a:pt x="1964620" y="476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4495046" y="-2975"/>
            <a:ext cx="2564065" cy="1383579"/>
          </a:xfrm>
          <a:custGeom>
            <a:avLst/>
            <a:gdLst>
              <a:gd name="connsiteX0" fmla="*/ 4760 w 2564064"/>
              <a:gd name="connsiteY0" fmla="*/ 1381993 h 1383579"/>
              <a:gd name="connsiteX1" fmla="*/ 1197939 w 2564064"/>
              <a:gd name="connsiteY1" fmla="*/ 1381993 h 1383579"/>
              <a:gd name="connsiteX2" fmla="*/ 2561209 w 2564064"/>
              <a:gd name="connsiteY2" fmla="*/ 18723 h 1383579"/>
              <a:gd name="connsiteX3" fmla="*/ 2547246 w 2564064"/>
              <a:gd name="connsiteY3" fmla="*/ 4760 h 1383579"/>
              <a:gd name="connsiteX4" fmla="*/ 1381993 w 2564064"/>
              <a:gd name="connsiteY4" fmla="*/ 4760 h 138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4064" h="1383579">
                <a:moveTo>
                  <a:pt x="4760" y="1381993"/>
                </a:moveTo>
                <a:lnTo>
                  <a:pt x="1197939" y="1381993"/>
                </a:lnTo>
                <a:lnTo>
                  <a:pt x="2561209" y="18723"/>
                </a:lnTo>
                <a:lnTo>
                  <a:pt x="2547246" y="4760"/>
                </a:lnTo>
                <a:lnTo>
                  <a:pt x="1381993" y="476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629909" y="631694"/>
            <a:ext cx="10922661" cy="5591438"/>
          </a:xfrm>
          <a:custGeom>
            <a:avLst/>
            <a:gdLst>
              <a:gd name="connsiteX0" fmla="*/ 4760 w 10922661"/>
              <a:gd name="connsiteY0" fmla="*/ 4760 h 5591437"/>
              <a:gd name="connsiteX1" fmla="*/ 10921074 w 10922661"/>
              <a:gd name="connsiteY1" fmla="*/ 4760 h 5591437"/>
              <a:gd name="connsiteX2" fmla="*/ 10921074 w 10922661"/>
              <a:gd name="connsiteY2" fmla="*/ 5589851 h 5591437"/>
              <a:gd name="connsiteX3" fmla="*/ 4760 w 10922661"/>
              <a:gd name="connsiteY3" fmla="*/ 5589851 h 559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22661" h="5591437">
                <a:moveTo>
                  <a:pt x="4760" y="4760"/>
                </a:moveTo>
                <a:lnTo>
                  <a:pt x="10921074" y="4760"/>
                </a:lnTo>
                <a:lnTo>
                  <a:pt x="10921074" y="5589851"/>
                </a:lnTo>
                <a:lnTo>
                  <a:pt x="4760" y="558985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9147173" y="4459544"/>
            <a:ext cx="2405397" cy="1764381"/>
          </a:xfrm>
          <a:custGeom>
            <a:avLst/>
            <a:gdLst>
              <a:gd name="connsiteX0" fmla="*/ 2403811 w 2405397"/>
              <a:gd name="connsiteY0" fmla="*/ 1762001 h 1764381"/>
              <a:gd name="connsiteX1" fmla="*/ 2403811 w 2405397"/>
              <a:gd name="connsiteY1" fmla="*/ 189290 h 1764381"/>
              <a:gd name="connsiteX2" fmla="*/ 2381597 w 2405397"/>
              <a:gd name="connsiteY2" fmla="*/ 167077 h 1764381"/>
              <a:gd name="connsiteX3" fmla="*/ 1599049 w 2405397"/>
              <a:gd name="connsiteY3" fmla="*/ 167077 h 1764381"/>
              <a:gd name="connsiteX4" fmla="*/ 4760 w 2405397"/>
              <a:gd name="connsiteY4" fmla="*/ 1762001 h 1764381"/>
              <a:gd name="connsiteX5" fmla="*/ 2403811 w 2405397"/>
              <a:gd name="connsiteY5" fmla="*/ 1762001 h 176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397" h="1764381">
                <a:moveTo>
                  <a:pt x="2403811" y="1762001"/>
                </a:moveTo>
                <a:lnTo>
                  <a:pt x="2403811" y="189290"/>
                </a:lnTo>
                <a:lnTo>
                  <a:pt x="2381597" y="167077"/>
                </a:lnTo>
                <a:cubicBezTo>
                  <a:pt x="2165175" y="-49346"/>
                  <a:pt x="1814837" y="-49346"/>
                  <a:pt x="1599049" y="167077"/>
                </a:cubicBezTo>
                <a:lnTo>
                  <a:pt x="4760" y="1762001"/>
                </a:lnTo>
                <a:lnTo>
                  <a:pt x="2403811" y="1762001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629909" y="631694"/>
            <a:ext cx="2589451" cy="1034511"/>
          </a:xfrm>
          <a:custGeom>
            <a:avLst/>
            <a:gdLst>
              <a:gd name="connsiteX0" fmla="*/ 4760 w 2589451"/>
              <a:gd name="connsiteY0" fmla="*/ 4760 h 1034511"/>
              <a:gd name="connsiteX1" fmla="*/ 4760 w 2589451"/>
              <a:gd name="connsiteY1" fmla="*/ 36493 h 1034511"/>
              <a:gd name="connsiteX2" fmla="*/ 798097 w 2589451"/>
              <a:gd name="connsiteY2" fmla="*/ 829830 h 1034511"/>
              <a:gd name="connsiteX3" fmla="*/ 1762794 w 2589451"/>
              <a:gd name="connsiteY3" fmla="*/ 829830 h 1034511"/>
              <a:gd name="connsiteX4" fmla="*/ 2587865 w 2589451"/>
              <a:gd name="connsiteY4" fmla="*/ 4760 h 1034511"/>
              <a:gd name="connsiteX5" fmla="*/ 4760 w 2589451"/>
              <a:gd name="connsiteY5" fmla="*/ 4760 h 10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451" h="1034511">
                <a:moveTo>
                  <a:pt x="4760" y="4760"/>
                </a:moveTo>
                <a:lnTo>
                  <a:pt x="4760" y="36493"/>
                </a:lnTo>
                <a:lnTo>
                  <a:pt x="798097" y="829830"/>
                </a:lnTo>
                <a:cubicBezTo>
                  <a:pt x="1064658" y="1096392"/>
                  <a:pt x="1496868" y="1096392"/>
                  <a:pt x="1762794" y="829830"/>
                </a:cubicBezTo>
                <a:lnTo>
                  <a:pt x="2587865" y="4760"/>
                </a:lnTo>
                <a:lnTo>
                  <a:pt x="4760" y="476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8084752" y="3306826"/>
            <a:ext cx="660056" cy="660056"/>
          </a:xfrm>
          <a:custGeom>
            <a:avLst/>
            <a:gdLst>
              <a:gd name="connsiteX0" fmla="*/ 634987 w 660056"/>
              <a:gd name="connsiteY0" fmla="*/ 386196 h 660056"/>
              <a:gd name="connsiteX1" fmla="*/ 386196 w 660056"/>
              <a:gd name="connsiteY1" fmla="*/ 634987 h 660056"/>
              <a:gd name="connsiteX2" fmla="*/ 276399 w 660056"/>
              <a:gd name="connsiteY2" fmla="*/ 634987 h 660056"/>
              <a:gd name="connsiteX3" fmla="*/ 27608 w 660056"/>
              <a:gd name="connsiteY3" fmla="*/ 386196 h 660056"/>
              <a:gd name="connsiteX4" fmla="*/ 27608 w 660056"/>
              <a:gd name="connsiteY4" fmla="*/ 276399 h 660056"/>
              <a:gd name="connsiteX5" fmla="*/ 276399 w 660056"/>
              <a:gd name="connsiteY5" fmla="*/ 27608 h 660056"/>
              <a:gd name="connsiteX6" fmla="*/ 386196 w 660056"/>
              <a:gd name="connsiteY6" fmla="*/ 27608 h 660056"/>
              <a:gd name="connsiteX7" fmla="*/ 634987 w 660056"/>
              <a:gd name="connsiteY7" fmla="*/ 276399 h 660056"/>
              <a:gd name="connsiteX8" fmla="*/ 634987 w 660056"/>
              <a:gd name="connsiteY8" fmla="*/ 386196 h 66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056" h="660056">
                <a:moveTo>
                  <a:pt x="634987" y="386196"/>
                </a:moveTo>
                <a:lnTo>
                  <a:pt x="386196" y="634987"/>
                </a:lnTo>
                <a:cubicBezTo>
                  <a:pt x="355732" y="665451"/>
                  <a:pt x="306862" y="665451"/>
                  <a:pt x="276399" y="634987"/>
                </a:cubicBezTo>
                <a:lnTo>
                  <a:pt x="27608" y="386196"/>
                </a:lnTo>
                <a:cubicBezTo>
                  <a:pt x="-2856" y="355732"/>
                  <a:pt x="-2856" y="306863"/>
                  <a:pt x="27608" y="276399"/>
                </a:cubicBezTo>
                <a:lnTo>
                  <a:pt x="276399" y="27608"/>
                </a:lnTo>
                <a:cubicBezTo>
                  <a:pt x="306862" y="-2856"/>
                  <a:pt x="355732" y="-2856"/>
                  <a:pt x="386196" y="27608"/>
                </a:cubicBezTo>
                <a:lnTo>
                  <a:pt x="634987" y="276399"/>
                </a:lnTo>
                <a:cubicBezTo>
                  <a:pt x="664816" y="306863"/>
                  <a:pt x="664816" y="356367"/>
                  <a:pt x="634987" y="386196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7677770" y="4928883"/>
            <a:ext cx="355415" cy="355415"/>
          </a:xfrm>
          <a:custGeom>
            <a:avLst/>
            <a:gdLst>
              <a:gd name="connsiteX0" fmla="*/ 342562 w 355414"/>
              <a:gd name="connsiteY0" fmla="*/ 206109 h 355414"/>
              <a:gd name="connsiteX1" fmla="*/ 206109 w 355414"/>
              <a:gd name="connsiteY1" fmla="*/ 342563 h 355414"/>
              <a:gd name="connsiteX2" fmla="*/ 152162 w 355414"/>
              <a:gd name="connsiteY2" fmla="*/ 342563 h 355414"/>
              <a:gd name="connsiteX3" fmla="*/ 15708 w 355414"/>
              <a:gd name="connsiteY3" fmla="*/ 206109 h 355414"/>
              <a:gd name="connsiteX4" fmla="*/ 15708 w 355414"/>
              <a:gd name="connsiteY4" fmla="*/ 152162 h 355414"/>
              <a:gd name="connsiteX5" fmla="*/ 152162 w 355414"/>
              <a:gd name="connsiteY5" fmla="*/ 15708 h 355414"/>
              <a:gd name="connsiteX6" fmla="*/ 206109 w 355414"/>
              <a:gd name="connsiteY6" fmla="*/ 15708 h 355414"/>
              <a:gd name="connsiteX7" fmla="*/ 342562 w 355414"/>
              <a:gd name="connsiteY7" fmla="*/ 152162 h 355414"/>
              <a:gd name="connsiteX8" fmla="*/ 342562 w 355414"/>
              <a:gd name="connsiteY8" fmla="*/ 206109 h 35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414" h="355414">
                <a:moveTo>
                  <a:pt x="342562" y="206109"/>
                </a:moveTo>
                <a:lnTo>
                  <a:pt x="206109" y="342563"/>
                </a:lnTo>
                <a:cubicBezTo>
                  <a:pt x="191512" y="357160"/>
                  <a:pt x="166759" y="357160"/>
                  <a:pt x="152162" y="342563"/>
                </a:cubicBezTo>
                <a:lnTo>
                  <a:pt x="15708" y="206109"/>
                </a:lnTo>
                <a:cubicBezTo>
                  <a:pt x="1111" y="191512"/>
                  <a:pt x="1111" y="166759"/>
                  <a:pt x="15708" y="152162"/>
                </a:cubicBezTo>
                <a:lnTo>
                  <a:pt x="152162" y="15708"/>
                </a:lnTo>
                <a:cubicBezTo>
                  <a:pt x="166759" y="1111"/>
                  <a:pt x="191512" y="1111"/>
                  <a:pt x="206109" y="15708"/>
                </a:cubicBezTo>
                <a:lnTo>
                  <a:pt x="342562" y="152162"/>
                </a:lnTo>
                <a:cubicBezTo>
                  <a:pt x="357795" y="166759"/>
                  <a:pt x="357795" y="190877"/>
                  <a:pt x="342562" y="2061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0566309" y="3852642"/>
            <a:ext cx="418882" cy="418882"/>
          </a:xfrm>
          <a:custGeom>
            <a:avLst/>
            <a:gdLst>
              <a:gd name="connsiteX0" fmla="*/ 393813 w 418881"/>
              <a:gd name="connsiteY0" fmla="*/ 265609 h 418881"/>
              <a:gd name="connsiteX1" fmla="*/ 265609 w 418881"/>
              <a:gd name="connsiteY1" fmla="*/ 393812 h 418881"/>
              <a:gd name="connsiteX2" fmla="*/ 155811 w 418881"/>
              <a:gd name="connsiteY2" fmla="*/ 393812 h 418881"/>
              <a:gd name="connsiteX3" fmla="*/ 27608 w 418881"/>
              <a:gd name="connsiteY3" fmla="*/ 265609 h 418881"/>
              <a:gd name="connsiteX4" fmla="*/ 27608 w 418881"/>
              <a:gd name="connsiteY4" fmla="*/ 155811 h 418881"/>
              <a:gd name="connsiteX5" fmla="*/ 155811 w 418881"/>
              <a:gd name="connsiteY5" fmla="*/ 27608 h 418881"/>
              <a:gd name="connsiteX6" fmla="*/ 265609 w 418881"/>
              <a:gd name="connsiteY6" fmla="*/ 27608 h 418881"/>
              <a:gd name="connsiteX7" fmla="*/ 393813 w 418881"/>
              <a:gd name="connsiteY7" fmla="*/ 155811 h 418881"/>
              <a:gd name="connsiteX8" fmla="*/ 393813 w 418881"/>
              <a:gd name="connsiteY8" fmla="*/ 265609 h 41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881" h="418881">
                <a:moveTo>
                  <a:pt x="393813" y="265609"/>
                </a:moveTo>
                <a:lnTo>
                  <a:pt x="265609" y="393812"/>
                </a:lnTo>
                <a:cubicBezTo>
                  <a:pt x="235145" y="424276"/>
                  <a:pt x="186275" y="424276"/>
                  <a:pt x="155811" y="393812"/>
                </a:cubicBezTo>
                <a:lnTo>
                  <a:pt x="27608" y="265609"/>
                </a:lnTo>
                <a:cubicBezTo>
                  <a:pt x="-2856" y="235145"/>
                  <a:pt x="-2856" y="186275"/>
                  <a:pt x="27608" y="155811"/>
                </a:cubicBezTo>
                <a:lnTo>
                  <a:pt x="155811" y="27608"/>
                </a:lnTo>
                <a:cubicBezTo>
                  <a:pt x="186275" y="-2856"/>
                  <a:pt x="235145" y="-2856"/>
                  <a:pt x="265609" y="27608"/>
                </a:cubicBezTo>
                <a:lnTo>
                  <a:pt x="393813" y="155811"/>
                </a:lnTo>
                <a:cubicBezTo>
                  <a:pt x="423642" y="186275"/>
                  <a:pt x="423642" y="235780"/>
                  <a:pt x="393813" y="2656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781654" y="3146423"/>
            <a:ext cx="5348569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781654" y="1921280"/>
            <a:ext cx="5348569" cy="1225144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81655" y="4409638"/>
            <a:ext cx="2939230" cy="39818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81655" y="4890943"/>
            <a:ext cx="293923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20" name="矩形 19"/>
          <p:cNvSpPr/>
          <p:nvPr userDrawn="1"/>
        </p:nvSpPr>
        <p:spPr>
          <a:xfrm>
            <a:off x="6070628" y="918249"/>
            <a:ext cx="5262148" cy="5020887"/>
          </a:xfrm>
          <a:prstGeom prst="rect">
            <a:avLst/>
          </a:prstGeom>
          <a:blipFill>
            <a:blip r:embed="rId2"/>
            <a:srcRect/>
            <a:stretch>
              <a:fillRect l="-21895" r="-217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6065949" y="914400"/>
            <a:ext cx="5262148" cy="50208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H="1">
            <a:off x="-4760" y="-2975"/>
            <a:ext cx="12193905" cy="6862046"/>
            <a:chOff x="-4760" y="-2975"/>
            <a:chExt cx="12193905" cy="6862046"/>
          </a:xfrm>
        </p:grpSpPr>
        <p:sp>
          <p:nvSpPr>
            <p:cNvPr id="5" name="任意多边形: 形状 4"/>
            <p:cNvSpPr/>
            <p:nvPr userDrawn="1"/>
          </p:nvSpPr>
          <p:spPr>
            <a:xfrm>
              <a:off x="-4760" y="-2975"/>
              <a:ext cx="2049982" cy="2049982"/>
            </a:xfrm>
            <a:custGeom>
              <a:avLst/>
              <a:gdLst>
                <a:gd name="connsiteX0" fmla="*/ 4760 w 2049982"/>
                <a:gd name="connsiteY0" fmla="*/ 2048396 h 2049982"/>
                <a:gd name="connsiteX1" fmla="*/ 2048396 w 2049982"/>
                <a:gd name="connsiteY1" fmla="*/ 4760 h 2049982"/>
                <a:gd name="connsiteX2" fmla="*/ 963111 w 2049982"/>
                <a:gd name="connsiteY2" fmla="*/ 4760 h 2049982"/>
                <a:gd name="connsiteX3" fmla="*/ 4760 w 2049982"/>
                <a:gd name="connsiteY3" fmla="*/ 963111 h 20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982" h="2049982">
                  <a:moveTo>
                    <a:pt x="4760" y="2048396"/>
                  </a:moveTo>
                  <a:lnTo>
                    <a:pt x="2048396" y="4760"/>
                  </a:lnTo>
                  <a:lnTo>
                    <a:pt x="963111" y="4760"/>
                  </a:lnTo>
                  <a:lnTo>
                    <a:pt x="4760" y="96311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 userDrawn="1"/>
          </p:nvSpPr>
          <p:spPr>
            <a:xfrm>
              <a:off x="10957886" y="1590680"/>
              <a:ext cx="1231259" cy="1713608"/>
            </a:xfrm>
            <a:custGeom>
              <a:avLst/>
              <a:gdLst>
                <a:gd name="connsiteX0" fmla="*/ 1227768 w 1231258"/>
                <a:gd name="connsiteY0" fmla="*/ 4760 h 1713607"/>
                <a:gd name="connsiteX1" fmla="*/ 4760 w 1231258"/>
                <a:gd name="connsiteY1" fmla="*/ 1227768 h 1713607"/>
                <a:gd name="connsiteX2" fmla="*/ 487109 w 1231258"/>
                <a:gd name="connsiteY2" fmla="*/ 1709482 h 1713607"/>
                <a:gd name="connsiteX3" fmla="*/ 1227768 w 1231258"/>
                <a:gd name="connsiteY3" fmla="*/ 968823 h 17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258" h="1713607">
                  <a:moveTo>
                    <a:pt x="1227768" y="4760"/>
                  </a:moveTo>
                  <a:lnTo>
                    <a:pt x="4760" y="1227768"/>
                  </a:lnTo>
                  <a:lnTo>
                    <a:pt x="487109" y="1709482"/>
                  </a:lnTo>
                  <a:lnTo>
                    <a:pt x="1227768" y="968823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-4760" y="3886279"/>
              <a:ext cx="806030" cy="1713608"/>
            </a:xfrm>
            <a:custGeom>
              <a:avLst/>
              <a:gdLst>
                <a:gd name="connsiteX0" fmla="*/ 4760 w 806030"/>
                <a:gd name="connsiteY0" fmla="*/ 806982 h 1713607"/>
                <a:gd name="connsiteX1" fmla="*/ 4760 w 806030"/>
                <a:gd name="connsiteY1" fmla="*/ 1651093 h 1713607"/>
                <a:gd name="connsiteX2" fmla="*/ 66323 w 806030"/>
                <a:gd name="connsiteY2" fmla="*/ 1712021 h 1713607"/>
                <a:gd name="connsiteX3" fmla="*/ 805078 w 806030"/>
                <a:gd name="connsiteY3" fmla="*/ 968823 h 1713607"/>
                <a:gd name="connsiteX4" fmla="*/ 801905 w 806030"/>
                <a:gd name="connsiteY4" fmla="*/ 4760 h 17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030" h="1713607">
                  <a:moveTo>
                    <a:pt x="4760" y="806982"/>
                  </a:moveTo>
                  <a:lnTo>
                    <a:pt x="4760" y="1651093"/>
                  </a:lnTo>
                  <a:lnTo>
                    <a:pt x="66323" y="1712021"/>
                  </a:lnTo>
                  <a:lnTo>
                    <a:pt x="805078" y="968823"/>
                  </a:lnTo>
                  <a:lnTo>
                    <a:pt x="801905" y="476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 userDrawn="1"/>
          </p:nvSpPr>
          <p:spPr>
            <a:xfrm>
              <a:off x="6741776" y="4891596"/>
              <a:ext cx="2564065" cy="1967475"/>
            </a:xfrm>
            <a:custGeom>
              <a:avLst/>
              <a:gdLst>
                <a:gd name="connsiteX0" fmla="*/ 4760 w 2564064"/>
                <a:gd name="connsiteY0" fmla="*/ 1964619 h 1967475"/>
                <a:gd name="connsiteX1" fmla="*/ 1197939 w 2564064"/>
                <a:gd name="connsiteY1" fmla="*/ 1964619 h 1967475"/>
                <a:gd name="connsiteX2" fmla="*/ 2561209 w 2564064"/>
                <a:gd name="connsiteY2" fmla="*/ 601349 h 1967475"/>
                <a:gd name="connsiteX3" fmla="*/ 1964620 w 2564064"/>
                <a:gd name="connsiteY3" fmla="*/ 4760 h 196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4064" h="1967475">
                  <a:moveTo>
                    <a:pt x="4760" y="1964619"/>
                  </a:moveTo>
                  <a:lnTo>
                    <a:pt x="1197939" y="1964619"/>
                  </a:lnTo>
                  <a:lnTo>
                    <a:pt x="2561209" y="601349"/>
                  </a:lnTo>
                  <a:lnTo>
                    <a:pt x="1964620" y="476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 userDrawn="1"/>
          </p:nvSpPr>
          <p:spPr>
            <a:xfrm>
              <a:off x="4495046" y="-2975"/>
              <a:ext cx="2564065" cy="1383579"/>
            </a:xfrm>
            <a:custGeom>
              <a:avLst/>
              <a:gdLst>
                <a:gd name="connsiteX0" fmla="*/ 4760 w 2564064"/>
                <a:gd name="connsiteY0" fmla="*/ 1381993 h 1383579"/>
                <a:gd name="connsiteX1" fmla="*/ 1197939 w 2564064"/>
                <a:gd name="connsiteY1" fmla="*/ 1381993 h 1383579"/>
                <a:gd name="connsiteX2" fmla="*/ 2561209 w 2564064"/>
                <a:gd name="connsiteY2" fmla="*/ 18723 h 1383579"/>
                <a:gd name="connsiteX3" fmla="*/ 2547246 w 2564064"/>
                <a:gd name="connsiteY3" fmla="*/ 4760 h 1383579"/>
                <a:gd name="connsiteX4" fmla="*/ 1381993 w 2564064"/>
                <a:gd name="connsiteY4" fmla="*/ 4760 h 13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4064" h="1383579">
                  <a:moveTo>
                    <a:pt x="4760" y="1381993"/>
                  </a:moveTo>
                  <a:lnTo>
                    <a:pt x="1197939" y="1381993"/>
                  </a:lnTo>
                  <a:lnTo>
                    <a:pt x="2561209" y="18723"/>
                  </a:lnTo>
                  <a:lnTo>
                    <a:pt x="2547246" y="4760"/>
                  </a:lnTo>
                  <a:lnTo>
                    <a:pt x="1381993" y="476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 userDrawn="1"/>
          </p:nvSpPr>
          <p:spPr>
            <a:xfrm>
              <a:off x="629909" y="631694"/>
              <a:ext cx="10922661" cy="5591438"/>
            </a:xfrm>
            <a:custGeom>
              <a:avLst/>
              <a:gdLst>
                <a:gd name="connsiteX0" fmla="*/ 4760 w 10922661"/>
                <a:gd name="connsiteY0" fmla="*/ 4760 h 5591437"/>
                <a:gd name="connsiteX1" fmla="*/ 10921074 w 10922661"/>
                <a:gd name="connsiteY1" fmla="*/ 4760 h 5591437"/>
                <a:gd name="connsiteX2" fmla="*/ 10921074 w 10922661"/>
                <a:gd name="connsiteY2" fmla="*/ 5589851 h 5591437"/>
                <a:gd name="connsiteX3" fmla="*/ 4760 w 10922661"/>
                <a:gd name="connsiteY3" fmla="*/ 5589851 h 559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22661" h="5591437">
                  <a:moveTo>
                    <a:pt x="4760" y="4760"/>
                  </a:moveTo>
                  <a:lnTo>
                    <a:pt x="10921074" y="4760"/>
                  </a:lnTo>
                  <a:lnTo>
                    <a:pt x="10921074" y="5589851"/>
                  </a:lnTo>
                  <a:lnTo>
                    <a:pt x="4760" y="558985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 userDrawn="1"/>
          </p:nvSpPr>
          <p:spPr>
            <a:xfrm>
              <a:off x="9147173" y="4459544"/>
              <a:ext cx="2405397" cy="1764381"/>
            </a:xfrm>
            <a:custGeom>
              <a:avLst/>
              <a:gdLst>
                <a:gd name="connsiteX0" fmla="*/ 2403811 w 2405397"/>
                <a:gd name="connsiteY0" fmla="*/ 1762001 h 1764381"/>
                <a:gd name="connsiteX1" fmla="*/ 2403811 w 2405397"/>
                <a:gd name="connsiteY1" fmla="*/ 189290 h 1764381"/>
                <a:gd name="connsiteX2" fmla="*/ 2381597 w 2405397"/>
                <a:gd name="connsiteY2" fmla="*/ 167077 h 1764381"/>
                <a:gd name="connsiteX3" fmla="*/ 1599049 w 2405397"/>
                <a:gd name="connsiteY3" fmla="*/ 167077 h 1764381"/>
                <a:gd name="connsiteX4" fmla="*/ 4760 w 2405397"/>
                <a:gd name="connsiteY4" fmla="*/ 1762001 h 1764381"/>
                <a:gd name="connsiteX5" fmla="*/ 2403811 w 2405397"/>
                <a:gd name="connsiteY5" fmla="*/ 1762001 h 176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5397" h="1764381">
                  <a:moveTo>
                    <a:pt x="2403811" y="1762001"/>
                  </a:moveTo>
                  <a:lnTo>
                    <a:pt x="2403811" y="189290"/>
                  </a:lnTo>
                  <a:lnTo>
                    <a:pt x="2381597" y="167077"/>
                  </a:lnTo>
                  <a:cubicBezTo>
                    <a:pt x="2165175" y="-49346"/>
                    <a:pt x="1814837" y="-49346"/>
                    <a:pt x="1599049" y="167077"/>
                  </a:cubicBezTo>
                  <a:lnTo>
                    <a:pt x="4760" y="1762001"/>
                  </a:lnTo>
                  <a:lnTo>
                    <a:pt x="2403811" y="1762001"/>
                  </a:lnTo>
                  <a:close/>
                </a:path>
              </a:pathLst>
            </a:custGeom>
            <a:solidFill>
              <a:schemeClr val="accent4">
                <a:alpha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/>
          <p:cNvSpPr/>
          <p:nvPr userDrawn="1"/>
        </p:nvSpPr>
        <p:spPr>
          <a:xfrm>
            <a:off x="8056177" y="3306826"/>
            <a:ext cx="660056" cy="660056"/>
          </a:xfrm>
          <a:custGeom>
            <a:avLst/>
            <a:gdLst>
              <a:gd name="connsiteX0" fmla="*/ 634987 w 660056"/>
              <a:gd name="connsiteY0" fmla="*/ 386196 h 660056"/>
              <a:gd name="connsiteX1" fmla="*/ 386196 w 660056"/>
              <a:gd name="connsiteY1" fmla="*/ 634987 h 660056"/>
              <a:gd name="connsiteX2" fmla="*/ 276399 w 660056"/>
              <a:gd name="connsiteY2" fmla="*/ 634987 h 660056"/>
              <a:gd name="connsiteX3" fmla="*/ 27608 w 660056"/>
              <a:gd name="connsiteY3" fmla="*/ 386196 h 660056"/>
              <a:gd name="connsiteX4" fmla="*/ 27608 w 660056"/>
              <a:gd name="connsiteY4" fmla="*/ 276399 h 660056"/>
              <a:gd name="connsiteX5" fmla="*/ 276399 w 660056"/>
              <a:gd name="connsiteY5" fmla="*/ 27608 h 660056"/>
              <a:gd name="connsiteX6" fmla="*/ 386196 w 660056"/>
              <a:gd name="connsiteY6" fmla="*/ 27608 h 660056"/>
              <a:gd name="connsiteX7" fmla="*/ 634987 w 660056"/>
              <a:gd name="connsiteY7" fmla="*/ 276399 h 660056"/>
              <a:gd name="connsiteX8" fmla="*/ 634987 w 660056"/>
              <a:gd name="connsiteY8" fmla="*/ 386196 h 66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056" h="660056">
                <a:moveTo>
                  <a:pt x="634987" y="386196"/>
                </a:moveTo>
                <a:lnTo>
                  <a:pt x="386196" y="634987"/>
                </a:lnTo>
                <a:cubicBezTo>
                  <a:pt x="355732" y="665451"/>
                  <a:pt x="306862" y="665451"/>
                  <a:pt x="276399" y="634987"/>
                </a:cubicBezTo>
                <a:lnTo>
                  <a:pt x="27608" y="386196"/>
                </a:lnTo>
                <a:cubicBezTo>
                  <a:pt x="-2856" y="355732"/>
                  <a:pt x="-2856" y="306863"/>
                  <a:pt x="27608" y="276399"/>
                </a:cubicBezTo>
                <a:lnTo>
                  <a:pt x="276399" y="27608"/>
                </a:lnTo>
                <a:cubicBezTo>
                  <a:pt x="306862" y="-2856"/>
                  <a:pt x="355732" y="-2856"/>
                  <a:pt x="386196" y="27608"/>
                </a:cubicBezTo>
                <a:lnTo>
                  <a:pt x="634987" y="276399"/>
                </a:lnTo>
                <a:cubicBezTo>
                  <a:pt x="664816" y="306863"/>
                  <a:pt x="664816" y="356367"/>
                  <a:pt x="634987" y="386196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7649195" y="4928883"/>
            <a:ext cx="355415" cy="355415"/>
          </a:xfrm>
          <a:custGeom>
            <a:avLst/>
            <a:gdLst>
              <a:gd name="connsiteX0" fmla="*/ 342562 w 355414"/>
              <a:gd name="connsiteY0" fmla="*/ 206109 h 355414"/>
              <a:gd name="connsiteX1" fmla="*/ 206109 w 355414"/>
              <a:gd name="connsiteY1" fmla="*/ 342563 h 355414"/>
              <a:gd name="connsiteX2" fmla="*/ 152162 w 355414"/>
              <a:gd name="connsiteY2" fmla="*/ 342563 h 355414"/>
              <a:gd name="connsiteX3" fmla="*/ 15708 w 355414"/>
              <a:gd name="connsiteY3" fmla="*/ 206109 h 355414"/>
              <a:gd name="connsiteX4" fmla="*/ 15708 w 355414"/>
              <a:gd name="connsiteY4" fmla="*/ 152162 h 355414"/>
              <a:gd name="connsiteX5" fmla="*/ 152162 w 355414"/>
              <a:gd name="connsiteY5" fmla="*/ 15708 h 355414"/>
              <a:gd name="connsiteX6" fmla="*/ 206109 w 355414"/>
              <a:gd name="connsiteY6" fmla="*/ 15708 h 355414"/>
              <a:gd name="connsiteX7" fmla="*/ 342562 w 355414"/>
              <a:gd name="connsiteY7" fmla="*/ 152162 h 355414"/>
              <a:gd name="connsiteX8" fmla="*/ 342562 w 355414"/>
              <a:gd name="connsiteY8" fmla="*/ 206109 h 35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414" h="355414">
                <a:moveTo>
                  <a:pt x="342562" y="206109"/>
                </a:moveTo>
                <a:lnTo>
                  <a:pt x="206109" y="342563"/>
                </a:lnTo>
                <a:cubicBezTo>
                  <a:pt x="191512" y="357160"/>
                  <a:pt x="166759" y="357160"/>
                  <a:pt x="152162" y="342563"/>
                </a:cubicBezTo>
                <a:lnTo>
                  <a:pt x="15708" y="206109"/>
                </a:lnTo>
                <a:cubicBezTo>
                  <a:pt x="1111" y="191512"/>
                  <a:pt x="1111" y="166759"/>
                  <a:pt x="15708" y="152162"/>
                </a:cubicBezTo>
                <a:lnTo>
                  <a:pt x="152162" y="15708"/>
                </a:lnTo>
                <a:cubicBezTo>
                  <a:pt x="166759" y="1111"/>
                  <a:pt x="191512" y="1111"/>
                  <a:pt x="206109" y="15708"/>
                </a:cubicBezTo>
                <a:lnTo>
                  <a:pt x="342562" y="152162"/>
                </a:lnTo>
                <a:cubicBezTo>
                  <a:pt x="357795" y="166759"/>
                  <a:pt x="357795" y="190877"/>
                  <a:pt x="342562" y="2061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 userDrawn="1"/>
        </p:nvSpPr>
        <p:spPr>
          <a:xfrm>
            <a:off x="10537734" y="3852642"/>
            <a:ext cx="418882" cy="418882"/>
          </a:xfrm>
          <a:custGeom>
            <a:avLst/>
            <a:gdLst>
              <a:gd name="connsiteX0" fmla="*/ 393813 w 418881"/>
              <a:gd name="connsiteY0" fmla="*/ 265609 h 418881"/>
              <a:gd name="connsiteX1" fmla="*/ 265609 w 418881"/>
              <a:gd name="connsiteY1" fmla="*/ 393812 h 418881"/>
              <a:gd name="connsiteX2" fmla="*/ 155811 w 418881"/>
              <a:gd name="connsiteY2" fmla="*/ 393812 h 418881"/>
              <a:gd name="connsiteX3" fmla="*/ 27608 w 418881"/>
              <a:gd name="connsiteY3" fmla="*/ 265609 h 418881"/>
              <a:gd name="connsiteX4" fmla="*/ 27608 w 418881"/>
              <a:gd name="connsiteY4" fmla="*/ 155811 h 418881"/>
              <a:gd name="connsiteX5" fmla="*/ 155811 w 418881"/>
              <a:gd name="connsiteY5" fmla="*/ 27608 h 418881"/>
              <a:gd name="connsiteX6" fmla="*/ 265609 w 418881"/>
              <a:gd name="connsiteY6" fmla="*/ 27608 h 418881"/>
              <a:gd name="connsiteX7" fmla="*/ 393813 w 418881"/>
              <a:gd name="connsiteY7" fmla="*/ 155811 h 418881"/>
              <a:gd name="connsiteX8" fmla="*/ 393813 w 418881"/>
              <a:gd name="connsiteY8" fmla="*/ 265609 h 41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881" h="418881">
                <a:moveTo>
                  <a:pt x="393813" y="265609"/>
                </a:moveTo>
                <a:lnTo>
                  <a:pt x="265609" y="393812"/>
                </a:lnTo>
                <a:cubicBezTo>
                  <a:pt x="235145" y="424276"/>
                  <a:pt x="186275" y="424276"/>
                  <a:pt x="155811" y="393812"/>
                </a:cubicBezTo>
                <a:lnTo>
                  <a:pt x="27608" y="265609"/>
                </a:lnTo>
                <a:cubicBezTo>
                  <a:pt x="-2856" y="235145"/>
                  <a:pt x="-2856" y="186275"/>
                  <a:pt x="27608" y="155811"/>
                </a:cubicBezTo>
                <a:lnTo>
                  <a:pt x="155811" y="27608"/>
                </a:lnTo>
                <a:cubicBezTo>
                  <a:pt x="186275" y="-2856"/>
                  <a:pt x="235145" y="-2856"/>
                  <a:pt x="265609" y="27608"/>
                </a:cubicBezTo>
                <a:lnTo>
                  <a:pt x="393813" y="155811"/>
                </a:lnTo>
                <a:cubicBezTo>
                  <a:pt x="423642" y="186275"/>
                  <a:pt x="423642" y="235780"/>
                  <a:pt x="393813" y="2656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401113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402229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671958" y="1135941"/>
            <a:ext cx="3718800" cy="5000400"/>
          </a:xfrm>
          <a:prstGeom prst="rect">
            <a:avLst/>
          </a:prstGeom>
          <a:blipFill>
            <a:blip r:embed="rId2"/>
            <a:srcRect/>
            <a:stretch>
              <a:fillRect l="-44492" r="-579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235384" y="1754911"/>
            <a:ext cx="2564065" cy="3789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 userDrawn="1"/>
        </p:nvSpPr>
        <p:spPr>
          <a:xfrm flipH="1">
            <a:off x="4476" y="-2975"/>
            <a:ext cx="12192000" cy="6870013"/>
          </a:xfrm>
          <a:custGeom>
            <a:avLst/>
            <a:gdLst>
              <a:gd name="connsiteX0" fmla="*/ 4760 w 12192000"/>
              <a:gd name="connsiteY0" fmla="*/ 4760 h 6860776"/>
              <a:gd name="connsiteX1" fmla="*/ 12190413 w 12192000"/>
              <a:gd name="connsiteY1" fmla="*/ 4760 h 6860776"/>
              <a:gd name="connsiteX2" fmla="*/ 12190413 w 12192000"/>
              <a:gd name="connsiteY2" fmla="*/ 6859190 h 6860776"/>
              <a:gd name="connsiteX3" fmla="*/ 4760 w 12192000"/>
              <a:gd name="connsiteY3" fmla="*/ 6859190 h 68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0776">
                <a:moveTo>
                  <a:pt x="4760" y="4760"/>
                </a:moveTo>
                <a:lnTo>
                  <a:pt x="12190413" y="4760"/>
                </a:lnTo>
                <a:lnTo>
                  <a:pt x="12190413" y="6859190"/>
                </a:lnTo>
                <a:lnTo>
                  <a:pt x="4760" y="685919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 flipH="1">
            <a:off x="-4760" y="-2975"/>
            <a:ext cx="2049982" cy="2049982"/>
          </a:xfrm>
          <a:custGeom>
            <a:avLst/>
            <a:gdLst>
              <a:gd name="connsiteX0" fmla="*/ 4760 w 2049982"/>
              <a:gd name="connsiteY0" fmla="*/ 2048396 h 2049982"/>
              <a:gd name="connsiteX1" fmla="*/ 2048396 w 2049982"/>
              <a:gd name="connsiteY1" fmla="*/ 4760 h 2049982"/>
              <a:gd name="connsiteX2" fmla="*/ 963111 w 2049982"/>
              <a:gd name="connsiteY2" fmla="*/ 4760 h 2049982"/>
              <a:gd name="connsiteX3" fmla="*/ 4760 w 2049982"/>
              <a:gd name="connsiteY3" fmla="*/ 963111 h 204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9982" h="2049982">
                <a:moveTo>
                  <a:pt x="4760" y="2048396"/>
                </a:moveTo>
                <a:lnTo>
                  <a:pt x="2048396" y="4760"/>
                </a:lnTo>
                <a:lnTo>
                  <a:pt x="963111" y="4760"/>
                </a:lnTo>
                <a:lnTo>
                  <a:pt x="4760" y="963111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flipH="1">
            <a:off x="10957886" y="1590680"/>
            <a:ext cx="1231259" cy="1713608"/>
          </a:xfrm>
          <a:custGeom>
            <a:avLst/>
            <a:gdLst>
              <a:gd name="connsiteX0" fmla="*/ 1227768 w 1231258"/>
              <a:gd name="connsiteY0" fmla="*/ 4760 h 1713607"/>
              <a:gd name="connsiteX1" fmla="*/ 4760 w 1231258"/>
              <a:gd name="connsiteY1" fmla="*/ 1227768 h 1713607"/>
              <a:gd name="connsiteX2" fmla="*/ 487109 w 1231258"/>
              <a:gd name="connsiteY2" fmla="*/ 1709482 h 1713607"/>
              <a:gd name="connsiteX3" fmla="*/ 1227768 w 1231258"/>
              <a:gd name="connsiteY3" fmla="*/ 968823 h 171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258" h="1713607">
                <a:moveTo>
                  <a:pt x="1227768" y="4760"/>
                </a:moveTo>
                <a:lnTo>
                  <a:pt x="4760" y="1227768"/>
                </a:lnTo>
                <a:lnTo>
                  <a:pt x="487109" y="1709482"/>
                </a:lnTo>
                <a:lnTo>
                  <a:pt x="1227768" y="968823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 flipH="1">
            <a:off x="-4760" y="3886279"/>
            <a:ext cx="806030" cy="1713608"/>
          </a:xfrm>
          <a:custGeom>
            <a:avLst/>
            <a:gdLst>
              <a:gd name="connsiteX0" fmla="*/ 4760 w 806030"/>
              <a:gd name="connsiteY0" fmla="*/ 806982 h 1713607"/>
              <a:gd name="connsiteX1" fmla="*/ 4760 w 806030"/>
              <a:gd name="connsiteY1" fmla="*/ 1651093 h 1713607"/>
              <a:gd name="connsiteX2" fmla="*/ 66323 w 806030"/>
              <a:gd name="connsiteY2" fmla="*/ 1712021 h 1713607"/>
              <a:gd name="connsiteX3" fmla="*/ 805078 w 806030"/>
              <a:gd name="connsiteY3" fmla="*/ 968823 h 1713607"/>
              <a:gd name="connsiteX4" fmla="*/ 801905 w 806030"/>
              <a:gd name="connsiteY4" fmla="*/ 4760 h 171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030" h="1713607">
                <a:moveTo>
                  <a:pt x="4760" y="806982"/>
                </a:moveTo>
                <a:lnTo>
                  <a:pt x="4760" y="1651093"/>
                </a:lnTo>
                <a:lnTo>
                  <a:pt x="66323" y="1712021"/>
                </a:lnTo>
                <a:lnTo>
                  <a:pt x="805078" y="968823"/>
                </a:lnTo>
                <a:lnTo>
                  <a:pt x="801905" y="476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 userDrawn="1"/>
        </p:nvSpPr>
        <p:spPr>
          <a:xfrm flipH="1">
            <a:off x="6741776" y="4891596"/>
            <a:ext cx="2564065" cy="1967475"/>
          </a:xfrm>
          <a:custGeom>
            <a:avLst/>
            <a:gdLst>
              <a:gd name="connsiteX0" fmla="*/ 4760 w 2564064"/>
              <a:gd name="connsiteY0" fmla="*/ 1964619 h 1967475"/>
              <a:gd name="connsiteX1" fmla="*/ 1197939 w 2564064"/>
              <a:gd name="connsiteY1" fmla="*/ 1964619 h 1967475"/>
              <a:gd name="connsiteX2" fmla="*/ 2561209 w 2564064"/>
              <a:gd name="connsiteY2" fmla="*/ 601349 h 1967475"/>
              <a:gd name="connsiteX3" fmla="*/ 1964620 w 2564064"/>
              <a:gd name="connsiteY3" fmla="*/ 4760 h 19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64" h="1967475">
                <a:moveTo>
                  <a:pt x="4760" y="1964619"/>
                </a:moveTo>
                <a:lnTo>
                  <a:pt x="1197939" y="1964619"/>
                </a:lnTo>
                <a:lnTo>
                  <a:pt x="2561209" y="601349"/>
                </a:lnTo>
                <a:lnTo>
                  <a:pt x="1964620" y="476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 flipH="1">
            <a:off x="4495046" y="-2975"/>
            <a:ext cx="2564065" cy="1383579"/>
          </a:xfrm>
          <a:custGeom>
            <a:avLst/>
            <a:gdLst>
              <a:gd name="connsiteX0" fmla="*/ 4760 w 2564064"/>
              <a:gd name="connsiteY0" fmla="*/ 1381993 h 1383579"/>
              <a:gd name="connsiteX1" fmla="*/ 1197939 w 2564064"/>
              <a:gd name="connsiteY1" fmla="*/ 1381993 h 1383579"/>
              <a:gd name="connsiteX2" fmla="*/ 2561209 w 2564064"/>
              <a:gd name="connsiteY2" fmla="*/ 18723 h 1383579"/>
              <a:gd name="connsiteX3" fmla="*/ 2547246 w 2564064"/>
              <a:gd name="connsiteY3" fmla="*/ 4760 h 1383579"/>
              <a:gd name="connsiteX4" fmla="*/ 1381993 w 2564064"/>
              <a:gd name="connsiteY4" fmla="*/ 4760 h 138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4064" h="1383579">
                <a:moveTo>
                  <a:pt x="4760" y="1381993"/>
                </a:moveTo>
                <a:lnTo>
                  <a:pt x="1197939" y="1381993"/>
                </a:lnTo>
                <a:lnTo>
                  <a:pt x="2561209" y="18723"/>
                </a:lnTo>
                <a:lnTo>
                  <a:pt x="2547246" y="4760"/>
                </a:lnTo>
                <a:lnTo>
                  <a:pt x="1381993" y="476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629909" y="631694"/>
            <a:ext cx="10922661" cy="5591438"/>
          </a:xfrm>
          <a:custGeom>
            <a:avLst/>
            <a:gdLst>
              <a:gd name="connsiteX0" fmla="*/ 4760 w 10922661"/>
              <a:gd name="connsiteY0" fmla="*/ 4760 h 5591437"/>
              <a:gd name="connsiteX1" fmla="*/ 10921074 w 10922661"/>
              <a:gd name="connsiteY1" fmla="*/ 4760 h 5591437"/>
              <a:gd name="connsiteX2" fmla="*/ 10921074 w 10922661"/>
              <a:gd name="connsiteY2" fmla="*/ 5589851 h 5591437"/>
              <a:gd name="connsiteX3" fmla="*/ 4760 w 10922661"/>
              <a:gd name="connsiteY3" fmla="*/ 5589851 h 559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22661" h="5591437">
                <a:moveTo>
                  <a:pt x="4760" y="4760"/>
                </a:moveTo>
                <a:lnTo>
                  <a:pt x="10921074" y="4760"/>
                </a:lnTo>
                <a:lnTo>
                  <a:pt x="10921074" y="5589851"/>
                </a:lnTo>
                <a:lnTo>
                  <a:pt x="4760" y="558985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9147173" y="4459544"/>
            <a:ext cx="2405397" cy="1764381"/>
          </a:xfrm>
          <a:custGeom>
            <a:avLst/>
            <a:gdLst>
              <a:gd name="connsiteX0" fmla="*/ 2403811 w 2405397"/>
              <a:gd name="connsiteY0" fmla="*/ 1762001 h 1764381"/>
              <a:gd name="connsiteX1" fmla="*/ 2403811 w 2405397"/>
              <a:gd name="connsiteY1" fmla="*/ 189290 h 1764381"/>
              <a:gd name="connsiteX2" fmla="*/ 2381597 w 2405397"/>
              <a:gd name="connsiteY2" fmla="*/ 167077 h 1764381"/>
              <a:gd name="connsiteX3" fmla="*/ 1599049 w 2405397"/>
              <a:gd name="connsiteY3" fmla="*/ 167077 h 1764381"/>
              <a:gd name="connsiteX4" fmla="*/ 4760 w 2405397"/>
              <a:gd name="connsiteY4" fmla="*/ 1762001 h 1764381"/>
              <a:gd name="connsiteX5" fmla="*/ 2403811 w 2405397"/>
              <a:gd name="connsiteY5" fmla="*/ 1762001 h 176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397" h="1764381">
                <a:moveTo>
                  <a:pt x="2403811" y="1762001"/>
                </a:moveTo>
                <a:lnTo>
                  <a:pt x="2403811" y="189290"/>
                </a:lnTo>
                <a:lnTo>
                  <a:pt x="2381597" y="167077"/>
                </a:lnTo>
                <a:cubicBezTo>
                  <a:pt x="2165175" y="-49346"/>
                  <a:pt x="1814837" y="-49346"/>
                  <a:pt x="1599049" y="167077"/>
                </a:cubicBezTo>
                <a:lnTo>
                  <a:pt x="4760" y="1762001"/>
                </a:lnTo>
                <a:lnTo>
                  <a:pt x="2403811" y="1762001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 flipH="1">
            <a:off x="629909" y="631694"/>
            <a:ext cx="2589451" cy="1034511"/>
          </a:xfrm>
          <a:custGeom>
            <a:avLst/>
            <a:gdLst>
              <a:gd name="connsiteX0" fmla="*/ 4760 w 2589451"/>
              <a:gd name="connsiteY0" fmla="*/ 4760 h 1034511"/>
              <a:gd name="connsiteX1" fmla="*/ 4760 w 2589451"/>
              <a:gd name="connsiteY1" fmla="*/ 36493 h 1034511"/>
              <a:gd name="connsiteX2" fmla="*/ 798097 w 2589451"/>
              <a:gd name="connsiteY2" fmla="*/ 829830 h 1034511"/>
              <a:gd name="connsiteX3" fmla="*/ 1762794 w 2589451"/>
              <a:gd name="connsiteY3" fmla="*/ 829830 h 1034511"/>
              <a:gd name="connsiteX4" fmla="*/ 2587865 w 2589451"/>
              <a:gd name="connsiteY4" fmla="*/ 4760 h 1034511"/>
              <a:gd name="connsiteX5" fmla="*/ 4760 w 2589451"/>
              <a:gd name="connsiteY5" fmla="*/ 4760 h 10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451" h="1034511">
                <a:moveTo>
                  <a:pt x="4760" y="4760"/>
                </a:moveTo>
                <a:lnTo>
                  <a:pt x="4760" y="36493"/>
                </a:lnTo>
                <a:lnTo>
                  <a:pt x="798097" y="829830"/>
                </a:lnTo>
                <a:cubicBezTo>
                  <a:pt x="1064658" y="1096392"/>
                  <a:pt x="1496868" y="1096392"/>
                  <a:pt x="1762794" y="829830"/>
                </a:cubicBezTo>
                <a:lnTo>
                  <a:pt x="2587865" y="4760"/>
                </a:lnTo>
                <a:lnTo>
                  <a:pt x="4760" y="476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 flipH="1">
            <a:off x="8056177" y="3306826"/>
            <a:ext cx="660056" cy="660056"/>
          </a:xfrm>
          <a:custGeom>
            <a:avLst/>
            <a:gdLst>
              <a:gd name="connsiteX0" fmla="*/ 634987 w 660056"/>
              <a:gd name="connsiteY0" fmla="*/ 386196 h 660056"/>
              <a:gd name="connsiteX1" fmla="*/ 386196 w 660056"/>
              <a:gd name="connsiteY1" fmla="*/ 634987 h 660056"/>
              <a:gd name="connsiteX2" fmla="*/ 276399 w 660056"/>
              <a:gd name="connsiteY2" fmla="*/ 634987 h 660056"/>
              <a:gd name="connsiteX3" fmla="*/ 27608 w 660056"/>
              <a:gd name="connsiteY3" fmla="*/ 386196 h 660056"/>
              <a:gd name="connsiteX4" fmla="*/ 27608 w 660056"/>
              <a:gd name="connsiteY4" fmla="*/ 276399 h 660056"/>
              <a:gd name="connsiteX5" fmla="*/ 276399 w 660056"/>
              <a:gd name="connsiteY5" fmla="*/ 27608 h 660056"/>
              <a:gd name="connsiteX6" fmla="*/ 386196 w 660056"/>
              <a:gd name="connsiteY6" fmla="*/ 27608 h 660056"/>
              <a:gd name="connsiteX7" fmla="*/ 634987 w 660056"/>
              <a:gd name="connsiteY7" fmla="*/ 276399 h 660056"/>
              <a:gd name="connsiteX8" fmla="*/ 634987 w 660056"/>
              <a:gd name="connsiteY8" fmla="*/ 386196 h 66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0056" h="660056">
                <a:moveTo>
                  <a:pt x="634987" y="386196"/>
                </a:moveTo>
                <a:lnTo>
                  <a:pt x="386196" y="634987"/>
                </a:lnTo>
                <a:cubicBezTo>
                  <a:pt x="355732" y="665451"/>
                  <a:pt x="306862" y="665451"/>
                  <a:pt x="276399" y="634987"/>
                </a:cubicBezTo>
                <a:lnTo>
                  <a:pt x="27608" y="386196"/>
                </a:lnTo>
                <a:cubicBezTo>
                  <a:pt x="-2856" y="355732"/>
                  <a:pt x="-2856" y="306863"/>
                  <a:pt x="27608" y="276399"/>
                </a:cubicBezTo>
                <a:lnTo>
                  <a:pt x="276399" y="27608"/>
                </a:lnTo>
                <a:cubicBezTo>
                  <a:pt x="306862" y="-2856"/>
                  <a:pt x="355732" y="-2856"/>
                  <a:pt x="386196" y="27608"/>
                </a:cubicBezTo>
                <a:lnTo>
                  <a:pt x="634987" y="276399"/>
                </a:lnTo>
                <a:cubicBezTo>
                  <a:pt x="664816" y="306863"/>
                  <a:pt x="664816" y="356367"/>
                  <a:pt x="634987" y="386196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 flipH="1">
            <a:off x="7649195" y="4928883"/>
            <a:ext cx="355415" cy="355415"/>
          </a:xfrm>
          <a:custGeom>
            <a:avLst/>
            <a:gdLst>
              <a:gd name="connsiteX0" fmla="*/ 342562 w 355414"/>
              <a:gd name="connsiteY0" fmla="*/ 206109 h 355414"/>
              <a:gd name="connsiteX1" fmla="*/ 206109 w 355414"/>
              <a:gd name="connsiteY1" fmla="*/ 342563 h 355414"/>
              <a:gd name="connsiteX2" fmla="*/ 152162 w 355414"/>
              <a:gd name="connsiteY2" fmla="*/ 342563 h 355414"/>
              <a:gd name="connsiteX3" fmla="*/ 15708 w 355414"/>
              <a:gd name="connsiteY3" fmla="*/ 206109 h 355414"/>
              <a:gd name="connsiteX4" fmla="*/ 15708 w 355414"/>
              <a:gd name="connsiteY4" fmla="*/ 152162 h 355414"/>
              <a:gd name="connsiteX5" fmla="*/ 152162 w 355414"/>
              <a:gd name="connsiteY5" fmla="*/ 15708 h 355414"/>
              <a:gd name="connsiteX6" fmla="*/ 206109 w 355414"/>
              <a:gd name="connsiteY6" fmla="*/ 15708 h 355414"/>
              <a:gd name="connsiteX7" fmla="*/ 342562 w 355414"/>
              <a:gd name="connsiteY7" fmla="*/ 152162 h 355414"/>
              <a:gd name="connsiteX8" fmla="*/ 342562 w 355414"/>
              <a:gd name="connsiteY8" fmla="*/ 206109 h 35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414" h="355414">
                <a:moveTo>
                  <a:pt x="342562" y="206109"/>
                </a:moveTo>
                <a:lnTo>
                  <a:pt x="206109" y="342563"/>
                </a:lnTo>
                <a:cubicBezTo>
                  <a:pt x="191512" y="357160"/>
                  <a:pt x="166759" y="357160"/>
                  <a:pt x="152162" y="342563"/>
                </a:cubicBezTo>
                <a:lnTo>
                  <a:pt x="15708" y="206109"/>
                </a:lnTo>
                <a:cubicBezTo>
                  <a:pt x="1111" y="191512"/>
                  <a:pt x="1111" y="166759"/>
                  <a:pt x="15708" y="152162"/>
                </a:cubicBezTo>
                <a:lnTo>
                  <a:pt x="152162" y="15708"/>
                </a:lnTo>
                <a:cubicBezTo>
                  <a:pt x="166759" y="1111"/>
                  <a:pt x="191512" y="1111"/>
                  <a:pt x="206109" y="15708"/>
                </a:cubicBezTo>
                <a:lnTo>
                  <a:pt x="342562" y="152162"/>
                </a:lnTo>
                <a:cubicBezTo>
                  <a:pt x="357795" y="166759"/>
                  <a:pt x="357795" y="190877"/>
                  <a:pt x="342562" y="2061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 userDrawn="1"/>
        </p:nvSpPr>
        <p:spPr>
          <a:xfrm flipH="1">
            <a:off x="10537734" y="3852642"/>
            <a:ext cx="418882" cy="418882"/>
          </a:xfrm>
          <a:custGeom>
            <a:avLst/>
            <a:gdLst>
              <a:gd name="connsiteX0" fmla="*/ 393813 w 418881"/>
              <a:gd name="connsiteY0" fmla="*/ 265609 h 418881"/>
              <a:gd name="connsiteX1" fmla="*/ 265609 w 418881"/>
              <a:gd name="connsiteY1" fmla="*/ 393812 h 418881"/>
              <a:gd name="connsiteX2" fmla="*/ 155811 w 418881"/>
              <a:gd name="connsiteY2" fmla="*/ 393812 h 418881"/>
              <a:gd name="connsiteX3" fmla="*/ 27608 w 418881"/>
              <a:gd name="connsiteY3" fmla="*/ 265609 h 418881"/>
              <a:gd name="connsiteX4" fmla="*/ 27608 w 418881"/>
              <a:gd name="connsiteY4" fmla="*/ 155811 h 418881"/>
              <a:gd name="connsiteX5" fmla="*/ 155811 w 418881"/>
              <a:gd name="connsiteY5" fmla="*/ 27608 h 418881"/>
              <a:gd name="connsiteX6" fmla="*/ 265609 w 418881"/>
              <a:gd name="connsiteY6" fmla="*/ 27608 h 418881"/>
              <a:gd name="connsiteX7" fmla="*/ 393813 w 418881"/>
              <a:gd name="connsiteY7" fmla="*/ 155811 h 418881"/>
              <a:gd name="connsiteX8" fmla="*/ 393813 w 418881"/>
              <a:gd name="connsiteY8" fmla="*/ 265609 h 41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881" h="418881">
                <a:moveTo>
                  <a:pt x="393813" y="265609"/>
                </a:moveTo>
                <a:lnTo>
                  <a:pt x="265609" y="393812"/>
                </a:lnTo>
                <a:cubicBezTo>
                  <a:pt x="235145" y="424276"/>
                  <a:pt x="186275" y="424276"/>
                  <a:pt x="155811" y="393812"/>
                </a:cubicBezTo>
                <a:lnTo>
                  <a:pt x="27608" y="265609"/>
                </a:lnTo>
                <a:cubicBezTo>
                  <a:pt x="-2856" y="235145"/>
                  <a:pt x="-2856" y="186275"/>
                  <a:pt x="27608" y="155811"/>
                </a:cubicBezTo>
                <a:lnTo>
                  <a:pt x="155811" y="27608"/>
                </a:lnTo>
                <a:cubicBezTo>
                  <a:pt x="186275" y="-2856"/>
                  <a:pt x="235145" y="-2856"/>
                  <a:pt x="265609" y="27608"/>
                </a:cubicBezTo>
                <a:lnTo>
                  <a:pt x="393813" y="155811"/>
                </a:lnTo>
                <a:cubicBezTo>
                  <a:pt x="423642" y="186275"/>
                  <a:pt x="423642" y="235780"/>
                  <a:pt x="393813" y="265609"/>
                </a:cubicBezTo>
                <a:close/>
              </a:path>
            </a:pathLst>
          </a:custGeom>
          <a:solidFill>
            <a:srgbClr val="4C6DFF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201446" y="198017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201446" y="428641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3201447" y="3990142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2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6.xml"/><Relationship Id="rId5" Type="http://schemas.openxmlformats.org/officeDocument/2006/relationships/themeOverride" Target="../theme/themeOverride7.xml"/><Relationship Id="rId4" Type="http://schemas.openxmlformats.org/officeDocument/2006/relationships/tags" Target="../tags/tag25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蓝色商务办公模板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5890" y="1143277"/>
            <a:ext cx="10982388" cy="5729124"/>
            <a:chOff x="665890" y="1143277"/>
            <a:chExt cx="10982388" cy="5729124"/>
          </a:xfrm>
        </p:grpSpPr>
        <p:grpSp>
          <p:nvGrpSpPr>
            <p:cNvPr id="61" name="ïsļïďé"/>
            <p:cNvGrpSpPr/>
            <p:nvPr/>
          </p:nvGrpSpPr>
          <p:grpSpPr>
            <a:xfrm>
              <a:off x="3642770" y="1812057"/>
              <a:ext cx="4906090" cy="5060344"/>
              <a:chOff x="2475792" y="3745959"/>
              <a:chExt cx="10097298" cy="10414771"/>
            </a:xfrm>
          </p:grpSpPr>
          <p:grpSp>
            <p:nvGrpSpPr>
              <p:cNvPr id="75" name="iṩlíde"/>
              <p:cNvGrpSpPr/>
              <p:nvPr/>
            </p:nvGrpSpPr>
            <p:grpSpPr>
              <a:xfrm>
                <a:off x="6658642" y="3745959"/>
                <a:ext cx="1963964" cy="959217"/>
                <a:chOff x="23527" y="525901"/>
                <a:chExt cx="1963962" cy="959216"/>
              </a:xfrm>
            </p:grpSpPr>
            <p:sp>
              <p:nvSpPr>
                <p:cNvPr id="178" name="ïṣlîḍè"/>
                <p:cNvSpPr/>
                <p:nvPr/>
              </p:nvSpPr>
              <p:spPr>
                <a:xfrm rot="2700000">
                  <a:off x="661049" y="158676"/>
                  <a:ext cx="82406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79" name="ïsľíḑê"/>
                <p:cNvSpPr/>
                <p:nvPr/>
              </p:nvSpPr>
              <p:spPr>
                <a:xfrm rot="2700000">
                  <a:off x="901379" y="89436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80" name="îṧ1iḓe"/>
                <p:cNvSpPr/>
                <p:nvPr/>
              </p:nvSpPr>
              <p:spPr>
                <a:xfrm rot="2700000">
                  <a:off x="525900" y="23528"/>
                  <a:ext cx="82406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81" name="ïsḷïde"/>
                <p:cNvSpPr/>
                <p:nvPr/>
              </p:nvSpPr>
              <p:spPr>
                <a:xfrm rot="2700000">
                  <a:off x="637391" y="240629"/>
                  <a:ext cx="615812" cy="1409336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82" name="í$lîdé"/>
                <p:cNvSpPr/>
                <p:nvPr/>
              </p:nvSpPr>
              <p:spPr>
                <a:xfrm rot="2700000">
                  <a:off x="691455" y="286335"/>
                  <a:ext cx="55247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83" name="íṧ1iḓê"/>
                <p:cNvSpPr/>
                <p:nvPr/>
              </p:nvSpPr>
              <p:spPr>
                <a:xfrm rot="2700000">
                  <a:off x="813400" y="447388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84" name="iSļiḍé"/>
                <p:cNvSpPr/>
                <p:nvPr/>
              </p:nvSpPr>
              <p:spPr>
                <a:xfrm rot="2700000">
                  <a:off x="817705" y="436996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</p:grpSp>
          <p:grpSp>
            <p:nvGrpSpPr>
              <p:cNvPr id="77" name="îŝļîḋe"/>
              <p:cNvGrpSpPr/>
              <p:nvPr/>
            </p:nvGrpSpPr>
            <p:grpSpPr>
              <a:xfrm>
                <a:off x="6742073" y="6433372"/>
                <a:ext cx="1797100" cy="1828815"/>
                <a:chOff x="237283" y="231651"/>
                <a:chExt cx="1797099" cy="1828813"/>
              </a:xfrm>
            </p:grpSpPr>
            <p:sp>
              <p:nvSpPr>
                <p:cNvPr id="166" name="ïśḻiďé"/>
                <p:cNvSpPr/>
                <p:nvPr/>
              </p:nvSpPr>
              <p:spPr>
                <a:xfrm rot="20527562">
                  <a:off x="237283" y="231651"/>
                  <a:ext cx="179709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7" name="ísļídè"/>
                <p:cNvSpPr/>
                <p:nvPr/>
              </p:nvSpPr>
              <p:spPr>
                <a:xfrm rot="20527562">
                  <a:off x="426083" y="444110"/>
                  <a:ext cx="1402625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8" name="îŝļíďè"/>
                <p:cNvSpPr/>
                <p:nvPr/>
              </p:nvSpPr>
              <p:spPr>
                <a:xfrm rot="20527562">
                  <a:off x="474011" y="441269"/>
                  <a:ext cx="1353512" cy="139994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9" name="íš1ïḓê"/>
                <p:cNvSpPr/>
                <p:nvPr/>
              </p:nvSpPr>
              <p:spPr>
                <a:xfrm rot="20527562">
                  <a:off x="861487" y="642090"/>
                  <a:ext cx="54869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70" name="í$ļïďê"/>
                <p:cNvSpPr/>
                <p:nvPr/>
              </p:nvSpPr>
              <p:spPr>
                <a:xfrm rot="20527562">
                  <a:off x="836761" y="650064"/>
                  <a:ext cx="54869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</p:grpSp>
          <p:grpSp>
            <p:nvGrpSpPr>
              <p:cNvPr id="78" name="ïSļiḓè"/>
              <p:cNvGrpSpPr/>
              <p:nvPr/>
            </p:nvGrpSpPr>
            <p:grpSpPr>
              <a:xfrm>
                <a:off x="5101434" y="4846411"/>
                <a:ext cx="1003813" cy="1893795"/>
                <a:chOff x="286341" y="85615"/>
                <a:chExt cx="1003812" cy="1893794"/>
              </a:xfrm>
            </p:grpSpPr>
            <p:sp>
              <p:nvSpPr>
                <p:cNvPr id="159" name="ïsļïďé"/>
                <p:cNvSpPr/>
                <p:nvPr/>
              </p:nvSpPr>
              <p:spPr>
                <a:xfrm rot="20407432">
                  <a:off x="466085" y="85615"/>
                  <a:ext cx="824068" cy="1828812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0" name="ïŝļíďê"/>
                <p:cNvSpPr/>
                <p:nvPr/>
              </p:nvSpPr>
              <p:spPr>
                <a:xfrm rot="20407432">
                  <a:off x="683568" y="118906"/>
                  <a:ext cx="204926" cy="1828813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1" name="işḻíḑé"/>
                <p:cNvSpPr/>
                <p:nvPr/>
              </p:nvSpPr>
              <p:spPr>
                <a:xfrm rot="20407432">
                  <a:off x="286341" y="150596"/>
                  <a:ext cx="82406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2" name="iṧļïḍé"/>
                <p:cNvSpPr/>
                <p:nvPr/>
              </p:nvSpPr>
              <p:spPr>
                <a:xfrm rot="20407432">
                  <a:off x="400262" y="356795"/>
                  <a:ext cx="615812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3" name="iṧľïḑé"/>
                <p:cNvSpPr/>
                <p:nvPr/>
              </p:nvSpPr>
              <p:spPr>
                <a:xfrm rot="20407432">
                  <a:off x="461714" y="369339"/>
                  <a:ext cx="552474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64" name="iślïḍê"/>
                <p:cNvSpPr/>
                <p:nvPr/>
              </p:nvSpPr>
              <p:spPr>
                <a:xfrm rot="20407432">
                  <a:off x="578269" y="554582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65" name="îṣḷïḑè"/>
                <p:cNvSpPr/>
                <p:nvPr/>
              </p:nvSpPr>
              <p:spPr>
                <a:xfrm rot="20407432">
                  <a:off x="579143" y="559575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</p:grpSp>
          <p:grpSp>
            <p:nvGrpSpPr>
              <p:cNvPr id="79" name="îṡḷïḋê"/>
              <p:cNvGrpSpPr/>
              <p:nvPr/>
            </p:nvGrpSpPr>
            <p:grpSpPr>
              <a:xfrm>
                <a:off x="8549874" y="4358273"/>
                <a:ext cx="1668314" cy="1891257"/>
                <a:chOff x="300959" y="227803"/>
                <a:chExt cx="1668313" cy="1891256"/>
              </a:xfrm>
            </p:grpSpPr>
            <p:sp>
              <p:nvSpPr>
                <p:cNvPr id="152" name="ïsḻiḓê"/>
                <p:cNvSpPr/>
                <p:nvPr/>
              </p:nvSpPr>
              <p:spPr>
                <a:xfrm rot="1407151">
                  <a:off x="444894" y="290246"/>
                  <a:ext cx="152437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53" name="iSļïďe"/>
                <p:cNvSpPr/>
                <p:nvPr/>
              </p:nvSpPr>
              <p:spPr>
                <a:xfrm rot="1407151">
                  <a:off x="1035725" y="260358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54" name="isḷïďe"/>
                <p:cNvSpPr/>
                <p:nvPr/>
              </p:nvSpPr>
              <p:spPr>
                <a:xfrm rot="1407151">
                  <a:off x="300959" y="227803"/>
                  <a:ext cx="152437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55" name="iš1ïḋé"/>
                <p:cNvSpPr/>
                <p:nvPr/>
              </p:nvSpPr>
              <p:spPr>
                <a:xfrm rot="1407151">
                  <a:off x="479697" y="442237"/>
                  <a:ext cx="1166902" cy="139994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56" name="îṡļïḓê"/>
                <p:cNvSpPr/>
                <p:nvPr/>
              </p:nvSpPr>
              <p:spPr>
                <a:xfrm rot="1407151">
                  <a:off x="539585" y="473284"/>
                  <a:ext cx="110443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57" name="ïSlídè"/>
                <p:cNvSpPr/>
                <p:nvPr/>
              </p:nvSpPr>
              <p:spPr>
                <a:xfrm rot="1407151">
                  <a:off x="845163" y="650674"/>
                  <a:ext cx="49328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58" name="îš1îďé"/>
                <p:cNvSpPr/>
                <p:nvPr/>
              </p:nvSpPr>
              <p:spPr>
                <a:xfrm rot="1407151">
                  <a:off x="846265" y="645364"/>
                  <a:ext cx="466596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</p:grpSp>
          <p:grpSp>
            <p:nvGrpSpPr>
              <p:cNvPr id="81" name="íŝḻîḍe"/>
              <p:cNvGrpSpPr/>
              <p:nvPr/>
            </p:nvGrpSpPr>
            <p:grpSpPr>
              <a:xfrm>
                <a:off x="2475792" y="7664202"/>
                <a:ext cx="10097298" cy="6496528"/>
                <a:chOff x="0" y="0"/>
                <a:chExt cx="10097298" cy="6496528"/>
              </a:xfrm>
            </p:grpSpPr>
            <p:sp>
              <p:nvSpPr>
                <p:cNvPr id="82" name="iṩ1îḋe"/>
                <p:cNvSpPr/>
                <p:nvPr/>
              </p:nvSpPr>
              <p:spPr>
                <a:xfrm>
                  <a:off x="8003064" y="1257868"/>
                  <a:ext cx="1882828" cy="10025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83" name="íṡlîḍê"/>
                <p:cNvSpPr/>
                <p:nvPr/>
              </p:nvSpPr>
              <p:spPr>
                <a:xfrm>
                  <a:off x="0" y="571953"/>
                  <a:ext cx="2238843" cy="1192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84" name="íś1íḋê"/>
                <p:cNvSpPr/>
                <p:nvPr/>
              </p:nvSpPr>
              <p:spPr>
                <a:xfrm>
                  <a:off x="1182075" y="2557588"/>
                  <a:ext cx="985779" cy="5248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85" name="íṧľïḍé"/>
                <p:cNvSpPr/>
                <p:nvPr/>
              </p:nvSpPr>
              <p:spPr>
                <a:xfrm>
                  <a:off x="866003" y="5250394"/>
                  <a:ext cx="8500593" cy="94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CECFD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6" name="îṣḻïde"/>
                <p:cNvSpPr/>
                <p:nvPr/>
              </p:nvSpPr>
              <p:spPr>
                <a:xfrm>
                  <a:off x="1578256" y="4901841"/>
                  <a:ext cx="266443" cy="34544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7" name="îsľiḑé"/>
                <p:cNvSpPr/>
                <p:nvPr/>
              </p:nvSpPr>
              <p:spPr>
                <a:xfrm>
                  <a:off x="1184861" y="3255225"/>
                  <a:ext cx="1053233" cy="1659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8" name="ïśļïdê"/>
                <p:cNvSpPr/>
                <p:nvPr/>
              </p:nvSpPr>
              <p:spPr>
                <a:xfrm>
                  <a:off x="1105657" y="3719064"/>
                  <a:ext cx="266442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9" name="ïṣḻiḋé"/>
                <p:cNvSpPr/>
                <p:nvPr/>
              </p:nvSpPr>
              <p:spPr>
                <a:xfrm>
                  <a:off x="2048105" y="3528512"/>
                  <a:ext cx="266442" cy="544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0" name="ïṧ1iďê"/>
                <p:cNvSpPr/>
                <p:nvPr/>
              </p:nvSpPr>
              <p:spPr>
                <a:xfrm>
                  <a:off x="1771062" y="4070670"/>
                  <a:ext cx="266443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1" name="ïś1îďé"/>
                <p:cNvSpPr/>
                <p:nvPr/>
              </p:nvSpPr>
              <p:spPr>
                <a:xfrm>
                  <a:off x="1574950" y="3394302"/>
                  <a:ext cx="169091" cy="345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2" name="íṥlïďè"/>
                <p:cNvSpPr/>
                <p:nvPr/>
              </p:nvSpPr>
              <p:spPr>
                <a:xfrm>
                  <a:off x="1418926" y="4318496"/>
                  <a:ext cx="169090" cy="3454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3" name="í$ļîḓe"/>
                <p:cNvSpPr/>
                <p:nvPr/>
              </p:nvSpPr>
              <p:spPr>
                <a:xfrm>
                  <a:off x="2184025" y="447237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4" name="iṥļídê"/>
                <p:cNvSpPr/>
                <p:nvPr/>
              </p:nvSpPr>
              <p:spPr>
                <a:xfrm>
                  <a:off x="1180874" y="448391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5" name="îṡľiďe"/>
                <p:cNvSpPr/>
                <p:nvPr/>
              </p:nvSpPr>
              <p:spPr>
                <a:xfrm>
                  <a:off x="1909213" y="3257350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6" name="iṣlîḋè"/>
                <p:cNvSpPr/>
                <p:nvPr/>
              </p:nvSpPr>
              <p:spPr>
                <a:xfrm>
                  <a:off x="8517189" y="4822662"/>
                  <a:ext cx="332319" cy="43085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7" name="ísľïḍé"/>
                <p:cNvSpPr/>
                <p:nvPr/>
              </p:nvSpPr>
              <p:spPr>
                <a:xfrm>
                  <a:off x="8026527" y="2768924"/>
                  <a:ext cx="1313642" cy="2070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8" name="îšḷîďe"/>
                <p:cNvSpPr/>
                <p:nvPr/>
              </p:nvSpPr>
              <p:spPr>
                <a:xfrm>
                  <a:off x="7927740" y="3347446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99" name="iś1iďè"/>
                <p:cNvSpPr/>
                <p:nvPr/>
              </p:nvSpPr>
              <p:spPr>
                <a:xfrm>
                  <a:off x="9103205" y="3109780"/>
                  <a:ext cx="332320" cy="678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0" name="íṡlídé"/>
                <p:cNvSpPr/>
                <p:nvPr/>
              </p:nvSpPr>
              <p:spPr>
                <a:xfrm>
                  <a:off x="8757665" y="3785985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1" name="isḷiďè"/>
                <p:cNvSpPr/>
                <p:nvPr/>
              </p:nvSpPr>
              <p:spPr>
                <a:xfrm>
                  <a:off x="8513065" y="2942387"/>
                  <a:ext cx="210898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2" name="iṧḻiḋé"/>
                <p:cNvSpPr/>
                <p:nvPr/>
              </p:nvSpPr>
              <p:spPr>
                <a:xfrm>
                  <a:off x="8318464" y="4095086"/>
                  <a:ext cx="210897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3" name="îs1iḓe"/>
                <p:cNvSpPr/>
                <p:nvPr/>
              </p:nvSpPr>
              <p:spPr>
                <a:xfrm>
                  <a:off x="9272732" y="4287016"/>
                  <a:ext cx="132595" cy="270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4" name="išļídé"/>
                <p:cNvSpPr/>
                <p:nvPr/>
              </p:nvSpPr>
              <p:spPr>
                <a:xfrm>
                  <a:off x="8021555" y="4301409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5" name="işḷïḋê"/>
                <p:cNvSpPr/>
                <p:nvPr/>
              </p:nvSpPr>
              <p:spPr>
                <a:xfrm>
                  <a:off x="8929973" y="2771574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6" name="iSḻïḓè"/>
                <p:cNvSpPr/>
                <p:nvPr/>
              </p:nvSpPr>
              <p:spPr>
                <a:xfrm>
                  <a:off x="2015367" y="1763443"/>
                  <a:ext cx="6211171" cy="3841160"/>
                </a:xfrm>
                <a:prstGeom prst="rect">
                  <a:avLst/>
                </a:prstGeom>
                <a:solidFill>
                  <a:srgbClr val="EBECF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7" name="ïṥḻíḑe"/>
                <p:cNvSpPr/>
                <p:nvPr/>
              </p:nvSpPr>
              <p:spPr>
                <a:xfrm>
                  <a:off x="2015367" y="5047219"/>
                  <a:ext cx="6211171" cy="560272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08" name="iṧ1îḍé"/>
                <p:cNvSpPr/>
                <p:nvPr/>
              </p:nvSpPr>
              <p:spPr>
                <a:xfrm>
                  <a:off x="7500870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09" name="ísļiḋe"/>
                <p:cNvSpPr/>
                <p:nvPr/>
              </p:nvSpPr>
              <p:spPr>
                <a:xfrm>
                  <a:off x="6551028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0" name="iṧḻidê"/>
                <p:cNvSpPr/>
                <p:nvPr/>
              </p:nvSpPr>
              <p:spPr>
                <a:xfrm>
                  <a:off x="5605341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1" name="îsļïde"/>
                <p:cNvSpPr/>
                <p:nvPr/>
              </p:nvSpPr>
              <p:spPr>
                <a:xfrm>
                  <a:off x="4647093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2" name="îšľîḋè"/>
                <p:cNvSpPr/>
                <p:nvPr/>
              </p:nvSpPr>
              <p:spPr>
                <a:xfrm>
                  <a:off x="3701407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3" name="iŝlíḋè"/>
                <p:cNvSpPr/>
                <p:nvPr/>
              </p:nvSpPr>
              <p:spPr>
                <a:xfrm>
                  <a:off x="2751564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4" name="îṥľiḑe"/>
                <p:cNvSpPr/>
                <p:nvPr/>
              </p:nvSpPr>
              <p:spPr>
                <a:xfrm>
                  <a:off x="1793315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5" name="ísḷïḓê"/>
                <p:cNvSpPr/>
                <p:nvPr/>
              </p:nvSpPr>
              <p:spPr>
                <a:xfrm>
                  <a:off x="2502896" y="2609570"/>
                  <a:ext cx="3212935" cy="191348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16" name="íŝļiḓè"/>
                <p:cNvSpPr/>
                <p:nvPr/>
              </p:nvSpPr>
              <p:spPr>
                <a:xfrm>
                  <a:off x="2650127" y="2776863"/>
                  <a:ext cx="2918474" cy="1746196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17" name="îsḷïďé"/>
                <p:cNvSpPr/>
                <p:nvPr/>
              </p:nvSpPr>
              <p:spPr>
                <a:xfrm>
                  <a:off x="2393710" y="4521798"/>
                  <a:ext cx="3440118" cy="68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3" y="1158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0838" y="0"/>
                      </a:lnTo>
                      <a:lnTo>
                        <a:pt x="703" y="1158"/>
                      </a:ln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18" name="íṣḻíḓé"/>
                <p:cNvSpPr/>
                <p:nvPr/>
              </p:nvSpPr>
              <p:spPr>
                <a:xfrm>
                  <a:off x="2392353" y="4588987"/>
                  <a:ext cx="3434022" cy="76861"/>
                </a:xfrm>
                <a:prstGeom prst="rect">
                  <a:avLst/>
                </a:prstGeom>
                <a:solidFill>
                  <a:srgbClr val="D1D3D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19" name="ïṣļîḑè"/>
                <p:cNvSpPr/>
                <p:nvPr/>
              </p:nvSpPr>
              <p:spPr>
                <a:xfrm>
                  <a:off x="2501463" y="2610744"/>
                  <a:ext cx="3215802" cy="51545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0" name="íṥľíḑê"/>
                <p:cNvSpPr/>
                <p:nvPr/>
              </p:nvSpPr>
              <p:spPr>
                <a:xfrm>
                  <a:off x="2650992" y="2781188"/>
                  <a:ext cx="1586935" cy="1596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7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21" name="íš1íḋé"/>
                <p:cNvSpPr/>
                <p:nvPr/>
              </p:nvSpPr>
              <p:spPr>
                <a:xfrm>
                  <a:off x="4145784" y="3012981"/>
                  <a:ext cx="965133" cy="867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22" name="ïsḻïďe"/>
                <p:cNvSpPr/>
                <p:nvPr/>
              </p:nvSpPr>
              <p:spPr>
                <a:xfrm>
                  <a:off x="4086944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2521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23" name="îṧļïḑe"/>
                <p:cNvSpPr/>
                <p:nvPr/>
              </p:nvSpPr>
              <p:spPr>
                <a:xfrm>
                  <a:off x="6046671" y="2610744"/>
                  <a:ext cx="1700229" cy="284424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4" name="iSľiḓe"/>
                <p:cNvSpPr/>
                <p:nvPr/>
              </p:nvSpPr>
              <p:spPr>
                <a:xfrm>
                  <a:off x="6046671" y="2606492"/>
                  <a:ext cx="1700229" cy="52398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5" name="íṧliḓe"/>
                <p:cNvSpPr/>
                <p:nvPr/>
              </p:nvSpPr>
              <p:spPr>
                <a:xfrm>
                  <a:off x="6261684" y="2778598"/>
                  <a:ext cx="1270204" cy="1537771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6" name="iSļïḍe"/>
                <p:cNvSpPr/>
                <p:nvPr/>
              </p:nvSpPr>
              <p:spPr>
                <a:xfrm>
                  <a:off x="6261684" y="4544964"/>
                  <a:ext cx="1270204" cy="745568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7" name="îşľíḍé"/>
                <p:cNvSpPr/>
                <p:nvPr/>
              </p:nvSpPr>
              <p:spPr>
                <a:xfrm>
                  <a:off x="7596152" y="3916701"/>
                  <a:ext cx="76364" cy="3042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2E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28" name="îsḷíďê"/>
                <p:cNvSpPr/>
                <p:nvPr/>
              </p:nvSpPr>
              <p:spPr>
                <a:xfrm>
                  <a:off x="6261717" y="2772782"/>
                  <a:ext cx="1180113" cy="1180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83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29" name="ïṥḻíḋé"/>
                <p:cNvSpPr/>
                <p:nvPr/>
              </p:nvSpPr>
              <p:spPr>
                <a:xfrm>
                  <a:off x="6552613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0" name="îś1ïdè"/>
                <p:cNvSpPr/>
                <p:nvPr/>
              </p:nvSpPr>
              <p:spPr>
                <a:xfrm>
                  <a:off x="6638662" y="3395464"/>
                  <a:ext cx="567027" cy="5095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1" name="íṧľîḓê"/>
                <p:cNvSpPr/>
                <p:nvPr/>
              </p:nvSpPr>
              <p:spPr>
                <a:xfrm>
                  <a:off x="6623260" y="2773888"/>
                  <a:ext cx="551316" cy="315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364"/>
                      </a:moveTo>
                      <a:lnTo>
                        <a:pt x="11043" y="0"/>
                      </a:lnTo>
                      <a:lnTo>
                        <a:pt x="21600" y="21600"/>
                      </a:lnTo>
                    </a:path>
                  </a:pathLst>
                </a:custGeom>
                <a:noFill/>
                <a:ln w="25400" cap="flat">
                  <a:solidFill>
                    <a:srgbClr val="A7AAA9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2" name="îšľîḋé"/>
                <p:cNvSpPr/>
                <p:nvPr/>
              </p:nvSpPr>
              <p:spPr>
                <a:xfrm>
                  <a:off x="6567823" y="3082814"/>
                  <a:ext cx="654444" cy="300410"/>
                </a:xfrm>
                <a:prstGeom prst="rect">
                  <a:avLst/>
                </a:prstGeom>
                <a:solidFill>
                  <a:srgbClr val="CDD3D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33" name="îšļîḑé"/>
                <p:cNvSpPr/>
                <p:nvPr/>
              </p:nvSpPr>
              <p:spPr>
                <a:xfrm rot="16200000">
                  <a:off x="7565365" y="3949759"/>
                  <a:ext cx="27910" cy="13259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34" name="îşḻíḋe"/>
                <p:cNvSpPr/>
                <p:nvPr/>
              </p:nvSpPr>
              <p:spPr>
                <a:xfrm>
                  <a:off x="144607" y="5601231"/>
                  <a:ext cx="9952691" cy="8952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BFC0C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35" name="íṣḷïḋe"/>
                <p:cNvSpPr/>
                <p:nvPr/>
              </p:nvSpPr>
              <p:spPr>
                <a:xfrm>
                  <a:off x="2740767" y="1154720"/>
                  <a:ext cx="1177129" cy="666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32" y="0"/>
                      </a:moveTo>
                      <a:lnTo>
                        <a:pt x="21600" y="0"/>
                      </a:lnTo>
                      <a:lnTo>
                        <a:pt x="17574" y="21600"/>
                      </a:lnTo>
                      <a:lnTo>
                        <a:pt x="0" y="21600"/>
                      </a:lnTo>
                      <a:lnTo>
                        <a:pt x="6232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6" name="iŝḻïdé"/>
                <p:cNvSpPr/>
                <p:nvPr/>
              </p:nvSpPr>
              <p:spPr>
                <a:xfrm>
                  <a:off x="1789573" y="1149039"/>
                  <a:ext cx="1296644" cy="6704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4"/>
                      </a:moveTo>
                      <a:lnTo>
                        <a:pt x="8169" y="0"/>
                      </a:lnTo>
                      <a:lnTo>
                        <a:pt x="21600" y="0"/>
                      </a:lnTo>
                      <a:lnTo>
                        <a:pt x="15923" y="21600"/>
                      </a:lnTo>
                      <a:lnTo>
                        <a:pt x="0" y="21494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7" name="işľïḓe"/>
                <p:cNvSpPr/>
                <p:nvPr/>
              </p:nvSpPr>
              <p:spPr>
                <a:xfrm>
                  <a:off x="3699742" y="1160684"/>
                  <a:ext cx="1031684" cy="656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94" y="21600"/>
                      </a:moveTo>
                      <a:lnTo>
                        <a:pt x="0" y="21600"/>
                      </a:lnTo>
                      <a:lnTo>
                        <a:pt x="4172" y="0"/>
                      </a:lnTo>
                      <a:lnTo>
                        <a:pt x="21600" y="145"/>
                      </a:lnTo>
                      <a:lnTo>
                        <a:pt x="19794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8" name="íśliḓè"/>
                <p:cNvSpPr/>
                <p:nvPr/>
              </p:nvSpPr>
              <p:spPr>
                <a:xfrm>
                  <a:off x="4641419" y="1159547"/>
                  <a:ext cx="959324" cy="654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1701" y="0"/>
                      </a:lnTo>
                      <a:lnTo>
                        <a:pt x="20309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39" name="išḷíḍe"/>
                <p:cNvSpPr/>
                <p:nvPr/>
              </p:nvSpPr>
              <p:spPr>
                <a:xfrm>
                  <a:off x="5539538" y="1160698"/>
                  <a:ext cx="1024984" cy="6616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5" y="21462"/>
                      </a:moveTo>
                      <a:lnTo>
                        <a:pt x="21600" y="21600"/>
                      </a:lnTo>
                      <a:lnTo>
                        <a:pt x="17254" y="0"/>
                      </a:lnTo>
                      <a:lnTo>
                        <a:pt x="0" y="282"/>
                      </a:lnTo>
                      <a:lnTo>
                        <a:pt x="1235" y="21462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40" name="îşļíḍe"/>
                <p:cNvSpPr/>
                <p:nvPr/>
              </p:nvSpPr>
              <p:spPr>
                <a:xfrm>
                  <a:off x="6345401" y="1168346"/>
                  <a:ext cx="1152084" cy="656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555" y="0"/>
                      </a:lnTo>
                      <a:lnTo>
                        <a:pt x="21600" y="21600"/>
                      </a:lnTo>
                      <a:lnTo>
                        <a:pt x="387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41" name="iṣļíḍé"/>
                <p:cNvSpPr/>
                <p:nvPr/>
              </p:nvSpPr>
              <p:spPr>
                <a:xfrm>
                  <a:off x="7167078" y="1166738"/>
                  <a:ext cx="1281486" cy="652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423" y="21600"/>
                      </a:lnTo>
                      <a:lnTo>
                        <a:pt x="0" y="0"/>
                      </a:lnTo>
                      <a:lnTo>
                        <a:pt x="13488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</a:p>
              </p:txBody>
            </p:sp>
            <p:sp>
              <p:nvSpPr>
                <p:cNvPr id="142" name="ïŝḻïḑé"/>
                <p:cNvSpPr/>
                <p:nvPr/>
              </p:nvSpPr>
              <p:spPr>
                <a:xfrm>
                  <a:off x="2266771" y="0"/>
                  <a:ext cx="5699057" cy="3042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86" y="0"/>
                      </a:moveTo>
                      <a:lnTo>
                        <a:pt x="20714" y="0"/>
                      </a:lnTo>
                      <a:cubicBezTo>
                        <a:pt x="20841" y="0"/>
                        <a:pt x="20937" y="0"/>
                        <a:pt x="21018" y="102"/>
                      </a:cubicBezTo>
                      <a:cubicBezTo>
                        <a:pt x="21099" y="203"/>
                        <a:pt x="21166" y="407"/>
                        <a:pt x="21234" y="813"/>
                      </a:cubicBezTo>
                      <a:cubicBezTo>
                        <a:pt x="21309" y="1324"/>
                        <a:pt x="21376" y="2132"/>
                        <a:pt x="21431" y="3164"/>
                      </a:cubicBezTo>
                      <a:cubicBezTo>
                        <a:pt x="21486" y="4195"/>
                        <a:pt x="21529" y="5450"/>
                        <a:pt x="21557" y="6854"/>
                      </a:cubicBezTo>
                      <a:cubicBezTo>
                        <a:pt x="21578" y="8136"/>
                        <a:pt x="21589" y="9381"/>
                        <a:pt x="21595" y="10910"/>
                      </a:cubicBezTo>
                      <a:cubicBezTo>
                        <a:pt x="21600" y="12438"/>
                        <a:pt x="21600" y="14249"/>
                        <a:pt x="21600" y="16664"/>
                      </a:cubicBezTo>
                      <a:lnTo>
                        <a:pt x="21600" y="21600"/>
                      </a:lnTo>
                      <a:lnTo>
                        <a:pt x="0" y="21526"/>
                      </a:lnTo>
                      <a:lnTo>
                        <a:pt x="0" y="16591"/>
                      </a:lnTo>
                      <a:cubicBezTo>
                        <a:pt x="0" y="14212"/>
                        <a:pt x="0" y="12419"/>
                        <a:pt x="5" y="10900"/>
                      </a:cubicBezTo>
                      <a:cubicBezTo>
                        <a:pt x="11" y="9381"/>
                        <a:pt x="22" y="8136"/>
                        <a:pt x="43" y="6854"/>
                      </a:cubicBezTo>
                      <a:cubicBezTo>
                        <a:pt x="71" y="5450"/>
                        <a:pt x="114" y="4195"/>
                        <a:pt x="169" y="3164"/>
                      </a:cubicBezTo>
                      <a:cubicBezTo>
                        <a:pt x="224" y="2132"/>
                        <a:pt x="291" y="1324"/>
                        <a:pt x="366" y="813"/>
                      </a:cubicBezTo>
                      <a:cubicBezTo>
                        <a:pt x="434" y="407"/>
                        <a:pt x="501" y="203"/>
                        <a:pt x="582" y="102"/>
                      </a:cubicBezTo>
                      <a:cubicBezTo>
                        <a:pt x="664" y="0"/>
                        <a:pt x="761" y="0"/>
                        <a:pt x="890" y="0"/>
                      </a:cubicBezTo>
                      <a:lnTo>
                        <a:pt x="886" y="0"/>
                      </a:ln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43" name="iṣ1ïdê"/>
                <p:cNvSpPr/>
                <p:nvPr/>
              </p:nvSpPr>
              <p:spPr>
                <a:xfrm>
                  <a:off x="2266771" y="287102"/>
                  <a:ext cx="5699057" cy="883263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144" name="ïSḻíďè"/>
                <p:cNvSpPr/>
                <p:nvPr/>
              </p:nvSpPr>
              <p:spPr>
                <a:xfrm>
                  <a:off x="2494490" y="390886"/>
                  <a:ext cx="5378109" cy="675695"/>
                </a:xfrm>
                <a:prstGeom prst="rect">
                  <a:avLst/>
                </a:prstGeom>
                <a:solidFill>
                  <a:srgbClr val="CBCDD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</a:p>
              </p:txBody>
            </p:sp>
          </p:grpSp>
        </p:grpSp>
        <p:grpSp>
          <p:nvGrpSpPr>
            <p:cNvPr id="63" name="ïšḷide"/>
            <p:cNvGrpSpPr/>
            <p:nvPr/>
          </p:nvGrpSpPr>
          <p:grpSpPr>
            <a:xfrm>
              <a:off x="665890" y="2539588"/>
              <a:ext cx="3880775" cy="2045336"/>
              <a:chOff x="783917" y="2398652"/>
              <a:chExt cx="3524774" cy="1998194"/>
            </a:xfrm>
          </p:grpSpPr>
          <p:sp>
            <p:nvSpPr>
              <p:cNvPr id="72" name="íŝľïḍe"/>
              <p:cNvSpPr/>
              <p:nvPr/>
            </p:nvSpPr>
            <p:spPr>
              <a:xfrm>
                <a:off x="78391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73" name="iṧļíḓe"/>
              <p:cNvSpPr txBox="1"/>
              <p:nvPr/>
            </p:nvSpPr>
            <p:spPr bwMode="auto">
              <a:xfrm>
                <a:off x="783917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  <a:endParaRPr lang="en-US" altLang="zh-CN" sz="2400" b="1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723556" y="1143277"/>
              <a:ext cx="3924722" cy="3878931"/>
              <a:chOff x="7723556" y="1143277"/>
              <a:chExt cx="3924722" cy="3878931"/>
            </a:xfrm>
          </p:grpSpPr>
          <p:sp>
            <p:nvSpPr>
              <p:cNvPr id="64" name="íSḻîḍe"/>
              <p:cNvSpPr/>
              <p:nvPr/>
            </p:nvSpPr>
            <p:spPr bwMode="auto">
              <a:xfrm>
                <a:off x="7723556" y="1544074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65" name="î$lidé"/>
              <p:cNvSpPr txBox="1"/>
              <p:nvPr/>
            </p:nvSpPr>
            <p:spPr bwMode="auto">
              <a:xfrm>
                <a:off x="7723556" y="1143277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  <a:endParaRPr lang="en-US" altLang="zh-CN" sz="1800" b="1" dirty="0"/>
              </a:p>
            </p:txBody>
          </p:sp>
          <p:sp>
            <p:nvSpPr>
              <p:cNvPr id="66" name="ïṧḻîḑè"/>
              <p:cNvSpPr/>
              <p:nvPr/>
            </p:nvSpPr>
            <p:spPr bwMode="auto">
              <a:xfrm>
                <a:off x="7723556" y="2935177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67" name="iṣḷíďê"/>
              <p:cNvSpPr txBox="1"/>
              <p:nvPr/>
            </p:nvSpPr>
            <p:spPr bwMode="auto">
              <a:xfrm>
                <a:off x="7723556" y="2534380"/>
                <a:ext cx="3924722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  <a:endParaRPr lang="en-US" altLang="zh-CN" sz="1800" b="1" dirty="0"/>
              </a:p>
            </p:txBody>
          </p:sp>
          <p:sp>
            <p:nvSpPr>
              <p:cNvPr id="68" name="işlïḑé"/>
              <p:cNvSpPr/>
              <p:nvPr/>
            </p:nvSpPr>
            <p:spPr bwMode="auto">
              <a:xfrm>
                <a:off x="7723556" y="4326280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69" name="ïşḻïḋê"/>
              <p:cNvSpPr txBox="1"/>
              <p:nvPr/>
            </p:nvSpPr>
            <p:spPr bwMode="auto">
              <a:xfrm>
                <a:off x="7723556" y="3925483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  <a:endParaRPr lang="en-US" altLang="zh-CN" sz="1800" b="1" dirty="0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7800138" y="237246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7800138" y="376342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/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t="-27504" b="-2730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íśḷíḍè"/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/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/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/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/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/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/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/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/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/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/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/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/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/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/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/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/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7" name="iṧḻíḋê"/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/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/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55" name="iṧḻïḋé"/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</p:grpSp>
      <p:grpSp>
        <p:nvGrpSpPr>
          <p:cNvPr id="31" name="íṥḻîḑê"/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/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/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51" name="íśḻiḍé"/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</p:grpSp>
      <p:grpSp>
        <p:nvGrpSpPr>
          <p:cNvPr id="33" name="íṩḻiḑé"/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/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49" name="ïṧlíḍê"/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</p:grpSp>
      <p:cxnSp>
        <p:nvCxnSpPr>
          <p:cNvPr id="34" name="直接连接符 33"/>
          <p:cNvCxnSpPr/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/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išḻíḑe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išliḓe"/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ïSļíde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î$ḻíḓé"/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ísḷîḓê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iṧḷïdé"/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ïşḷide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43" name="2063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0055" y="1191096"/>
            <a:ext cx="7411887" cy="4954937"/>
            <a:chOff x="2390055" y="1191096"/>
            <a:chExt cx="7411887" cy="4954937"/>
          </a:xfrm>
        </p:grpSpPr>
        <p:grpSp>
          <p:nvGrpSpPr>
            <p:cNvPr id="44" name="íṡliḍè"/>
            <p:cNvGrpSpPr/>
            <p:nvPr/>
          </p:nvGrpSpPr>
          <p:grpSpPr>
            <a:xfrm>
              <a:off x="2795783" y="1463047"/>
              <a:ext cx="1339703" cy="3156749"/>
              <a:chOff x="3567730" y="1798026"/>
              <a:chExt cx="1339703" cy="3156749"/>
            </a:xfrm>
          </p:grpSpPr>
          <p:sp>
            <p:nvSpPr>
              <p:cNvPr id="70" name="íṣ1ïďê"/>
              <p:cNvSpPr/>
              <p:nvPr/>
            </p:nvSpPr>
            <p:spPr>
              <a:xfrm>
                <a:off x="4059741" y="2152066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71" name="îṡļíḋè"/>
              <p:cNvSpPr/>
              <p:nvPr/>
            </p:nvSpPr>
            <p:spPr>
              <a:xfrm>
                <a:off x="3567730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65%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ïṧḷïḍé"/>
              <p:cNvSpPr/>
              <p:nvPr/>
            </p:nvSpPr>
            <p:spPr>
              <a:xfrm flipH="1">
                <a:off x="3695320" y="3742662"/>
                <a:ext cx="1084521" cy="1084521"/>
              </a:xfrm>
              <a:prstGeom prst="arc">
                <a:avLst>
                  <a:gd name="adj1" fmla="val 16200000"/>
                  <a:gd name="adj2" fmla="val 7447828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73" name="iṩ1ide"/>
              <p:cNvSpPr/>
              <p:nvPr/>
            </p:nvSpPr>
            <p:spPr bwMode="auto">
              <a:xfrm>
                <a:off x="4119466" y="1798026"/>
                <a:ext cx="236227" cy="257614"/>
              </a:xfrm>
              <a:custGeom>
                <a:avLst/>
                <a:gdLst>
                  <a:gd name="T0" fmla="*/ 48 w 73"/>
                  <a:gd name="T1" fmla="*/ 27 h 80"/>
                  <a:gd name="T2" fmla="*/ 55 w 73"/>
                  <a:gd name="T3" fmla="*/ 11 h 80"/>
                  <a:gd name="T4" fmla="*/ 58 w 73"/>
                  <a:gd name="T5" fmla="*/ 10 h 80"/>
                  <a:gd name="T6" fmla="*/ 56 w 73"/>
                  <a:gd name="T7" fmla="*/ 8 h 80"/>
                  <a:gd name="T8" fmla="*/ 56 w 73"/>
                  <a:gd name="T9" fmla="*/ 8 h 80"/>
                  <a:gd name="T10" fmla="*/ 56 w 73"/>
                  <a:gd name="T11" fmla="*/ 8 h 80"/>
                  <a:gd name="T12" fmla="*/ 54 w 73"/>
                  <a:gd name="T13" fmla="*/ 10 h 80"/>
                  <a:gd name="T14" fmla="*/ 39 w 73"/>
                  <a:gd name="T15" fmla="*/ 24 h 80"/>
                  <a:gd name="T16" fmla="*/ 35 w 73"/>
                  <a:gd name="T17" fmla="*/ 24 h 80"/>
                  <a:gd name="T18" fmla="*/ 34 w 73"/>
                  <a:gd name="T19" fmla="*/ 24 h 80"/>
                  <a:gd name="T20" fmla="*/ 16 w 73"/>
                  <a:gd name="T21" fmla="*/ 1 h 80"/>
                  <a:gd name="T22" fmla="*/ 13 w 73"/>
                  <a:gd name="T23" fmla="*/ 1 h 80"/>
                  <a:gd name="T24" fmla="*/ 15 w 73"/>
                  <a:gd name="T25" fmla="*/ 3 h 80"/>
                  <a:gd name="T26" fmla="*/ 29 w 73"/>
                  <a:gd name="T27" fmla="*/ 24 h 80"/>
                  <a:gd name="T28" fmla="*/ 4 w 73"/>
                  <a:gd name="T29" fmla="*/ 27 h 80"/>
                  <a:gd name="T30" fmla="*/ 0 w 73"/>
                  <a:gd name="T31" fmla="*/ 75 h 80"/>
                  <a:gd name="T32" fmla="*/ 6 w 73"/>
                  <a:gd name="T33" fmla="*/ 79 h 80"/>
                  <a:gd name="T34" fmla="*/ 15 w 73"/>
                  <a:gd name="T35" fmla="*/ 80 h 80"/>
                  <a:gd name="T36" fmla="*/ 58 w 73"/>
                  <a:gd name="T37" fmla="*/ 79 h 80"/>
                  <a:gd name="T38" fmla="*/ 67 w 73"/>
                  <a:gd name="T39" fmla="*/ 80 h 80"/>
                  <a:gd name="T40" fmla="*/ 69 w 73"/>
                  <a:gd name="T41" fmla="*/ 79 h 80"/>
                  <a:gd name="T42" fmla="*/ 73 w 73"/>
                  <a:gd name="T43" fmla="*/ 32 h 80"/>
                  <a:gd name="T44" fmla="*/ 62 w 73"/>
                  <a:gd name="T45" fmla="*/ 69 h 80"/>
                  <a:gd name="T46" fmla="*/ 11 w 73"/>
                  <a:gd name="T47" fmla="*/ 76 h 80"/>
                  <a:gd name="T48" fmla="*/ 4 w 73"/>
                  <a:gd name="T49" fmla="*/ 38 h 80"/>
                  <a:gd name="T50" fmla="*/ 54 w 73"/>
                  <a:gd name="T51" fmla="*/ 30 h 80"/>
                  <a:gd name="T52" fmla="*/ 62 w 73"/>
                  <a:gd name="T53" fmla="*/ 69 h 80"/>
                  <a:gd name="T54" fmla="*/ 64 w 73"/>
                  <a:gd name="T55" fmla="*/ 43 h 80"/>
                  <a:gd name="T56" fmla="*/ 70 w 73"/>
                  <a:gd name="T57" fmla="*/ 43 h 80"/>
                  <a:gd name="T58" fmla="*/ 67 w 73"/>
                  <a:gd name="T59" fmla="*/ 39 h 80"/>
                  <a:gd name="T60" fmla="*/ 67 w 73"/>
                  <a:gd name="T61" fmla="*/ 34 h 80"/>
                  <a:gd name="T62" fmla="*/ 67 w 73"/>
                  <a:gd name="T63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0">
                    <a:moveTo>
                      <a:pt x="69" y="27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6"/>
                      <a:pt x="44" y="25"/>
                      <a:pt x="40" y="2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6" y="12"/>
                    </a:cubicBezTo>
                    <a:cubicBezTo>
                      <a:pt x="57" y="12"/>
                      <a:pt x="58" y="11"/>
                      <a:pt x="58" y="10"/>
                    </a:cubicBezTo>
                    <a:cubicBezTo>
                      <a:pt x="58" y="9"/>
                      <a:pt x="57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8" y="24"/>
                      <a:pt x="37" y="24"/>
                      <a:pt x="36" y="24"/>
                    </a:cubicBezTo>
                    <a:cubicBezTo>
                      <a:pt x="36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2"/>
                      <a:pt x="13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0" y="24"/>
                      <a:pt x="29" y="24"/>
                    </a:cubicBezTo>
                    <a:cubicBezTo>
                      <a:pt x="26" y="25"/>
                      <a:pt x="24" y="26"/>
                      <a:pt x="23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9"/>
                      <a:pt x="0" y="32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2" y="79"/>
                      <a:pt x="4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1" y="79"/>
                      <a:pt x="73" y="77"/>
                      <a:pt x="73" y="75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29"/>
                      <a:pt x="71" y="27"/>
                      <a:pt x="69" y="27"/>
                    </a:cubicBezTo>
                    <a:close/>
                    <a:moveTo>
                      <a:pt x="62" y="69"/>
                    </a:moveTo>
                    <a:cubicBezTo>
                      <a:pt x="62" y="73"/>
                      <a:pt x="58" y="76"/>
                      <a:pt x="54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7" y="76"/>
                      <a:pt x="4" y="73"/>
                      <a:pt x="4" y="6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4"/>
                      <a:pt x="7" y="30"/>
                      <a:pt x="11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8" y="30"/>
                      <a:pt x="62" y="34"/>
                      <a:pt x="62" y="38"/>
                    </a:cubicBezTo>
                    <a:lnTo>
                      <a:pt x="62" y="69"/>
                    </a:lnTo>
                    <a:close/>
                    <a:moveTo>
                      <a:pt x="67" y="46"/>
                    </a:moveTo>
                    <a:cubicBezTo>
                      <a:pt x="65" y="46"/>
                      <a:pt x="64" y="45"/>
                      <a:pt x="64" y="43"/>
                    </a:cubicBezTo>
                    <a:cubicBezTo>
                      <a:pt x="64" y="42"/>
                      <a:pt x="65" y="40"/>
                      <a:pt x="67" y="40"/>
                    </a:cubicBezTo>
                    <a:cubicBezTo>
                      <a:pt x="68" y="40"/>
                      <a:pt x="70" y="42"/>
                      <a:pt x="70" y="43"/>
                    </a:cubicBezTo>
                    <a:cubicBezTo>
                      <a:pt x="70" y="45"/>
                      <a:pt x="68" y="46"/>
                      <a:pt x="67" y="46"/>
                    </a:cubicBezTo>
                    <a:close/>
                    <a:moveTo>
                      <a:pt x="67" y="39"/>
                    </a:moveTo>
                    <a:cubicBezTo>
                      <a:pt x="65" y="39"/>
                      <a:pt x="64" y="38"/>
                      <a:pt x="64" y="36"/>
                    </a:cubicBezTo>
                    <a:cubicBezTo>
                      <a:pt x="64" y="35"/>
                      <a:pt x="65" y="34"/>
                      <a:pt x="67" y="34"/>
                    </a:cubicBezTo>
                    <a:cubicBezTo>
                      <a:pt x="68" y="34"/>
                      <a:pt x="70" y="35"/>
                      <a:pt x="70" y="36"/>
                    </a:cubicBezTo>
                    <a:cubicBezTo>
                      <a:pt x="70" y="38"/>
                      <a:pt x="68" y="39"/>
                      <a:pt x="67" y="3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5" name="iṧļïďê"/>
            <p:cNvGrpSpPr/>
            <p:nvPr/>
          </p:nvGrpSpPr>
          <p:grpSpPr>
            <a:xfrm>
              <a:off x="8056515" y="1503361"/>
              <a:ext cx="1339703" cy="3116435"/>
              <a:chOff x="7284568" y="1838340"/>
              <a:chExt cx="1339703" cy="3116435"/>
            </a:xfrm>
          </p:grpSpPr>
          <p:sp>
            <p:nvSpPr>
              <p:cNvPr id="66" name="íṥľîďê"/>
              <p:cNvSpPr/>
              <p:nvPr/>
            </p:nvSpPr>
            <p:spPr>
              <a:xfrm>
                <a:off x="7776576" y="215206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67" name="íš1îḍé"/>
              <p:cNvSpPr/>
              <p:nvPr/>
            </p:nvSpPr>
            <p:spPr>
              <a:xfrm>
                <a:off x="7284568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85%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ïṧḷïdê"/>
              <p:cNvSpPr/>
              <p:nvPr/>
            </p:nvSpPr>
            <p:spPr>
              <a:xfrm>
                <a:off x="7412158" y="3742660"/>
                <a:ext cx="1084521" cy="1084521"/>
              </a:xfrm>
              <a:prstGeom prst="arc">
                <a:avLst>
                  <a:gd name="adj1" fmla="val 16200000"/>
                  <a:gd name="adj2" fmla="val 9599996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69" name="íṥlîḓê"/>
              <p:cNvSpPr/>
              <p:nvPr/>
            </p:nvSpPr>
            <p:spPr bwMode="auto">
              <a:xfrm>
                <a:off x="7830494" y="1838340"/>
                <a:ext cx="256443" cy="226457"/>
              </a:xfrm>
              <a:custGeom>
                <a:avLst/>
                <a:gdLst>
                  <a:gd name="T0" fmla="*/ 35 w 102"/>
                  <a:gd name="T1" fmla="*/ 64 h 90"/>
                  <a:gd name="T2" fmla="*/ 16 w 102"/>
                  <a:gd name="T3" fmla="*/ 64 h 90"/>
                  <a:gd name="T4" fmla="*/ 13 w 102"/>
                  <a:gd name="T5" fmla="*/ 67 h 90"/>
                  <a:gd name="T6" fmla="*/ 16 w 102"/>
                  <a:gd name="T7" fmla="*/ 70 h 90"/>
                  <a:gd name="T8" fmla="*/ 35 w 102"/>
                  <a:gd name="T9" fmla="*/ 70 h 90"/>
                  <a:gd name="T10" fmla="*/ 38 w 102"/>
                  <a:gd name="T11" fmla="*/ 67 h 90"/>
                  <a:gd name="T12" fmla="*/ 35 w 102"/>
                  <a:gd name="T13" fmla="*/ 64 h 90"/>
                  <a:gd name="T14" fmla="*/ 35 w 102"/>
                  <a:gd name="T15" fmla="*/ 51 h 90"/>
                  <a:gd name="T16" fmla="*/ 16 w 102"/>
                  <a:gd name="T17" fmla="*/ 51 h 90"/>
                  <a:gd name="T18" fmla="*/ 13 w 102"/>
                  <a:gd name="T19" fmla="*/ 54 h 90"/>
                  <a:gd name="T20" fmla="*/ 16 w 102"/>
                  <a:gd name="T21" fmla="*/ 58 h 90"/>
                  <a:gd name="T22" fmla="*/ 35 w 102"/>
                  <a:gd name="T23" fmla="*/ 58 h 90"/>
                  <a:gd name="T24" fmla="*/ 38 w 102"/>
                  <a:gd name="T25" fmla="*/ 54 h 90"/>
                  <a:gd name="T26" fmla="*/ 35 w 102"/>
                  <a:gd name="T27" fmla="*/ 51 h 90"/>
                  <a:gd name="T28" fmla="*/ 90 w 102"/>
                  <a:gd name="T29" fmla="*/ 19 h 90"/>
                  <a:gd name="T30" fmla="*/ 83 w 102"/>
                  <a:gd name="T31" fmla="*/ 19 h 90"/>
                  <a:gd name="T32" fmla="*/ 49 w 102"/>
                  <a:gd name="T33" fmla="*/ 0 h 90"/>
                  <a:gd name="T34" fmla="*/ 45 w 102"/>
                  <a:gd name="T35" fmla="*/ 2 h 90"/>
                  <a:gd name="T36" fmla="*/ 46 w 102"/>
                  <a:gd name="T37" fmla="*/ 6 h 90"/>
                  <a:gd name="T38" fmla="*/ 70 w 102"/>
                  <a:gd name="T39" fmla="*/ 19 h 90"/>
                  <a:gd name="T40" fmla="*/ 13 w 102"/>
                  <a:gd name="T41" fmla="*/ 19 h 90"/>
                  <a:gd name="T42" fmla="*/ 0 w 102"/>
                  <a:gd name="T43" fmla="*/ 32 h 90"/>
                  <a:gd name="T44" fmla="*/ 0 w 102"/>
                  <a:gd name="T45" fmla="*/ 77 h 90"/>
                  <a:gd name="T46" fmla="*/ 13 w 102"/>
                  <a:gd name="T47" fmla="*/ 90 h 90"/>
                  <a:gd name="T48" fmla="*/ 90 w 102"/>
                  <a:gd name="T49" fmla="*/ 90 h 90"/>
                  <a:gd name="T50" fmla="*/ 102 w 102"/>
                  <a:gd name="T51" fmla="*/ 77 h 90"/>
                  <a:gd name="T52" fmla="*/ 102 w 102"/>
                  <a:gd name="T53" fmla="*/ 32 h 90"/>
                  <a:gd name="T54" fmla="*/ 90 w 102"/>
                  <a:gd name="T55" fmla="*/ 19 h 90"/>
                  <a:gd name="T56" fmla="*/ 96 w 102"/>
                  <a:gd name="T57" fmla="*/ 77 h 90"/>
                  <a:gd name="T58" fmla="*/ 90 w 102"/>
                  <a:gd name="T59" fmla="*/ 83 h 90"/>
                  <a:gd name="T60" fmla="*/ 13 w 102"/>
                  <a:gd name="T61" fmla="*/ 83 h 90"/>
                  <a:gd name="T62" fmla="*/ 6 w 102"/>
                  <a:gd name="T63" fmla="*/ 77 h 90"/>
                  <a:gd name="T64" fmla="*/ 6 w 102"/>
                  <a:gd name="T65" fmla="*/ 32 h 90"/>
                  <a:gd name="T66" fmla="*/ 13 w 102"/>
                  <a:gd name="T67" fmla="*/ 26 h 90"/>
                  <a:gd name="T68" fmla="*/ 90 w 102"/>
                  <a:gd name="T69" fmla="*/ 26 h 90"/>
                  <a:gd name="T70" fmla="*/ 96 w 102"/>
                  <a:gd name="T71" fmla="*/ 32 h 90"/>
                  <a:gd name="T72" fmla="*/ 96 w 102"/>
                  <a:gd name="T73" fmla="*/ 77 h 90"/>
                  <a:gd name="T74" fmla="*/ 67 w 102"/>
                  <a:gd name="T75" fmla="*/ 35 h 90"/>
                  <a:gd name="T76" fmla="*/ 48 w 102"/>
                  <a:gd name="T77" fmla="*/ 54 h 90"/>
                  <a:gd name="T78" fmla="*/ 67 w 102"/>
                  <a:gd name="T79" fmla="*/ 74 h 90"/>
                  <a:gd name="T80" fmla="*/ 86 w 102"/>
                  <a:gd name="T81" fmla="*/ 54 h 90"/>
                  <a:gd name="T82" fmla="*/ 67 w 102"/>
                  <a:gd name="T83" fmla="*/ 35 h 90"/>
                  <a:gd name="T84" fmla="*/ 67 w 102"/>
                  <a:gd name="T85" fmla="*/ 67 h 90"/>
                  <a:gd name="T86" fmla="*/ 54 w 102"/>
                  <a:gd name="T87" fmla="*/ 54 h 90"/>
                  <a:gd name="T88" fmla="*/ 67 w 102"/>
                  <a:gd name="T89" fmla="*/ 42 h 90"/>
                  <a:gd name="T90" fmla="*/ 80 w 102"/>
                  <a:gd name="T91" fmla="*/ 54 h 90"/>
                  <a:gd name="T92" fmla="*/ 67 w 102"/>
                  <a:gd name="T93" fmla="*/ 67 h 90"/>
                  <a:gd name="T94" fmla="*/ 35 w 102"/>
                  <a:gd name="T95" fmla="*/ 38 h 90"/>
                  <a:gd name="T96" fmla="*/ 16 w 102"/>
                  <a:gd name="T97" fmla="*/ 38 h 90"/>
                  <a:gd name="T98" fmla="*/ 13 w 102"/>
                  <a:gd name="T99" fmla="*/ 42 h 90"/>
                  <a:gd name="T100" fmla="*/ 16 w 102"/>
                  <a:gd name="T101" fmla="*/ 45 h 90"/>
                  <a:gd name="T102" fmla="*/ 35 w 102"/>
                  <a:gd name="T103" fmla="*/ 45 h 90"/>
                  <a:gd name="T104" fmla="*/ 38 w 102"/>
                  <a:gd name="T105" fmla="*/ 42 h 90"/>
                  <a:gd name="T106" fmla="*/ 35 w 102"/>
                  <a:gd name="T107" fmla="*/ 38 h 90"/>
                  <a:gd name="T108" fmla="*/ 35 w 102"/>
                  <a:gd name="T109" fmla="*/ 38 h 90"/>
                  <a:gd name="T110" fmla="*/ 35 w 102"/>
                  <a:gd name="T1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2" h="90">
                    <a:moveTo>
                      <a:pt x="35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4"/>
                      <a:pt x="13" y="65"/>
                      <a:pt x="13" y="67"/>
                    </a:cubicBezTo>
                    <a:cubicBezTo>
                      <a:pt x="13" y="69"/>
                      <a:pt x="14" y="70"/>
                      <a:pt x="1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7" y="70"/>
                      <a:pt x="38" y="69"/>
                      <a:pt x="38" y="67"/>
                    </a:cubicBezTo>
                    <a:cubicBezTo>
                      <a:pt x="38" y="65"/>
                      <a:pt x="37" y="64"/>
                      <a:pt x="35" y="64"/>
                    </a:cubicBezTo>
                    <a:close/>
                    <a:moveTo>
                      <a:pt x="35" y="51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1"/>
                      <a:pt x="13" y="53"/>
                      <a:pt x="13" y="54"/>
                    </a:cubicBezTo>
                    <a:cubicBezTo>
                      <a:pt x="13" y="56"/>
                      <a:pt x="14" y="58"/>
                      <a:pt x="16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7" y="58"/>
                      <a:pt x="38" y="56"/>
                      <a:pt x="38" y="54"/>
                    </a:cubicBezTo>
                    <a:cubicBezTo>
                      <a:pt x="38" y="53"/>
                      <a:pt x="37" y="51"/>
                      <a:pt x="35" y="51"/>
                    </a:cubicBezTo>
                    <a:close/>
                    <a:moveTo>
                      <a:pt x="90" y="19"/>
                    </a:moveTo>
                    <a:cubicBezTo>
                      <a:pt x="83" y="19"/>
                      <a:pt x="83" y="19"/>
                      <a:pt x="83" y="1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6" y="0"/>
                      <a:pt x="45" y="2"/>
                    </a:cubicBezTo>
                    <a:cubicBezTo>
                      <a:pt x="44" y="3"/>
                      <a:pt x="44" y="5"/>
                      <a:pt x="46" y="6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6" y="19"/>
                      <a:pt x="0" y="25"/>
                      <a:pt x="0" y="3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4"/>
                      <a:pt x="6" y="90"/>
                      <a:pt x="13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7" y="90"/>
                      <a:pt x="102" y="84"/>
                      <a:pt x="102" y="7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25"/>
                      <a:pt x="97" y="19"/>
                      <a:pt x="90" y="19"/>
                    </a:cubicBezTo>
                    <a:close/>
                    <a:moveTo>
                      <a:pt x="96" y="77"/>
                    </a:moveTo>
                    <a:cubicBezTo>
                      <a:pt x="96" y="80"/>
                      <a:pt x="93" y="83"/>
                      <a:pt x="9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9" y="83"/>
                      <a:pt x="6" y="80"/>
                      <a:pt x="6" y="7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8"/>
                      <a:pt x="9" y="26"/>
                      <a:pt x="13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3" y="26"/>
                      <a:pt x="96" y="28"/>
                      <a:pt x="96" y="32"/>
                    </a:cubicBezTo>
                    <a:lnTo>
                      <a:pt x="96" y="77"/>
                    </a:lnTo>
                    <a:close/>
                    <a:moveTo>
                      <a:pt x="67" y="35"/>
                    </a:moveTo>
                    <a:cubicBezTo>
                      <a:pt x="57" y="35"/>
                      <a:pt x="48" y="44"/>
                      <a:pt x="48" y="54"/>
                    </a:cubicBezTo>
                    <a:cubicBezTo>
                      <a:pt x="48" y="65"/>
                      <a:pt x="57" y="74"/>
                      <a:pt x="67" y="74"/>
                    </a:cubicBezTo>
                    <a:cubicBezTo>
                      <a:pt x="78" y="74"/>
                      <a:pt x="86" y="65"/>
                      <a:pt x="86" y="54"/>
                    </a:cubicBezTo>
                    <a:cubicBezTo>
                      <a:pt x="86" y="44"/>
                      <a:pt x="78" y="35"/>
                      <a:pt x="67" y="35"/>
                    </a:cubicBezTo>
                    <a:close/>
                    <a:moveTo>
                      <a:pt x="67" y="67"/>
                    </a:moveTo>
                    <a:cubicBezTo>
                      <a:pt x="60" y="67"/>
                      <a:pt x="54" y="61"/>
                      <a:pt x="54" y="54"/>
                    </a:cubicBezTo>
                    <a:cubicBezTo>
                      <a:pt x="54" y="47"/>
                      <a:pt x="60" y="42"/>
                      <a:pt x="67" y="42"/>
                    </a:cubicBezTo>
                    <a:cubicBezTo>
                      <a:pt x="74" y="42"/>
                      <a:pt x="80" y="47"/>
                      <a:pt x="80" y="54"/>
                    </a:cubicBezTo>
                    <a:cubicBezTo>
                      <a:pt x="80" y="61"/>
                      <a:pt x="74" y="67"/>
                      <a:pt x="67" y="67"/>
                    </a:cubicBezTo>
                    <a:close/>
                    <a:moveTo>
                      <a:pt x="35" y="38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3" y="40"/>
                      <a:pt x="13" y="42"/>
                    </a:cubicBezTo>
                    <a:cubicBezTo>
                      <a:pt x="13" y="43"/>
                      <a:pt x="14" y="45"/>
                      <a:pt x="1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7" y="45"/>
                      <a:pt x="38" y="43"/>
                      <a:pt x="38" y="42"/>
                    </a:cubicBezTo>
                    <a:cubicBezTo>
                      <a:pt x="38" y="40"/>
                      <a:pt x="37" y="38"/>
                      <a:pt x="35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" name="îślîḋè"/>
            <p:cNvGrpSpPr/>
            <p:nvPr/>
          </p:nvGrpSpPr>
          <p:grpSpPr>
            <a:xfrm>
              <a:off x="5035023" y="1191096"/>
              <a:ext cx="2121955" cy="3819824"/>
              <a:chOff x="5035023" y="1526075"/>
              <a:chExt cx="2121955" cy="3819824"/>
            </a:xfrm>
          </p:grpSpPr>
          <p:sp>
            <p:nvSpPr>
              <p:cNvPr id="56" name="iṣļídé"/>
              <p:cNvSpPr/>
              <p:nvPr/>
            </p:nvSpPr>
            <p:spPr>
              <a:xfrm>
                <a:off x="5918158" y="189540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7" name="îSļiḍè"/>
              <p:cNvSpPr/>
              <p:nvPr/>
            </p:nvSpPr>
            <p:spPr>
              <a:xfrm>
                <a:off x="6401432" y="2607559"/>
                <a:ext cx="355684" cy="900370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8" name="íSľîďè"/>
              <p:cNvSpPr/>
              <p:nvPr/>
            </p:nvSpPr>
            <p:spPr>
              <a:xfrm>
                <a:off x="5437796" y="2362689"/>
                <a:ext cx="355684" cy="1145239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9" name="ísliďé"/>
              <p:cNvSpPr/>
              <p:nvPr/>
            </p:nvSpPr>
            <p:spPr>
              <a:xfrm>
                <a:off x="5035023" y="3223944"/>
                <a:ext cx="2121955" cy="21219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90%</a:t>
                </a:r>
                <a:endParaRPr lang="en-US" sz="2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ïśľiďè"/>
              <p:cNvSpPr/>
              <p:nvPr/>
            </p:nvSpPr>
            <p:spPr>
              <a:xfrm>
                <a:off x="5163312" y="3352233"/>
                <a:ext cx="1865376" cy="1865376"/>
              </a:xfrm>
              <a:prstGeom prst="arc">
                <a:avLst>
                  <a:gd name="adj1" fmla="val 16200000"/>
                  <a:gd name="adj2" fmla="val 12264189"/>
                </a:avLst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grpSp>
            <p:nvGrpSpPr>
              <p:cNvPr id="61" name="îṣḻïďè"/>
              <p:cNvGrpSpPr>
                <a:grpSpLocks noChangeAspect="1"/>
              </p:cNvGrpSpPr>
              <p:nvPr/>
            </p:nvGrpSpPr>
            <p:grpSpPr bwMode="auto">
              <a:xfrm>
                <a:off x="5964418" y="1526075"/>
                <a:ext cx="263163" cy="280760"/>
                <a:chOff x="328" y="1931"/>
                <a:chExt cx="329" cy="351"/>
              </a:xfrm>
              <a:solidFill>
                <a:schemeClr val="accent1"/>
              </a:solidFill>
            </p:grpSpPr>
            <p:sp>
              <p:nvSpPr>
                <p:cNvPr id="64" name="ïŝḷîḍè"/>
                <p:cNvSpPr/>
                <p:nvPr/>
              </p:nvSpPr>
              <p:spPr bwMode="auto">
                <a:xfrm>
                  <a:off x="328" y="1931"/>
                  <a:ext cx="329" cy="351"/>
                </a:xfrm>
                <a:custGeom>
                  <a:avLst/>
                  <a:gdLst>
                    <a:gd name="T0" fmla="*/ 116 w 136"/>
                    <a:gd name="T1" fmla="*/ 46 h 146"/>
                    <a:gd name="T2" fmla="*/ 113 w 136"/>
                    <a:gd name="T3" fmla="*/ 43 h 146"/>
                    <a:gd name="T4" fmla="*/ 109 w 136"/>
                    <a:gd name="T5" fmla="*/ 41 h 146"/>
                    <a:gd name="T6" fmla="*/ 33 w 136"/>
                    <a:gd name="T7" fmla="*/ 3 h 146"/>
                    <a:gd name="T8" fmla="*/ 24 w 136"/>
                    <a:gd name="T9" fmla="*/ 2 h 146"/>
                    <a:gd name="T10" fmla="*/ 31 w 136"/>
                    <a:gd name="T11" fmla="*/ 8 h 146"/>
                    <a:gd name="T12" fmla="*/ 99 w 136"/>
                    <a:gd name="T13" fmla="*/ 43 h 146"/>
                    <a:gd name="T14" fmla="*/ 98 w 136"/>
                    <a:gd name="T15" fmla="*/ 45 h 146"/>
                    <a:gd name="T16" fmla="*/ 28 w 136"/>
                    <a:gd name="T17" fmla="*/ 45 h 146"/>
                    <a:gd name="T18" fmla="*/ 4 w 136"/>
                    <a:gd name="T19" fmla="*/ 94 h 146"/>
                    <a:gd name="T20" fmla="*/ 28 w 136"/>
                    <a:gd name="T21" fmla="*/ 146 h 146"/>
                    <a:gd name="T22" fmla="*/ 118 w 136"/>
                    <a:gd name="T23" fmla="*/ 146 h 146"/>
                    <a:gd name="T24" fmla="*/ 135 w 136"/>
                    <a:gd name="T25" fmla="*/ 94 h 146"/>
                    <a:gd name="T26" fmla="*/ 117 w 136"/>
                    <a:gd name="T27" fmla="*/ 46 h 146"/>
                    <a:gd name="T28" fmla="*/ 116 w 136"/>
                    <a:gd name="T29" fmla="*/ 46 h 146"/>
                    <a:gd name="T30" fmla="*/ 121 w 136"/>
                    <a:gd name="T31" fmla="*/ 130 h 146"/>
                    <a:gd name="T32" fmla="*/ 108 w 136"/>
                    <a:gd name="T33" fmla="*/ 142 h 146"/>
                    <a:gd name="T34" fmla="*/ 95 w 136"/>
                    <a:gd name="T35" fmla="*/ 130 h 146"/>
                    <a:gd name="T36" fmla="*/ 95 w 136"/>
                    <a:gd name="T37" fmla="*/ 97 h 146"/>
                    <a:gd name="T38" fmla="*/ 108 w 136"/>
                    <a:gd name="T39" fmla="*/ 85 h 146"/>
                    <a:gd name="T40" fmla="*/ 121 w 136"/>
                    <a:gd name="T41" fmla="*/ 97 h 146"/>
                    <a:gd name="T42" fmla="*/ 121 w 136"/>
                    <a:gd name="T43" fmla="*/ 130 h 146"/>
                    <a:gd name="T44" fmla="*/ 127 w 136"/>
                    <a:gd name="T45" fmla="*/ 68 h 146"/>
                    <a:gd name="T46" fmla="*/ 116 w 136"/>
                    <a:gd name="T47" fmla="*/ 79 h 146"/>
                    <a:gd name="T48" fmla="*/ 23 w 136"/>
                    <a:gd name="T49" fmla="*/ 79 h 146"/>
                    <a:gd name="T50" fmla="*/ 12 w 136"/>
                    <a:gd name="T51" fmla="*/ 68 h 146"/>
                    <a:gd name="T52" fmla="*/ 12 w 136"/>
                    <a:gd name="T53" fmla="*/ 67 h 146"/>
                    <a:gd name="T54" fmla="*/ 23 w 136"/>
                    <a:gd name="T55" fmla="*/ 56 h 146"/>
                    <a:gd name="T56" fmla="*/ 116 w 136"/>
                    <a:gd name="T57" fmla="*/ 56 h 146"/>
                    <a:gd name="T58" fmla="*/ 127 w 136"/>
                    <a:gd name="T59" fmla="*/ 67 h 146"/>
                    <a:gd name="T60" fmla="*/ 127 w 136"/>
                    <a:gd name="T61" fmla="*/ 68 h 146"/>
                    <a:gd name="T62" fmla="*/ 127 w 136"/>
                    <a:gd name="T63" fmla="*/ 68 h 146"/>
                    <a:gd name="T64" fmla="*/ 127 w 136"/>
                    <a:gd name="T65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6" h="146">
                      <a:moveTo>
                        <a:pt x="116" y="46"/>
                      </a:moveTo>
                      <a:cubicBezTo>
                        <a:pt x="116" y="46"/>
                        <a:pt x="114" y="44"/>
                        <a:pt x="113" y="43"/>
                      </a:cubicBezTo>
                      <a:cubicBezTo>
                        <a:pt x="112" y="42"/>
                        <a:pt x="111" y="42"/>
                        <a:pt x="109" y="4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29" y="1"/>
                        <a:pt x="25" y="0"/>
                        <a:pt x="24" y="2"/>
                      </a:cubicBezTo>
                      <a:cubicBezTo>
                        <a:pt x="24" y="3"/>
                        <a:pt x="26" y="6"/>
                        <a:pt x="31" y="8"/>
                      </a:cubicBezTo>
                      <a:cubicBezTo>
                        <a:pt x="99" y="43"/>
                        <a:pt x="99" y="43"/>
                        <a:pt x="99" y="43"/>
                      </a:cubicBezTo>
                      <a:cubicBezTo>
                        <a:pt x="102" y="44"/>
                        <a:pt x="102" y="46"/>
                        <a:pt x="9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1" y="45"/>
                        <a:pt x="4" y="46"/>
                        <a:pt x="4" y="94"/>
                      </a:cubicBezTo>
                      <a:cubicBezTo>
                        <a:pt x="4" y="143"/>
                        <a:pt x="0" y="146"/>
                        <a:pt x="2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35" y="146"/>
                        <a:pt x="135" y="143"/>
                        <a:pt x="135" y="94"/>
                      </a:cubicBezTo>
                      <a:cubicBezTo>
                        <a:pt x="135" y="51"/>
                        <a:pt x="136" y="46"/>
                        <a:pt x="117" y="46"/>
                      </a:cubicBezTo>
                      <a:cubicBezTo>
                        <a:pt x="117" y="46"/>
                        <a:pt x="117" y="46"/>
                        <a:pt x="116" y="46"/>
                      </a:cubicBezTo>
                      <a:close/>
                      <a:moveTo>
                        <a:pt x="121" y="130"/>
                      </a:moveTo>
                      <a:cubicBezTo>
                        <a:pt x="121" y="137"/>
                        <a:pt x="116" y="142"/>
                        <a:pt x="108" y="142"/>
                      </a:cubicBezTo>
                      <a:cubicBezTo>
                        <a:pt x="100" y="142"/>
                        <a:pt x="95" y="137"/>
                        <a:pt x="95" y="130"/>
                      </a:cubicBezTo>
                      <a:cubicBezTo>
                        <a:pt x="95" y="97"/>
                        <a:pt x="95" y="97"/>
                        <a:pt x="95" y="97"/>
                      </a:cubicBezTo>
                      <a:cubicBezTo>
                        <a:pt x="95" y="90"/>
                        <a:pt x="100" y="85"/>
                        <a:pt x="108" y="85"/>
                      </a:cubicBezTo>
                      <a:cubicBezTo>
                        <a:pt x="116" y="85"/>
                        <a:pt x="121" y="90"/>
                        <a:pt x="121" y="97"/>
                      </a:cubicBezTo>
                      <a:lnTo>
                        <a:pt x="121" y="130"/>
                      </a:lnTo>
                      <a:close/>
                      <a:moveTo>
                        <a:pt x="127" y="68"/>
                      </a:moveTo>
                      <a:cubicBezTo>
                        <a:pt x="127" y="74"/>
                        <a:pt x="122" y="79"/>
                        <a:pt x="116" y="79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17" y="79"/>
                        <a:pt x="12" y="74"/>
                        <a:pt x="12" y="68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1"/>
                        <a:pt x="17" y="56"/>
                        <a:pt x="23" y="56"/>
                      </a:cubicBezTo>
                      <a:cubicBezTo>
                        <a:pt x="116" y="56"/>
                        <a:pt x="116" y="56"/>
                        <a:pt x="116" y="56"/>
                      </a:cubicBezTo>
                      <a:cubicBezTo>
                        <a:pt x="122" y="56"/>
                        <a:pt x="127" y="61"/>
                        <a:pt x="127" y="67"/>
                      </a:cubicBezTo>
                      <a:lnTo>
                        <a:pt x="127" y="68"/>
                      </a:lnTo>
                      <a:close/>
                      <a:moveTo>
                        <a:pt x="127" y="68"/>
                      </a:moveTo>
                      <a:cubicBezTo>
                        <a:pt x="127" y="68"/>
                        <a:pt x="127" y="68"/>
                        <a:pt x="127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íšḻîdè"/>
                <p:cNvSpPr/>
                <p:nvPr/>
              </p:nvSpPr>
              <p:spPr bwMode="auto">
                <a:xfrm>
                  <a:off x="567" y="2147"/>
                  <a:ext cx="44" cy="44"/>
                </a:xfrm>
                <a:custGeom>
                  <a:avLst/>
                  <a:gdLst>
                    <a:gd name="T0" fmla="*/ 18 w 18"/>
                    <a:gd name="T1" fmla="*/ 9 h 18"/>
                    <a:gd name="T2" fmla="*/ 9 w 18"/>
                    <a:gd name="T3" fmla="*/ 18 h 18"/>
                    <a:gd name="T4" fmla="*/ 0 w 18"/>
                    <a:gd name="T5" fmla="*/ 9 h 18"/>
                    <a:gd name="T6" fmla="*/ 9 w 18"/>
                    <a:gd name="T7" fmla="*/ 0 h 18"/>
                    <a:gd name="T8" fmla="*/ 18 w 18"/>
                    <a:gd name="T9" fmla="*/ 9 h 18"/>
                    <a:gd name="T10" fmla="*/ 18 w 18"/>
                    <a:gd name="T11" fmla="*/ 9 h 18"/>
                    <a:gd name="T12" fmla="*/ 18 w 18"/>
                    <a:gd name="T1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8" y="9"/>
                      </a:moveTo>
                      <a:cubicBezTo>
                        <a:pt x="18" y="14"/>
                        <a:pt x="14" y="18"/>
                        <a:pt x="9" y="18"/>
                      </a:cubicBezTo>
                      <a:cubicBezTo>
                        <a:pt x="4" y="18"/>
                        <a:pt x="0" y="14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2" name="ïšľíḑe"/>
              <p:cNvSpPr/>
              <p:nvPr/>
            </p:nvSpPr>
            <p:spPr bwMode="auto">
              <a:xfrm>
                <a:off x="5524227" y="2054768"/>
                <a:ext cx="143148" cy="229394"/>
              </a:xfrm>
              <a:custGeom>
                <a:avLst/>
                <a:gdLst>
                  <a:gd name="T0" fmla="*/ 870 w 1024"/>
                  <a:gd name="T1" fmla="*/ 0 h 1638"/>
                  <a:gd name="T2" fmla="*/ 154 w 1024"/>
                  <a:gd name="T3" fmla="*/ 0 h 1638"/>
                  <a:gd name="T4" fmla="*/ 0 w 1024"/>
                  <a:gd name="T5" fmla="*/ 154 h 1638"/>
                  <a:gd name="T6" fmla="*/ 0 w 1024"/>
                  <a:gd name="T7" fmla="*/ 1485 h 1638"/>
                  <a:gd name="T8" fmla="*/ 154 w 1024"/>
                  <a:gd name="T9" fmla="*/ 1638 h 1638"/>
                  <a:gd name="T10" fmla="*/ 870 w 1024"/>
                  <a:gd name="T11" fmla="*/ 1638 h 1638"/>
                  <a:gd name="T12" fmla="*/ 1024 w 1024"/>
                  <a:gd name="T13" fmla="*/ 1485 h 1638"/>
                  <a:gd name="T14" fmla="*/ 1024 w 1024"/>
                  <a:gd name="T15" fmla="*/ 154 h 1638"/>
                  <a:gd name="T16" fmla="*/ 870 w 1024"/>
                  <a:gd name="T17" fmla="*/ 0 h 1638"/>
                  <a:gd name="T18" fmla="*/ 307 w 1024"/>
                  <a:gd name="T19" fmla="*/ 77 h 1638"/>
                  <a:gd name="T20" fmla="*/ 717 w 1024"/>
                  <a:gd name="T21" fmla="*/ 77 h 1638"/>
                  <a:gd name="T22" fmla="*/ 717 w 1024"/>
                  <a:gd name="T23" fmla="*/ 128 h 1638"/>
                  <a:gd name="T24" fmla="*/ 307 w 1024"/>
                  <a:gd name="T25" fmla="*/ 128 h 1638"/>
                  <a:gd name="T26" fmla="*/ 307 w 1024"/>
                  <a:gd name="T27" fmla="*/ 77 h 1638"/>
                  <a:gd name="T28" fmla="*/ 512 w 1024"/>
                  <a:gd name="T29" fmla="*/ 1536 h 1638"/>
                  <a:gd name="T30" fmla="*/ 410 w 1024"/>
                  <a:gd name="T31" fmla="*/ 1434 h 1638"/>
                  <a:gd name="T32" fmla="*/ 512 w 1024"/>
                  <a:gd name="T33" fmla="*/ 1331 h 1638"/>
                  <a:gd name="T34" fmla="*/ 614 w 1024"/>
                  <a:gd name="T35" fmla="*/ 1434 h 1638"/>
                  <a:gd name="T36" fmla="*/ 512 w 1024"/>
                  <a:gd name="T37" fmla="*/ 1536 h 1638"/>
                  <a:gd name="T38" fmla="*/ 922 w 1024"/>
                  <a:gd name="T39" fmla="*/ 1229 h 1638"/>
                  <a:gd name="T40" fmla="*/ 102 w 1024"/>
                  <a:gd name="T41" fmla="*/ 1229 h 1638"/>
                  <a:gd name="T42" fmla="*/ 102 w 1024"/>
                  <a:gd name="T43" fmla="*/ 205 h 1638"/>
                  <a:gd name="T44" fmla="*/ 922 w 1024"/>
                  <a:gd name="T45" fmla="*/ 205 h 1638"/>
                  <a:gd name="T46" fmla="*/ 922 w 1024"/>
                  <a:gd name="T47" fmla="*/ 1229 h 1638"/>
                  <a:gd name="T48" fmla="*/ 922 w 1024"/>
                  <a:gd name="T49" fmla="*/ 1229 h 1638"/>
                  <a:gd name="T50" fmla="*/ 922 w 1024"/>
                  <a:gd name="T51" fmla="*/ 1229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4" h="1638">
                    <a:moveTo>
                      <a:pt x="870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485"/>
                      <a:pt x="0" y="1485"/>
                      <a:pt x="0" y="1485"/>
                    </a:cubicBezTo>
                    <a:cubicBezTo>
                      <a:pt x="0" y="1569"/>
                      <a:pt x="69" y="1638"/>
                      <a:pt x="154" y="1638"/>
                    </a:cubicBezTo>
                    <a:cubicBezTo>
                      <a:pt x="870" y="1638"/>
                      <a:pt x="870" y="1638"/>
                      <a:pt x="870" y="1638"/>
                    </a:cubicBezTo>
                    <a:cubicBezTo>
                      <a:pt x="955" y="1638"/>
                      <a:pt x="1024" y="1569"/>
                      <a:pt x="1024" y="1485"/>
                    </a:cubicBezTo>
                    <a:cubicBezTo>
                      <a:pt x="1024" y="154"/>
                      <a:pt x="1024" y="154"/>
                      <a:pt x="1024" y="154"/>
                    </a:cubicBezTo>
                    <a:cubicBezTo>
                      <a:pt x="1024" y="69"/>
                      <a:pt x="955" y="0"/>
                      <a:pt x="870" y="0"/>
                    </a:cubicBezTo>
                    <a:close/>
                    <a:moveTo>
                      <a:pt x="307" y="77"/>
                    </a:moveTo>
                    <a:cubicBezTo>
                      <a:pt x="717" y="77"/>
                      <a:pt x="717" y="77"/>
                      <a:pt x="717" y="77"/>
                    </a:cubicBezTo>
                    <a:cubicBezTo>
                      <a:pt x="717" y="128"/>
                      <a:pt x="717" y="128"/>
                      <a:pt x="717" y="128"/>
                    </a:cubicBezTo>
                    <a:cubicBezTo>
                      <a:pt x="307" y="128"/>
                      <a:pt x="307" y="128"/>
                      <a:pt x="307" y="128"/>
                    </a:cubicBezTo>
                    <a:lnTo>
                      <a:pt x="307" y="77"/>
                    </a:lnTo>
                    <a:close/>
                    <a:moveTo>
                      <a:pt x="512" y="1536"/>
                    </a:moveTo>
                    <a:cubicBezTo>
                      <a:pt x="455" y="1536"/>
                      <a:pt x="410" y="1490"/>
                      <a:pt x="410" y="1434"/>
                    </a:cubicBezTo>
                    <a:cubicBezTo>
                      <a:pt x="410" y="1377"/>
                      <a:pt x="455" y="1331"/>
                      <a:pt x="512" y="1331"/>
                    </a:cubicBezTo>
                    <a:cubicBezTo>
                      <a:pt x="569" y="1331"/>
                      <a:pt x="614" y="1377"/>
                      <a:pt x="614" y="1434"/>
                    </a:cubicBezTo>
                    <a:cubicBezTo>
                      <a:pt x="614" y="1490"/>
                      <a:pt x="569" y="1536"/>
                      <a:pt x="512" y="1536"/>
                    </a:cubicBezTo>
                    <a:close/>
                    <a:moveTo>
                      <a:pt x="922" y="1229"/>
                    </a:moveTo>
                    <a:cubicBezTo>
                      <a:pt x="102" y="1229"/>
                      <a:pt x="102" y="1229"/>
                      <a:pt x="102" y="1229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922" y="205"/>
                      <a:pt x="922" y="205"/>
                      <a:pt x="922" y="205"/>
                    </a:cubicBezTo>
                    <a:lnTo>
                      <a:pt x="922" y="1229"/>
                    </a:lnTo>
                    <a:close/>
                    <a:moveTo>
                      <a:pt x="922" y="1229"/>
                    </a:moveTo>
                    <a:cubicBezTo>
                      <a:pt x="922" y="1229"/>
                      <a:pt x="922" y="1229"/>
                      <a:pt x="922" y="122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îṣļïḋé"/>
              <p:cNvSpPr/>
              <p:nvPr/>
            </p:nvSpPr>
            <p:spPr bwMode="auto">
              <a:xfrm>
                <a:off x="6454070" y="2278632"/>
                <a:ext cx="263111" cy="255257"/>
              </a:xfrm>
              <a:custGeom>
                <a:avLst/>
                <a:gdLst>
                  <a:gd name="T0" fmla="*/ 163 w 166"/>
                  <a:gd name="T1" fmla="*/ 79 h 160"/>
                  <a:gd name="T2" fmla="*/ 163 w 166"/>
                  <a:gd name="T3" fmla="*/ 67 h 160"/>
                  <a:gd name="T4" fmla="*/ 89 w 166"/>
                  <a:gd name="T5" fmla="*/ 3 h 160"/>
                  <a:gd name="T6" fmla="*/ 77 w 166"/>
                  <a:gd name="T7" fmla="*/ 3 h 160"/>
                  <a:gd name="T8" fmla="*/ 4 w 166"/>
                  <a:gd name="T9" fmla="*/ 71 h 160"/>
                  <a:gd name="T10" fmla="*/ 3 w 166"/>
                  <a:gd name="T11" fmla="*/ 82 h 160"/>
                  <a:gd name="T12" fmla="*/ 5 w 166"/>
                  <a:gd name="T13" fmla="*/ 84 h 160"/>
                  <a:gd name="T14" fmla="*/ 16 w 166"/>
                  <a:gd name="T15" fmla="*/ 85 h 160"/>
                  <a:gd name="T16" fmla="*/ 22 w 166"/>
                  <a:gd name="T17" fmla="*/ 80 h 160"/>
                  <a:gd name="T18" fmla="*/ 22 w 166"/>
                  <a:gd name="T19" fmla="*/ 152 h 160"/>
                  <a:gd name="T20" fmla="*/ 30 w 166"/>
                  <a:gd name="T21" fmla="*/ 160 h 160"/>
                  <a:gd name="T22" fmla="*/ 58 w 166"/>
                  <a:gd name="T23" fmla="*/ 160 h 160"/>
                  <a:gd name="T24" fmla="*/ 66 w 166"/>
                  <a:gd name="T25" fmla="*/ 152 h 160"/>
                  <a:gd name="T26" fmla="*/ 66 w 166"/>
                  <a:gd name="T27" fmla="*/ 102 h 160"/>
                  <a:gd name="T28" fmla="*/ 103 w 166"/>
                  <a:gd name="T29" fmla="*/ 102 h 160"/>
                  <a:gd name="T30" fmla="*/ 103 w 166"/>
                  <a:gd name="T31" fmla="*/ 152 h 160"/>
                  <a:gd name="T32" fmla="*/ 111 w 166"/>
                  <a:gd name="T33" fmla="*/ 160 h 160"/>
                  <a:gd name="T34" fmla="*/ 141 w 166"/>
                  <a:gd name="T35" fmla="*/ 160 h 160"/>
                  <a:gd name="T36" fmla="*/ 149 w 166"/>
                  <a:gd name="T37" fmla="*/ 152 h 160"/>
                  <a:gd name="T38" fmla="*/ 149 w 166"/>
                  <a:gd name="T39" fmla="*/ 81 h 160"/>
                  <a:gd name="T40" fmla="*/ 153 w 166"/>
                  <a:gd name="T41" fmla="*/ 84 h 160"/>
                  <a:gd name="T42" fmla="*/ 161 w 166"/>
                  <a:gd name="T43" fmla="*/ 81 h 160"/>
                  <a:gd name="T44" fmla="*/ 163 w 166"/>
                  <a:gd name="T45" fmla="*/ 79 h 160"/>
                  <a:gd name="T46" fmla="*/ 163 w 166"/>
                  <a:gd name="T47" fmla="*/ 79 h 160"/>
                  <a:gd name="T48" fmla="*/ 163 w 166"/>
                  <a:gd name="T49" fmla="*/ 7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6" h="160">
                    <a:moveTo>
                      <a:pt x="163" y="79"/>
                    </a:moveTo>
                    <a:cubicBezTo>
                      <a:pt x="166" y="75"/>
                      <a:pt x="166" y="70"/>
                      <a:pt x="163" y="67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6" y="0"/>
                      <a:pt x="81" y="0"/>
                      <a:pt x="77" y="3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74"/>
                      <a:pt x="0" y="79"/>
                      <a:pt x="3" y="8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87"/>
                      <a:pt x="13" y="88"/>
                      <a:pt x="16" y="85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7"/>
                      <a:pt x="25" y="160"/>
                      <a:pt x="30" y="160"/>
                    </a:cubicBezTo>
                    <a:cubicBezTo>
                      <a:pt x="58" y="160"/>
                      <a:pt x="58" y="160"/>
                      <a:pt x="58" y="160"/>
                    </a:cubicBezTo>
                    <a:cubicBezTo>
                      <a:pt x="63" y="160"/>
                      <a:pt x="66" y="157"/>
                      <a:pt x="66" y="15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3" y="157"/>
                      <a:pt x="106" y="160"/>
                      <a:pt x="111" y="160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46" y="160"/>
                      <a:pt x="149" y="157"/>
                      <a:pt x="149" y="152"/>
                    </a:cubicBezTo>
                    <a:cubicBezTo>
                      <a:pt x="149" y="81"/>
                      <a:pt x="149" y="81"/>
                      <a:pt x="149" y="81"/>
                    </a:cubicBezTo>
                    <a:cubicBezTo>
                      <a:pt x="149" y="81"/>
                      <a:pt x="151" y="82"/>
                      <a:pt x="153" y="84"/>
                    </a:cubicBezTo>
                    <a:cubicBezTo>
                      <a:pt x="154" y="86"/>
                      <a:pt x="158" y="84"/>
                      <a:pt x="161" y="81"/>
                    </a:cubicBezTo>
                    <a:lnTo>
                      <a:pt x="163" y="79"/>
                    </a:lnTo>
                    <a:close/>
                    <a:moveTo>
                      <a:pt x="163" y="79"/>
                    </a:moveTo>
                    <a:cubicBezTo>
                      <a:pt x="163" y="79"/>
                      <a:pt x="163" y="79"/>
                      <a:pt x="163" y="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7" name="ïṧ1ïḋè"/>
            <p:cNvGrpSpPr/>
            <p:nvPr/>
          </p:nvGrpSpPr>
          <p:grpSpPr>
            <a:xfrm>
              <a:off x="5010137" y="5010919"/>
              <a:ext cx="2151154" cy="1135114"/>
              <a:chOff x="5010137" y="5010919"/>
              <a:chExt cx="2151154" cy="1135114"/>
            </a:xfrm>
          </p:grpSpPr>
          <p:sp>
            <p:nvSpPr>
              <p:cNvPr id="54" name="îsḷiḓé"/>
              <p:cNvSpPr txBox="1"/>
              <p:nvPr/>
            </p:nvSpPr>
            <p:spPr>
              <a:xfrm>
                <a:off x="5010137" y="5010919"/>
                <a:ext cx="2151154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  <a:endParaRPr lang="de-DE" b="1" dirty="0"/>
              </a:p>
            </p:txBody>
          </p:sp>
          <p:sp>
            <p:nvSpPr>
              <p:cNvPr id="55" name="iṣliḋé"/>
              <p:cNvSpPr txBox="1"/>
              <p:nvPr/>
            </p:nvSpPr>
            <p:spPr>
              <a:xfrm>
                <a:off x="5010137" y="5409506"/>
                <a:ext cx="2151154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  <a:endParaRPr lang="de-DE" sz="1100" dirty="0"/>
              </a:p>
            </p:txBody>
          </p:sp>
        </p:grpSp>
        <p:grpSp>
          <p:nvGrpSpPr>
            <p:cNvPr id="48" name="íṡļiḓe"/>
            <p:cNvGrpSpPr/>
            <p:nvPr/>
          </p:nvGrpSpPr>
          <p:grpSpPr>
            <a:xfrm>
              <a:off x="7650788" y="4642655"/>
              <a:ext cx="2151154" cy="1135114"/>
              <a:chOff x="7547917" y="4612332"/>
              <a:chExt cx="2368438" cy="1135114"/>
            </a:xfrm>
          </p:grpSpPr>
          <p:sp>
            <p:nvSpPr>
              <p:cNvPr id="52" name="îŝļiḍe"/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  <a:endParaRPr lang="de-DE" b="1" dirty="0"/>
              </a:p>
            </p:txBody>
          </p:sp>
          <p:sp>
            <p:nvSpPr>
              <p:cNvPr id="53" name="îš1ïḋê"/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  <a:endParaRPr lang="de-DE" sz="1100" dirty="0"/>
              </a:p>
            </p:txBody>
          </p:sp>
        </p:grpSp>
        <p:grpSp>
          <p:nvGrpSpPr>
            <p:cNvPr id="49" name="ïṡľîḓè"/>
            <p:cNvGrpSpPr/>
            <p:nvPr/>
          </p:nvGrpSpPr>
          <p:grpSpPr>
            <a:xfrm>
              <a:off x="2390055" y="4642655"/>
              <a:ext cx="2151154" cy="1135114"/>
              <a:chOff x="7547917" y="4612332"/>
              <a:chExt cx="2368438" cy="1135114"/>
            </a:xfrm>
          </p:grpSpPr>
          <p:sp>
            <p:nvSpPr>
              <p:cNvPr id="50" name="iṡḷíḑe"/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  <a:endParaRPr lang="de-DE" b="1" dirty="0"/>
              </a:p>
            </p:txBody>
          </p:sp>
          <p:sp>
            <p:nvSpPr>
              <p:cNvPr id="51" name="ïşľidè"/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  <a:endParaRPr lang="de-DE" sz="1100" dirty="0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73f196b-f0b4-4d1d-a561-37f59dd9ff9e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744"/>
            <a:ext cx="10850563" cy="5015387"/>
            <a:chOff x="669925" y="1124744"/>
            <a:chExt cx="10850563" cy="5015387"/>
          </a:xfrm>
        </p:grpSpPr>
        <p:grpSp>
          <p:nvGrpSpPr>
            <p:cNvPr id="6" name="ïṧḷïďè"/>
            <p:cNvGrpSpPr/>
            <p:nvPr/>
          </p:nvGrpSpPr>
          <p:grpSpPr>
            <a:xfrm>
              <a:off x="1683597" y="1370619"/>
              <a:ext cx="8824897" cy="4336942"/>
              <a:chOff x="3011299" y="414885"/>
              <a:chExt cx="5646553" cy="2774950"/>
            </a:xfrm>
            <a:solidFill>
              <a:srgbClr val="E4E6EA">
                <a:alpha val="40000"/>
              </a:srgbClr>
            </a:solidFill>
          </p:grpSpPr>
          <p:sp>
            <p:nvSpPr>
              <p:cNvPr id="285" name="îṩľiḓê"/>
              <p:cNvSpPr/>
              <p:nvPr/>
            </p:nvSpPr>
            <p:spPr bwMode="auto">
              <a:xfrm>
                <a:off x="6523059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6" name="ïṩ1iḓê"/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7" name="iś1îḓe"/>
              <p:cNvSpPr/>
              <p:nvPr/>
            </p:nvSpPr>
            <p:spPr bwMode="auto">
              <a:xfrm>
                <a:off x="6651931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8" name="íŝḻíḍè"/>
              <p:cNvSpPr/>
              <p:nvPr/>
            </p:nvSpPr>
            <p:spPr bwMode="auto">
              <a:xfrm>
                <a:off x="6402592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9" name="iṣḻidé"/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0" name="îśḷíḓè"/>
              <p:cNvSpPr/>
              <p:nvPr/>
            </p:nvSpPr>
            <p:spPr bwMode="auto">
              <a:xfrm>
                <a:off x="6544071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1" name="ïṩļîḍé"/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2" name="îṧḻïḋè"/>
              <p:cNvSpPr/>
              <p:nvPr/>
            </p:nvSpPr>
            <p:spPr bwMode="auto">
              <a:xfrm>
                <a:off x="7143606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3" name="ïsľiḑé"/>
              <p:cNvSpPr/>
              <p:nvPr/>
            </p:nvSpPr>
            <p:spPr bwMode="auto">
              <a:xfrm>
                <a:off x="7105785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4" name="ïśḻiḋe"/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5" name="ïŝlíḍè"/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6" name="iṧļîḓè"/>
              <p:cNvSpPr/>
              <p:nvPr/>
            </p:nvSpPr>
            <p:spPr bwMode="auto">
              <a:xfrm>
                <a:off x="3837760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7" name="îṧlíḓé"/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8" name="îslíḋe"/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9" name="iṥḷiḍè"/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0" name="íšlíḓê"/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1" name="ísľíḓé"/>
              <p:cNvSpPr/>
              <p:nvPr/>
            </p:nvSpPr>
            <p:spPr bwMode="auto">
              <a:xfrm>
                <a:off x="4124920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2" name="ïSliḍê"/>
              <p:cNvSpPr/>
              <p:nvPr/>
            </p:nvSpPr>
            <p:spPr bwMode="auto">
              <a:xfrm>
                <a:off x="6475433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3" name="íṥļíḍe"/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4" name="ïṩľíḋê"/>
              <p:cNvSpPr/>
              <p:nvPr/>
            </p:nvSpPr>
            <p:spPr bwMode="auto">
              <a:xfrm>
                <a:off x="7827188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5" name="îSľíḍê"/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6" name="i$1ídé"/>
              <p:cNvSpPr/>
              <p:nvPr/>
            </p:nvSpPr>
            <p:spPr bwMode="auto">
              <a:xfrm>
                <a:off x="7921040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7" name="ísľîḓe"/>
              <p:cNvSpPr/>
              <p:nvPr/>
            </p:nvSpPr>
            <p:spPr bwMode="auto">
              <a:xfrm>
                <a:off x="7971468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8" name="îs1ïḓê"/>
              <p:cNvSpPr/>
              <p:nvPr/>
            </p:nvSpPr>
            <p:spPr bwMode="auto">
              <a:xfrm>
                <a:off x="4035270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9" name="ïşľiḑè"/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0" name="íSḷíḓé"/>
              <p:cNvSpPr/>
              <p:nvPr/>
            </p:nvSpPr>
            <p:spPr bwMode="auto">
              <a:xfrm>
                <a:off x="7881818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1" name="iṩļíde"/>
              <p:cNvSpPr/>
              <p:nvPr/>
            </p:nvSpPr>
            <p:spPr bwMode="auto">
              <a:xfrm>
                <a:off x="4811304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2" name="îšľïdè"/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3" name="îSḷiḑe"/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4" name="ïṧlîḍè"/>
              <p:cNvSpPr/>
              <p:nvPr/>
            </p:nvSpPr>
            <p:spPr bwMode="auto">
              <a:xfrm>
                <a:off x="3945620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5" name="îṧļïde"/>
              <p:cNvSpPr/>
              <p:nvPr/>
            </p:nvSpPr>
            <p:spPr bwMode="auto">
              <a:xfrm>
                <a:off x="4434494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6" name="ïṧľîḑe"/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7" name="îś1ïḋê"/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8" name="íSḻiḍé"/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9" name="î$ľîḑê"/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0" name="íṩ1iďe"/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1" name="îšḷíďè"/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2" name="ïSľíḑè"/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3" name="ïşļíḍè"/>
              <p:cNvSpPr/>
              <p:nvPr/>
            </p:nvSpPr>
            <p:spPr bwMode="auto">
              <a:xfrm>
                <a:off x="7900029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îṥľiḋê"/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î$1îḋe"/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iṩľïḋè"/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iş1îdè"/>
              <p:cNvSpPr/>
              <p:nvPr/>
            </p:nvSpPr>
            <p:spPr bwMode="auto">
              <a:xfrm>
                <a:off x="7886021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isḷiḓé"/>
              <p:cNvSpPr/>
              <p:nvPr/>
            </p:nvSpPr>
            <p:spPr bwMode="auto">
              <a:xfrm>
                <a:off x="7743141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9" name="íS1îḑè"/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0" name="ïṥļïḑê"/>
              <p:cNvSpPr/>
              <p:nvPr/>
            </p:nvSpPr>
            <p:spPr bwMode="auto">
              <a:xfrm>
                <a:off x="5861890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1" name="iṡḷíḋe"/>
              <p:cNvSpPr/>
              <p:nvPr/>
            </p:nvSpPr>
            <p:spPr bwMode="auto">
              <a:xfrm>
                <a:off x="6175665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2" name="ïSļiḋè"/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3" name="íšľïďe"/>
              <p:cNvSpPr/>
              <p:nvPr/>
            </p:nvSpPr>
            <p:spPr bwMode="auto">
              <a:xfrm>
                <a:off x="7706721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4" name="iṣľíḋe"/>
              <p:cNvSpPr/>
              <p:nvPr/>
            </p:nvSpPr>
            <p:spPr bwMode="auto">
              <a:xfrm>
                <a:off x="7561039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5" name="iṩḻidé"/>
              <p:cNvSpPr/>
              <p:nvPr/>
            </p:nvSpPr>
            <p:spPr bwMode="auto">
              <a:xfrm>
                <a:off x="3912001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6" name="ïśliḑé"/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7" name="îšḷîdé"/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i$ḻîḋé"/>
              <p:cNvSpPr/>
              <p:nvPr/>
            </p:nvSpPr>
            <p:spPr bwMode="auto">
              <a:xfrm>
                <a:off x="7378938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ïşļíḓe"/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íŝlîḋê"/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işḻïḋê"/>
              <p:cNvSpPr/>
              <p:nvPr/>
            </p:nvSpPr>
            <p:spPr bwMode="auto">
              <a:xfrm>
                <a:off x="7551233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i$ľïḋe"/>
              <p:cNvSpPr/>
              <p:nvPr/>
            </p:nvSpPr>
            <p:spPr bwMode="auto">
              <a:xfrm>
                <a:off x="7594658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íṥľïḍe"/>
              <p:cNvSpPr/>
              <p:nvPr/>
            </p:nvSpPr>
            <p:spPr bwMode="auto">
              <a:xfrm>
                <a:off x="7572246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íṡlide"/>
              <p:cNvSpPr/>
              <p:nvPr/>
            </p:nvSpPr>
            <p:spPr bwMode="auto">
              <a:xfrm>
                <a:off x="7590455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iṩļiḓê"/>
              <p:cNvSpPr/>
              <p:nvPr/>
            </p:nvSpPr>
            <p:spPr bwMode="auto">
              <a:xfrm>
                <a:off x="6922283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îSļïḍe"/>
              <p:cNvSpPr/>
              <p:nvPr/>
            </p:nvSpPr>
            <p:spPr bwMode="auto">
              <a:xfrm>
                <a:off x="7619872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7" name="î$ḻïḑe"/>
              <p:cNvSpPr/>
              <p:nvPr/>
            </p:nvSpPr>
            <p:spPr bwMode="auto">
              <a:xfrm>
                <a:off x="7589055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8" name="ísḷîďe"/>
              <p:cNvSpPr/>
              <p:nvPr/>
            </p:nvSpPr>
            <p:spPr bwMode="auto">
              <a:xfrm>
                <a:off x="7675903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9" name="îṥľiḋê"/>
              <p:cNvSpPr/>
              <p:nvPr/>
            </p:nvSpPr>
            <p:spPr bwMode="auto">
              <a:xfrm>
                <a:off x="7556836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0" name="îSḻïḓê"/>
              <p:cNvSpPr/>
              <p:nvPr/>
            </p:nvSpPr>
            <p:spPr bwMode="auto">
              <a:xfrm>
                <a:off x="7727732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1" name="íšľîḋe"/>
              <p:cNvSpPr/>
              <p:nvPr/>
            </p:nvSpPr>
            <p:spPr bwMode="auto">
              <a:xfrm>
                <a:off x="7754347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2" name="íṡ1ide"/>
              <p:cNvSpPr/>
              <p:nvPr/>
            </p:nvSpPr>
            <p:spPr bwMode="auto">
              <a:xfrm>
                <a:off x="7688510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3" name="iṡḻiďê"/>
              <p:cNvSpPr/>
              <p:nvPr/>
            </p:nvSpPr>
            <p:spPr bwMode="auto">
              <a:xfrm>
                <a:off x="7653491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4" name="îṥľíḑè"/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5" name="íśḷïḍè"/>
              <p:cNvSpPr/>
              <p:nvPr/>
            </p:nvSpPr>
            <p:spPr bwMode="auto">
              <a:xfrm>
                <a:off x="7509210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íşľiḍé"/>
              <p:cNvSpPr/>
              <p:nvPr/>
            </p:nvSpPr>
            <p:spPr bwMode="auto">
              <a:xfrm>
                <a:off x="7556836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îŝḻídé"/>
              <p:cNvSpPr/>
              <p:nvPr/>
            </p:nvSpPr>
            <p:spPr bwMode="auto">
              <a:xfrm>
                <a:off x="7615669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iṡľidê"/>
              <p:cNvSpPr/>
              <p:nvPr/>
            </p:nvSpPr>
            <p:spPr bwMode="auto">
              <a:xfrm>
                <a:off x="8401509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ïṥlïḋè"/>
              <p:cNvSpPr/>
              <p:nvPr/>
            </p:nvSpPr>
            <p:spPr bwMode="auto">
              <a:xfrm>
                <a:off x="8408512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íSlidê"/>
              <p:cNvSpPr/>
              <p:nvPr/>
            </p:nvSpPr>
            <p:spPr bwMode="auto">
              <a:xfrm>
                <a:off x="7957460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îṣ1îďe"/>
              <p:cNvSpPr/>
              <p:nvPr/>
            </p:nvSpPr>
            <p:spPr bwMode="auto">
              <a:xfrm>
                <a:off x="4511536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îSḻiḋe"/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iSľïḋè"/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ï$lïďê"/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5" name="iṩḷiḓè"/>
              <p:cNvSpPr/>
              <p:nvPr/>
            </p:nvSpPr>
            <p:spPr bwMode="auto">
              <a:xfrm>
                <a:off x="4109512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6" name="íŝļïďé"/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7" name="îṡľiḑe"/>
              <p:cNvSpPr/>
              <p:nvPr/>
            </p:nvSpPr>
            <p:spPr bwMode="auto">
              <a:xfrm>
                <a:off x="4137528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8" name="ïŝliďe"/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9" name="ïṡḷïdê"/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0" name="îŝḷiḑè"/>
              <p:cNvSpPr/>
              <p:nvPr/>
            </p:nvSpPr>
            <p:spPr bwMode="auto">
              <a:xfrm>
                <a:off x="3011299" y="807105"/>
                <a:ext cx="2054948" cy="2382730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1" name="îṥlîḓé"/>
              <p:cNvSpPr/>
              <p:nvPr/>
            </p:nvSpPr>
            <p:spPr bwMode="auto">
              <a:xfrm>
                <a:off x="5559321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2" name="îs1ïḍê"/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3" name="ïṧļiḓe"/>
              <p:cNvSpPr/>
              <p:nvPr/>
            </p:nvSpPr>
            <p:spPr bwMode="auto">
              <a:xfrm>
                <a:off x="7869210" y="1485083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îsļîḋè"/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îṡļîḋe"/>
              <p:cNvSpPr/>
              <p:nvPr/>
            </p:nvSpPr>
            <p:spPr bwMode="auto">
              <a:xfrm>
                <a:off x="7540027" y="2224696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ïśḷiḓe"/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ïṩḻîḍê"/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iS1ïḋè"/>
              <p:cNvSpPr/>
              <p:nvPr/>
            </p:nvSpPr>
            <p:spPr bwMode="auto">
              <a:xfrm>
                <a:off x="8288045" y="2892868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íṩḻîḑè"/>
              <p:cNvSpPr/>
              <p:nvPr/>
            </p:nvSpPr>
            <p:spPr bwMode="auto">
              <a:xfrm>
                <a:off x="4137528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ïşlïḓè"/>
              <p:cNvSpPr/>
              <p:nvPr/>
            </p:nvSpPr>
            <p:spPr bwMode="auto">
              <a:xfrm>
                <a:off x="5831073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iSḷïde"/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iṧ1îḍè"/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3" name="iSḷïḍe"/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4" name="íšlíḋê"/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5" name="ísḷídé"/>
              <p:cNvSpPr/>
              <p:nvPr/>
            </p:nvSpPr>
            <p:spPr bwMode="auto">
              <a:xfrm>
                <a:off x="3980640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6" name="ïşļíḑè"/>
              <p:cNvSpPr/>
              <p:nvPr/>
            </p:nvSpPr>
            <p:spPr bwMode="auto">
              <a:xfrm>
                <a:off x="4148734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7" name="ïs1ïḑè"/>
              <p:cNvSpPr/>
              <p:nvPr/>
            </p:nvSpPr>
            <p:spPr bwMode="auto">
              <a:xfrm>
                <a:off x="5279165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8" name="íṧ1îḍé"/>
              <p:cNvSpPr/>
              <p:nvPr/>
            </p:nvSpPr>
            <p:spPr bwMode="auto">
              <a:xfrm>
                <a:off x="4284609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9" name="îsļiḑê"/>
              <p:cNvSpPr/>
              <p:nvPr/>
            </p:nvSpPr>
            <p:spPr bwMode="auto">
              <a:xfrm>
                <a:off x="7168821" y="2123839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0" name="iṧḷiḑê"/>
              <p:cNvSpPr/>
              <p:nvPr/>
            </p:nvSpPr>
            <p:spPr bwMode="auto">
              <a:xfrm>
                <a:off x="6346564" y="2401194"/>
                <a:ext cx="119068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1" name="íŝļíḓè"/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ṡḷïḋe"/>
            <p:cNvGrpSpPr/>
            <p:nvPr/>
          </p:nvGrpSpPr>
          <p:grpSpPr>
            <a:xfrm>
              <a:off x="4587259" y="1974715"/>
              <a:ext cx="2908571" cy="2908571"/>
              <a:chOff x="4488867" y="1821867"/>
              <a:chExt cx="3214266" cy="3214266"/>
            </a:xfrm>
          </p:grpSpPr>
          <p:sp>
            <p:nvSpPr>
              <p:cNvPr id="281" name="îṧľíḓè"/>
              <p:cNvSpPr/>
              <p:nvPr/>
            </p:nvSpPr>
            <p:spPr bwMode="auto">
              <a:xfrm>
                <a:off x="4488867" y="3424170"/>
                <a:ext cx="1613574" cy="1611963"/>
              </a:xfrm>
              <a:custGeom>
                <a:avLst/>
                <a:gdLst>
                  <a:gd name="connsiteX0" fmla="*/ 0 w 1613574"/>
                  <a:gd name="connsiteY0" fmla="*/ 0 h 1611963"/>
                  <a:gd name="connsiteX1" fmla="*/ 365319 w 1613574"/>
                  <a:gd name="connsiteY1" fmla="*/ 0 h 1611963"/>
                  <a:gd name="connsiteX2" fmla="*/ 369704 w 1613574"/>
                  <a:gd name="connsiteY2" fmla="*/ 0 h 1611963"/>
                  <a:gd name="connsiteX3" fmla="*/ 369460 w 1613574"/>
                  <a:gd name="connsiteY3" fmla="*/ 4830 h 1611963"/>
                  <a:gd name="connsiteX4" fmla="*/ 1607133 w 1613574"/>
                  <a:gd name="connsiteY4" fmla="*/ 1242502 h 1611963"/>
                  <a:gd name="connsiteX5" fmla="*/ 1613574 w 1613574"/>
                  <a:gd name="connsiteY5" fmla="*/ 1242177 h 1611963"/>
                  <a:gd name="connsiteX6" fmla="*/ 1613574 w 1613574"/>
                  <a:gd name="connsiteY6" fmla="*/ 1244216 h 1611963"/>
                  <a:gd name="connsiteX7" fmla="*/ 1613574 w 1613574"/>
                  <a:gd name="connsiteY7" fmla="*/ 1611963 h 1611963"/>
                  <a:gd name="connsiteX8" fmla="*/ 0 w 1613574"/>
                  <a:gd name="connsiteY8" fmla="*/ 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1963">
                    <a:moveTo>
                      <a:pt x="0" y="0"/>
                    </a:moveTo>
                    <a:cubicBezTo>
                      <a:pt x="0" y="0"/>
                      <a:pt x="0" y="0"/>
                      <a:pt x="365319" y="0"/>
                    </a:cubicBezTo>
                    <a:lnTo>
                      <a:pt x="369704" y="0"/>
                    </a:lnTo>
                    <a:lnTo>
                      <a:pt x="369460" y="4830"/>
                    </a:lnTo>
                    <a:cubicBezTo>
                      <a:pt x="369460" y="688377"/>
                      <a:pt x="923585" y="1242502"/>
                      <a:pt x="1607133" y="1242502"/>
                    </a:cubicBezTo>
                    <a:lnTo>
                      <a:pt x="1613574" y="1242177"/>
                    </a:lnTo>
                    <a:lnTo>
                      <a:pt x="1613574" y="1244216"/>
                    </a:lnTo>
                    <a:cubicBezTo>
                      <a:pt x="1613574" y="1324682"/>
                      <a:pt x="1613574" y="1441722"/>
                      <a:pt x="1613574" y="1611963"/>
                    </a:cubicBezTo>
                    <a:cubicBezTo>
                      <a:pt x="724291" y="1611963"/>
                      <a:pt x="0" y="888396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82" name="iṩlïďè"/>
              <p:cNvSpPr/>
              <p:nvPr/>
            </p:nvSpPr>
            <p:spPr bwMode="auto">
              <a:xfrm>
                <a:off x="4488867" y="1821867"/>
                <a:ext cx="1613574" cy="1613574"/>
              </a:xfrm>
              <a:custGeom>
                <a:avLst/>
                <a:gdLst>
                  <a:gd name="connsiteX0" fmla="*/ 1613574 w 1613574"/>
                  <a:gd name="connsiteY0" fmla="*/ 0 h 1613574"/>
                  <a:gd name="connsiteX1" fmla="*/ 1613574 w 1613574"/>
                  <a:gd name="connsiteY1" fmla="*/ 363445 h 1613574"/>
                  <a:gd name="connsiteX2" fmla="*/ 1613574 w 1613574"/>
                  <a:gd name="connsiteY2" fmla="*/ 369786 h 1613574"/>
                  <a:gd name="connsiteX3" fmla="*/ 1607133 w 1613574"/>
                  <a:gd name="connsiteY3" fmla="*/ 369461 h 1613574"/>
                  <a:gd name="connsiteX4" fmla="*/ 369460 w 1613574"/>
                  <a:gd name="connsiteY4" fmla="*/ 1607133 h 1613574"/>
                  <a:gd name="connsiteX5" fmla="*/ 369786 w 1613574"/>
                  <a:gd name="connsiteY5" fmla="*/ 1613574 h 1613574"/>
                  <a:gd name="connsiteX6" fmla="*/ 368115 w 1613574"/>
                  <a:gd name="connsiteY6" fmla="*/ 1613574 h 1613574"/>
                  <a:gd name="connsiteX7" fmla="*/ 0 w 1613574"/>
                  <a:gd name="connsiteY7" fmla="*/ 1613574 h 1613574"/>
                  <a:gd name="connsiteX8" fmla="*/ 1613574 w 161357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3574">
                    <a:moveTo>
                      <a:pt x="1613574" y="0"/>
                    </a:moveTo>
                    <a:cubicBezTo>
                      <a:pt x="1613574" y="0"/>
                      <a:pt x="1613574" y="0"/>
                      <a:pt x="1613574" y="363445"/>
                    </a:cubicBezTo>
                    <a:lnTo>
                      <a:pt x="1613574" y="369786"/>
                    </a:lnTo>
                    <a:lnTo>
                      <a:pt x="1607133" y="369461"/>
                    </a:lnTo>
                    <a:cubicBezTo>
                      <a:pt x="923585" y="369461"/>
                      <a:pt x="369460" y="923586"/>
                      <a:pt x="369460" y="1607133"/>
                    </a:cubicBezTo>
                    <a:lnTo>
                      <a:pt x="369786" y="1613574"/>
                    </a:lnTo>
                    <a:lnTo>
                      <a:pt x="368115" y="1613574"/>
                    </a:lnTo>
                    <a:cubicBezTo>
                      <a:pt x="287569" y="1613574"/>
                      <a:pt x="170411" y="1613574"/>
                      <a:pt x="0" y="1613574"/>
                    </a:cubicBezTo>
                    <a:cubicBezTo>
                      <a:pt x="0" y="724291"/>
                      <a:pt x="724291" y="0"/>
                      <a:pt x="1613574" y="0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83" name="îšḷiḓe"/>
              <p:cNvSpPr/>
              <p:nvPr/>
            </p:nvSpPr>
            <p:spPr bwMode="auto">
              <a:xfrm>
                <a:off x="6091169" y="3424170"/>
                <a:ext cx="1611964" cy="1611963"/>
              </a:xfrm>
              <a:custGeom>
                <a:avLst/>
                <a:gdLst>
                  <a:gd name="connsiteX0" fmla="*/ 1242260 w 1611964"/>
                  <a:gd name="connsiteY0" fmla="*/ 0 h 1611963"/>
                  <a:gd name="connsiteX1" fmla="*/ 1244217 w 1611964"/>
                  <a:gd name="connsiteY1" fmla="*/ 0 h 1611963"/>
                  <a:gd name="connsiteX2" fmla="*/ 1611964 w 1611964"/>
                  <a:gd name="connsiteY2" fmla="*/ 0 h 1611963"/>
                  <a:gd name="connsiteX3" fmla="*/ 0 w 1611964"/>
                  <a:gd name="connsiteY3" fmla="*/ 1611963 h 1611963"/>
                  <a:gd name="connsiteX4" fmla="*/ 0 w 1611964"/>
                  <a:gd name="connsiteY4" fmla="*/ 1247009 h 1611963"/>
                  <a:gd name="connsiteX5" fmla="*/ 0 w 1611964"/>
                  <a:gd name="connsiteY5" fmla="*/ 1242258 h 1611963"/>
                  <a:gd name="connsiteX6" fmla="*/ 4831 w 1611964"/>
                  <a:gd name="connsiteY6" fmla="*/ 1242502 h 1611963"/>
                  <a:gd name="connsiteX7" fmla="*/ 1242504 w 1611964"/>
                  <a:gd name="connsiteY7" fmla="*/ 483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964" h="1611963">
                    <a:moveTo>
                      <a:pt x="1242260" y="0"/>
                    </a:moveTo>
                    <a:lnTo>
                      <a:pt x="1244217" y="0"/>
                    </a:lnTo>
                    <a:cubicBezTo>
                      <a:pt x="1324683" y="0"/>
                      <a:pt x="1441723" y="0"/>
                      <a:pt x="1611964" y="0"/>
                    </a:cubicBezTo>
                    <a:cubicBezTo>
                      <a:pt x="1611964" y="888396"/>
                      <a:pt x="888396" y="1611963"/>
                      <a:pt x="0" y="1611963"/>
                    </a:cubicBezTo>
                    <a:cubicBezTo>
                      <a:pt x="0" y="1611963"/>
                      <a:pt x="0" y="1611963"/>
                      <a:pt x="0" y="1247009"/>
                    </a:cubicBezTo>
                    <a:lnTo>
                      <a:pt x="0" y="1242258"/>
                    </a:lnTo>
                    <a:lnTo>
                      <a:pt x="4831" y="1242502"/>
                    </a:lnTo>
                    <a:cubicBezTo>
                      <a:pt x="688379" y="1242502"/>
                      <a:pt x="1242504" y="688377"/>
                      <a:pt x="1242504" y="4830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84" name="iṧľîḋê"/>
              <p:cNvSpPr/>
              <p:nvPr/>
            </p:nvSpPr>
            <p:spPr bwMode="auto">
              <a:xfrm>
                <a:off x="6091169" y="1821867"/>
                <a:ext cx="1611964" cy="1613574"/>
              </a:xfrm>
              <a:custGeom>
                <a:avLst/>
                <a:gdLst>
                  <a:gd name="connsiteX0" fmla="*/ 0 w 1611964"/>
                  <a:gd name="connsiteY0" fmla="*/ 0 h 1613574"/>
                  <a:gd name="connsiteX1" fmla="*/ 1611964 w 1611964"/>
                  <a:gd name="connsiteY1" fmla="*/ 1613574 h 1613574"/>
                  <a:gd name="connsiteX2" fmla="*/ 1247010 w 1611964"/>
                  <a:gd name="connsiteY2" fmla="*/ 1613574 h 1613574"/>
                  <a:gd name="connsiteX3" fmla="*/ 1242179 w 1611964"/>
                  <a:gd name="connsiteY3" fmla="*/ 1613574 h 1613574"/>
                  <a:gd name="connsiteX4" fmla="*/ 1242504 w 1611964"/>
                  <a:gd name="connsiteY4" fmla="*/ 1607133 h 1613574"/>
                  <a:gd name="connsiteX5" fmla="*/ 4831 w 1611964"/>
                  <a:gd name="connsiteY5" fmla="*/ 369461 h 1613574"/>
                  <a:gd name="connsiteX6" fmla="*/ 0 w 1611964"/>
                  <a:gd name="connsiteY6" fmla="*/ 369705 h 1613574"/>
                  <a:gd name="connsiteX7" fmla="*/ 0 w 1611964"/>
                  <a:gd name="connsiteY7" fmla="*/ 366227 h 1613574"/>
                  <a:gd name="connsiteX8" fmla="*/ 0 w 161196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1964" h="1613574">
                    <a:moveTo>
                      <a:pt x="0" y="0"/>
                    </a:moveTo>
                    <a:cubicBezTo>
                      <a:pt x="888396" y="0"/>
                      <a:pt x="1611964" y="724291"/>
                      <a:pt x="1611964" y="1613574"/>
                    </a:cubicBezTo>
                    <a:cubicBezTo>
                      <a:pt x="1611964" y="1613574"/>
                      <a:pt x="1611964" y="1613574"/>
                      <a:pt x="1247010" y="1613574"/>
                    </a:cubicBezTo>
                    <a:lnTo>
                      <a:pt x="1242179" y="1613574"/>
                    </a:lnTo>
                    <a:lnTo>
                      <a:pt x="1242504" y="1607133"/>
                    </a:lnTo>
                    <a:cubicBezTo>
                      <a:pt x="1242504" y="923586"/>
                      <a:pt x="688379" y="369461"/>
                      <a:pt x="4831" y="369461"/>
                    </a:cubicBezTo>
                    <a:lnTo>
                      <a:pt x="0" y="369705"/>
                    </a:lnTo>
                    <a:lnTo>
                      <a:pt x="0" y="366227"/>
                    </a:lnTo>
                    <a:cubicBezTo>
                      <a:pt x="0" y="286094"/>
                      <a:pt x="0" y="169537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</p:grpSp>
        <p:sp>
          <p:nvSpPr>
            <p:cNvPr id="8" name="îşļiḑê"/>
            <p:cNvSpPr/>
            <p:nvPr/>
          </p:nvSpPr>
          <p:spPr>
            <a:xfrm>
              <a:off x="4755054" y="2276333"/>
              <a:ext cx="689718" cy="68971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š1îḓé"/>
            <p:cNvSpPr/>
            <p:nvPr/>
          </p:nvSpPr>
          <p:spPr>
            <a:xfrm>
              <a:off x="6755960" y="2276333"/>
              <a:ext cx="689718" cy="689717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i$liďe"/>
            <p:cNvSpPr/>
            <p:nvPr/>
          </p:nvSpPr>
          <p:spPr>
            <a:xfrm>
              <a:off x="4755054" y="4048016"/>
              <a:ext cx="689718" cy="689717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ṩḷíḍé"/>
            <p:cNvSpPr/>
            <p:nvPr/>
          </p:nvSpPr>
          <p:spPr>
            <a:xfrm>
              <a:off x="6755960" y="4048016"/>
              <a:ext cx="689718" cy="689717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iṡḻîḋê"/>
            <p:cNvSpPr/>
            <p:nvPr/>
          </p:nvSpPr>
          <p:spPr bwMode="auto">
            <a:xfrm>
              <a:off x="669925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en-US" altLang="zh-CN" sz="9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  <a:endParaRPr lang="en-US" altLang="zh-CN" sz="900" dirty="0"/>
            </a:p>
          </p:txBody>
        </p:sp>
        <p:sp>
          <p:nvSpPr>
            <p:cNvPr id="13" name="iSļîďê"/>
            <p:cNvSpPr txBox="1"/>
            <p:nvPr/>
          </p:nvSpPr>
          <p:spPr bwMode="auto">
            <a:xfrm>
              <a:off x="669925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  <a:endParaRPr lang="en-US" altLang="zh-CN" sz="18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ïşḻíde"/>
            <p:cNvSpPr/>
            <p:nvPr/>
          </p:nvSpPr>
          <p:spPr bwMode="auto">
            <a:xfrm>
              <a:off x="669925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en-US" altLang="zh-CN" sz="9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  <a:endParaRPr lang="en-US" altLang="zh-CN" sz="900" dirty="0"/>
            </a:p>
          </p:txBody>
        </p:sp>
        <p:sp>
          <p:nvSpPr>
            <p:cNvPr id="15" name="íş1iďé"/>
            <p:cNvSpPr txBox="1"/>
            <p:nvPr/>
          </p:nvSpPr>
          <p:spPr bwMode="auto">
            <a:xfrm>
              <a:off x="669925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  <a:endParaRPr lang="en-US" altLang="zh-CN" sz="1800" b="1" dirty="0">
                <a:solidFill>
                  <a:schemeClr val="accent4"/>
                </a:solidFill>
              </a:endParaRPr>
            </a:p>
          </p:txBody>
        </p:sp>
        <p:sp>
          <p:nvSpPr>
            <p:cNvPr id="16" name="îşḻíďê"/>
            <p:cNvSpPr/>
            <p:nvPr/>
          </p:nvSpPr>
          <p:spPr bwMode="auto">
            <a:xfrm>
              <a:off x="7968610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en-US" altLang="zh-CN" sz="9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  <a:endParaRPr lang="en-US" altLang="zh-CN" sz="900" dirty="0"/>
            </a:p>
          </p:txBody>
        </p:sp>
        <p:sp>
          <p:nvSpPr>
            <p:cNvPr id="17" name="ïsļïde"/>
            <p:cNvSpPr txBox="1"/>
            <p:nvPr/>
          </p:nvSpPr>
          <p:spPr bwMode="auto">
            <a:xfrm>
              <a:off x="7968610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  <a:endParaRPr lang="en-US" altLang="zh-CN" sz="1800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i$ļiḑé"/>
            <p:cNvSpPr/>
            <p:nvPr/>
          </p:nvSpPr>
          <p:spPr bwMode="auto">
            <a:xfrm>
              <a:off x="7968610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en-US" altLang="zh-CN" sz="9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  <a:endParaRPr lang="en-US" altLang="zh-CN" sz="900" dirty="0"/>
            </a:p>
          </p:txBody>
        </p:sp>
        <p:sp>
          <p:nvSpPr>
            <p:cNvPr id="19" name="iṩľíḍê"/>
            <p:cNvSpPr txBox="1"/>
            <p:nvPr/>
          </p:nvSpPr>
          <p:spPr bwMode="auto">
            <a:xfrm>
              <a:off x="7968610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  <a:endParaRPr lang="en-US" altLang="zh-CN" sz="1800" b="1" dirty="0">
                <a:solidFill>
                  <a:schemeClr val="accent3"/>
                </a:solidFill>
              </a:endParaRPr>
            </a:p>
          </p:txBody>
        </p:sp>
        <p:sp>
          <p:nvSpPr>
            <p:cNvPr id="20" name="iṩľîďè"/>
            <p:cNvSpPr/>
            <p:nvPr/>
          </p:nvSpPr>
          <p:spPr bwMode="auto">
            <a:xfrm>
              <a:off x="4903676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îşľíďè"/>
            <p:cNvSpPr/>
            <p:nvPr/>
          </p:nvSpPr>
          <p:spPr bwMode="auto">
            <a:xfrm>
              <a:off x="6904582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iŝ1îḓé"/>
            <p:cNvSpPr/>
            <p:nvPr/>
          </p:nvSpPr>
          <p:spPr bwMode="auto">
            <a:xfrm>
              <a:off x="6904582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íşḻïḋê"/>
            <p:cNvSpPr/>
            <p:nvPr/>
          </p:nvSpPr>
          <p:spPr bwMode="auto">
            <a:xfrm>
              <a:off x="4903676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4" name="ïšḷ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5281071" y="2709326"/>
              <a:ext cx="1520943" cy="1565891"/>
              <a:chOff x="4085318" y="1701800"/>
              <a:chExt cx="4021362" cy="4140199"/>
            </a:xfrm>
          </p:grpSpPr>
          <p:grpSp>
            <p:nvGrpSpPr>
              <p:cNvPr id="25" name="íṥlídê"/>
              <p:cNvGrpSpPr/>
              <p:nvPr/>
            </p:nvGrpSpPr>
            <p:grpSpPr bwMode="auto">
              <a:xfrm>
                <a:off x="4085318" y="1701800"/>
                <a:ext cx="4021362" cy="4140199"/>
                <a:chOff x="1734" y="0"/>
                <a:chExt cx="4196" cy="4320"/>
              </a:xfrm>
            </p:grpSpPr>
            <p:sp>
              <p:nvSpPr>
                <p:cNvPr id="81" name="îṡľídè"/>
                <p:cNvSpPr/>
                <p:nvPr/>
              </p:nvSpPr>
              <p:spPr bwMode="auto">
                <a:xfrm>
                  <a:off x="1757" y="2286"/>
                  <a:ext cx="648" cy="691"/>
                </a:xfrm>
                <a:custGeom>
                  <a:avLst/>
                  <a:gdLst>
                    <a:gd name="T0" fmla="*/ 1544 w 2703"/>
                    <a:gd name="T1" fmla="*/ 327 h 2889"/>
                    <a:gd name="T2" fmla="*/ 2561 w 2703"/>
                    <a:gd name="T3" fmla="*/ 2066 h 2889"/>
                    <a:gd name="T4" fmla="*/ 2387 w 2703"/>
                    <a:gd name="T5" fmla="*/ 2759 h 2889"/>
                    <a:gd name="T6" fmla="*/ 1728 w 2703"/>
                    <a:gd name="T7" fmla="*/ 2617 h 2889"/>
                    <a:gd name="T8" fmla="*/ 961 w 2703"/>
                    <a:gd name="T9" fmla="*/ 2385 h 2889"/>
                    <a:gd name="T10" fmla="*/ 884 w 2703"/>
                    <a:gd name="T11" fmla="*/ 2159 h 2889"/>
                    <a:gd name="T12" fmla="*/ 224 w 2703"/>
                    <a:gd name="T13" fmla="*/ 1757 h 2889"/>
                    <a:gd name="T14" fmla="*/ 499 w 2703"/>
                    <a:gd name="T15" fmla="*/ 664 h 2889"/>
                    <a:gd name="T16" fmla="*/ 611 w 2703"/>
                    <a:gd name="T17" fmla="*/ 610 h 2889"/>
                    <a:gd name="T18" fmla="*/ 855 w 2703"/>
                    <a:gd name="T19" fmla="*/ 139 h 2889"/>
                    <a:gd name="T20" fmla="*/ 1544 w 2703"/>
                    <a:gd name="T21" fmla="*/ 327 h 2889"/>
                    <a:gd name="T22" fmla="*/ 1795 w 2703"/>
                    <a:gd name="T23" fmla="*/ 2514 h 2889"/>
                    <a:gd name="T24" fmla="*/ 2330 w 2703"/>
                    <a:gd name="T25" fmla="*/ 2661 h 2889"/>
                    <a:gd name="T26" fmla="*/ 2464 w 2703"/>
                    <a:gd name="T27" fmla="*/ 2123 h 2889"/>
                    <a:gd name="T28" fmla="*/ 1447 w 2703"/>
                    <a:gd name="T29" fmla="*/ 384 h 2889"/>
                    <a:gd name="T30" fmla="*/ 912 w 2703"/>
                    <a:gd name="T31" fmla="*/ 236 h 2889"/>
                    <a:gd name="T32" fmla="*/ 729 w 2703"/>
                    <a:gd name="T33" fmla="*/ 638 h 2889"/>
                    <a:gd name="T34" fmla="*/ 737 w 2703"/>
                    <a:gd name="T35" fmla="*/ 687 h 2889"/>
                    <a:gd name="T36" fmla="*/ 690 w 2703"/>
                    <a:gd name="T37" fmla="*/ 702 h 2889"/>
                    <a:gd name="T38" fmla="*/ 556 w 2703"/>
                    <a:gd name="T39" fmla="*/ 761 h 2889"/>
                    <a:gd name="T40" fmla="*/ 322 w 2703"/>
                    <a:gd name="T41" fmla="*/ 1700 h 2889"/>
                    <a:gd name="T42" fmla="*/ 935 w 2703"/>
                    <a:gd name="T43" fmla="*/ 2047 h 2889"/>
                    <a:gd name="T44" fmla="*/ 991 w 2703"/>
                    <a:gd name="T45" fmla="*/ 2045 h 2889"/>
                    <a:gd name="T46" fmla="*/ 993 w 2703"/>
                    <a:gd name="T47" fmla="*/ 2101 h 2889"/>
                    <a:gd name="T48" fmla="*/ 1059 w 2703"/>
                    <a:gd name="T49" fmla="*/ 2328 h 2889"/>
                    <a:gd name="T50" fmla="*/ 1698 w 2703"/>
                    <a:gd name="T51" fmla="*/ 2504 h 2889"/>
                    <a:gd name="T52" fmla="*/ 1715 w 2703"/>
                    <a:gd name="T53" fmla="*/ 2494 h 2889"/>
                    <a:gd name="T54" fmla="*/ 1765 w 2703"/>
                    <a:gd name="T55" fmla="*/ 2462 h 2889"/>
                    <a:gd name="T56" fmla="*/ 1795 w 2703"/>
                    <a:gd name="T57" fmla="*/ 2514 h 2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03" h="2889">
                      <a:moveTo>
                        <a:pt x="1544" y="327"/>
                      </a:moveTo>
                      <a:cubicBezTo>
                        <a:pt x="2561" y="2066"/>
                        <a:pt x="2561" y="2066"/>
                        <a:pt x="2561" y="2066"/>
                      </a:cubicBezTo>
                      <a:cubicBezTo>
                        <a:pt x="2703" y="2309"/>
                        <a:pt x="2625" y="2620"/>
                        <a:pt x="2387" y="2759"/>
                      </a:cubicBezTo>
                      <a:cubicBezTo>
                        <a:pt x="2164" y="2889"/>
                        <a:pt x="1880" y="2824"/>
                        <a:pt x="1728" y="2617"/>
                      </a:cubicBezTo>
                      <a:cubicBezTo>
                        <a:pt x="1458" y="2755"/>
                        <a:pt x="1119" y="2656"/>
                        <a:pt x="961" y="2385"/>
                      </a:cubicBezTo>
                      <a:cubicBezTo>
                        <a:pt x="920" y="2316"/>
                        <a:pt x="894" y="2238"/>
                        <a:pt x="884" y="2159"/>
                      </a:cubicBezTo>
                      <a:cubicBezTo>
                        <a:pt x="613" y="2147"/>
                        <a:pt x="364" y="1996"/>
                        <a:pt x="224" y="1757"/>
                      </a:cubicBezTo>
                      <a:cubicBezTo>
                        <a:pt x="0" y="1374"/>
                        <a:pt x="123" y="883"/>
                        <a:pt x="499" y="664"/>
                      </a:cubicBezTo>
                      <a:cubicBezTo>
                        <a:pt x="535" y="643"/>
                        <a:pt x="572" y="625"/>
                        <a:pt x="611" y="610"/>
                      </a:cubicBezTo>
                      <a:cubicBezTo>
                        <a:pt x="597" y="420"/>
                        <a:pt x="691" y="235"/>
                        <a:pt x="855" y="139"/>
                      </a:cubicBezTo>
                      <a:cubicBezTo>
                        <a:pt x="1093" y="0"/>
                        <a:pt x="1402" y="84"/>
                        <a:pt x="1544" y="327"/>
                      </a:cubicBezTo>
                      <a:close/>
                      <a:moveTo>
                        <a:pt x="1795" y="2514"/>
                      </a:moveTo>
                      <a:cubicBezTo>
                        <a:pt x="1906" y="2703"/>
                        <a:pt x="2145" y="2769"/>
                        <a:pt x="2330" y="2661"/>
                      </a:cubicBezTo>
                      <a:cubicBezTo>
                        <a:pt x="2514" y="2554"/>
                        <a:pt x="2574" y="2312"/>
                        <a:pt x="2464" y="2123"/>
                      </a:cubicBezTo>
                      <a:cubicBezTo>
                        <a:pt x="1447" y="384"/>
                        <a:pt x="1447" y="384"/>
                        <a:pt x="1447" y="384"/>
                      </a:cubicBezTo>
                      <a:cubicBezTo>
                        <a:pt x="1336" y="195"/>
                        <a:pt x="1096" y="129"/>
                        <a:pt x="912" y="236"/>
                      </a:cubicBezTo>
                      <a:cubicBezTo>
                        <a:pt x="775" y="317"/>
                        <a:pt x="701" y="478"/>
                        <a:pt x="729" y="638"/>
                      </a:cubicBezTo>
                      <a:cubicBezTo>
                        <a:pt x="737" y="687"/>
                        <a:pt x="737" y="687"/>
                        <a:pt x="737" y="687"/>
                      </a:cubicBezTo>
                      <a:cubicBezTo>
                        <a:pt x="690" y="702"/>
                        <a:pt x="690" y="702"/>
                        <a:pt x="690" y="702"/>
                      </a:cubicBezTo>
                      <a:cubicBezTo>
                        <a:pt x="643" y="717"/>
                        <a:pt x="598" y="737"/>
                        <a:pt x="556" y="761"/>
                      </a:cubicBezTo>
                      <a:cubicBezTo>
                        <a:pt x="234" y="949"/>
                        <a:pt x="129" y="1370"/>
                        <a:pt x="322" y="1700"/>
                      </a:cubicBezTo>
                      <a:cubicBezTo>
                        <a:pt x="450" y="1919"/>
                        <a:pt x="685" y="2052"/>
                        <a:pt x="935" y="2047"/>
                      </a:cubicBezTo>
                      <a:cubicBezTo>
                        <a:pt x="991" y="2045"/>
                        <a:pt x="991" y="2045"/>
                        <a:pt x="991" y="2045"/>
                      </a:cubicBezTo>
                      <a:cubicBezTo>
                        <a:pt x="993" y="2101"/>
                        <a:pt x="993" y="2101"/>
                        <a:pt x="993" y="2101"/>
                      </a:cubicBezTo>
                      <a:cubicBezTo>
                        <a:pt x="995" y="2180"/>
                        <a:pt x="1018" y="2259"/>
                        <a:pt x="1059" y="2328"/>
                      </a:cubicBezTo>
                      <a:cubicBezTo>
                        <a:pt x="1191" y="2554"/>
                        <a:pt x="1477" y="2633"/>
                        <a:pt x="1698" y="2504"/>
                      </a:cubicBezTo>
                      <a:cubicBezTo>
                        <a:pt x="1704" y="2501"/>
                        <a:pt x="1710" y="2497"/>
                        <a:pt x="1715" y="2494"/>
                      </a:cubicBezTo>
                      <a:cubicBezTo>
                        <a:pt x="1765" y="2462"/>
                        <a:pt x="1765" y="2462"/>
                        <a:pt x="1765" y="2462"/>
                      </a:cubicBezTo>
                      <a:lnTo>
                        <a:pt x="1795" y="25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iśļiḋè"/>
                <p:cNvSpPr/>
                <p:nvPr/>
              </p:nvSpPr>
              <p:spPr bwMode="auto">
                <a:xfrm>
                  <a:off x="3237" y="0"/>
                  <a:ext cx="656" cy="623"/>
                </a:xfrm>
                <a:custGeom>
                  <a:avLst/>
                  <a:gdLst>
                    <a:gd name="T0" fmla="*/ 561 w 2737"/>
                    <a:gd name="T1" fmla="*/ 2601 h 2605"/>
                    <a:gd name="T2" fmla="*/ 527 w 2737"/>
                    <a:gd name="T3" fmla="*/ 2590 h 2605"/>
                    <a:gd name="T4" fmla="*/ 504 w 2737"/>
                    <a:gd name="T5" fmla="*/ 2533 h 2605"/>
                    <a:gd name="T6" fmla="*/ 653 w 2737"/>
                    <a:gd name="T7" fmla="*/ 1664 h 2605"/>
                    <a:gd name="T8" fmla="*/ 22 w 2737"/>
                    <a:gd name="T9" fmla="*/ 1049 h 2605"/>
                    <a:gd name="T10" fmla="*/ 7 w 2737"/>
                    <a:gd name="T11" fmla="*/ 989 h 2605"/>
                    <a:gd name="T12" fmla="*/ 54 w 2737"/>
                    <a:gd name="T13" fmla="*/ 950 h 2605"/>
                    <a:gd name="T14" fmla="*/ 926 w 2737"/>
                    <a:gd name="T15" fmla="*/ 823 h 2605"/>
                    <a:gd name="T16" fmla="*/ 1317 w 2737"/>
                    <a:gd name="T17" fmla="*/ 32 h 2605"/>
                    <a:gd name="T18" fmla="*/ 1369 w 2737"/>
                    <a:gd name="T19" fmla="*/ 0 h 2605"/>
                    <a:gd name="T20" fmla="*/ 1421 w 2737"/>
                    <a:gd name="T21" fmla="*/ 32 h 2605"/>
                    <a:gd name="T22" fmla="*/ 1811 w 2737"/>
                    <a:gd name="T23" fmla="*/ 823 h 2605"/>
                    <a:gd name="T24" fmla="*/ 2684 w 2737"/>
                    <a:gd name="T25" fmla="*/ 950 h 2605"/>
                    <a:gd name="T26" fmla="*/ 2731 w 2737"/>
                    <a:gd name="T27" fmla="*/ 989 h 2605"/>
                    <a:gd name="T28" fmla="*/ 2716 w 2737"/>
                    <a:gd name="T29" fmla="*/ 1049 h 2605"/>
                    <a:gd name="T30" fmla="*/ 2085 w 2737"/>
                    <a:gd name="T31" fmla="*/ 1664 h 2605"/>
                    <a:gd name="T32" fmla="*/ 2234 w 2737"/>
                    <a:gd name="T33" fmla="*/ 2533 h 2605"/>
                    <a:gd name="T34" fmla="*/ 2210 w 2737"/>
                    <a:gd name="T35" fmla="*/ 2590 h 2605"/>
                    <a:gd name="T36" fmla="*/ 2149 w 2737"/>
                    <a:gd name="T37" fmla="*/ 2595 h 2605"/>
                    <a:gd name="T38" fmla="*/ 1369 w 2737"/>
                    <a:gd name="T39" fmla="*/ 2185 h 2605"/>
                    <a:gd name="T40" fmla="*/ 588 w 2737"/>
                    <a:gd name="T41" fmla="*/ 2595 h 2605"/>
                    <a:gd name="T42" fmla="*/ 561 w 2737"/>
                    <a:gd name="T43" fmla="*/ 2601 h 2605"/>
                    <a:gd name="T44" fmla="*/ 187 w 2737"/>
                    <a:gd name="T45" fmla="*/ 1048 h 2605"/>
                    <a:gd name="T46" fmla="*/ 756 w 2737"/>
                    <a:gd name="T47" fmla="*/ 1602 h 2605"/>
                    <a:gd name="T48" fmla="*/ 773 w 2737"/>
                    <a:gd name="T49" fmla="*/ 1654 h 2605"/>
                    <a:gd name="T50" fmla="*/ 639 w 2737"/>
                    <a:gd name="T51" fmla="*/ 2437 h 2605"/>
                    <a:gd name="T52" fmla="*/ 1342 w 2737"/>
                    <a:gd name="T53" fmla="*/ 2067 h 2605"/>
                    <a:gd name="T54" fmla="*/ 1396 w 2737"/>
                    <a:gd name="T55" fmla="*/ 2067 h 2605"/>
                    <a:gd name="T56" fmla="*/ 2099 w 2737"/>
                    <a:gd name="T57" fmla="*/ 2437 h 2605"/>
                    <a:gd name="T58" fmla="*/ 1965 w 2737"/>
                    <a:gd name="T59" fmla="*/ 1654 h 2605"/>
                    <a:gd name="T60" fmla="*/ 1981 w 2737"/>
                    <a:gd name="T61" fmla="*/ 1602 h 2605"/>
                    <a:gd name="T62" fmla="*/ 2550 w 2737"/>
                    <a:gd name="T63" fmla="*/ 1048 h 2605"/>
                    <a:gd name="T64" fmla="*/ 1764 w 2737"/>
                    <a:gd name="T65" fmla="*/ 934 h 2605"/>
                    <a:gd name="T66" fmla="*/ 1720 w 2737"/>
                    <a:gd name="T67" fmla="*/ 902 h 2605"/>
                    <a:gd name="T68" fmla="*/ 1369 w 2737"/>
                    <a:gd name="T69" fmla="*/ 190 h 2605"/>
                    <a:gd name="T70" fmla="*/ 1017 w 2737"/>
                    <a:gd name="T71" fmla="*/ 902 h 2605"/>
                    <a:gd name="T72" fmla="*/ 973 w 2737"/>
                    <a:gd name="T73" fmla="*/ 934 h 2605"/>
                    <a:gd name="T74" fmla="*/ 187 w 2737"/>
                    <a:gd name="T75" fmla="*/ 1048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37" h="2605">
                      <a:moveTo>
                        <a:pt x="561" y="2601"/>
                      </a:moveTo>
                      <a:cubicBezTo>
                        <a:pt x="549" y="2601"/>
                        <a:pt x="537" y="2598"/>
                        <a:pt x="527" y="2590"/>
                      </a:cubicBezTo>
                      <a:cubicBezTo>
                        <a:pt x="509" y="2577"/>
                        <a:pt x="500" y="2555"/>
                        <a:pt x="504" y="2533"/>
                      </a:cubicBezTo>
                      <a:cubicBezTo>
                        <a:pt x="653" y="1664"/>
                        <a:pt x="653" y="1664"/>
                        <a:pt x="653" y="1664"/>
                      </a:cubicBezTo>
                      <a:cubicBezTo>
                        <a:pt x="22" y="1049"/>
                        <a:pt x="22" y="1049"/>
                        <a:pt x="22" y="1049"/>
                      </a:cubicBezTo>
                      <a:cubicBezTo>
                        <a:pt x="6" y="1034"/>
                        <a:pt x="0" y="1011"/>
                        <a:pt x="7" y="989"/>
                      </a:cubicBezTo>
                      <a:cubicBezTo>
                        <a:pt x="14" y="968"/>
                        <a:pt x="32" y="953"/>
                        <a:pt x="54" y="950"/>
                      </a:cubicBezTo>
                      <a:cubicBezTo>
                        <a:pt x="926" y="823"/>
                        <a:pt x="926" y="823"/>
                        <a:pt x="926" y="823"/>
                      </a:cubicBezTo>
                      <a:cubicBezTo>
                        <a:pt x="1317" y="32"/>
                        <a:pt x="1317" y="32"/>
                        <a:pt x="1317" y="32"/>
                      </a:cubicBezTo>
                      <a:cubicBezTo>
                        <a:pt x="1326" y="13"/>
                        <a:pt x="1347" y="0"/>
                        <a:pt x="1369" y="0"/>
                      </a:cubicBezTo>
                      <a:cubicBezTo>
                        <a:pt x="1391" y="0"/>
                        <a:pt x="1411" y="13"/>
                        <a:pt x="1421" y="32"/>
                      </a:cubicBezTo>
                      <a:cubicBezTo>
                        <a:pt x="1811" y="823"/>
                        <a:pt x="1811" y="823"/>
                        <a:pt x="1811" y="823"/>
                      </a:cubicBezTo>
                      <a:cubicBezTo>
                        <a:pt x="2684" y="950"/>
                        <a:pt x="2684" y="950"/>
                        <a:pt x="2684" y="950"/>
                      </a:cubicBezTo>
                      <a:cubicBezTo>
                        <a:pt x="2706" y="953"/>
                        <a:pt x="2724" y="968"/>
                        <a:pt x="2731" y="989"/>
                      </a:cubicBezTo>
                      <a:cubicBezTo>
                        <a:pt x="2737" y="1011"/>
                        <a:pt x="2732" y="1034"/>
                        <a:pt x="2716" y="1049"/>
                      </a:cubicBezTo>
                      <a:cubicBezTo>
                        <a:pt x="2085" y="1664"/>
                        <a:pt x="2085" y="1664"/>
                        <a:pt x="2085" y="1664"/>
                      </a:cubicBezTo>
                      <a:cubicBezTo>
                        <a:pt x="2234" y="2533"/>
                        <a:pt x="2234" y="2533"/>
                        <a:pt x="2234" y="2533"/>
                      </a:cubicBezTo>
                      <a:cubicBezTo>
                        <a:pt x="2237" y="2555"/>
                        <a:pt x="2228" y="2577"/>
                        <a:pt x="2210" y="2590"/>
                      </a:cubicBezTo>
                      <a:cubicBezTo>
                        <a:pt x="2193" y="2603"/>
                        <a:pt x="2169" y="2605"/>
                        <a:pt x="2149" y="2595"/>
                      </a:cubicBezTo>
                      <a:cubicBezTo>
                        <a:pt x="1369" y="2185"/>
                        <a:pt x="1369" y="2185"/>
                        <a:pt x="1369" y="2185"/>
                      </a:cubicBezTo>
                      <a:cubicBezTo>
                        <a:pt x="588" y="2595"/>
                        <a:pt x="588" y="2595"/>
                        <a:pt x="588" y="2595"/>
                      </a:cubicBezTo>
                      <a:cubicBezTo>
                        <a:pt x="580" y="2599"/>
                        <a:pt x="571" y="2601"/>
                        <a:pt x="561" y="2601"/>
                      </a:cubicBezTo>
                      <a:close/>
                      <a:moveTo>
                        <a:pt x="187" y="1048"/>
                      </a:moveTo>
                      <a:cubicBezTo>
                        <a:pt x="756" y="1602"/>
                        <a:pt x="756" y="1602"/>
                        <a:pt x="756" y="1602"/>
                      </a:cubicBezTo>
                      <a:cubicBezTo>
                        <a:pt x="770" y="1616"/>
                        <a:pt x="776" y="1635"/>
                        <a:pt x="773" y="1654"/>
                      </a:cubicBezTo>
                      <a:cubicBezTo>
                        <a:pt x="639" y="2437"/>
                        <a:pt x="639" y="2437"/>
                        <a:pt x="639" y="2437"/>
                      </a:cubicBezTo>
                      <a:cubicBezTo>
                        <a:pt x="1342" y="2067"/>
                        <a:pt x="1342" y="2067"/>
                        <a:pt x="1342" y="2067"/>
                      </a:cubicBezTo>
                      <a:cubicBezTo>
                        <a:pt x="1359" y="2058"/>
                        <a:pt x="1379" y="2058"/>
                        <a:pt x="1396" y="2067"/>
                      </a:cubicBezTo>
                      <a:cubicBezTo>
                        <a:pt x="2099" y="2437"/>
                        <a:pt x="2099" y="2437"/>
                        <a:pt x="2099" y="2437"/>
                      </a:cubicBezTo>
                      <a:cubicBezTo>
                        <a:pt x="1965" y="1654"/>
                        <a:pt x="1965" y="1654"/>
                        <a:pt x="1965" y="1654"/>
                      </a:cubicBezTo>
                      <a:cubicBezTo>
                        <a:pt x="1961" y="1635"/>
                        <a:pt x="1968" y="1616"/>
                        <a:pt x="1981" y="1602"/>
                      </a:cubicBezTo>
                      <a:cubicBezTo>
                        <a:pt x="2550" y="1048"/>
                        <a:pt x="2550" y="1048"/>
                        <a:pt x="2550" y="1048"/>
                      </a:cubicBezTo>
                      <a:cubicBezTo>
                        <a:pt x="1764" y="934"/>
                        <a:pt x="1764" y="934"/>
                        <a:pt x="1764" y="934"/>
                      </a:cubicBezTo>
                      <a:cubicBezTo>
                        <a:pt x="1745" y="931"/>
                        <a:pt x="1729" y="919"/>
                        <a:pt x="1720" y="902"/>
                      </a:cubicBezTo>
                      <a:cubicBezTo>
                        <a:pt x="1369" y="190"/>
                        <a:pt x="1369" y="190"/>
                        <a:pt x="1369" y="190"/>
                      </a:cubicBezTo>
                      <a:cubicBezTo>
                        <a:pt x="1017" y="902"/>
                        <a:pt x="1017" y="902"/>
                        <a:pt x="1017" y="902"/>
                      </a:cubicBezTo>
                      <a:cubicBezTo>
                        <a:pt x="1009" y="919"/>
                        <a:pt x="992" y="931"/>
                        <a:pt x="973" y="934"/>
                      </a:cubicBezTo>
                      <a:lnTo>
                        <a:pt x="187" y="104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íṡliḋe"/>
                <p:cNvSpPr/>
                <p:nvPr/>
              </p:nvSpPr>
              <p:spPr bwMode="auto">
                <a:xfrm>
                  <a:off x="4821" y="2911"/>
                  <a:ext cx="720" cy="655"/>
                </a:xfrm>
                <a:custGeom>
                  <a:avLst/>
                  <a:gdLst>
                    <a:gd name="T0" fmla="*/ 845 w 3005"/>
                    <a:gd name="T1" fmla="*/ 2719 h 2737"/>
                    <a:gd name="T2" fmla="*/ 907 w 3005"/>
                    <a:gd name="T3" fmla="*/ 2733 h 2737"/>
                    <a:gd name="T4" fmla="*/ 1037 w 3005"/>
                    <a:gd name="T5" fmla="*/ 2703 h 2737"/>
                    <a:gd name="T6" fmla="*/ 2896 w 3005"/>
                    <a:gd name="T7" fmla="*/ 1597 h 2737"/>
                    <a:gd name="T8" fmla="*/ 2991 w 3005"/>
                    <a:gd name="T9" fmla="*/ 1480 h 2737"/>
                    <a:gd name="T10" fmla="*/ 3000 w 3005"/>
                    <a:gd name="T11" fmla="*/ 1444 h 2737"/>
                    <a:gd name="T12" fmla="*/ 3003 w 3005"/>
                    <a:gd name="T13" fmla="*/ 1419 h 2737"/>
                    <a:gd name="T14" fmla="*/ 2972 w 3005"/>
                    <a:gd name="T15" fmla="*/ 1296 h 2737"/>
                    <a:gd name="T16" fmla="*/ 2269 w 3005"/>
                    <a:gd name="T17" fmla="*/ 114 h 2737"/>
                    <a:gd name="T18" fmla="*/ 2189 w 3005"/>
                    <a:gd name="T19" fmla="*/ 36 h 2737"/>
                    <a:gd name="T20" fmla="*/ 2130 w 3005"/>
                    <a:gd name="T21" fmla="*/ 13 h 2737"/>
                    <a:gd name="T22" fmla="*/ 1968 w 3005"/>
                    <a:gd name="T23" fmla="*/ 38 h 2737"/>
                    <a:gd name="T24" fmla="*/ 109 w 3005"/>
                    <a:gd name="T25" fmla="*/ 1145 h 2737"/>
                    <a:gd name="T26" fmla="*/ 15 w 3005"/>
                    <a:gd name="T27" fmla="*/ 1260 h 2737"/>
                    <a:gd name="T28" fmla="*/ 2 w 3005"/>
                    <a:gd name="T29" fmla="*/ 1322 h 2737"/>
                    <a:gd name="T30" fmla="*/ 33 w 3005"/>
                    <a:gd name="T31" fmla="*/ 1445 h 2737"/>
                    <a:gd name="T32" fmla="*/ 736 w 3005"/>
                    <a:gd name="T33" fmla="*/ 2627 h 2737"/>
                    <a:gd name="T34" fmla="*/ 845 w 3005"/>
                    <a:gd name="T35" fmla="*/ 2719 h 2737"/>
                    <a:gd name="T36" fmla="*/ 1896 w 3005"/>
                    <a:gd name="T37" fmla="*/ 1228 h 2737"/>
                    <a:gd name="T38" fmla="*/ 2175 w 3005"/>
                    <a:gd name="T39" fmla="*/ 140 h 2737"/>
                    <a:gd name="T40" fmla="*/ 2191 w 3005"/>
                    <a:gd name="T41" fmla="*/ 161 h 2737"/>
                    <a:gd name="T42" fmla="*/ 2894 w 3005"/>
                    <a:gd name="T43" fmla="*/ 1343 h 2737"/>
                    <a:gd name="T44" fmla="*/ 2911 w 3005"/>
                    <a:gd name="T45" fmla="*/ 1389 h 2737"/>
                    <a:gd name="T46" fmla="*/ 1896 w 3005"/>
                    <a:gd name="T47" fmla="*/ 1228 h 2737"/>
                    <a:gd name="T48" fmla="*/ 1210 w 3005"/>
                    <a:gd name="T49" fmla="*/ 1638 h 2737"/>
                    <a:gd name="T50" fmla="*/ 861 w 3005"/>
                    <a:gd name="T51" fmla="*/ 2626 h 2737"/>
                    <a:gd name="T52" fmla="*/ 815 w 3005"/>
                    <a:gd name="T53" fmla="*/ 2581 h 2737"/>
                    <a:gd name="T54" fmla="*/ 111 w 3005"/>
                    <a:gd name="T55" fmla="*/ 1399 h 2737"/>
                    <a:gd name="T56" fmla="*/ 96 w 3005"/>
                    <a:gd name="T57" fmla="*/ 1359 h 2737"/>
                    <a:gd name="T58" fmla="*/ 1210 w 3005"/>
                    <a:gd name="T59" fmla="*/ 1638 h 2737"/>
                    <a:gd name="T60" fmla="*/ 2891 w 3005"/>
                    <a:gd name="T61" fmla="*/ 1478 h 2737"/>
                    <a:gd name="T62" fmla="*/ 2849 w 3005"/>
                    <a:gd name="T63" fmla="*/ 1518 h 2737"/>
                    <a:gd name="T64" fmla="*/ 991 w 3005"/>
                    <a:gd name="T65" fmla="*/ 2625 h 2737"/>
                    <a:gd name="T66" fmla="*/ 953 w 3005"/>
                    <a:gd name="T67" fmla="*/ 2640 h 2737"/>
                    <a:gd name="T68" fmla="*/ 1444 w 3005"/>
                    <a:gd name="T69" fmla="*/ 1248 h 2737"/>
                    <a:gd name="T70" fmla="*/ 2891 w 3005"/>
                    <a:gd name="T71" fmla="*/ 1478 h 2737"/>
                    <a:gd name="T72" fmla="*/ 1805 w 3005"/>
                    <a:gd name="T73" fmla="*/ 1213 h 2737"/>
                    <a:gd name="T74" fmla="*/ 1397 w 3005"/>
                    <a:gd name="T75" fmla="*/ 1148 h 2737"/>
                    <a:gd name="T76" fmla="*/ 1379 w 3005"/>
                    <a:gd name="T77" fmla="*/ 1159 h 2737"/>
                    <a:gd name="T78" fmla="*/ 1240 w 3005"/>
                    <a:gd name="T79" fmla="*/ 1552 h 2737"/>
                    <a:gd name="T80" fmla="*/ 111 w 3005"/>
                    <a:gd name="T81" fmla="*/ 1269 h 2737"/>
                    <a:gd name="T82" fmla="*/ 156 w 3005"/>
                    <a:gd name="T83" fmla="*/ 1223 h 2737"/>
                    <a:gd name="T84" fmla="*/ 2015 w 3005"/>
                    <a:gd name="T85" fmla="*/ 116 h 2737"/>
                    <a:gd name="T86" fmla="*/ 2091 w 3005"/>
                    <a:gd name="T87" fmla="*/ 99 h 2737"/>
                    <a:gd name="T88" fmla="*/ 1805 w 3005"/>
                    <a:gd name="T89" fmla="*/ 1213 h 2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05" h="2737">
                      <a:moveTo>
                        <a:pt x="845" y="2719"/>
                      </a:moveTo>
                      <a:cubicBezTo>
                        <a:pt x="865" y="2727"/>
                        <a:pt x="886" y="2732"/>
                        <a:pt x="907" y="2733"/>
                      </a:cubicBezTo>
                      <a:cubicBezTo>
                        <a:pt x="953" y="2737"/>
                        <a:pt x="998" y="2727"/>
                        <a:pt x="1037" y="2703"/>
                      </a:cubicBezTo>
                      <a:cubicBezTo>
                        <a:pt x="2896" y="1597"/>
                        <a:pt x="2896" y="1597"/>
                        <a:pt x="2896" y="1597"/>
                      </a:cubicBezTo>
                      <a:cubicBezTo>
                        <a:pt x="2940" y="1571"/>
                        <a:pt x="2974" y="1529"/>
                        <a:pt x="2991" y="1480"/>
                      </a:cubicBezTo>
                      <a:cubicBezTo>
                        <a:pt x="2995" y="1467"/>
                        <a:pt x="2998" y="1455"/>
                        <a:pt x="3000" y="1444"/>
                      </a:cubicBezTo>
                      <a:cubicBezTo>
                        <a:pt x="3002" y="1436"/>
                        <a:pt x="3002" y="1428"/>
                        <a:pt x="3003" y="1419"/>
                      </a:cubicBezTo>
                      <a:cubicBezTo>
                        <a:pt x="3005" y="1375"/>
                        <a:pt x="2994" y="1333"/>
                        <a:pt x="2972" y="1296"/>
                      </a:cubicBezTo>
                      <a:cubicBezTo>
                        <a:pt x="2269" y="114"/>
                        <a:pt x="2269" y="114"/>
                        <a:pt x="2269" y="114"/>
                      </a:cubicBezTo>
                      <a:cubicBezTo>
                        <a:pt x="2250" y="82"/>
                        <a:pt x="2222" y="55"/>
                        <a:pt x="2189" y="36"/>
                      </a:cubicBezTo>
                      <a:cubicBezTo>
                        <a:pt x="2170" y="26"/>
                        <a:pt x="2151" y="18"/>
                        <a:pt x="2130" y="13"/>
                      </a:cubicBezTo>
                      <a:cubicBezTo>
                        <a:pt x="2074" y="0"/>
                        <a:pt x="2017" y="9"/>
                        <a:pt x="1968" y="38"/>
                      </a:cubicBezTo>
                      <a:cubicBezTo>
                        <a:pt x="109" y="1145"/>
                        <a:pt x="109" y="1145"/>
                        <a:pt x="109" y="1145"/>
                      </a:cubicBezTo>
                      <a:cubicBezTo>
                        <a:pt x="65" y="1171"/>
                        <a:pt x="32" y="1212"/>
                        <a:pt x="15" y="1260"/>
                      </a:cubicBezTo>
                      <a:cubicBezTo>
                        <a:pt x="8" y="1280"/>
                        <a:pt x="4" y="1301"/>
                        <a:pt x="2" y="1322"/>
                      </a:cubicBezTo>
                      <a:cubicBezTo>
                        <a:pt x="0" y="1365"/>
                        <a:pt x="11" y="1408"/>
                        <a:pt x="33" y="1445"/>
                      </a:cubicBezTo>
                      <a:cubicBezTo>
                        <a:pt x="736" y="2627"/>
                        <a:pt x="736" y="2627"/>
                        <a:pt x="736" y="2627"/>
                      </a:cubicBezTo>
                      <a:cubicBezTo>
                        <a:pt x="762" y="2669"/>
                        <a:pt x="799" y="2701"/>
                        <a:pt x="845" y="2719"/>
                      </a:cubicBezTo>
                      <a:close/>
                      <a:moveTo>
                        <a:pt x="1896" y="1228"/>
                      </a:moveTo>
                      <a:cubicBezTo>
                        <a:pt x="2175" y="140"/>
                        <a:pt x="2175" y="140"/>
                        <a:pt x="2175" y="140"/>
                      </a:cubicBezTo>
                      <a:cubicBezTo>
                        <a:pt x="2181" y="146"/>
                        <a:pt x="2186" y="153"/>
                        <a:pt x="2191" y="161"/>
                      </a:cubicBezTo>
                      <a:cubicBezTo>
                        <a:pt x="2894" y="1343"/>
                        <a:pt x="2894" y="1343"/>
                        <a:pt x="2894" y="1343"/>
                      </a:cubicBezTo>
                      <a:cubicBezTo>
                        <a:pt x="2903" y="1357"/>
                        <a:pt x="2908" y="1373"/>
                        <a:pt x="2911" y="1389"/>
                      </a:cubicBezTo>
                      <a:lnTo>
                        <a:pt x="1896" y="1228"/>
                      </a:lnTo>
                      <a:close/>
                      <a:moveTo>
                        <a:pt x="1210" y="1638"/>
                      </a:moveTo>
                      <a:cubicBezTo>
                        <a:pt x="861" y="2626"/>
                        <a:pt x="861" y="2626"/>
                        <a:pt x="861" y="2626"/>
                      </a:cubicBezTo>
                      <a:cubicBezTo>
                        <a:pt x="842" y="2615"/>
                        <a:pt x="826" y="2600"/>
                        <a:pt x="815" y="2581"/>
                      </a:cubicBezTo>
                      <a:cubicBezTo>
                        <a:pt x="111" y="1399"/>
                        <a:pt x="111" y="1399"/>
                        <a:pt x="111" y="1399"/>
                      </a:cubicBezTo>
                      <a:cubicBezTo>
                        <a:pt x="104" y="1387"/>
                        <a:pt x="99" y="1373"/>
                        <a:pt x="96" y="1359"/>
                      </a:cubicBezTo>
                      <a:lnTo>
                        <a:pt x="1210" y="1638"/>
                      </a:lnTo>
                      <a:close/>
                      <a:moveTo>
                        <a:pt x="2891" y="1478"/>
                      </a:moveTo>
                      <a:cubicBezTo>
                        <a:pt x="2881" y="1495"/>
                        <a:pt x="2866" y="1508"/>
                        <a:pt x="2849" y="1518"/>
                      </a:cubicBezTo>
                      <a:cubicBezTo>
                        <a:pt x="991" y="2625"/>
                        <a:pt x="991" y="2625"/>
                        <a:pt x="991" y="2625"/>
                      </a:cubicBezTo>
                      <a:cubicBezTo>
                        <a:pt x="979" y="2632"/>
                        <a:pt x="966" y="2637"/>
                        <a:pt x="953" y="2640"/>
                      </a:cubicBezTo>
                      <a:cubicBezTo>
                        <a:pt x="1444" y="1248"/>
                        <a:pt x="1444" y="1248"/>
                        <a:pt x="1444" y="1248"/>
                      </a:cubicBezTo>
                      <a:lnTo>
                        <a:pt x="2891" y="1478"/>
                      </a:lnTo>
                      <a:close/>
                      <a:moveTo>
                        <a:pt x="1805" y="1213"/>
                      </a:moveTo>
                      <a:cubicBezTo>
                        <a:pt x="1397" y="1148"/>
                        <a:pt x="1397" y="1148"/>
                        <a:pt x="1397" y="1148"/>
                      </a:cubicBezTo>
                      <a:cubicBezTo>
                        <a:pt x="1389" y="1147"/>
                        <a:pt x="1382" y="1152"/>
                        <a:pt x="1379" y="1159"/>
                      </a:cubicBezTo>
                      <a:cubicBezTo>
                        <a:pt x="1240" y="1552"/>
                        <a:pt x="1240" y="1552"/>
                        <a:pt x="1240" y="1552"/>
                      </a:cubicBezTo>
                      <a:cubicBezTo>
                        <a:pt x="111" y="1269"/>
                        <a:pt x="111" y="1269"/>
                        <a:pt x="111" y="1269"/>
                      </a:cubicBezTo>
                      <a:cubicBezTo>
                        <a:pt x="122" y="1250"/>
                        <a:pt x="137" y="1234"/>
                        <a:pt x="156" y="1223"/>
                      </a:cubicBezTo>
                      <a:cubicBezTo>
                        <a:pt x="2015" y="116"/>
                        <a:pt x="2015" y="116"/>
                        <a:pt x="2015" y="116"/>
                      </a:cubicBezTo>
                      <a:cubicBezTo>
                        <a:pt x="2038" y="103"/>
                        <a:pt x="2065" y="97"/>
                        <a:pt x="2091" y="99"/>
                      </a:cubicBezTo>
                      <a:lnTo>
                        <a:pt x="1805" y="12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îṥľidê"/>
                <p:cNvSpPr/>
                <p:nvPr/>
              </p:nvSpPr>
              <p:spPr bwMode="auto">
                <a:xfrm>
                  <a:off x="2499" y="3362"/>
                  <a:ext cx="463" cy="467"/>
                </a:xfrm>
                <a:custGeom>
                  <a:avLst/>
                  <a:gdLst>
                    <a:gd name="T0" fmla="*/ 1701 w 1931"/>
                    <a:gd name="T1" fmla="*/ 723 h 1955"/>
                    <a:gd name="T2" fmla="*/ 1856 w 1931"/>
                    <a:gd name="T3" fmla="*/ 559 h 1955"/>
                    <a:gd name="T4" fmla="*/ 1580 w 1931"/>
                    <a:gd name="T5" fmla="*/ 251 h 1955"/>
                    <a:gd name="T6" fmla="*/ 1467 w 1931"/>
                    <a:gd name="T7" fmla="*/ 169 h 1955"/>
                    <a:gd name="T8" fmla="*/ 1075 w 1931"/>
                    <a:gd name="T9" fmla="*/ 0 h 1955"/>
                    <a:gd name="T10" fmla="*/ 951 w 1931"/>
                    <a:gd name="T11" fmla="*/ 200 h 1955"/>
                    <a:gd name="T12" fmla="*/ 843 w 1931"/>
                    <a:gd name="T13" fmla="*/ 2 h 1955"/>
                    <a:gd name="T14" fmla="*/ 465 w 1931"/>
                    <a:gd name="T15" fmla="*/ 169 h 1955"/>
                    <a:gd name="T16" fmla="*/ 351 w 1931"/>
                    <a:gd name="T17" fmla="*/ 251 h 1955"/>
                    <a:gd name="T18" fmla="*/ 76 w 1931"/>
                    <a:gd name="T19" fmla="*/ 559 h 1955"/>
                    <a:gd name="T20" fmla="*/ 230 w 1931"/>
                    <a:gd name="T21" fmla="*/ 723 h 1955"/>
                    <a:gd name="T22" fmla="*/ 0 w 1931"/>
                    <a:gd name="T23" fmla="*/ 793 h 1955"/>
                    <a:gd name="T24" fmla="*/ 221 w 1931"/>
                    <a:gd name="T25" fmla="*/ 1204 h 1955"/>
                    <a:gd name="T26" fmla="*/ 76 w 1931"/>
                    <a:gd name="T27" fmla="*/ 1395 h 1955"/>
                    <a:gd name="T28" fmla="*/ 351 w 1931"/>
                    <a:gd name="T29" fmla="*/ 1704 h 1955"/>
                    <a:gd name="T30" fmla="*/ 465 w 1931"/>
                    <a:gd name="T31" fmla="*/ 1786 h 1955"/>
                    <a:gd name="T32" fmla="*/ 843 w 1931"/>
                    <a:gd name="T33" fmla="*/ 1953 h 1955"/>
                    <a:gd name="T34" fmla="*/ 951 w 1931"/>
                    <a:gd name="T35" fmla="*/ 1755 h 1955"/>
                    <a:gd name="T36" fmla="*/ 1075 w 1931"/>
                    <a:gd name="T37" fmla="*/ 1955 h 1955"/>
                    <a:gd name="T38" fmla="*/ 1464 w 1931"/>
                    <a:gd name="T39" fmla="*/ 1818 h 1955"/>
                    <a:gd name="T40" fmla="*/ 1434 w 1931"/>
                    <a:gd name="T41" fmla="*/ 1598 h 1955"/>
                    <a:gd name="T42" fmla="*/ 1638 w 1931"/>
                    <a:gd name="T43" fmla="*/ 1694 h 1955"/>
                    <a:gd name="T44" fmla="*/ 1846 w 1931"/>
                    <a:gd name="T45" fmla="*/ 1337 h 1955"/>
                    <a:gd name="T46" fmla="*/ 1890 w 1931"/>
                    <a:gd name="T47" fmla="*/ 1204 h 1955"/>
                    <a:gd name="T48" fmla="*/ 1890 w 1931"/>
                    <a:gd name="T49" fmla="*/ 751 h 1955"/>
                    <a:gd name="T50" fmla="*/ 1626 w 1931"/>
                    <a:gd name="T51" fmla="*/ 1280 h 1955"/>
                    <a:gd name="T52" fmla="*/ 1458 w 1931"/>
                    <a:gd name="T53" fmla="*/ 1512 h 1955"/>
                    <a:gd name="T54" fmla="*/ 1322 w 1931"/>
                    <a:gd name="T55" fmla="*/ 1611 h 1955"/>
                    <a:gd name="T56" fmla="*/ 1050 w 1931"/>
                    <a:gd name="T57" fmla="*/ 1699 h 1955"/>
                    <a:gd name="T58" fmla="*/ 924 w 1931"/>
                    <a:gd name="T59" fmla="*/ 1670 h 1955"/>
                    <a:gd name="T60" fmla="*/ 557 w 1931"/>
                    <a:gd name="T61" fmla="*/ 1772 h 1955"/>
                    <a:gd name="T62" fmla="*/ 524 w 1931"/>
                    <a:gd name="T63" fmla="*/ 1513 h 1955"/>
                    <a:gd name="T64" fmla="*/ 168 w 1931"/>
                    <a:gd name="T65" fmla="*/ 1380 h 1955"/>
                    <a:gd name="T66" fmla="*/ 294 w 1931"/>
                    <a:gd name="T67" fmla="*/ 1152 h 1955"/>
                    <a:gd name="T68" fmla="*/ 84 w 1931"/>
                    <a:gd name="T69" fmla="*/ 834 h 1955"/>
                    <a:gd name="T70" fmla="*/ 320 w 1931"/>
                    <a:gd name="T71" fmla="*/ 723 h 1955"/>
                    <a:gd name="T72" fmla="*/ 336 w 1931"/>
                    <a:gd name="T73" fmla="*/ 343 h 1955"/>
                    <a:gd name="T74" fmla="*/ 592 w 1931"/>
                    <a:gd name="T75" fmla="*/ 392 h 1955"/>
                    <a:gd name="T76" fmla="*/ 829 w 1931"/>
                    <a:gd name="T77" fmla="*/ 94 h 1955"/>
                    <a:gd name="T78" fmla="*/ 1007 w 1931"/>
                    <a:gd name="T79" fmla="*/ 284 h 1955"/>
                    <a:gd name="T80" fmla="*/ 1374 w 1931"/>
                    <a:gd name="T81" fmla="*/ 183 h 1955"/>
                    <a:gd name="T82" fmla="*/ 1407 w 1931"/>
                    <a:gd name="T83" fmla="*/ 441 h 1955"/>
                    <a:gd name="T84" fmla="*/ 1763 w 1931"/>
                    <a:gd name="T85" fmla="*/ 574 h 1955"/>
                    <a:gd name="T86" fmla="*/ 1638 w 1931"/>
                    <a:gd name="T87" fmla="*/ 803 h 1955"/>
                    <a:gd name="T88" fmla="*/ 1848 w 1931"/>
                    <a:gd name="T89" fmla="*/ 1120 h 1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1" h="1955">
                      <a:moveTo>
                        <a:pt x="1890" y="751"/>
                      </a:moveTo>
                      <a:cubicBezTo>
                        <a:pt x="1710" y="751"/>
                        <a:pt x="1710" y="751"/>
                        <a:pt x="1710" y="751"/>
                      </a:cubicBezTo>
                      <a:cubicBezTo>
                        <a:pt x="1707" y="742"/>
                        <a:pt x="1704" y="732"/>
                        <a:pt x="1701" y="723"/>
                      </a:cubicBezTo>
                      <a:cubicBezTo>
                        <a:pt x="1846" y="618"/>
                        <a:pt x="1846" y="618"/>
                        <a:pt x="1846" y="618"/>
                      </a:cubicBezTo>
                      <a:cubicBezTo>
                        <a:pt x="1855" y="611"/>
                        <a:pt x="1861" y="601"/>
                        <a:pt x="1863" y="590"/>
                      </a:cubicBezTo>
                      <a:cubicBezTo>
                        <a:pt x="1865" y="579"/>
                        <a:pt x="1862" y="568"/>
                        <a:pt x="1856" y="559"/>
                      </a:cubicBezTo>
                      <a:cubicBezTo>
                        <a:pt x="1638" y="260"/>
                        <a:pt x="1638" y="260"/>
                        <a:pt x="1638" y="260"/>
                      </a:cubicBezTo>
                      <a:cubicBezTo>
                        <a:pt x="1630" y="249"/>
                        <a:pt x="1618" y="243"/>
                        <a:pt x="1604" y="243"/>
                      </a:cubicBezTo>
                      <a:cubicBezTo>
                        <a:pt x="1596" y="243"/>
                        <a:pt x="1587" y="246"/>
                        <a:pt x="1580" y="251"/>
                      </a:cubicBezTo>
                      <a:cubicBezTo>
                        <a:pt x="1434" y="357"/>
                        <a:pt x="1434" y="357"/>
                        <a:pt x="1434" y="357"/>
                      </a:cubicBezTo>
                      <a:cubicBezTo>
                        <a:pt x="1427" y="351"/>
                        <a:pt x="1419" y="345"/>
                        <a:pt x="1411" y="340"/>
                      </a:cubicBezTo>
                      <a:cubicBezTo>
                        <a:pt x="1467" y="169"/>
                        <a:pt x="1467" y="169"/>
                        <a:pt x="1467" y="169"/>
                      </a:cubicBezTo>
                      <a:cubicBezTo>
                        <a:pt x="1474" y="147"/>
                        <a:pt x="1462" y="123"/>
                        <a:pt x="1440" y="116"/>
                      </a:cubicBezTo>
                      <a:cubicBezTo>
                        <a:pt x="1088" y="2"/>
                        <a:pt x="1088" y="2"/>
                        <a:pt x="1088" y="2"/>
                      </a:cubicBezTo>
                      <a:cubicBezTo>
                        <a:pt x="1084" y="0"/>
                        <a:pt x="1080" y="0"/>
                        <a:pt x="1075" y="0"/>
                      </a:cubicBezTo>
                      <a:cubicBezTo>
                        <a:pt x="1057" y="0"/>
                        <a:pt x="1041" y="11"/>
                        <a:pt x="1036" y="29"/>
                      </a:cubicBezTo>
                      <a:cubicBezTo>
                        <a:pt x="980" y="200"/>
                        <a:pt x="980" y="200"/>
                        <a:pt x="980" y="200"/>
                      </a:cubicBezTo>
                      <a:cubicBezTo>
                        <a:pt x="970" y="199"/>
                        <a:pt x="961" y="199"/>
                        <a:pt x="951" y="200"/>
                      </a:cubicBezTo>
                      <a:cubicBezTo>
                        <a:pt x="896" y="29"/>
                        <a:pt x="896" y="29"/>
                        <a:pt x="896" y="29"/>
                      </a:cubicBezTo>
                      <a:cubicBezTo>
                        <a:pt x="890" y="11"/>
                        <a:pt x="874" y="0"/>
                        <a:pt x="856" y="0"/>
                      </a:cubicBezTo>
                      <a:cubicBezTo>
                        <a:pt x="851" y="0"/>
                        <a:pt x="847" y="0"/>
                        <a:pt x="843" y="2"/>
                      </a:cubicBezTo>
                      <a:cubicBezTo>
                        <a:pt x="492" y="116"/>
                        <a:pt x="492" y="116"/>
                        <a:pt x="492" y="116"/>
                      </a:cubicBezTo>
                      <a:cubicBezTo>
                        <a:pt x="481" y="119"/>
                        <a:pt x="472" y="127"/>
                        <a:pt x="467" y="137"/>
                      </a:cubicBezTo>
                      <a:cubicBezTo>
                        <a:pt x="462" y="147"/>
                        <a:pt x="461" y="158"/>
                        <a:pt x="465" y="169"/>
                      </a:cubicBezTo>
                      <a:cubicBezTo>
                        <a:pt x="520" y="340"/>
                        <a:pt x="520" y="340"/>
                        <a:pt x="520" y="340"/>
                      </a:cubicBezTo>
                      <a:cubicBezTo>
                        <a:pt x="512" y="345"/>
                        <a:pt x="505" y="351"/>
                        <a:pt x="497" y="357"/>
                      </a:cubicBezTo>
                      <a:cubicBezTo>
                        <a:pt x="351" y="251"/>
                        <a:pt x="351" y="251"/>
                        <a:pt x="351" y="251"/>
                      </a:cubicBezTo>
                      <a:cubicBezTo>
                        <a:pt x="344" y="246"/>
                        <a:pt x="336" y="243"/>
                        <a:pt x="327" y="243"/>
                      </a:cubicBezTo>
                      <a:cubicBezTo>
                        <a:pt x="313" y="243"/>
                        <a:pt x="301" y="249"/>
                        <a:pt x="293" y="260"/>
                      </a:cubicBezTo>
                      <a:cubicBezTo>
                        <a:pt x="76" y="559"/>
                        <a:pt x="76" y="559"/>
                        <a:pt x="76" y="559"/>
                      </a:cubicBezTo>
                      <a:cubicBezTo>
                        <a:pt x="69" y="568"/>
                        <a:pt x="67" y="579"/>
                        <a:pt x="68" y="590"/>
                      </a:cubicBezTo>
                      <a:cubicBezTo>
                        <a:pt x="70" y="601"/>
                        <a:pt x="76" y="611"/>
                        <a:pt x="85" y="618"/>
                      </a:cubicBezTo>
                      <a:cubicBezTo>
                        <a:pt x="230" y="723"/>
                        <a:pt x="230" y="723"/>
                        <a:pt x="230" y="723"/>
                      </a:cubicBezTo>
                      <a:cubicBezTo>
                        <a:pt x="227" y="733"/>
                        <a:pt x="224" y="742"/>
                        <a:pt x="221" y="751"/>
                      </a:cubicBezTo>
                      <a:cubicBezTo>
                        <a:pt x="42" y="751"/>
                        <a:pt x="42" y="751"/>
                        <a:pt x="42" y="751"/>
                      </a:cubicBezTo>
                      <a:cubicBezTo>
                        <a:pt x="19" y="751"/>
                        <a:pt x="0" y="769"/>
                        <a:pt x="0" y="793"/>
                      </a:cubicBezTo>
                      <a:cubicBezTo>
                        <a:pt x="0" y="1162"/>
                        <a:pt x="0" y="1162"/>
                        <a:pt x="0" y="1162"/>
                      </a:cubicBezTo>
                      <a:cubicBezTo>
                        <a:pt x="0" y="1185"/>
                        <a:pt x="19" y="1204"/>
                        <a:pt x="42" y="1204"/>
                      </a:cubicBezTo>
                      <a:cubicBezTo>
                        <a:pt x="221" y="1204"/>
                        <a:pt x="221" y="1204"/>
                        <a:pt x="221" y="1204"/>
                      </a:cubicBezTo>
                      <a:cubicBezTo>
                        <a:pt x="224" y="1213"/>
                        <a:pt x="227" y="1222"/>
                        <a:pt x="230" y="1231"/>
                      </a:cubicBezTo>
                      <a:cubicBezTo>
                        <a:pt x="85" y="1337"/>
                        <a:pt x="85" y="1337"/>
                        <a:pt x="85" y="1337"/>
                      </a:cubicBezTo>
                      <a:cubicBezTo>
                        <a:pt x="66" y="1351"/>
                        <a:pt x="62" y="1377"/>
                        <a:pt x="76" y="1395"/>
                      </a:cubicBezTo>
                      <a:cubicBezTo>
                        <a:pt x="293" y="1694"/>
                        <a:pt x="293" y="1694"/>
                        <a:pt x="293" y="1694"/>
                      </a:cubicBezTo>
                      <a:cubicBezTo>
                        <a:pt x="301" y="1705"/>
                        <a:pt x="313" y="1712"/>
                        <a:pt x="327" y="1712"/>
                      </a:cubicBezTo>
                      <a:cubicBezTo>
                        <a:pt x="336" y="1712"/>
                        <a:pt x="344" y="1709"/>
                        <a:pt x="351" y="1704"/>
                      </a:cubicBezTo>
                      <a:cubicBezTo>
                        <a:pt x="497" y="1598"/>
                        <a:pt x="497" y="1598"/>
                        <a:pt x="497" y="1598"/>
                      </a:cubicBezTo>
                      <a:cubicBezTo>
                        <a:pt x="504" y="1604"/>
                        <a:pt x="512" y="1609"/>
                        <a:pt x="520" y="1615"/>
                      </a:cubicBezTo>
                      <a:cubicBezTo>
                        <a:pt x="465" y="1786"/>
                        <a:pt x="465" y="1786"/>
                        <a:pt x="465" y="1786"/>
                      </a:cubicBezTo>
                      <a:cubicBezTo>
                        <a:pt x="461" y="1796"/>
                        <a:pt x="462" y="1808"/>
                        <a:pt x="467" y="1818"/>
                      </a:cubicBezTo>
                      <a:cubicBezTo>
                        <a:pt x="472" y="1828"/>
                        <a:pt x="481" y="1835"/>
                        <a:pt x="492" y="1839"/>
                      </a:cubicBezTo>
                      <a:cubicBezTo>
                        <a:pt x="843" y="1953"/>
                        <a:pt x="843" y="1953"/>
                        <a:pt x="843" y="1953"/>
                      </a:cubicBezTo>
                      <a:cubicBezTo>
                        <a:pt x="847" y="1954"/>
                        <a:pt x="851" y="1955"/>
                        <a:pt x="856" y="1955"/>
                      </a:cubicBezTo>
                      <a:cubicBezTo>
                        <a:pt x="874" y="1955"/>
                        <a:pt x="890" y="1943"/>
                        <a:pt x="896" y="1926"/>
                      </a:cubicBezTo>
                      <a:cubicBezTo>
                        <a:pt x="951" y="1755"/>
                        <a:pt x="951" y="1755"/>
                        <a:pt x="951" y="1755"/>
                      </a:cubicBezTo>
                      <a:cubicBezTo>
                        <a:pt x="961" y="1755"/>
                        <a:pt x="970" y="1755"/>
                        <a:pt x="980" y="1755"/>
                      </a:cubicBezTo>
                      <a:cubicBezTo>
                        <a:pt x="1036" y="1926"/>
                        <a:pt x="1036" y="1926"/>
                        <a:pt x="1036" y="1926"/>
                      </a:cubicBezTo>
                      <a:cubicBezTo>
                        <a:pt x="1041" y="1943"/>
                        <a:pt x="1057" y="1955"/>
                        <a:pt x="1075" y="1955"/>
                      </a:cubicBezTo>
                      <a:cubicBezTo>
                        <a:pt x="1080" y="1955"/>
                        <a:pt x="1084" y="1954"/>
                        <a:pt x="1088" y="1953"/>
                      </a:cubicBezTo>
                      <a:cubicBezTo>
                        <a:pt x="1440" y="1839"/>
                        <a:pt x="1440" y="1839"/>
                        <a:pt x="1440" y="1839"/>
                      </a:cubicBezTo>
                      <a:cubicBezTo>
                        <a:pt x="1450" y="1835"/>
                        <a:pt x="1459" y="1828"/>
                        <a:pt x="1464" y="1818"/>
                      </a:cubicBezTo>
                      <a:cubicBezTo>
                        <a:pt x="1469" y="1808"/>
                        <a:pt x="1470" y="1797"/>
                        <a:pt x="1467" y="1786"/>
                      </a:cubicBezTo>
                      <a:cubicBezTo>
                        <a:pt x="1411" y="1615"/>
                        <a:pt x="1411" y="1615"/>
                        <a:pt x="1411" y="1615"/>
                      </a:cubicBezTo>
                      <a:cubicBezTo>
                        <a:pt x="1419" y="1609"/>
                        <a:pt x="1427" y="1604"/>
                        <a:pt x="1434" y="1598"/>
                      </a:cubicBezTo>
                      <a:cubicBezTo>
                        <a:pt x="1580" y="1704"/>
                        <a:pt x="1580" y="1704"/>
                        <a:pt x="1580" y="1704"/>
                      </a:cubicBezTo>
                      <a:cubicBezTo>
                        <a:pt x="1589" y="1710"/>
                        <a:pt x="1600" y="1713"/>
                        <a:pt x="1611" y="1711"/>
                      </a:cubicBezTo>
                      <a:cubicBezTo>
                        <a:pt x="1622" y="1709"/>
                        <a:pt x="1632" y="1703"/>
                        <a:pt x="1638" y="1694"/>
                      </a:cubicBezTo>
                      <a:cubicBezTo>
                        <a:pt x="1856" y="1395"/>
                        <a:pt x="1856" y="1395"/>
                        <a:pt x="1856" y="1395"/>
                      </a:cubicBezTo>
                      <a:cubicBezTo>
                        <a:pt x="1862" y="1386"/>
                        <a:pt x="1865" y="1375"/>
                        <a:pt x="1863" y="1364"/>
                      </a:cubicBezTo>
                      <a:cubicBezTo>
                        <a:pt x="1861" y="1353"/>
                        <a:pt x="1855" y="1344"/>
                        <a:pt x="1846" y="1337"/>
                      </a:cubicBezTo>
                      <a:cubicBezTo>
                        <a:pt x="1701" y="1231"/>
                        <a:pt x="1701" y="1231"/>
                        <a:pt x="1701" y="1231"/>
                      </a:cubicBezTo>
                      <a:cubicBezTo>
                        <a:pt x="1704" y="1222"/>
                        <a:pt x="1707" y="1213"/>
                        <a:pt x="1710" y="1204"/>
                      </a:cubicBezTo>
                      <a:cubicBezTo>
                        <a:pt x="1890" y="1204"/>
                        <a:pt x="1890" y="1204"/>
                        <a:pt x="1890" y="1204"/>
                      </a:cubicBezTo>
                      <a:cubicBezTo>
                        <a:pt x="1913" y="1204"/>
                        <a:pt x="1931" y="1185"/>
                        <a:pt x="1931" y="1162"/>
                      </a:cubicBezTo>
                      <a:cubicBezTo>
                        <a:pt x="1931" y="793"/>
                        <a:pt x="1931" y="793"/>
                        <a:pt x="1931" y="793"/>
                      </a:cubicBezTo>
                      <a:cubicBezTo>
                        <a:pt x="1931" y="769"/>
                        <a:pt x="1913" y="751"/>
                        <a:pt x="1890" y="751"/>
                      </a:cubicBezTo>
                      <a:close/>
                      <a:moveTo>
                        <a:pt x="1638" y="1152"/>
                      </a:moveTo>
                      <a:cubicBezTo>
                        <a:pt x="1631" y="1178"/>
                        <a:pt x="1623" y="1204"/>
                        <a:pt x="1612" y="1231"/>
                      </a:cubicBezTo>
                      <a:cubicBezTo>
                        <a:pt x="1605" y="1249"/>
                        <a:pt x="1611" y="1269"/>
                        <a:pt x="1626" y="1280"/>
                      </a:cubicBezTo>
                      <a:cubicBezTo>
                        <a:pt x="1763" y="1380"/>
                        <a:pt x="1763" y="1380"/>
                        <a:pt x="1763" y="1380"/>
                      </a:cubicBezTo>
                      <a:cubicBezTo>
                        <a:pt x="1595" y="1611"/>
                        <a:pt x="1595" y="1611"/>
                        <a:pt x="1595" y="1611"/>
                      </a:cubicBezTo>
                      <a:cubicBezTo>
                        <a:pt x="1458" y="1512"/>
                        <a:pt x="1458" y="1512"/>
                        <a:pt x="1458" y="1512"/>
                      </a:cubicBezTo>
                      <a:cubicBezTo>
                        <a:pt x="1443" y="1501"/>
                        <a:pt x="1421" y="1502"/>
                        <a:pt x="1407" y="1513"/>
                      </a:cubicBezTo>
                      <a:cubicBezTo>
                        <a:pt x="1386" y="1530"/>
                        <a:pt x="1364" y="1547"/>
                        <a:pt x="1339" y="1563"/>
                      </a:cubicBezTo>
                      <a:cubicBezTo>
                        <a:pt x="1323" y="1573"/>
                        <a:pt x="1316" y="1593"/>
                        <a:pt x="1322" y="1611"/>
                      </a:cubicBezTo>
                      <a:cubicBezTo>
                        <a:pt x="1374" y="1772"/>
                        <a:pt x="1374" y="1772"/>
                        <a:pt x="1374" y="1772"/>
                      </a:cubicBezTo>
                      <a:cubicBezTo>
                        <a:pt x="1102" y="1860"/>
                        <a:pt x="1102" y="1860"/>
                        <a:pt x="1102" y="1860"/>
                      </a:cubicBezTo>
                      <a:cubicBezTo>
                        <a:pt x="1050" y="1699"/>
                        <a:pt x="1050" y="1699"/>
                        <a:pt x="1050" y="1699"/>
                      </a:cubicBezTo>
                      <a:cubicBezTo>
                        <a:pt x="1044" y="1682"/>
                        <a:pt x="1028" y="1670"/>
                        <a:pt x="1010" y="1670"/>
                      </a:cubicBezTo>
                      <a:cubicBezTo>
                        <a:pt x="1009" y="1670"/>
                        <a:pt x="1008" y="1670"/>
                        <a:pt x="1007" y="1670"/>
                      </a:cubicBezTo>
                      <a:cubicBezTo>
                        <a:pt x="978" y="1672"/>
                        <a:pt x="954" y="1672"/>
                        <a:pt x="924" y="1670"/>
                      </a:cubicBezTo>
                      <a:cubicBezTo>
                        <a:pt x="905" y="1669"/>
                        <a:pt x="887" y="1681"/>
                        <a:pt x="882" y="1699"/>
                      </a:cubicBezTo>
                      <a:cubicBezTo>
                        <a:pt x="829" y="1860"/>
                        <a:pt x="829" y="1860"/>
                        <a:pt x="829" y="1860"/>
                      </a:cubicBezTo>
                      <a:cubicBezTo>
                        <a:pt x="557" y="1772"/>
                        <a:pt x="557" y="1772"/>
                        <a:pt x="557" y="1772"/>
                      </a:cubicBezTo>
                      <a:cubicBezTo>
                        <a:pt x="610" y="1611"/>
                        <a:pt x="610" y="1611"/>
                        <a:pt x="610" y="1611"/>
                      </a:cubicBezTo>
                      <a:cubicBezTo>
                        <a:pt x="616" y="1593"/>
                        <a:pt x="608" y="1573"/>
                        <a:pt x="592" y="1563"/>
                      </a:cubicBezTo>
                      <a:cubicBezTo>
                        <a:pt x="567" y="1546"/>
                        <a:pt x="545" y="1530"/>
                        <a:pt x="524" y="1513"/>
                      </a:cubicBezTo>
                      <a:cubicBezTo>
                        <a:pt x="510" y="1502"/>
                        <a:pt x="488" y="1501"/>
                        <a:pt x="473" y="1512"/>
                      </a:cubicBezTo>
                      <a:cubicBezTo>
                        <a:pt x="336" y="1611"/>
                        <a:pt x="336" y="1611"/>
                        <a:pt x="336" y="1611"/>
                      </a:cubicBezTo>
                      <a:cubicBezTo>
                        <a:pt x="168" y="1380"/>
                        <a:pt x="168" y="1380"/>
                        <a:pt x="168" y="1380"/>
                      </a:cubicBezTo>
                      <a:cubicBezTo>
                        <a:pt x="305" y="1280"/>
                        <a:pt x="305" y="1280"/>
                        <a:pt x="305" y="1280"/>
                      </a:cubicBezTo>
                      <a:cubicBezTo>
                        <a:pt x="321" y="1269"/>
                        <a:pt x="327" y="1249"/>
                        <a:pt x="320" y="1231"/>
                      </a:cubicBezTo>
                      <a:cubicBezTo>
                        <a:pt x="309" y="1203"/>
                        <a:pt x="300" y="1177"/>
                        <a:pt x="294" y="1152"/>
                      </a:cubicBezTo>
                      <a:cubicBezTo>
                        <a:pt x="289" y="1133"/>
                        <a:pt x="272" y="1120"/>
                        <a:pt x="253" y="1120"/>
                      </a:cubicBezTo>
                      <a:cubicBezTo>
                        <a:pt x="84" y="1120"/>
                        <a:pt x="84" y="1120"/>
                        <a:pt x="84" y="1120"/>
                      </a:cubicBezTo>
                      <a:cubicBezTo>
                        <a:pt x="84" y="834"/>
                        <a:pt x="84" y="834"/>
                        <a:pt x="84" y="834"/>
                      </a:cubicBezTo>
                      <a:cubicBezTo>
                        <a:pt x="253" y="834"/>
                        <a:pt x="253" y="834"/>
                        <a:pt x="253" y="834"/>
                      </a:cubicBezTo>
                      <a:cubicBezTo>
                        <a:pt x="272" y="834"/>
                        <a:pt x="289" y="821"/>
                        <a:pt x="294" y="803"/>
                      </a:cubicBezTo>
                      <a:cubicBezTo>
                        <a:pt x="300" y="778"/>
                        <a:pt x="309" y="752"/>
                        <a:pt x="320" y="723"/>
                      </a:cubicBezTo>
                      <a:cubicBezTo>
                        <a:pt x="327" y="706"/>
                        <a:pt x="321" y="685"/>
                        <a:pt x="305" y="674"/>
                      </a:cubicBezTo>
                      <a:cubicBezTo>
                        <a:pt x="168" y="574"/>
                        <a:pt x="168" y="574"/>
                        <a:pt x="168" y="574"/>
                      </a:cubicBezTo>
                      <a:cubicBezTo>
                        <a:pt x="336" y="343"/>
                        <a:pt x="336" y="343"/>
                        <a:pt x="336" y="343"/>
                      </a:cubicBezTo>
                      <a:cubicBezTo>
                        <a:pt x="473" y="443"/>
                        <a:pt x="473" y="443"/>
                        <a:pt x="473" y="443"/>
                      </a:cubicBezTo>
                      <a:cubicBezTo>
                        <a:pt x="488" y="454"/>
                        <a:pt x="510" y="453"/>
                        <a:pt x="524" y="441"/>
                      </a:cubicBezTo>
                      <a:cubicBezTo>
                        <a:pt x="545" y="424"/>
                        <a:pt x="568" y="408"/>
                        <a:pt x="592" y="392"/>
                      </a:cubicBezTo>
                      <a:cubicBezTo>
                        <a:pt x="608" y="382"/>
                        <a:pt x="616" y="362"/>
                        <a:pt x="610" y="344"/>
                      </a:cubicBezTo>
                      <a:cubicBezTo>
                        <a:pt x="557" y="183"/>
                        <a:pt x="557" y="183"/>
                        <a:pt x="557" y="183"/>
                      </a:cubicBezTo>
                      <a:cubicBezTo>
                        <a:pt x="829" y="94"/>
                        <a:pt x="829" y="94"/>
                        <a:pt x="829" y="94"/>
                      </a:cubicBezTo>
                      <a:cubicBezTo>
                        <a:pt x="882" y="256"/>
                        <a:pt x="882" y="256"/>
                        <a:pt x="882" y="256"/>
                      </a:cubicBezTo>
                      <a:cubicBezTo>
                        <a:pt x="888" y="274"/>
                        <a:pt x="905" y="286"/>
                        <a:pt x="924" y="284"/>
                      </a:cubicBezTo>
                      <a:cubicBezTo>
                        <a:pt x="952" y="283"/>
                        <a:pt x="979" y="283"/>
                        <a:pt x="1007" y="284"/>
                      </a:cubicBezTo>
                      <a:cubicBezTo>
                        <a:pt x="1027" y="286"/>
                        <a:pt x="1044" y="274"/>
                        <a:pt x="1050" y="256"/>
                      </a:cubicBezTo>
                      <a:cubicBezTo>
                        <a:pt x="1102" y="94"/>
                        <a:pt x="1102" y="94"/>
                        <a:pt x="1102" y="94"/>
                      </a:cubicBezTo>
                      <a:cubicBezTo>
                        <a:pt x="1374" y="183"/>
                        <a:pt x="1374" y="183"/>
                        <a:pt x="1374" y="183"/>
                      </a:cubicBezTo>
                      <a:cubicBezTo>
                        <a:pt x="1322" y="344"/>
                        <a:pt x="1322" y="344"/>
                        <a:pt x="1322" y="344"/>
                      </a:cubicBezTo>
                      <a:cubicBezTo>
                        <a:pt x="1316" y="362"/>
                        <a:pt x="1323" y="382"/>
                        <a:pt x="1339" y="392"/>
                      </a:cubicBezTo>
                      <a:cubicBezTo>
                        <a:pt x="1363" y="408"/>
                        <a:pt x="1386" y="424"/>
                        <a:pt x="1407" y="441"/>
                      </a:cubicBezTo>
                      <a:cubicBezTo>
                        <a:pt x="1421" y="453"/>
                        <a:pt x="1443" y="454"/>
                        <a:pt x="1458" y="443"/>
                      </a:cubicBezTo>
                      <a:cubicBezTo>
                        <a:pt x="1595" y="343"/>
                        <a:pt x="1595" y="343"/>
                        <a:pt x="1595" y="343"/>
                      </a:cubicBezTo>
                      <a:cubicBezTo>
                        <a:pt x="1763" y="574"/>
                        <a:pt x="1763" y="574"/>
                        <a:pt x="1763" y="574"/>
                      </a:cubicBezTo>
                      <a:cubicBezTo>
                        <a:pt x="1626" y="674"/>
                        <a:pt x="1626" y="674"/>
                        <a:pt x="1626" y="674"/>
                      </a:cubicBezTo>
                      <a:cubicBezTo>
                        <a:pt x="1611" y="685"/>
                        <a:pt x="1605" y="706"/>
                        <a:pt x="1612" y="723"/>
                      </a:cubicBezTo>
                      <a:cubicBezTo>
                        <a:pt x="1623" y="750"/>
                        <a:pt x="1631" y="777"/>
                        <a:pt x="1638" y="803"/>
                      </a:cubicBezTo>
                      <a:cubicBezTo>
                        <a:pt x="1643" y="821"/>
                        <a:pt x="1659" y="834"/>
                        <a:pt x="1678" y="834"/>
                      </a:cubicBezTo>
                      <a:cubicBezTo>
                        <a:pt x="1848" y="834"/>
                        <a:pt x="1848" y="834"/>
                        <a:pt x="1848" y="834"/>
                      </a:cubicBezTo>
                      <a:cubicBezTo>
                        <a:pt x="1848" y="1120"/>
                        <a:pt x="1848" y="1120"/>
                        <a:pt x="1848" y="1120"/>
                      </a:cubicBezTo>
                      <a:cubicBezTo>
                        <a:pt x="1678" y="1120"/>
                        <a:pt x="1678" y="1120"/>
                        <a:pt x="1678" y="1120"/>
                      </a:cubicBezTo>
                      <a:cubicBezTo>
                        <a:pt x="1659" y="1120"/>
                        <a:pt x="1643" y="1133"/>
                        <a:pt x="1638" y="1152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5" name="îṩḷîdé"/>
                <p:cNvSpPr/>
                <p:nvPr/>
              </p:nvSpPr>
              <p:spPr bwMode="auto">
                <a:xfrm>
                  <a:off x="2611" y="3476"/>
                  <a:ext cx="239" cy="239"/>
                </a:xfrm>
                <a:custGeom>
                  <a:avLst/>
                  <a:gdLst>
                    <a:gd name="T0" fmla="*/ 499 w 997"/>
                    <a:gd name="T1" fmla="*/ 0 h 997"/>
                    <a:gd name="T2" fmla="*/ 0 w 997"/>
                    <a:gd name="T3" fmla="*/ 498 h 997"/>
                    <a:gd name="T4" fmla="*/ 499 w 997"/>
                    <a:gd name="T5" fmla="*/ 997 h 997"/>
                    <a:gd name="T6" fmla="*/ 997 w 997"/>
                    <a:gd name="T7" fmla="*/ 498 h 997"/>
                    <a:gd name="T8" fmla="*/ 499 w 997"/>
                    <a:gd name="T9" fmla="*/ 0 h 997"/>
                    <a:gd name="T10" fmla="*/ 499 w 997"/>
                    <a:gd name="T11" fmla="*/ 913 h 997"/>
                    <a:gd name="T12" fmla="*/ 84 w 997"/>
                    <a:gd name="T13" fmla="*/ 498 h 997"/>
                    <a:gd name="T14" fmla="*/ 499 w 997"/>
                    <a:gd name="T15" fmla="*/ 84 h 997"/>
                    <a:gd name="T16" fmla="*/ 913 w 997"/>
                    <a:gd name="T17" fmla="*/ 498 h 997"/>
                    <a:gd name="T18" fmla="*/ 499 w 997"/>
                    <a:gd name="T19" fmla="*/ 913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7" h="997">
                      <a:moveTo>
                        <a:pt x="499" y="0"/>
                      </a:moveTo>
                      <a:cubicBezTo>
                        <a:pt x="224" y="0"/>
                        <a:pt x="0" y="224"/>
                        <a:pt x="0" y="498"/>
                      </a:cubicBezTo>
                      <a:cubicBezTo>
                        <a:pt x="0" y="773"/>
                        <a:pt x="224" y="997"/>
                        <a:pt x="499" y="997"/>
                      </a:cubicBezTo>
                      <a:cubicBezTo>
                        <a:pt x="773" y="997"/>
                        <a:pt x="997" y="773"/>
                        <a:pt x="997" y="498"/>
                      </a:cubicBezTo>
                      <a:cubicBezTo>
                        <a:pt x="997" y="224"/>
                        <a:pt x="773" y="0"/>
                        <a:pt x="499" y="0"/>
                      </a:cubicBezTo>
                      <a:close/>
                      <a:moveTo>
                        <a:pt x="499" y="913"/>
                      </a:moveTo>
                      <a:cubicBezTo>
                        <a:pt x="270" y="913"/>
                        <a:pt x="84" y="727"/>
                        <a:pt x="84" y="498"/>
                      </a:cubicBezTo>
                      <a:cubicBezTo>
                        <a:pt x="84" y="270"/>
                        <a:pt x="270" y="84"/>
                        <a:pt x="499" y="84"/>
                      </a:cubicBezTo>
                      <a:cubicBezTo>
                        <a:pt x="727" y="84"/>
                        <a:pt x="913" y="270"/>
                        <a:pt x="913" y="498"/>
                      </a:cubicBezTo>
                      <a:cubicBezTo>
                        <a:pt x="913" y="727"/>
                        <a:pt x="727" y="913"/>
                        <a:pt x="499" y="913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6" name="ïṡlîdé"/>
                <p:cNvSpPr/>
                <p:nvPr/>
              </p:nvSpPr>
              <p:spPr bwMode="auto">
                <a:xfrm>
                  <a:off x="2038" y="2990"/>
                  <a:ext cx="497" cy="557"/>
                </a:xfrm>
                <a:custGeom>
                  <a:avLst/>
                  <a:gdLst>
                    <a:gd name="T0" fmla="*/ 1647 w 2072"/>
                    <a:gd name="T1" fmla="*/ 100 h 2329"/>
                    <a:gd name="T2" fmla="*/ 1150 w 2072"/>
                    <a:gd name="T3" fmla="*/ 766 h 2329"/>
                    <a:gd name="T4" fmla="*/ 736 w 2072"/>
                    <a:gd name="T5" fmla="*/ 709 h 2329"/>
                    <a:gd name="T6" fmla="*/ 57 w 2072"/>
                    <a:gd name="T7" fmla="*/ 1593 h 2329"/>
                    <a:gd name="T8" fmla="*/ 942 w 2072"/>
                    <a:gd name="T9" fmla="*/ 2273 h 2329"/>
                    <a:gd name="T10" fmla="*/ 1621 w 2072"/>
                    <a:gd name="T11" fmla="*/ 1388 h 2329"/>
                    <a:gd name="T12" fmla="*/ 1504 w 2072"/>
                    <a:gd name="T13" fmla="*/ 1068 h 2329"/>
                    <a:gd name="T14" fmla="*/ 2020 w 2072"/>
                    <a:gd name="T15" fmla="*/ 379 h 2329"/>
                    <a:gd name="T16" fmla="*/ 2064 w 2072"/>
                    <a:gd name="T17" fmla="*/ 209 h 2329"/>
                    <a:gd name="T18" fmla="*/ 1973 w 2072"/>
                    <a:gd name="T19" fmla="*/ 53 h 2329"/>
                    <a:gd name="T20" fmla="*/ 1800 w 2072"/>
                    <a:gd name="T21" fmla="*/ 9 h 2329"/>
                    <a:gd name="T22" fmla="*/ 1647 w 2072"/>
                    <a:gd name="T23" fmla="*/ 100 h 2329"/>
                    <a:gd name="T24" fmla="*/ 1145 w 2072"/>
                    <a:gd name="T25" fmla="*/ 855 h 2329"/>
                    <a:gd name="T26" fmla="*/ 1166 w 2072"/>
                    <a:gd name="T27" fmla="*/ 865 h 2329"/>
                    <a:gd name="T28" fmla="*/ 1182 w 2072"/>
                    <a:gd name="T29" fmla="*/ 861 h 2329"/>
                    <a:gd name="T30" fmla="*/ 1714 w 2072"/>
                    <a:gd name="T31" fmla="*/ 150 h 2329"/>
                    <a:gd name="T32" fmla="*/ 1812 w 2072"/>
                    <a:gd name="T33" fmla="*/ 91 h 2329"/>
                    <a:gd name="T34" fmla="*/ 1923 w 2072"/>
                    <a:gd name="T35" fmla="*/ 120 h 2329"/>
                    <a:gd name="T36" fmla="*/ 1982 w 2072"/>
                    <a:gd name="T37" fmla="*/ 220 h 2329"/>
                    <a:gd name="T38" fmla="*/ 1953 w 2072"/>
                    <a:gd name="T39" fmla="*/ 329 h 2329"/>
                    <a:gd name="T40" fmla="*/ 1408 w 2072"/>
                    <a:gd name="T41" fmla="*/ 1058 h 2329"/>
                    <a:gd name="T42" fmla="*/ 1406 w 2072"/>
                    <a:gd name="T43" fmla="*/ 1068 h 2329"/>
                    <a:gd name="T44" fmla="*/ 1408 w 2072"/>
                    <a:gd name="T45" fmla="*/ 1073 h 2329"/>
                    <a:gd name="T46" fmla="*/ 1420 w 2072"/>
                    <a:gd name="T47" fmla="*/ 1090 h 2329"/>
                    <a:gd name="T48" fmla="*/ 1539 w 2072"/>
                    <a:gd name="T49" fmla="*/ 1399 h 2329"/>
                    <a:gd name="T50" fmla="*/ 931 w 2072"/>
                    <a:gd name="T51" fmla="*/ 2190 h 2329"/>
                    <a:gd name="T52" fmla="*/ 139 w 2072"/>
                    <a:gd name="T53" fmla="*/ 1583 h 2329"/>
                    <a:gd name="T54" fmla="*/ 747 w 2072"/>
                    <a:gd name="T55" fmla="*/ 791 h 2329"/>
                    <a:gd name="T56" fmla="*/ 1145 w 2072"/>
                    <a:gd name="T57" fmla="*/ 855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72" h="2329">
                      <a:moveTo>
                        <a:pt x="1647" y="100"/>
                      </a:moveTo>
                      <a:cubicBezTo>
                        <a:pt x="1150" y="766"/>
                        <a:pt x="1150" y="766"/>
                        <a:pt x="1150" y="766"/>
                      </a:cubicBezTo>
                      <a:cubicBezTo>
                        <a:pt x="1019" y="710"/>
                        <a:pt x="877" y="690"/>
                        <a:pt x="736" y="709"/>
                      </a:cubicBezTo>
                      <a:cubicBezTo>
                        <a:pt x="305" y="765"/>
                        <a:pt x="0" y="1162"/>
                        <a:pt x="57" y="1593"/>
                      </a:cubicBezTo>
                      <a:cubicBezTo>
                        <a:pt x="114" y="2025"/>
                        <a:pt x="511" y="2329"/>
                        <a:pt x="942" y="2273"/>
                      </a:cubicBezTo>
                      <a:cubicBezTo>
                        <a:pt x="1373" y="2216"/>
                        <a:pt x="1678" y="1819"/>
                        <a:pt x="1621" y="1388"/>
                      </a:cubicBezTo>
                      <a:cubicBezTo>
                        <a:pt x="1606" y="1273"/>
                        <a:pt x="1567" y="1166"/>
                        <a:pt x="1504" y="1068"/>
                      </a:cubicBezTo>
                      <a:cubicBezTo>
                        <a:pt x="2020" y="379"/>
                        <a:pt x="2020" y="379"/>
                        <a:pt x="2020" y="379"/>
                      </a:cubicBezTo>
                      <a:cubicBezTo>
                        <a:pt x="2056" y="330"/>
                        <a:pt x="2072" y="270"/>
                        <a:pt x="2064" y="209"/>
                      </a:cubicBezTo>
                      <a:cubicBezTo>
                        <a:pt x="2056" y="146"/>
                        <a:pt x="2023" y="91"/>
                        <a:pt x="1973" y="53"/>
                      </a:cubicBezTo>
                      <a:cubicBezTo>
                        <a:pt x="1923" y="16"/>
                        <a:pt x="1862" y="0"/>
                        <a:pt x="1800" y="9"/>
                      </a:cubicBezTo>
                      <a:cubicBezTo>
                        <a:pt x="1739" y="18"/>
                        <a:pt x="1684" y="50"/>
                        <a:pt x="1647" y="100"/>
                      </a:cubicBezTo>
                      <a:close/>
                      <a:moveTo>
                        <a:pt x="1145" y="855"/>
                      </a:moveTo>
                      <a:cubicBezTo>
                        <a:pt x="1166" y="865"/>
                        <a:pt x="1166" y="865"/>
                        <a:pt x="1166" y="865"/>
                      </a:cubicBezTo>
                      <a:cubicBezTo>
                        <a:pt x="1172" y="868"/>
                        <a:pt x="1178" y="866"/>
                        <a:pt x="1182" y="861"/>
                      </a:cubicBezTo>
                      <a:cubicBezTo>
                        <a:pt x="1714" y="150"/>
                        <a:pt x="1714" y="150"/>
                        <a:pt x="1714" y="150"/>
                      </a:cubicBezTo>
                      <a:cubicBezTo>
                        <a:pt x="1737" y="118"/>
                        <a:pt x="1772" y="97"/>
                        <a:pt x="1812" y="91"/>
                      </a:cubicBezTo>
                      <a:cubicBezTo>
                        <a:pt x="1851" y="86"/>
                        <a:pt x="1891" y="96"/>
                        <a:pt x="1923" y="120"/>
                      </a:cubicBezTo>
                      <a:cubicBezTo>
                        <a:pt x="1956" y="144"/>
                        <a:pt x="1976" y="180"/>
                        <a:pt x="1982" y="220"/>
                      </a:cubicBezTo>
                      <a:cubicBezTo>
                        <a:pt x="1987" y="259"/>
                        <a:pt x="1977" y="298"/>
                        <a:pt x="1953" y="329"/>
                      </a:cubicBezTo>
                      <a:cubicBezTo>
                        <a:pt x="1408" y="1058"/>
                        <a:pt x="1408" y="1058"/>
                        <a:pt x="1408" y="1058"/>
                      </a:cubicBezTo>
                      <a:cubicBezTo>
                        <a:pt x="1406" y="1061"/>
                        <a:pt x="1405" y="1064"/>
                        <a:pt x="1406" y="1068"/>
                      </a:cubicBezTo>
                      <a:cubicBezTo>
                        <a:pt x="1406" y="1070"/>
                        <a:pt x="1407" y="1072"/>
                        <a:pt x="1408" y="1073"/>
                      </a:cubicBezTo>
                      <a:cubicBezTo>
                        <a:pt x="1420" y="1090"/>
                        <a:pt x="1420" y="1090"/>
                        <a:pt x="1420" y="1090"/>
                      </a:cubicBezTo>
                      <a:cubicBezTo>
                        <a:pt x="1484" y="1184"/>
                        <a:pt x="1524" y="1287"/>
                        <a:pt x="1539" y="1399"/>
                      </a:cubicBezTo>
                      <a:cubicBezTo>
                        <a:pt x="1589" y="1784"/>
                        <a:pt x="1317" y="2140"/>
                        <a:pt x="931" y="2190"/>
                      </a:cubicBezTo>
                      <a:cubicBezTo>
                        <a:pt x="545" y="2241"/>
                        <a:pt x="190" y="1968"/>
                        <a:pt x="139" y="1583"/>
                      </a:cubicBezTo>
                      <a:cubicBezTo>
                        <a:pt x="88" y="1197"/>
                        <a:pt x="361" y="842"/>
                        <a:pt x="747" y="791"/>
                      </a:cubicBezTo>
                      <a:cubicBezTo>
                        <a:pt x="883" y="773"/>
                        <a:pt x="1021" y="795"/>
                        <a:pt x="1145" y="855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7" name="iśḻiḋé"/>
                <p:cNvSpPr/>
                <p:nvPr/>
              </p:nvSpPr>
              <p:spPr bwMode="auto">
                <a:xfrm>
                  <a:off x="2104" y="3217"/>
                  <a:ext cx="271" cy="265"/>
                </a:xfrm>
                <a:custGeom>
                  <a:avLst/>
                  <a:gdLst>
                    <a:gd name="T0" fmla="*/ 38 w 1130"/>
                    <a:gd name="T1" fmla="*/ 612 h 1107"/>
                    <a:gd name="T2" fmla="*/ 634 w 1130"/>
                    <a:gd name="T3" fmla="*/ 1069 h 1107"/>
                    <a:gd name="T4" fmla="*/ 1092 w 1130"/>
                    <a:gd name="T5" fmla="*/ 473 h 1107"/>
                    <a:gd name="T6" fmla="*/ 975 w 1130"/>
                    <a:gd name="T7" fmla="*/ 206 h 1107"/>
                    <a:gd name="T8" fmla="*/ 841 w 1130"/>
                    <a:gd name="T9" fmla="*/ 89 h 1107"/>
                    <a:gd name="T10" fmla="*/ 496 w 1130"/>
                    <a:gd name="T11" fmla="*/ 16 h 1107"/>
                    <a:gd name="T12" fmla="*/ 38 w 1130"/>
                    <a:gd name="T13" fmla="*/ 612 h 1107"/>
                    <a:gd name="T14" fmla="*/ 507 w 1130"/>
                    <a:gd name="T15" fmla="*/ 98 h 1107"/>
                    <a:gd name="T16" fmla="*/ 798 w 1130"/>
                    <a:gd name="T17" fmla="*/ 160 h 1107"/>
                    <a:gd name="T18" fmla="*/ 911 w 1130"/>
                    <a:gd name="T19" fmla="*/ 258 h 1107"/>
                    <a:gd name="T20" fmla="*/ 1009 w 1130"/>
                    <a:gd name="T21" fmla="*/ 484 h 1107"/>
                    <a:gd name="T22" fmla="*/ 623 w 1130"/>
                    <a:gd name="T23" fmla="*/ 987 h 1107"/>
                    <a:gd name="T24" fmla="*/ 121 w 1130"/>
                    <a:gd name="T25" fmla="*/ 601 h 1107"/>
                    <a:gd name="T26" fmla="*/ 507 w 1130"/>
                    <a:gd name="T27" fmla="*/ 98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30" h="1107">
                      <a:moveTo>
                        <a:pt x="38" y="612"/>
                      </a:moveTo>
                      <a:cubicBezTo>
                        <a:pt x="76" y="902"/>
                        <a:pt x="344" y="1107"/>
                        <a:pt x="634" y="1069"/>
                      </a:cubicBezTo>
                      <a:cubicBezTo>
                        <a:pt x="925" y="1031"/>
                        <a:pt x="1130" y="764"/>
                        <a:pt x="1092" y="473"/>
                      </a:cubicBezTo>
                      <a:cubicBezTo>
                        <a:pt x="1079" y="375"/>
                        <a:pt x="1038" y="283"/>
                        <a:pt x="975" y="206"/>
                      </a:cubicBezTo>
                      <a:cubicBezTo>
                        <a:pt x="937" y="159"/>
                        <a:pt x="892" y="120"/>
                        <a:pt x="841" y="89"/>
                      </a:cubicBezTo>
                      <a:cubicBezTo>
                        <a:pt x="738" y="26"/>
                        <a:pt x="615" y="0"/>
                        <a:pt x="496" y="16"/>
                      </a:cubicBezTo>
                      <a:cubicBezTo>
                        <a:pt x="205" y="54"/>
                        <a:pt x="0" y="321"/>
                        <a:pt x="38" y="612"/>
                      </a:cubicBezTo>
                      <a:close/>
                      <a:moveTo>
                        <a:pt x="507" y="98"/>
                      </a:moveTo>
                      <a:cubicBezTo>
                        <a:pt x="609" y="85"/>
                        <a:pt x="710" y="106"/>
                        <a:pt x="798" y="160"/>
                      </a:cubicBezTo>
                      <a:cubicBezTo>
                        <a:pt x="841" y="186"/>
                        <a:pt x="879" y="219"/>
                        <a:pt x="911" y="258"/>
                      </a:cubicBezTo>
                      <a:cubicBezTo>
                        <a:pt x="965" y="323"/>
                        <a:pt x="999" y="401"/>
                        <a:pt x="1009" y="484"/>
                      </a:cubicBezTo>
                      <a:cubicBezTo>
                        <a:pt x="1042" y="729"/>
                        <a:pt x="869" y="955"/>
                        <a:pt x="623" y="987"/>
                      </a:cubicBezTo>
                      <a:cubicBezTo>
                        <a:pt x="378" y="1019"/>
                        <a:pt x="153" y="846"/>
                        <a:pt x="121" y="601"/>
                      </a:cubicBezTo>
                      <a:cubicBezTo>
                        <a:pt x="88" y="356"/>
                        <a:pt x="261" y="130"/>
                        <a:pt x="507" y="9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8" name="ïşļîḋè"/>
                <p:cNvSpPr/>
                <p:nvPr/>
              </p:nvSpPr>
              <p:spPr bwMode="auto">
                <a:xfrm>
                  <a:off x="3204" y="3843"/>
                  <a:ext cx="204" cy="204"/>
                </a:xfrm>
                <a:custGeom>
                  <a:avLst/>
                  <a:gdLst>
                    <a:gd name="T0" fmla="*/ 354 w 853"/>
                    <a:gd name="T1" fmla="*/ 812 h 853"/>
                    <a:gd name="T2" fmla="*/ 813 w 853"/>
                    <a:gd name="T3" fmla="*/ 499 h 853"/>
                    <a:gd name="T4" fmla="*/ 500 w 853"/>
                    <a:gd name="T5" fmla="*/ 40 h 853"/>
                    <a:gd name="T6" fmla="*/ 40 w 853"/>
                    <a:gd name="T7" fmla="*/ 353 h 853"/>
                    <a:gd name="T8" fmla="*/ 354 w 853"/>
                    <a:gd name="T9" fmla="*/ 812 h 853"/>
                    <a:gd name="T10" fmla="*/ 114 w 853"/>
                    <a:gd name="T11" fmla="*/ 367 h 853"/>
                    <a:gd name="T12" fmla="*/ 486 w 853"/>
                    <a:gd name="T13" fmla="*/ 113 h 853"/>
                    <a:gd name="T14" fmla="*/ 739 w 853"/>
                    <a:gd name="T15" fmla="*/ 485 h 853"/>
                    <a:gd name="T16" fmla="*/ 368 w 853"/>
                    <a:gd name="T17" fmla="*/ 739 h 853"/>
                    <a:gd name="T18" fmla="*/ 114 w 853"/>
                    <a:gd name="T19" fmla="*/ 367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53" h="853">
                      <a:moveTo>
                        <a:pt x="354" y="812"/>
                      </a:moveTo>
                      <a:cubicBezTo>
                        <a:pt x="567" y="853"/>
                        <a:pt x="773" y="712"/>
                        <a:pt x="813" y="499"/>
                      </a:cubicBezTo>
                      <a:cubicBezTo>
                        <a:pt x="853" y="286"/>
                        <a:pt x="713" y="80"/>
                        <a:pt x="500" y="40"/>
                      </a:cubicBezTo>
                      <a:cubicBezTo>
                        <a:pt x="286" y="0"/>
                        <a:pt x="80" y="140"/>
                        <a:pt x="40" y="353"/>
                      </a:cubicBezTo>
                      <a:cubicBezTo>
                        <a:pt x="0" y="566"/>
                        <a:pt x="141" y="772"/>
                        <a:pt x="354" y="812"/>
                      </a:cubicBezTo>
                      <a:close/>
                      <a:moveTo>
                        <a:pt x="114" y="367"/>
                      </a:moveTo>
                      <a:cubicBezTo>
                        <a:pt x="146" y="195"/>
                        <a:pt x="313" y="81"/>
                        <a:pt x="486" y="113"/>
                      </a:cubicBezTo>
                      <a:cubicBezTo>
                        <a:pt x="658" y="146"/>
                        <a:pt x="772" y="313"/>
                        <a:pt x="739" y="485"/>
                      </a:cubicBezTo>
                      <a:cubicBezTo>
                        <a:pt x="707" y="658"/>
                        <a:pt x="540" y="771"/>
                        <a:pt x="368" y="739"/>
                      </a:cubicBezTo>
                      <a:cubicBezTo>
                        <a:pt x="195" y="706"/>
                        <a:pt x="81" y="540"/>
                        <a:pt x="114" y="3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9" name="í$ḷïdé"/>
                <p:cNvSpPr/>
                <p:nvPr/>
              </p:nvSpPr>
              <p:spPr bwMode="auto">
                <a:xfrm>
                  <a:off x="3082" y="3595"/>
                  <a:ext cx="436" cy="565"/>
                </a:xfrm>
                <a:custGeom>
                  <a:avLst/>
                  <a:gdLst>
                    <a:gd name="T0" fmla="*/ 117 w 1824"/>
                    <a:gd name="T1" fmla="*/ 1817 h 2360"/>
                    <a:gd name="T2" fmla="*/ 699 w 1824"/>
                    <a:gd name="T3" fmla="*/ 2304 h 2360"/>
                    <a:gd name="T4" fmla="*/ 700 w 1824"/>
                    <a:gd name="T5" fmla="*/ 2304 h 2360"/>
                    <a:gd name="T6" fmla="*/ 813 w 1824"/>
                    <a:gd name="T7" fmla="*/ 2325 h 2360"/>
                    <a:gd name="T8" fmla="*/ 814 w 1824"/>
                    <a:gd name="T9" fmla="*/ 2325 h 2360"/>
                    <a:gd name="T10" fmla="*/ 1549 w 1824"/>
                    <a:gd name="T11" fmla="*/ 2067 h 2360"/>
                    <a:gd name="T12" fmla="*/ 1797 w 1824"/>
                    <a:gd name="T13" fmla="*/ 1415 h 2360"/>
                    <a:gd name="T14" fmla="*/ 1578 w 1824"/>
                    <a:gd name="T15" fmla="*/ 717 h 2360"/>
                    <a:gd name="T16" fmla="*/ 1467 w 1824"/>
                    <a:gd name="T17" fmla="*/ 486 h 2360"/>
                    <a:gd name="T18" fmla="*/ 1363 w 1824"/>
                    <a:gd name="T19" fmla="*/ 286 h 2360"/>
                    <a:gd name="T20" fmla="*/ 1337 w 1824"/>
                    <a:gd name="T21" fmla="*/ 236 h 2360"/>
                    <a:gd name="T22" fmla="*/ 1229 w 1824"/>
                    <a:gd name="T23" fmla="*/ 27 h 2360"/>
                    <a:gd name="T24" fmla="*/ 1224 w 1824"/>
                    <a:gd name="T25" fmla="*/ 18 h 2360"/>
                    <a:gd name="T26" fmla="*/ 1212 w 1824"/>
                    <a:gd name="T27" fmla="*/ 9 h 2360"/>
                    <a:gd name="T28" fmla="*/ 1167 w 1824"/>
                    <a:gd name="T29" fmla="*/ 1 h 2360"/>
                    <a:gd name="T30" fmla="*/ 1153 w 1824"/>
                    <a:gd name="T31" fmla="*/ 5 h 2360"/>
                    <a:gd name="T32" fmla="*/ 1146 w 1824"/>
                    <a:gd name="T33" fmla="*/ 12 h 2360"/>
                    <a:gd name="T34" fmla="*/ 929 w 1824"/>
                    <a:gd name="T35" fmla="*/ 204 h 2360"/>
                    <a:gd name="T36" fmla="*/ 927 w 1824"/>
                    <a:gd name="T37" fmla="*/ 206 h 2360"/>
                    <a:gd name="T38" fmla="*/ 758 w 1824"/>
                    <a:gd name="T39" fmla="*/ 355 h 2360"/>
                    <a:gd name="T40" fmla="*/ 571 w 1824"/>
                    <a:gd name="T41" fmla="*/ 528 h 2360"/>
                    <a:gd name="T42" fmla="*/ 98 w 1824"/>
                    <a:gd name="T43" fmla="*/ 1124 h 2360"/>
                    <a:gd name="T44" fmla="*/ 97 w 1824"/>
                    <a:gd name="T45" fmla="*/ 1126 h 2360"/>
                    <a:gd name="T46" fmla="*/ 117 w 1824"/>
                    <a:gd name="T47" fmla="*/ 1817 h 2360"/>
                    <a:gd name="T48" fmla="*/ 164 w 1824"/>
                    <a:gd name="T49" fmla="*/ 1159 h 2360"/>
                    <a:gd name="T50" fmla="*/ 624 w 1824"/>
                    <a:gd name="T51" fmla="*/ 582 h 2360"/>
                    <a:gd name="T52" fmla="*/ 808 w 1824"/>
                    <a:gd name="T53" fmla="*/ 411 h 2360"/>
                    <a:gd name="T54" fmla="*/ 976 w 1824"/>
                    <a:gd name="T55" fmla="*/ 262 h 2360"/>
                    <a:gd name="T56" fmla="*/ 979 w 1824"/>
                    <a:gd name="T57" fmla="*/ 260 h 2360"/>
                    <a:gd name="T58" fmla="*/ 1175 w 1824"/>
                    <a:gd name="T59" fmla="*/ 87 h 2360"/>
                    <a:gd name="T60" fmla="*/ 1271 w 1824"/>
                    <a:gd name="T61" fmla="*/ 271 h 2360"/>
                    <a:gd name="T62" fmla="*/ 1297 w 1824"/>
                    <a:gd name="T63" fmla="*/ 320 h 2360"/>
                    <a:gd name="T64" fmla="*/ 1400 w 1824"/>
                    <a:gd name="T65" fmla="*/ 520 h 2360"/>
                    <a:gd name="T66" fmla="*/ 1509 w 1824"/>
                    <a:gd name="T67" fmla="*/ 748 h 2360"/>
                    <a:gd name="T68" fmla="*/ 1723 w 1824"/>
                    <a:gd name="T69" fmla="*/ 1425 h 2360"/>
                    <a:gd name="T70" fmla="*/ 1496 w 1824"/>
                    <a:gd name="T71" fmla="*/ 2013 h 2360"/>
                    <a:gd name="T72" fmla="*/ 825 w 1824"/>
                    <a:gd name="T73" fmla="*/ 2251 h 2360"/>
                    <a:gd name="T74" fmla="*/ 716 w 1824"/>
                    <a:gd name="T75" fmla="*/ 2230 h 2360"/>
                    <a:gd name="T76" fmla="*/ 185 w 1824"/>
                    <a:gd name="T77" fmla="*/ 1784 h 2360"/>
                    <a:gd name="T78" fmla="*/ 164 w 1824"/>
                    <a:gd name="T79" fmla="*/ 1159 h 2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24" h="2360">
                      <a:moveTo>
                        <a:pt x="117" y="1817"/>
                      </a:moveTo>
                      <a:cubicBezTo>
                        <a:pt x="235" y="2062"/>
                        <a:pt x="453" y="2244"/>
                        <a:pt x="699" y="2304"/>
                      </a:cubicBezTo>
                      <a:cubicBezTo>
                        <a:pt x="700" y="2304"/>
                        <a:pt x="700" y="2304"/>
                        <a:pt x="700" y="2304"/>
                      </a:cubicBezTo>
                      <a:cubicBezTo>
                        <a:pt x="813" y="2325"/>
                        <a:pt x="813" y="2325"/>
                        <a:pt x="813" y="2325"/>
                      </a:cubicBezTo>
                      <a:cubicBezTo>
                        <a:pt x="814" y="2325"/>
                        <a:pt x="814" y="2325"/>
                        <a:pt x="814" y="2325"/>
                      </a:cubicBezTo>
                      <a:cubicBezTo>
                        <a:pt x="1073" y="2360"/>
                        <a:pt x="1347" y="2264"/>
                        <a:pt x="1549" y="2067"/>
                      </a:cubicBezTo>
                      <a:cubicBezTo>
                        <a:pt x="1733" y="1887"/>
                        <a:pt x="1824" y="1649"/>
                        <a:pt x="1797" y="1415"/>
                      </a:cubicBezTo>
                      <a:cubicBezTo>
                        <a:pt x="1764" y="1198"/>
                        <a:pt x="1694" y="976"/>
                        <a:pt x="1578" y="717"/>
                      </a:cubicBezTo>
                      <a:cubicBezTo>
                        <a:pt x="1546" y="647"/>
                        <a:pt x="1511" y="573"/>
                        <a:pt x="1467" y="486"/>
                      </a:cubicBezTo>
                      <a:cubicBezTo>
                        <a:pt x="1431" y="416"/>
                        <a:pt x="1396" y="348"/>
                        <a:pt x="1363" y="286"/>
                      </a:cubicBezTo>
                      <a:cubicBezTo>
                        <a:pt x="1337" y="236"/>
                        <a:pt x="1337" y="236"/>
                        <a:pt x="1337" y="236"/>
                      </a:cubicBezTo>
                      <a:cubicBezTo>
                        <a:pt x="1301" y="168"/>
                        <a:pt x="1264" y="97"/>
                        <a:pt x="1229" y="27"/>
                      </a:cubicBezTo>
                      <a:cubicBezTo>
                        <a:pt x="1224" y="18"/>
                        <a:pt x="1224" y="18"/>
                        <a:pt x="1224" y="18"/>
                      </a:cubicBezTo>
                      <a:cubicBezTo>
                        <a:pt x="1222" y="13"/>
                        <a:pt x="1217" y="10"/>
                        <a:pt x="1212" y="9"/>
                      </a:cubicBezTo>
                      <a:cubicBezTo>
                        <a:pt x="1167" y="1"/>
                        <a:pt x="1167" y="1"/>
                        <a:pt x="1167" y="1"/>
                      </a:cubicBezTo>
                      <a:cubicBezTo>
                        <a:pt x="1162" y="0"/>
                        <a:pt x="1157" y="1"/>
                        <a:pt x="1153" y="5"/>
                      </a:cubicBezTo>
                      <a:cubicBezTo>
                        <a:pt x="1146" y="12"/>
                        <a:pt x="1146" y="12"/>
                        <a:pt x="1146" y="12"/>
                      </a:cubicBezTo>
                      <a:cubicBezTo>
                        <a:pt x="1075" y="77"/>
                        <a:pt x="1001" y="141"/>
                        <a:pt x="929" y="204"/>
                      </a:cubicBezTo>
                      <a:cubicBezTo>
                        <a:pt x="927" y="206"/>
                        <a:pt x="927" y="206"/>
                        <a:pt x="927" y="206"/>
                      </a:cubicBezTo>
                      <a:cubicBezTo>
                        <a:pt x="873" y="253"/>
                        <a:pt x="815" y="303"/>
                        <a:pt x="758" y="355"/>
                      </a:cubicBezTo>
                      <a:cubicBezTo>
                        <a:pt x="687" y="418"/>
                        <a:pt x="626" y="475"/>
                        <a:pt x="571" y="528"/>
                      </a:cubicBezTo>
                      <a:cubicBezTo>
                        <a:pt x="357" y="737"/>
                        <a:pt x="207" y="926"/>
                        <a:pt x="98" y="1124"/>
                      </a:cubicBezTo>
                      <a:cubicBezTo>
                        <a:pt x="97" y="1126"/>
                        <a:pt x="97" y="1126"/>
                        <a:pt x="97" y="1126"/>
                      </a:cubicBezTo>
                      <a:cubicBezTo>
                        <a:pt x="0" y="1337"/>
                        <a:pt x="7" y="1588"/>
                        <a:pt x="117" y="1817"/>
                      </a:cubicBezTo>
                      <a:close/>
                      <a:moveTo>
                        <a:pt x="164" y="1159"/>
                      </a:moveTo>
                      <a:cubicBezTo>
                        <a:pt x="269" y="968"/>
                        <a:pt x="415" y="785"/>
                        <a:pt x="624" y="582"/>
                      </a:cubicBezTo>
                      <a:cubicBezTo>
                        <a:pt x="677" y="529"/>
                        <a:pt x="738" y="474"/>
                        <a:pt x="808" y="411"/>
                      </a:cubicBezTo>
                      <a:cubicBezTo>
                        <a:pt x="864" y="360"/>
                        <a:pt x="922" y="309"/>
                        <a:pt x="976" y="262"/>
                      </a:cubicBezTo>
                      <a:cubicBezTo>
                        <a:pt x="979" y="260"/>
                        <a:pt x="979" y="260"/>
                        <a:pt x="979" y="260"/>
                      </a:cubicBezTo>
                      <a:cubicBezTo>
                        <a:pt x="1044" y="203"/>
                        <a:pt x="1110" y="145"/>
                        <a:pt x="1175" y="87"/>
                      </a:cubicBezTo>
                      <a:cubicBezTo>
                        <a:pt x="1207" y="149"/>
                        <a:pt x="1239" y="211"/>
                        <a:pt x="1271" y="271"/>
                      </a:cubicBezTo>
                      <a:cubicBezTo>
                        <a:pt x="1297" y="320"/>
                        <a:pt x="1297" y="320"/>
                        <a:pt x="1297" y="320"/>
                      </a:cubicBezTo>
                      <a:cubicBezTo>
                        <a:pt x="1330" y="384"/>
                        <a:pt x="1365" y="451"/>
                        <a:pt x="1400" y="520"/>
                      </a:cubicBezTo>
                      <a:cubicBezTo>
                        <a:pt x="1443" y="606"/>
                        <a:pt x="1478" y="679"/>
                        <a:pt x="1509" y="748"/>
                      </a:cubicBezTo>
                      <a:cubicBezTo>
                        <a:pt x="1623" y="1001"/>
                        <a:pt x="1691" y="1216"/>
                        <a:pt x="1723" y="1425"/>
                      </a:cubicBezTo>
                      <a:cubicBezTo>
                        <a:pt x="1747" y="1635"/>
                        <a:pt x="1664" y="1849"/>
                        <a:pt x="1496" y="2013"/>
                      </a:cubicBezTo>
                      <a:cubicBezTo>
                        <a:pt x="1311" y="2194"/>
                        <a:pt x="1061" y="2283"/>
                        <a:pt x="825" y="2251"/>
                      </a:cubicBezTo>
                      <a:cubicBezTo>
                        <a:pt x="716" y="2230"/>
                        <a:pt x="716" y="2230"/>
                        <a:pt x="716" y="2230"/>
                      </a:cubicBezTo>
                      <a:cubicBezTo>
                        <a:pt x="492" y="2176"/>
                        <a:pt x="293" y="2009"/>
                        <a:pt x="185" y="1784"/>
                      </a:cubicBezTo>
                      <a:cubicBezTo>
                        <a:pt x="84" y="1576"/>
                        <a:pt x="77" y="1349"/>
                        <a:pt x="164" y="115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0" name="íślíḓé"/>
                <p:cNvSpPr/>
                <p:nvPr/>
              </p:nvSpPr>
              <p:spPr bwMode="auto">
                <a:xfrm>
                  <a:off x="5028" y="529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1" name="îṥlïdê"/>
                <p:cNvSpPr/>
                <p:nvPr/>
              </p:nvSpPr>
              <p:spPr bwMode="auto">
                <a:xfrm>
                  <a:off x="4807" y="751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2" name="íṧlïdê"/>
                <p:cNvSpPr/>
                <p:nvPr/>
              </p:nvSpPr>
              <p:spPr bwMode="auto">
                <a:xfrm>
                  <a:off x="5004" y="554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5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3" name="iŝľïḍe"/>
                <p:cNvSpPr/>
                <p:nvPr/>
              </p:nvSpPr>
              <p:spPr bwMode="auto">
                <a:xfrm>
                  <a:off x="4979" y="579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4" name="íş1ídê"/>
                <p:cNvSpPr/>
                <p:nvPr/>
              </p:nvSpPr>
              <p:spPr bwMode="auto">
                <a:xfrm>
                  <a:off x="4881" y="677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5" name="ïslîdé"/>
                <p:cNvSpPr/>
                <p:nvPr/>
              </p:nvSpPr>
              <p:spPr bwMode="auto">
                <a:xfrm>
                  <a:off x="4856" y="702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3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3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6" name="iṣļíḍé"/>
                <p:cNvSpPr/>
                <p:nvPr/>
              </p:nvSpPr>
              <p:spPr bwMode="auto">
                <a:xfrm>
                  <a:off x="4832" y="726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7" name="íšḻîḍè"/>
                <p:cNvSpPr/>
                <p:nvPr/>
              </p:nvSpPr>
              <p:spPr bwMode="auto">
                <a:xfrm>
                  <a:off x="4955" y="603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4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8" name="iŝ1ïḓè"/>
                <p:cNvSpPr/>
                <p:nvPr/>
              </p:nvSpPr>
              <p:spPr bwMode="auto">
                <a:xfrm>
                  <a:off x="4930" y="628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9" name="íṣḻidê"/>
                <p:cNvSpPr/>
                <p:nvPr/>
              </p:nvSpPr>
              <p:spPr bwMode="auto">
                <a:xfrm>
                  <a:off x="4905" y="652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3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3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0" name="í$ľíḋe"/>
                <p:cNvSpPr/>
                <p:nvPr/>
              </p:nvSpPr>
              <p:spPr bwMode="auto">
                <a:xfrm>
                  <a:off x="4746" y="466"/>
                  <a:ext cx="702" cy="601"/>
                </a:xfrm>
                <a:custGeom>
                  <a:avLst/>
                  <a:gdLst>
                    <a:gd name="T0" fmla="*/ 702 w 702"/>
                    <a:gd name="T1" fmla="*/ 292 h 601"/>
                    <a:gd name="T2" fmla="*/ 448 w 702"/>
                    <a:gd name="T3" fmla="*/ 39 h 601"/>
                    <a:gd name="T4" fmla="*/ 398 w 702"/>
                    <a:gd name="T5" fmla="*/ 89 h 601"/>
                    <a:gd name="T6" fmla="*/ 308 w 702"/>
                    <a:gd name="T7" fmla="*/ 0 h 601"/>
                    <a:gd name="T8" fmla="*/ 0 w 702"/>
                    <a:gd name="T9" fmla="*/ 309 h 601"/>
                    <a:gd name="T10" fmla="*/ 254 w 702"/>
                    <a:gd name="T11" fmla="*/ 562 h 601"/>
                    <a:gd name="T12" fmla="*/ 304 w 702"/>
                    <a:gd name="T13" fmla="*/ 512 h 601"/>
                    <a:gd name="T14" fmla="*/ 393 w 702"/>
                    <a:gd name="T15" fmla="*/ 601 h 601"/>
                    <a:gd name="T16" fmla="*/ 702 w 702"/>
                    <a:gd name="T17" fmla="*/ 292 h 601"/>
                    <a:gd name="T18" fmla="*/ 29 w 702"/>
                    <a:gd name="T19" fmla="*/ 309 h 601"/>
                    <a:gd name="T20" fmla="*/ 309 w 702"/>
                    <a:gd name="T21" fmla="*/ 29 h 601"/>
                    <a:gd name="T22" fmla="*/ 533 w 702"/>
                    <a:gd name="T23" fmla="*/ 253 h 601"/>
                    <a:gd name="T24" fmla="*/ 254 w 702"/>
                    <a:gd name="T25" fmla="*/ 533 h 601"/>
                    <a:gd name="T26" fmla="*/ 29 w 702"/>
                    <a:gd name="T27" fmla="*/ 309 h 601"/>
                    <a:gd name="T28" fmla="*/ 339 w 702"/>
                    <a:gd name="T29" fmla="*/ 477 h 601"/>
                    <a:gd name="T30" fmla="*/ 402 w 702"/>
                    <a:gd name="T31" fmla="*/ 540 h 601"/>
                    <a:gd name="T32" fmla="*/ 417 w 702"/>
                    <a:gd name="T33" fmla="*/ 525 h 601"/>
                    <a:gd name="T34" fmla="*/ 354 w 702"/>
                    <a:gd name="T35" fmla="*/ 462 h 601"/>
                    <a:gd name="T36" fmla="*/ 364 w 702"/>
                    <a:gd name="T37" fmla="*/ 452 h 601"/>
                    <a:gd name="T38" fmla="*/ 427 w 702"/>
                    <a:gd name="T39" fmla="*/ 515 h 601"/>
                    <a:gd name="T40" fmla="*/ 442 w 702"/>
                    <a:gd name="T41" fmla="*/ 501 h 601"/>
                    <a:gd name="T42" fmla="*/ 379 w 702"/>
                    <a:gd name="T43" fmla="*/ 438 h 601"/>
                    <a:gd name="T44" fmla="*/ 388 w 702"/>
                    <a:gd name="T45" fmla="*/ 428 h 601"/>
                    <a:gd name="T46" fmla="*/ 451 w 702"/>
                    <a:gd name="T47" fmla="*/ 490 h 601"/>
                    <a:gd name="T48" fmla="*/ 466 w 702"/>
                    <a:gd name="T49" fmla="*/ 476 h 601"/>
                    <a:gd name="T50" fmla="*/ 403 w 702"/>
                    <a:gd name="T51" fmla="*/ 413 h 601"/>
                    <a:gd name="T52" fmla="*/ 413 w 702"/>
                    <a:gd name="T53" fmla="*/ 403 h 601"/>
                    <a:gd name="T54" fmla="*/ 476 w 702"/>
                    <a:gd name="T55" fmla="*/ 466 h 601"/>
                    <a:gd name="T56" fmla="*/ 491 w 702"/>
                    <a:gd name="T57" fmla="*/ 451 h 601"/>
                    <a:gd name="T58" fmla="*/ 428 w 702"/>
                    <a:gd name="T59" fmla="*/ 388 h 601"/>
                    <a:gd name="T60" fmla="*/ 438 w 702"/>
                    <a:gd name="T61" fmla="*/ 379 h 601"/>
                    <a:gd name="T62" fmla="*/ 500 w 702"/>
                    <a:gd name="T63" fmla="*/ 441 h 601"/>
                    <a:gd name="T64" fmla="*/ 515 w 702"/>
                    <a:gd name="T65" fmla="*/ 427 h 601"/>
                    <a:gd name="T66" fmla="*/ 452 w 702"/>
                    <a:gd name="T67" fmla="*/ 364 h 601"/>
                    <a:gd name="T68" fmla="*/ 462 w 702"/>
                    <a:gd name="T69" fmla="*/ 354 h 601"/>
                    <a:gd name="T70" fmla="*/ 525 w 702"/>
                    <a:gd name="T71" fmla="*/ 417 h 601"/>
                    <a:gd name="T72" fmla="*/ 540 w 702"/>
                    <a:gd name="T73" fmla="*/ 402 h 601"/>
                    <a:gd name="T74" fmla="*/ 477 w 702"/>
                    <a:gd name="T75" fmla="*/ 339 h 601"/>
                    <a:gd name="T76" fmla="*/ 487 w 702"/>
                    <a:gd name="T77" fmla="*/ 329 h 601"/>
                    <a:gd name="T78" fmla="*/ 550 w 702"/>
                    <a:gd name="T79" fmla="*/ 392 h 601"/>
                    <a:gd name="T80" fmla="*/ 564 w 702"/>
                    <a:gd name="T81" fmla="*/ 377 h 601"/>
                    <a:gd name="T82" fmla="*/ 501 w 702"/>
                    <a:gd name="T83" fmla="*/ 314 h 601"/>
                    <a:gd name="T84" fmla="*/ 511 w 702"/>
                    <a:gd name="T85" fmla="*/ 305 h 601"/>
                    <a:gd name="T86" fmla="*/ 574 w 702"/>
                    <a:gd name="T87" fmla="*/ 368 h 601"/>
                    <a:gd name="T88" fmla="*/ 589 w 702"/>
                    <a:gd name="T89" fmla="*/ 353 h 601"/>
                    <a:gd name="T90" fmla="*/ 526 w 702"/>
                    <a:gd name="T91" fmla="*/ 290 h 601"/>
                    <a:gd name="T92" fmla="*/ 536 w 702"/>
                    <a:gd name="T93" fmla="*/ 280 h 601"/>
                    <a:gd name="T94" fmla="*/ 599 w 702"/>
                    <a:gd name="T95" fmla="*/ 343 h 601"/>
                    <a:gd name="T96" fmla="*/ 614 w 702"/>
                    <a:gd name="T97" fmla="*/ 328 h 601"/>
                    <a:gd name="T98" fmla="*/ 550 w 702"/>
                    <a:gd name="T99" fmla="*/ 265 h 601"/>
                    <a:gd name="T100" fmla="*/ 560 w 702"/>
                    <a:gd name="T101" fmla="*/ 256 h 601"/>
                    <a:gd name="T102" fmla="*/ 623 w 702"/>
                    <a:gd name="T103" fmla="*/ 319 h 601"/>
                    <a:gd name="T104" fmla="*/ 638 w 702"/>
                    <a:gd name="T105" fmla="*/ 304 h 601"/>
                    <a:gd name="T106" fmla="*/ 436 w 702"/>
                    <a:gd name="T107" fmla="*/ 102 h 601"/>
                    <a:gd name="T108" fmla="*/ 424 w 702"/>
                    <a:gd name="T109" fmla="*/ 115 h 601"/>
                    <a:gd name="T110" fmla="*/ 413 w 702"/>
                    <a:gd name="T111" fmla="*/ 103 h 601"/>
                    <a:gd name="T112" fmla="*/ 448 w 702"/>
                    <a:gd name="T113" fmla="*/ 68 h 601"/>
                    <a:gd name="T114" fmla="*/ 672 w 702"/>
                    <a:gd name="T115" fmla="*/ 292 h 601"/>
                    <a:gd name="T116" fmla="*/ 393 w 702"/>
                    <a:gd name="T117" fmla="*/ 572 h 601"/>
                    <a:gd name="T118" fmla="*/ 319 w 702"/>
                    <a:gd name="T119" fmla="*/ 497 h 601"/>
                    <a:gd name="T120" fmla="*/ 339 w 702"/>
                    <a:gd name="T121" fmla="*/ 477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2" h="601">
                      <a:moveTo>
                        <a:pt x="702" y="292"/>
                      </a:moveTo>
                      <a:lnTo>
                        <a:pt x="448" y="39"/>
                      </a:lnTo>
                      <a:lnTo>
                        <a:pt x="398" y="89"/>
                      </a:lnTo>
                      <a:lnTo>
                        <a:pt x="308" y="0"/>
                      </a:lnTo>
                      <a:lnTo>
                        <a:pt x="0" y="309"/>
                      </a:lnTo>
                      <a:lnTo>
                        <a:pt x="254" y="562"/>
                      </a:lnTo>
                      <a:lnTo>
                        <a:pt x="304" y="512"/>
                      </a:lnTo>
                      <a:lnTo>
                        <a:pt x="393" y="601"/>
                      </a:lnTo>
                      <a:lnTo>
                        <a:pt x="702" y="292"/>
                      </a:lnTo>
                      <a:close/>
                      <a:moveTo>
                        <a:pt x="29" y="309"/>
                      </a:moveTo>
                      <a:lnTo>
                        <a:pt x="309" y="29"/>
                      </a:lnTo>
                      <a:lnTo>
                        <a:pt x="533" y="253"/>
                      </a:lnTo>
                      <a:lnTo>
                        <a:pt x="254" y="533"/>
                      </a:lnTo>
                      <a:lnTo>
                        <a:pt x="29" y="309"/>
                      </a:lnTo>
                      <a:close/>
                      <a:moveTo>
                        <a:pt x="339" y="477"/>
                      </a:moveTo>
                      <a:lnTo>
                        <a:pt x="402" y="540"/>
                      </a:lnTo>
                      <a:lnTo>
                        <a:pt x="417" y="525"/>
                      </a:lnTo>
                      <a:lnTo>
                        <a:pt x="354" y="462"/>
                      </a:lnTo>
                      <a:lnTo>
                        <a:pt x="364" y="452"/>
                      </a:lnTo>
                      <a:lnTo>
                        <a:pt x="427" y="515"/>
                      </a:lnTo>
                      <a:lnTo>
                        <a:pt x="442" y="501"/>
                      </a:lnTo>
                      <a:lnTo>
                        <a:pt x="379" y="438"/>
                      </a:lnTo>
                      <a:lnTo>
                        <a:pt x="388" y="428"/>
                      </a:lnTo>
                      <a:lnTo>
                        <a:pt x="451" y="490"/>
                      </a:lnTo>
                      <a:lnTo>
                        <a:pt x="466" y="476"/>
                      </a:lnTo>
                      <a:lnTo>
                        <a:pt x="403" y="413"/>
                      </a:lnTo>
                      <a:lnTo>
                        <a:pt x="413" y="403"/>
                      </a:lnTo>
                      <a:lnTo>
                        <a:pt x="476" y="466"/>
                      </a:lnTo>
                      <a:lnTo>
                        <a:pt x="491" y="451"/>
                      </a:lnTo>
                      <a:lnTo>
                        <a:pt x="428" y="388"/>
                      </a:lnTo>
                      <a:lnTo>
                        <a:pt x="438" y="379"/>
                      </a:lnTo>
                      <a:lnTo>
                        <a:pt x="500" y="441"/>
                      </a:lnTo>
                      <a:lnTo>
                        <a:pt x="515" y="427"/>
                      </a:lnTo>
                      <a:lnTo>
                        <a:pt x="452" y="364"/>
                      </a:lnTo>
                      <a:lnTo>
                        <a:pt x="462" y="354"/>
                      </a:lnTo>
                      <a:lnTo>
                        <a:pt x="525" y="417"/>
                      </a:lnTo>
                      <a:lnTo>
                        <a:pt x="540" y="402"/>
                      </a:lnTo>
                      <a:lnTo>
                        <a:pt x="477" y="339"/>
                      </a:lnTo>
                      <a:lnTo>
                        <a:pt x="487" y="329"/>
                      </a:lnTo>
                      <a:lnTo>
                        <a:pt x="550" y="392"/>
                      </a:lnTo>
                      <a:lnTo>
                        <a:pt x="564" y="377"/>
                      </a:lnTo>
                      <a:lnTo>
                        <a:pt x="501" y="314"/>
                      </a:lnTo>
                      <a:lnTo>
                        <a:pt x="511" y="305"/>
                      </a:lnTo>
                      <a:lnTo>
                        <a:pt x="574" y="368"/>
                      </a:lnTo>
                      <a:lnTo>
                        <a:pt x="589" y="353"/>
                      </a:lnTo>
                      <a:lnTo>
                        <a:pt x="526" y="290"/>
                      </a:lnTo>
                      <a:lnTo>
                        <a:pt x="536" y="280"/>
                      </a:lnTo>
                      <a:lnTo>
                        <a:pt x="599" y="343"/>
                      </a:lnTo>
                      <a:lnTo>
                        <a:pt x="614" y="328"/>
                      </a:lnTo>
                      <a:lnTo>
                        <a:pt x="550" y="265"/>
                      </a:lnTo>
                      <a:lnTo>
                        <a:pt x="560" y="256"/>
                      </a:lnTo>
                      <a:lnTo>
                        <a:pt x="623" y="319"/>
                      </a:lnTo>
                      <a:lnTo>
                        <a:pt x="638" y="304"/>
                      </a:lnTo>
                      <a:lnTo>
                        <a:pt x="436" y="102"/>
                      </a:lnTo>
                      <a:lnTo>
                        <a:pt x="424" y="115"/>
                      </a:lnTo>
                      <a:lnTo>
                        <a:pt x="413" y="103"/>
                      </a:lnTo>
                      <a:lnTo>
                        <a:pt x="448" y="68"/>
                      </a:lnTo>
                      <a:lnTo>
                        <a:pt x="672" y="292"/>
                      </a:lnTo>
                      <a:lnTo>
                        <a:pt x="393" y="572"/>
                      </a:lnTo>
                      <a:lnTo>
                        <a:pt x="319" y="497"/>
                      </a:lnTo>
                      <a:lnTo>
                        <a:pt x="339" y="477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1" name="îŝļîḑè"/>
                <p:cNvSpPr/>
                <p:nvPr/>
              </p:nvSpPr>
              <p:spPr bwMode="auto">
                <a:xfrm>
                  <a:off x="5404" y="1696"/>
                  <a:ext cx="526" cy="512"/>
                </a:xfrm>
                <a:custGeom>
                  <a:avLst/>
                  <a:gdLst>
                    <a:gd name="T0" fmla="*/ 526 w 526"/>
                    <a:gd name="T1" fmla="*/ 377 h 512"/>
                    <a:gd name="T2" fmla="*/ 457 w 526"/>
                    <a:gd name="T3" fmla="*/ 0 h 512"/>
                    <a:gd name="T4" fmla="*/ 0 w 526"/>
                    <a:gd name="T5" fmla="*/ 29 h 512"/>
                    <a:gd name="T6" fmla="*/ 89 w 526"/>
                    <a:gd name="T7" fmla="*/ 512 h 512"/>
                    <a:gd name="T8" fmla="*/ 526 w 526"/>
                    <a:gd name="T9" fmla="*/ 377 h 512"/>
                    <a:gd name="T10" fmla="*/ 504 w 526"/>
                    <a:gd name="T11" fmla="*/ 364 h 512"/>
                    <a:gd name="T12" fmla="*/ 104 w 526"/>
                    <a:gd name="T13" fmla="*/ 487 h 512"/>
                    <a:gd name="T14" fmla="*/ 23 w 526"/>
                    <a:gd name="T15" fmla="*/ 47 h 512"/>
                    <a:gd name="T16" fmla="*/ 441 w 526"/>
                    <a:gd name="T17" fmla="*/ 20 h 512"/>
                    <a:gd name="T18" fmla="*/ 504 w 526"/>
                    <a:gd name="T19" fmla="*/ 36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6" h="512">
                      <a:moveTo>
                        <a:pt x="526" y="377"/>
                      </a:moveTo>
                      <a:lnTo>
                        <a:pt x="457" y="0"/>
                      </a:lnTo>
                      <a:lnTo>
                        <a:pt x="0" y="29"/>
                      </a:lnTo>
                      <a:lnTo>
                        <a:pt x="89" y="512"/>
                      </a:lnTo>
                      <a:lnTo>
                        <a:pt x="526" y="377"/>
                      </a:lnTo>
                      <a:close/>
                      <a:moveTo>
                        <a:pt x="504" y="364"/>
                      </a:moveTo>
                      <a:lnTo>
                        <a:pt x="104" y="487"/>
                      </a:lnTo>
                      <a:lnTo>
                        <a:pt x="23" y="47"/>
                      </a:lnTo>
                      <a:lnTo>
                        <a:pt x="441" y="20"/>
                      </a:lnTo>
                      <a:lnTo>
                        <a:pt x="504" y="36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2" name="íŝlîḑé"/>
                <p:cNvSpPr/>
                <p:nvPr/>
              </p:nvSpPr>
              <p:spPr bwMode="auto">
                <a:xfrm>
                  <a:off x="5585" y="1757"/>
                  <a:ext cx="253" cy="296"/>
                </a:xfrm>
                <a:custGeom>
                  <a:avLst/>
                  <a:gdLst>
                    <a:gd name="T0" fmla="*/ 710 w 1056"/>
                    <a:gd name="T1" fmla="*/ 51 h 1240"/>
                    <a:gd name="T2" fmla="*/ 115 w 1056"/>
                    <a:gd name="T3" fmla="*/ 344 h 1240"/>
                    <a:gd name="T4" fmla="*/ 29 w 1056"/>
                    <a:gd name="T5" fmla="*/ 746 h 1240"/>
                    <a:gd name="T6" fmla="*/ 253 w 1056"/>
                    <a:gd name="T7" fmla="*/ 1097 h 1240"/>
                    <a:gd name="T8" fmla="*/ 917 w 1056"/>
                    <a:gd name="T9" fmla="*/ 1189 h 1240"/>
                    <a:gd name="T10" fmla="*/ 987 w 1056"/>
                    <a:gd name="T11" fmla="*/ 1212 h 1240"/>
                    <a:gd name="T12" fmla="*/ 1048 w 1056"/>
                    <a:gd name="T13" fmla="*/ 1123 h 1240"/>
                    <a:gd name="T14" fmla="*/ 959 w 1056"/>
                    <a:gd name="T15" fmla="*/ 1062 h 1240"/>
                    <a:gd name="T16" fmla="*/ 902 w 1056"/>
                    <a:gd name="T17" fmla="*/ 1109 h 1240"/>
                    <a:gd name="T18" fmla="*/ 297 w 1056"/>
                    <a:gd name="T19" fmla="*/ 1029 h 1240"/>
                    <a:gd name="T20" fmla="*/ 108 w 1056"/>
                    <a:gd name="T21" fmla="*/ 731 h 1240"/>
                    <a:gd name="T22" fmla="*/ 179 w 1056"/>
                    <a:gd name="T23" fmla="*/ 394 h 1240"/>
                    <a:gd name="T24" fmla="*/ 720 w 1056"/>
                    <a:gd name="T25" fmla="*/ 131 h 1240"/>
                    <a:gd name="T26" fmla="*/ 793 w 1056"/>
                    <a:gd name="T27" fmla="*/ 158 h 1240"/>
                    <a:gd name="T28" fmla="*/ 854 w 1056"/>
                    <a:gd name="T29" fmla="*/ 69 h 1240"/>
                    <a:gd name="T30" fmla="*/ 765 w 1056"/>
                    <a:gd name="T31" fmla="*/ 8 h 1240"/>
                    <a:gd name="T32" fmla="*/ 710 w 1056"/>
                    <a:gd name="T33" fmla="*/ 51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6" h="1240">
                      <a:moveTo>
                        <a:pt x="710" y="51"/>
                      </a:moveTo>
                      <a:cubicBezTo>
                        <a:pt x="575" y="71"/>
                        <a:pt x="272" y="140"/>
                        <a:pt x="115" y="344"/>
                      </a:cubicBezTo>
                      <a:cubicBezTo>
                        <a:pt x="29" y="456"/>
                        <a:pt x="0" y="591"/>
                        <a:pt x="29" y="746"/>
                      </a:cubicBezTo>
                      <a:cubicBezTo>
                        <a:pt x="57" y="900"/>
                        <a:pt x="133" y="1019"/>
                        <a:pt x="253" y="1097"/>
                      </a:cubicBezTo>
                      <a:cubicBezTo>
                        <a:pt x="474" y="1240"/>
                        <a:pt x="783" y="1211"/>
                        <a:pt x="917" y="1189"/>
                      </a:cubicBezTo>
                      <a:cubicBezTo>
                        <a:pt x="935" y="1208"/>
                        <a:pt x="961" y="1217"/>
                        <a:pt x="987" y="1212"/>
                      </a:cubicBezTo>
                      <a:cubicBezTo>
                        <a:pt x="1028" y="1204"/>
                        <a:pt x="1056" y="1164"/>
                        <a:pt x="1048" y="1123"/>
                      </a:cubicBezTo>
                      <a:cubicBezTo>
                        <a:pt x="1040" y="1081"/>
                        <a:pt x="1001" y="1054"/>
                        <a:pt x="959" y="1062"/>
                      </a:cubicBezTo>
                      <a:cubicBezTo>
                        <a:pt x="933" y="1066"/>
                        <a:pt x="911" y="1084"/>
                        <a:pt x="902" y="1109"/>
                      </a:cubicBezTo>
                      <a:cubicBezTo>
                        <a:pt x="776" y="1129"/>
                        <a:pt x="491" y="1155"/>
                        <a:pt x="297" y="1029"/>
                      </a:cubicBezTo>
                      <a:cubicBezTo>
                        <a:pt x="196" y="963"/>
                        <a:pt x="133" y="863"/>
                        <a:pt x="108" y="731"/>
                      </a:cubicBezTo>
                      <a:cubicBezTo>
                        <a:pt x="84" y="600"/>
                        <a:pt x="108" y="487"/>
                        <a:pt x="179" y="394"/>
                      </a:cubicBezTo>
                      <a:cubicBezTo>
                        <a:pt x="316" y="215"/>
                        <a:pt x="595" y="152"/>
                        <a:pt x="720" y="131"/>
                      </a:cubicBezTo>
                      <a:cubicBezTo>
                        <a:pt x="738" y="153"/>
                        <a:pt x="765" y="163"/>
                        <a:pt x="793" y="158"/>
                      </a:cubicBezTo>
                      <a:cubicBezTo>
                        <a:pt x="834" y="150"/>
                        <a:pt x="862" y="110"/>
                        <a:pt x="854" y="69"/>
                      </a:cubicBezTo>
                      <a:cubicBezTo>
                        <a:pt x="847" y="28"/>
                        <a:pt x="807" y="0"/>
                        <a:pt x="765" y="8"/>
                      </a:cubicBezTo>
                      <a:cubicBezTo>
                        <a:pt x="741" y="12"/>
                        <a:pt x="720" y="28"/>
                        <a:pt x="710" y="51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3" name="íṣļîḍè"/>
                <p:cNvSpPr/>
                <p:nvPr/>
              </p:nvSpPr>
              <p:spPr bwMode="auto">
                <a:xfrm>
                  <a:off x="4460" y="3548"/>
                  <a:ext cx="521" cy="520"/>
                </a:xfrm>
                <a:custGeom>
                  <a:avLst/>
                  <a:gdLst>
                    <a:gd name="T0" fmla="*/ 1087 w 2175"/>
                    <a:gd name="T1" fmla="*/ 0 h 2175"/>
                    <a:gd name="T2" fmla="*/ 0 w 2175"/>
                    <a:gd name="T3" fmla="*/ 1088 h 2175"/>
                    <a:gd name="T4" fmla="*/ 1087 w 2175"/>
                    <a:gd name="T5" fmla="*/ 2175 h 2175"/>
                    <a:gd name="T6" fmla="*/ 2175 w 2175"/>
                    <a:gd name="T7" fmla="*/ 1088 h 2175"/>
                    <a:gd name="T8" fmla="*/ 1087 w 2175"/>
                    <a:gd name="T9" fmla="*/ 0 h 2175"/>
                    <a:gd name="T10" fmla="*/ 2085 w 2175"/>
                    <a:gd name="T11" fmla="*/ 1088 h 2175"/>
                    <a:gd name="T12" fmla="*/ 1087 w 2175"/>
                    <a:gd name="T13" fmla="*/ 2086 h 2175"/>
                    <a:gd name="T14" fmla="*/ 89 w 2175"/>
                    <a:gd name="T15" fmla="*/ 1088 h 2175"/>
                    <a:gd name="T16" fmla="*/ 1087 w 2175"/>
                    <a:gd name="T17" fmla="*/ 89 h 2175"/>
                    <a:gd name="T18" fmla="*/ 2085 w 2175"/>
                    <a:gd name="T19" fmla="*/ 1088 h 2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5" h="2175">
                      <a:moveTo>
                        <a:pt x="1087" y="0"/>
                      </a:moveTo>
                      <a:cubicBezTo>
                        <a:pt x="488" y="0"/>
                        <a:pt x="0" y="488"/>
                        <a:pt x="0" y="1088"/>
                      </a:cubicBezTo>
                      <a:cubicBezTo>
                        <a:pt x="0" y="1687"/>
                        <a:pt x="488" y="2175"/>
                        <a:pt x="1087" y="2175"/>
                      </a:cubicBezTo>
                      <a:cubicBezTo>
                        <a:pt x="1687" y="2175"/>
                        <a:pt x="2175" y="1687"/>
                        <a:pt x="2175" y="1088"/>
                      </a:cubicBezTo>
                      <a:cubicBezTo>
                        <a:pt x="2175" y="488"/>
                        <a:pt x="1687" y="0"/>
                        <a:pt x="1087" y="0"/>
                      </a:cubicBezTo>
                      <a:close/>
                      <a:moveTo>
                        <a:pt x="2085" y="1088"/>
                      </a:moveTo>
                      <a:cubicBezTo>
                        <a:pt x="2085" y="1638"/>
                        <a:pt x="1638" y="2086"/>
                        <a:pt x="1087" y="2086"/>
                      </a:cubicBezTo>
                      <a:cubicBezTo>
                        <a:pt x="537" y="2086"/>
                        <a:pt x="89" y="1638"/>
                        <a:pt x="89" y="1088"/>
                      </a:cubicBezTo>
                      <a:cubicBezTo>
                        <a:pt x="89" y="537"/>
                        <a:pt x="537" y="89"/>
                        <a:pt x="1087" y="89"/>
                      </a:cubicBezTo>
                      <a:cubicBezTo>
                        <a:pt x="1638" y="89"/>
                        <a:pt x="2085" y="537"/>
                        <a:pt x="2085" y="108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4" name="ïşlïḋé"/>
                <p:cNvSpPr/>
                <p:nvPr/>
              </p:nvSpPr>
              <p:spPr bwMode="auto">
                <a:xfrm>
                  <a:off x="4543" y="3657"/>
                  <a:ext cx="355" cy="302"/>
                </a:xfrm>
                <a:custGeom>
                  <a:avLst/>
                  <a:gdLst>
                    <a:gd name="T0" fmla="*/ 133 w 355"/>
                    <a:gd name="T1" fmla="*/ 97 h 302"/>
                    <a:gd name="T2" fmla="*/ 132 w 355"/>
                    <a:gd name="T3" fmla="*/ 98 h 302"/>
                    <a:gd name="T4" fmla="*/ 20 w 355"/>
                    <a:gd name="T5" fmla="*/ 271 h 302"/>
                    <a:gd name="T6" fmla="*/ 0 w 355"/>
                    <a:gd name="T7" fmla="*/ 302 h 302"/>
                    <a:gd name="T8" fmla="*/ 34 w 355"/>
                    <a:gd name="T9" fmla="*/ 288 h 302"/>
                    <a:gd name="T10" fmla="*/ 222 w 355"/>
                    <a:gd name="T11" fmla="*/ 204 h 302"/>
                    <a:gd name="T12" fmla="*/ 335 w 355"/>
                    <a:gd name="T13" fmla="*/ 31 h 302"/>
                    <a:gd name="T14" fmla="*/ 355 w 355"/>
                    <a:gd name="T15" fmla="*/ 0 h 302"/>
                    <a:gd name="T16" fmla="*/ 321 w 355"/>
                    <a:gd name="T17" fmla="*/ 15 h 302"/>
                    <a:gd name="T18" fmla="*/ 133 w 355"/>
                    <a:gd name="T19" fmla="*/ 97 h 302"/>
                    <a:gd name="T20" fmla="*/ 58 w 355"/>
                    <a:gd name="T21" fmla="*/ 253 h 302"/>
                    <a:gd name="T22" fmla="*/ 147 w 355"/>
                    <a:gd name="T23" fmla="*/ 116 h 302"/>
                    <a:gd name="T24" fmla="*/ 296 w 355"/>
                    <a:gd name="T25" fmla="*/ 50 h 302"/>
                    <a:gd name="T26" fmla="*/ 207 w 355"/>
                    <a:gd name="T27" fmla="*/ 187 h 302"/>
                    <a:gd name="T28" fmla="*/ 58 w 355"/>
                    <a:gd name="T29" fmla="*/ 253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5" h="302">
                      <a:moveTo>
                        <a:pt x="133" y="97"/>
                      </a:moveTo>
                      <a:lnTo>
                        <a:pt x="132" y="98"/>
                      </a:lnTo>
                      <a:lnTo>
                        <a:pt x="20" y="271"/>
                      </a:lnTo>
                      <a:lnTo>
                        <a:pt x="0" y="302"/>
                      </a:lnTo>
                      <a:lnTo>
                        <a:pt x="34" y="288"/>
                      </a:lnTo>
                      <a:lnTo>
                        <a:pt x="222" y="204"/>
                      </a:lnTo>
                      <a:lnTo>
                        <a:pt x="335" y="31"/>
                      </a:lnTo>
                      <a:lnTo>
                        <a:pt x="355" y="0"/>
                      </a:lnTo>
                      <a:lnTo>
                        <a:pt x="321" y="15"/>
                      </a:lnTo>
                      <a:lnTo>
                        <a:pt x="133" y="97"/>
                      </a:lnTo>
                      <a:close/>
                      <a:moveTo>
                        <a:pt x="58" y="253"/>
                      </a:moveTo>
                      <a:lnTo>
                        <a:pt x="147" y="116"/>
                      </a:lnTo>
                      <a:lnTo>
                        <a:pt x="296" y="50"/>
                      </a:lnTo>
                      <a:lnTo>
                        <a:pt x="207" y="187"/>
                      </a:lnTo>
                      <a:lnTo>
                        <a:pt x="58" y="25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5" name="ïSľîďe"/>
                <p:cNvSpPr/>
                <p:nvPr/>
              </p:nvSpPr>
              <p:spPr bwMode="auto">
                <a:xfrm>
                  <a:off x="4694" y="3785"/>
                  <a:ext cx="53" cy="53"/>
                </a:xfrm>
                <a:prstGeom prst="ellipse">
                  <a:avLst/>
                </a:pr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6" name="iSļïdé"/>
                <p:cNvSpPr/>
                <p:nvPr/>
              </p:nvSpPr>
              <p:spPr bwMode="auto">
                <a:xfrm>
                  <a:off x="5428" y="2264"/>
                  <a:ext cx="465" cy="292"/>
                </a:xfrm>
                <a:custGeom>
                  <a:avLst/>
                  <a:gdLst>
                    <a:gd name="T0" fmla="*/ 789 w 1942"/>
                    <a:gd name="T1" fmla="*/ 120 h 1222"/>
                    <a:gd name="T2" fmla="*/ 107 w 1942"/>
                    <a:gd name="T3" fmla="*/ 424 h 1222"/>
                    <a:gd name="T4" fmla="*/ 562 w 1942"/>
                    <a:gd name="T5" fmla="*/ 1016 h 1222"/>
                    <a:gd name="T6" fmla="*/ 586 w 1942"/>
                    <a:gd name="T7" fmla="*/ 1023 h 1222"/>
                    <a:gd name="T8" fmla="*/ 600 w 1942"/>
                    <a:gd name="T9" fmla="*/ 1023 h 1222"/>
                    <a:gd name="T10" fmla="*/ 610 w 1942"/>
                    <a:gd name="T11" fmla="*/ 1028 h 1222"/>
                    <a:gd name="T12" fmla="*/ 1277 w 1942"/>
                    <a:gd name="T13" fmla="*/ 1197 h 1222"/>
                    <a:gd name="T14" fmla="*/ 1279 w 1942"/>
                    <a:gd name="T15" fmla="*/ 1197 h 1222"/>
                    <a:gd name="T16" fmla="*/ 1284 w 1942"/>
                    <a:gd name="T17" fmla="*/ 1198 h 1222"/>
                    <a:gd name="T18" fmla="*/ 1286 w 1942"/>
                    <a:gd name="T19" fmla="*/ 1198 h 1222"/>
                    <a:gd name="T20" fmla="*/ 1852 w 1942"/>
                    <a:gd name="T21" fmla="*/ 866 h 1222"/>
                    <a:gd name="T22" fmla="*/ 1526 w 1942"/>
                    <a:gd name="T23" fmla="*/ 308 h 1222"/>
                    <a:gd name="T24" fmla="*/ 1522 w 1942"/>
                    <a:gd name="T25" fmla="*/ 306 h 1222"/>
                    <a:gd name="T26" fmla="*/ 837 w 1942"/>
                    <a:gd name="T27" fmla="*/ 132 h 1222"/>
                    <a:gd name="T28" fmla="*/ 825 w 1942"/>
                    <a:gd name="T29" fmla="*/ 132 h 1222"/>
                    <a:gd name="T30" fmla="*/ 814 w 1942"/>
                    <a:gd name="T31" fmla="*/ 125 h 1222"/>
                    <a:gd name="T32" fmla="*/ 789 w 1942"/>
                    <a:gd name="T33" fmla="*/ 120 h 1222"/>
                    <a:gd name="T34" fmla="*/ 883 w 1942"/>
                    <a:gd name="T35" fmla="*/ 241 h 1222"/>
                    <a:gd name="T36" fmla="*/ 1489 w 1942"/>
                    <a:gd name="T37" fmla="*/ 395 h 1222"/>
                    <a:gd name="T38" fmla="*/ 1661 w 1942"/>
                    <a:gd name="T39" fmla="*/ 525 h 1222"/>
                    <a:gd name="T40" fmla="*/ 1760 w 1942"/>
                    <a:gd name="T41" fmla="*/ 843 h 1222"/>
                    <a:gd name="T42" fmla="*/ 1295 w 1942"/>
                    <a:gd name="T43" fmla="*/ 1104 h 1222"/>
                    <a:gd name="T44" fmla="*/ 703 w 1942"/>
                    <a:gd name="T45" fmla="*/ 954 h 1222"/>
                    <a:gd name="T46" fmla="*/ 883 w 1942"/>
                    <a:gd name="T47" fmla="*/ 241 h 1222"/>
                    <a:gd name="T48" fmla="*/ 542 w 1942"/>
                    <a:gd name="T49" fmla="*/ 909 h 1222"/>
                    <a:gd name="T50" fmla="*/ 199 w 1942"/>
                    <a:gd name="T51" fmla="*/ 447 h 1222"/>
                    <a:gd name="T52" fmla="*/ 720 w 1942"/>
                    <a:gd name="T53" fmla="*/ 204 h 1222"/>
                    <a:gd name="T54" fmla="*/ 542 w 1942"/>
                    <a:gd name="T55" fmla="*/ 909 h 1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942" h="1222">
                      <a:moveTo>
                        <a:pt x="789" y="120"/>
                      </a:moveTo>
                      <a:cubicBezTo>
                        <a:pt x="783" y="119"/>
                        <a:pt x="215" y="0"/>
                        <a:pt x="107" y="424"/>
                      </a:cubicBezTo>
                      <a:cubicBezTo>
                        <a:pt x="0" y="849"/>
                        <a:pt x="556" y="1014"/>
                        <a:pt x="562" y="1016"/>
                      </a:cubicBezTo>
                      <a:cubicBezTo>
                        <a:pt x="586" y="1023"/>
                        <a:pt x="586" y="1023"/>
                        <a:pt x="586" y="1023"/>
                      </a:cubicBezTo>
                      <a:cubicBezTo>
                        <a:pt x="591" y="1024"/>
                        <a:pt x="596" y="1024"/>
                        <a:pt x="600" y="1023"/>
                      </a:cubicBezTo>
                      <a:cubicBezTo>
                        <a:pt x="603" y="1025"/>
                        <a:pt x="606" y="1027"/>
                        <a:pt x="610" y="1028"/>
                      </a:cubicBezTo>
                      <a:cubicBezTo>
                        <a:pt x="1277" y="1197"/>
                        <a:pt x="1277" y="1197"/>
                        <a:pt x="1277" y="1197"/>
                      </a:cubicBezTo>
                      <a:cubicBezTo>
                        <a:pt x="1277" y="1197"/>
                        <a:pt x="1278" y="1197"/>
                        <a:pt x="1279" y="1197"/>
                      </a:cubicBezTo>
                      <a:cubicBezTo>
                        <a:pt x="1284" y="1198"/>
                        <a:pt x="1284" y="1198"/>
                        <a:pt x="1284" y="1198"/>
                      </a:cubicBezTo>
                      <a:cubicBezTo>
                        <a:pt x="1284" y="1198"/>
                        <a:pt x="1285" y="1198"/>
                        <a:pt x="1286" y="1198"/>
                      </a:cubicBezTo>
                      <a:cubicBezTo>
                        <a:pt x="1290" y="1199"/>
                        <a:pt x="1762" y="1222"/>
                        <a:pt x="1852" y="866"/>
                      </a:cubicBezTo>
                      <a:cubicBezTo>
                        <a:pt x="1942" y="510"/>
                        <a:pt x="1530" y="310"/>
                        <a:pt x="1526" y="308"/>
                      </a:cubicBezTo>
                      <a:cubicBezTo>
                        <a:pt x="1525" y="307"/>
                        <a:pt x="1523" y="306"/>
                        <a:pt x="1522" y="306"/>
                      </a:cubicBezTo>
                      <a:cubicBezTo>
                        <a:pt x="837" y="132"/>
                        <a:pt x="837" y="132"/>
                        <a:pt x="837" y="132"/>
                      </a:cubicBezTo>
                      <a:cubicBezTo>
                        <a:pt x="833" y="131"/>
                        <a:pt x="829" y="131"/>
                        <a:pt x="825" y="132"/>
                      </a:cubicBezTo>
                      <a:cubicBezTo>
                        <a:pt x="822" y="129"/>
                        <a:pt x="818" y="126"/>
                        <a:pt x="814" y="125"/>
                      </a:cubicBezTo>
                      <a:lnTo>
                        <a:pt x="789" y="120"/>
                      </a:lnTo>
                      <a:close/>
                      <a:moveTo>
                        <a:pt x="883" y="241"/>
                      </a:moveTo>
                      <a:cubicBezTo>
                        <a:pt x="1489" y="395"/>
                        <a:pt x="1489" y="395"/>
                        <a:pt x="1489" y="395"/>
                      </a:cubicBezTo>
                      <a:cubicBezTo>
                        <a:pt x="1506" y="404"/>
                        <a:pt x="1590" y="450"/>
                        <a:pt x="1661" y="525"/>
                      </a:cubicBezTo>
                      <a:cubicBezTo>
                        <a:pt x="1755" y="625"/>
                        <a:pt x="1788" y="731"/>
                        <a:pt x="1760" y="843"/>
                      </a:cubicBezTo>
                      <a:cubicBezTo>
                        <a:pt x="1694" y="1104"/>
                        <a:pt x="1346" y="1105"/>
                        <a:pt x="1295" y="1104"/>
                      </a:cubicBezTo>
                      <a:cubicBezTo>
                        <a:pt x="703" y="954"/>
                        <a:pt x="703" y="954"/>
                        <a:pt x="703" y="954"/>
                      </a:cubicBezTo>
                      <a:lnTo>
                        <a:pt x="883" y="241"/>
                      </a:lnTo>
                      <a:close/>
                      <a:moveTo>
                        <a:pt x="542" y="909"/>
                      </a:moveTo>
                      <a:cubicBezTo>
                        <a:pt x="419" y="861"/>
                        <a:pt x="131" y="718"/>
                        <a:pt x="199" y="447"/>
                      </a:cubicBezTo>
                      <a:cubicBezTo>
                        <a:pt x="268" y="173"/>
                        <a:pt x="589" y="187"/>
                        <a:pt x="720" y="204"/>
                      </a:cubicBezTo>
                      <a:lnTo>
                        <a:pt x="542" y="909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7" name="ïṥ1îḍe"/>
                <p:cNvSpPr/>
                <p:nvPr/>
              </p:nvSpPr>
              <p:spPr bwMode="auto">
                <a:xfrm>
                  <a:off x="5314" y="2237"/>
                  <a:ext cx="320" cy="306"/>
                </a:xfrm>
                <a:custGeom>
                  <a:avLst/>
                  <a:gdLst>
                    <a:gd name="T0" fmla="*/ 85 w 1339"/>
                    <a:gd name="T1" fmla="*/ 829 h 1277"/>
                    <a:gd name="T2" fmla="*/ 137 w 1339"/>
                    <a:gd name="T3" fmla="*/ 627 h 1277"/>
                    <a:gd name="T4" fmla="*/ 189 w 1339"/>
                    <a:gd name="T5" fmla="*/ 640 h 1277"/>
                    <a:gd name="T6" fmla="*/ 217 w 1339"/>
                    <a:gd name="T7" fmla="*/ 624 h 1277"/>
                    <a:gd name="T8" fmla="*/ 246 w 1339"/>
                    <a:gd name="T9" fmla="*/ 507 h 1277"/>
                    <a:gd name="T10" fmla="*/ 428 w 1339"/>
                    <a:gd name="T11" fmla="*/ 553 h 1277"/>
                    <a:gd name="T12" fmla="*/ 492 w 1339"/>
                    <a:gd name="T13" fmla="*/ 942 h 1277"/>
                    <a:gd name="T14" fmla="*/ 1006 w 1339"/>
                    <a:gd name="T15" fmla="*/ 1273 h 1277"/>
                    <a:gd name="T16" fmla="*/ 1056 w 1339"/>
                    <a:gd name="T17" fmla="*/ 1241 h 1277"/>
                    <a:gd name="T18" fmla="*/ 1056 w 1339"/>
                    <a:gd name="T19" fmla="*/ 1240 h 1277"/>
                    <a:gd name="T20" fmla="*/ 1023 w 1339"/>
                    <a:gd name="T21" fmla="*/ 1190 h 1277"/>
                    <a:gd name="T22" fmla="*/ 564 w 1339"/>
                    <a:gd name="T23" fmla="*/ 898 h 1277"/>
                    <a:gd name="T24" fmla="*/ 519 w 1339"/>
                    <a:gd name="T25" fmla="*/ 532 h 1277"/>
                    <a:gd name="T26" fmla="*/ 734 w 1339"/>
                    <a:gd name="T27" fmla="*/ 226 h 1277"/>
                    <a:gd name="T28" fmla="*/ 1283 w 1339"/>
                    <a:gd name="T29" fmla="*/ 172 h 1277"/>
                    <a:gd name="T30" fmla="*/ 1334 w 1339"/>
                    <a:gd name="T31" fmla="*/ 141 h 1277"/>
                    <a:gd name="T32" fmla="*/ 1304 w 1339"/>
                    <a:gd name="T33" fmla="*/ 90 h 1277"/>
                    <a:gd name="T34" fmla="*/ 692 w 1339"/>
                    <a:gd name="T35" fmla="*/ 154 h 1277"/>
                    <a:gd name="T36" fmla="*/ 456 w 1339"/>
                    <a:gd name="T37" fmla="*/ 449 h 1277"/>
                    <a:gd name="T38" fmla="*/ 273 w 1339"/>
                    <a:gd name="T39" fmla="*/ 403 h 1277"/>
                    <a:gd name="T40" fmla="*/ 302 w 1339"/>
                    <a:gd name="T41" fmla="*/ 286 h 1277"/>
                    <a:gd name="T42" fmla="*/ 286 w 1339"/>
                    <a:gd name="T43" fmla="*/ 259 h 1277"/>
                    <a:gd name="T44" fmla="*/ 233 w 1339"/>
                    <a:gd name="T45" fmla="*/ 245 h 1277"/>
                    <a:gd name="T46" fmla="*/ 284 w 1339"/>
                    <a:gd name="T47" fmla="*/ 43 h 1277"/>
                    <a:gd name="T48" fmla="*/ 268 w 1339"/>
                    <a:gd name="T49" fmla="*/ 16 h 1277"/>
                    <a:gd name="T50" fmla="*/ 229 w 1339"/>
                    <a:gd name="T51" fmla="*/ 6 h 1277"/>
                    <a:gd name="T52" fmla="*/ 202 w 1339"/>
                    <a:gd name="T53" fmla="*/ 23 h 1277"/>
                    <a:gd name="T54" fmla="*/ 3 w 1339"/>
                    <a:gd name="T55" fmla="*/ 808 h 1277"/>
                    <a:gd name="T56" fmla="*/ 19 w 1339"/>
                    <a:gd name="T57" fmla="*/ 836 h 1277"/>
                    <a:gd name="T58" fmla="*/ 58 w 1339"/>
                    <a:gd name="T59" fmla="*/ 845 h 1277"/>
                    <a:gd name="T60" fmla="*/ 85 w 1339"/>
                    <a:gd name="T61" fmla="*/ 829 h 1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39" h="1277">
                      <a:moveTo>
                        <a:pt x="85" y="829"/>
                      </a:moveTo>
                      <a:cubicBezTo>
                        <a:pt x="137" y="627"/>
                        <a:pt x="137" y="627"/>
                        <a:pt x="137" y="627"/>
                      </a:cubicBezTo>
                      <a:cubicBezTo>
                        <a:pt x="189" y="640"/>
                        <a:pt x="189" y="640"/>
                        <a:pt x="189" y="640"/>
                      </a:cubicBezTo>
                      <a:cubicBezTo>
                        <a:pt x="202" y="643"/>
                        <a:pt x="214" y="636"/>
                        <a:pt x="217" y="624"/>
                      </a:cubicBezTo>
                      <a:cubicBezTo>
                        <a:pt x="246" y="507"/>
                        <a:pt x="246" y="507"/>
                        <a:pt x="246" y="507"/>
                      </a:cubicBezTo>
                      <a:cubicBezTo>
                        <a:pt x="428" y="553"/>
                        <a:pt x="428" y="553"/>
                        <a:pt x="428" y="553"/>
                      </a:cubicBezTo>
                      <a:cubicBezTo>
                        <a:pt x="400" y="698"/>
                        <a:pt x="422" y="829"/>
                        <a:pt x="492" y="942"/>
                      </a:cubicBezTo>
                      <a:cubicBezTo>
                        <a:pt x="649" y="1194"/>
                        <a:pt x="991" y="1270"/>
                        <a:pt x="1006" y="1273"/>
                      </a:cubicBezTo>
                      <a:cubicBezTo>
                        <a:pt x="1028" y="1277"/>
                        <a:pt x="1050" y="1264"/>
                        <a:pt x="1056" y="1241"/>
                      </a:cubicBezTo>
                      <a:cubicBezTo>
                        <a:pt x="1056" y="1240"/>
                        <a:pt x="1056" y="1240"/>
                        <a:pt x="1056" y="1240"/>
                      </a:cubicBezTo>
                      <a:cubicBezTo>
                        <a:pt x="1061" y="1218"/>
                        <a:pt x="1046" y="1195"/>
                        <a:pt x="1023" y="1190"/>
                      </a:cubicBezTo>
                      <a:cubicBezTo>
                        <a:pt x="1020" y="1190"/>
                        <a:pt x="702" y="1120"/>
                        <a:pt x="564" y="898"/>
                      </a:cubicBezTo>
                      <a:cubicBezTo>
                        <a:pt x="499" y="794"/>
                        <a:pt x="483" y="670"/>
                        <a:pt x="519" y="532"/>
                      </a:cubicBezTo>
                      <a:cubicBezTo>
                        <a:pt x="554" y="393"/>
                        <a:pt x="626" y="290"/>
                        <a:pt x="734" y="226"/>
                      </a:cubicBezTo>
                      <a:cubicBezTo>
                        <a:pt x="961" y="92"/>
                        <a:pt x="1279" y="171"/>
                        <a:pt x="1283" y="172"/>
                      </a:cubicBezTo>
                      <a:cubicBezTo>
                        <a:pt x="1305" y="177"/>
                        <a:pt x="1328" y="164"/>
                        <a:pt x="1334" y="141"/>
                      </a:cubicBezTo>
                      <a:cubicBezTo>
                        <a:pt x="1339" y="119"/>
                        <a:pt x="1326" y="96"/>
                        <a:pt x="1304" y="90"/>
                      </a:cubicBezTo>
                      <a:cubicBezTo>
                        <a:pt x="1290" y="87"/>
                        <a:pt x="951" y="0"/>
                        <a:pt x="692" y="154"/>
                      </a:cubicBezTo>
                      <a:cubicBezTo>
                        <a:pt x="581" y="219"/>
                        <a:pt x="501" y="318"/>
                        <a:pt x="456" y="449"/>
                      </a:cubicBezTo>
                      <a:cubicBezTo>
                        <a:pt x="273" y="403"/>
                        <a:pt x="273" y="403"/>
                        <a:pt x="273" y="403"/>
                      </a:cubicBezTo>
                      <a:cubicBezTo>
                        <a:pt x="302" y="286"/>
                        <a:pt x="302" y="286"/>
                        <a:pt x="302" y="286"/>
                      </a:cubicBezTo>
                      <a:cubicBezTo>
                        <a:pt x="305" y="274"/>
                        <a:pt x="298" y="262"/>
                        <a:pt x="286" y="259"/>
                      </a:cubicBezTo>
                      <a:cubicBezTo>
                        <a:pt x="233" y="245"/>
                        <a:pt x="233" y="245"/>
                        <a:pt x="233" y="245"/>
                      </a:cubicBezTo>
                      <a:cubicBezTo>
                        <a:pt x="284" y="43"/>
                        <a:pt x="284" y="43"/>
                        <a:pt x="284" y="43"/>
                      </a:cubicBezTo>
                      <a:cubicBezTo>
                        <a:pt x="287" y="31"/>
                        <a:pt x="280" y="19"/>
                        <a:pt x="268" y="16"/>
                      </a:cubicBezTo>
                      <a:cubicBezTo>
                        <a:pt x="229" y="6"/>
                        <a:pt x="229" y="6"/>
                        <a:pt x="229" y="6"/>
                      </a:cubicBezTo>
                      <a:cubicBezTo>
                        <a:pt x="217" y="3"/>
                        <a:pt x="205" y="10"/>
                        <a:pt x="202" y="23"/>
                      </a:cubicBezTo>
                      <a:cubicBezTo>
                        <a:pt x="3" y="808"/>
                        <a:pt x="3" y="808"/>
                        <a:pt x="3" y="808"/>
                      </a:cubicBezTo>
                      <a:cubicBezTo>
                        <a:pt x="0" y="820"/>
                        <a:pt x="7" y="833"/>
                        <a:pt x="19" y="836"/>
                      </a:cubicBezTo>
                      <a:cubicBezTo>
                        <a:pt x="58" y="845"/>
                        <a:pt x="58" y="845"/>
                        <a:pt x="58" y="845"/>
                      </a:cubicBezTo>
                      <a:cubicBezTo>
                        <a:pt x="70" y="848"/>
                        <a:pt x="82" y="841"/>
                        <a:pt x="85" y="82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8" name="iṣ1íďé"/>
                <p:cNvSpPr/>
                <p:nvPr/>
              </p:nvSpPr>
              <p:spPr bwMode="auto">
                <a:xfrm>
                  <a:off x="3620" y="3758"/>
                  <a:ext cx="564" cy="562"/>
                </a:xfrm>
                <a:custGeom>
                  <a:avLst/>
                  <a:gdLst>
                    <a:gd name="T0" fmla="*/ 2269 w 2352"/>
                    <a:gd name="T1" fmla="*/ 747 h 2352"/>
                    <a:gd name="T2" fmla="*/ 2213 w 2352"/>
                    <a:gd name="T3" fmla="*/ 621 h 2352"/>
                    <a:gd name="T4" fmla="*/ 1252 w 2352"/>
                    <a:gd name="T5" fmla="*/ 5 h 2352"/>
                    <a:gd name="T6" fmla="*/ 1151 w 2352"/>
                    <a:gd name="T7" fmla="*/ 0 h 2352"/>
                    <a:gd name="T8" fmla="*/ 158 w 2352"/>
                    <a:gd name="T9" fmla="*/ 594 h 2352"/>
                    <a:gd name="T10" fmla="*/ 109 w 2352"/>
                    <a:gd name="T11" fmla="*/ 681 h 2352"/>
                    <a:gd name="T12" fmla="*/ 5 w 2352"/>
                    <a:gd name="T13" fmla="*/ 1100 h 2352"/>
                    <a:gd name="T14" fmla="*/ 0 w 2352"/>
                    <a:gd name="T15" fmla="*/ 1202 h 2352"/>
                    <a:gd name="T16" fmla="*/ 83 w 2352"/>
                    <a:gd name="T17" fmla="*/ 1606 h 2352"/>
                    <a:gd name="T18" fmla="*/ 140 w 2352"/>
                    <a:gd name="T19" fmla="*/ 1731 h 2352"/>
                    <a:gd name="T20" fmla="*/ 1101 w 2352"/>
                    <a:gd name="T21" fmla="*/ 2347 h 2352"/>
                    <a:gd name="T22" fmla="*/ 1202 w 2352"/>
                    <a:gd name="T23" fmla="*/ 2352 h 2352"/>
                    <a:gd name="T24" fmla="*/ 2195 w 2352"/>
                    <a:gd name="T25" fmla="*/ 1758 h 2352"/>
                    <a:gd name="T26" fmla="*/ 2240 w 2352"/>
                    <a:gd name="T27" fmla="*/ 1679 h 2352"/>
                    <a:gd name="T28" fmla="*/ 2348 w 2352"/>
                    <a:gd name="T29" fmla="*/ 1252 h 2352"/>
                    <a:gd name="T30" fmla="*/ 2352 w 2352"/>
                    <a:gd name="T31" fmla="*/ 1150 h 2352"/>
                    <a:gd name="T32" fmla="*/ 1648 w 2352"/>
                    <a:gd name="T33" fmla="*/ 1783 h 2352"/>
                    <a:gd name="T34" fmla="*/ 1225 w 2352"/>
                    <a:gd name="T35" fmla="*/ 1743 h 2352"/>
                    <a:gd name="T36" fmla="*/ 1225 w 2352"/>
                    <a:gd name="T37" fmla="*/ 107 h 2352"/>
                    <a:gd name="T38" fmla="*/ 1664 w 2352"/>
                    <a:gd name="T39" fmla="*/ 609 h 2352"/>
                    <a:gd name="T40" fmla="*/ 1225 w 2352"/>
                    <a:gd name="T41" fmla="*/ 1128 h 2352"/>
                    <a:gd name="T42" fmla="*/ 1695 w 2352"/>
                    <a:gd name="T43" fmla="*/ 728 h 2352"/>
                    <a:gd name="T44" fmla="*/ 1747 w 2352"/>
                    <a:gd name="T45" fmla="*/ 1224 h 2352"/>
                    <a:gd name="T46" fmla="*/ 1690 w 2352"/>
                    <a:gd name="T47" fmla="*/ 1647 h 2352"/>
                    <a:gd name="T48" fmla="*/ 1747 w 2352"/>
                    <a:gd name="T49" fmla="*/ 1224 h 2352"/>
                    <a:gd name="T50" fmla="*/ 1804 w 2352"/>
                    <a:gd name="T51" fmla="*/ 742 h 2352"/>
                    <a:gd name="T52" fmla="*/ 2151 w 2352"/>
                    <a:gd name="T53" fmla="*/ 723 h 2352"/>
                    <a:gd name="T54" fmla="*/ 1851 w 2352"/>
                    <a:gd name="T55" fmla="*/ 1128 h 2352"/>
                    <a:gd name="T56" fmla="*/ 1851 w 2352"/>
                    <a:gd name="T57" fmla="*/ 1224 h 2352"/>
                    <a:gd name="T58" fmla="*/ 2151 w 2352"/>
                    <a:gd name="T59" fmla="*/ 1630 h 2352"/>
                    <a:gd name="T60" fmla="*/ 1804 w 2352"/>
                    <a:gd name="T61" fmla="*/ 1610 h 2352"/>
                    <a:gd name="T62" fmla="*/ 1768 w 2352"/>
                    <a:gd name="T63" fmla="*/ 609 h 2352"/>
                    <a:gd name="T64" fmla="*/ 1528 w 2352"/>
                    <a:gd name="T65" fmla="*/ 159 h 2352"/>
                    <a:gd name="T66" fmla="*/ 1596 w 2352"/>
                    <a:gd name="T67" fmla="*/ 2099 h 2352"/>
                    <a:gd name="T68" fmla="*/ 2086 w 2352"/>
                    <a:gd name="T69" fmla="*/ 1743 h 2352"/>
                    <a:gd name="T70" fmla="*/ 1528 w 2352"/>
                    <a:gd name="T71" fmla="*/ 2193 h 2352"/>
                    <a:gd name="T72" fmla="*/ 1129 w 2352"/>
                    <a:gd name="T73" fmla="*/ 2245 h 2352"/>
                    <a:gd name="T74" fmla="*/ 690 w 2352"/>
                    <a:gd name="T75" fmla="*/ 1743 h 2352"/>
                    <a:gd name="T76" fmla="*/ 503 w 2352"/>
                    <a:gd name="T77" fmla="*/ 1253 h 2352"/>
                    <a:gd name="T78" fmla="*/ 209 w 2352"/>
                    <a:gd name="T79" fmla="*/ 1647 h 2352"/>
                    <a:gd name="T80" fmla="*/ 104 w 2352"/>
                    <a:gd name="T81" fmla="*/ 1224 h 2352"/>
                    <a:gd name="T82" fmla="*/ 705 w 2352"/>
                    <a:gd name="T83" fmla="*/ 569 h 2352"/>
                    <a:gd name="T84" fmla="*/ 1129 w 2352"/>
                    <a:gd name="T85" fmla="*/ 609 h 2352"/>
                    <a:gd name="T86" fmla="*/ 607 w 2352"/>
                    <a:gd name="T87" fmla="*/ 1097 h 2352"/>
                    <a:gd name="T88" fmla="*/ 1129 w 2352"/>
                    <a:gd name="T89" fmla="*/ 706 h 2352"/>
                    <a:gd name="T90" fmla="*/ 658 w 2352"/>
                    <a:gd name="T91" fmla="*/ 1624 h 2352"/>
                    <a:gd name="T92" fmla="*/ 1129 w 2352"/>
                    <a:gd name="T93" fmla="*/ 1224 h 2352"/>
                    <a:gd name="T94" fmla="*/ 658 w 2352"/>
                    <a:gd name="T95" fmla="*/ 1624 h 2352"/>
                    <a:gd name="T96" fmla="*/ 502 w 2352"/>
                    <a:gd name="T97" fmla="*/ 1128 h 2352"/>
                    <a:gd name="T98" fmla="*/ 202 w 2352"/>
                    <a:gd name="T99" fmla="*/ 723 h 2352"/>
                    <a:gd name="T100" fmla="*/ 549 w 2352"/>
                    <a:gd name="T101" fmla="*/ 742 h 2352"/>
                    <a:gd name="T102" fmla="*/ 585 w 2352"/>
                    <a:gd name="T103" fmla="*/ 609 h 2352"/>
                    <a:gd name="T104" fmla="*/ 720 w 2352"/>
                    <a:gd name="T105" fmla="*/ 209 h 2352"/>
                    <a:gd name="T106" fmla="*/ 301 w 2352"/>
                    <a:gd name="T107" fmla="*/ 1790 h 2352"/>
                    <a:gd name="T108" fmla="*/ 592 w 2352"/>
                    <a:gd name="T109" fmla="*/ 1763 h 2352"/>
                    <a:gd name="T110" fmla="*/ 720 w 2352"/>
                    <a:gd name="T111" fmla="*/ 2143 h 2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52" h="2352">
                      <a:moveTo>
                        <a:pt x="2351" y="1142"/>
                      </a:moveTo>
                      <a:cubicBezTo>
                        <a:pt x="2348" y="1100"/>
                        <a:pt x="2348" y="1100"/>
                        <a:pt x="2348" y="1100"/>
                      </a:cubicBezTo>
                      <a:cubicBezTo>
                        <a:pt x="2340" y="976"/>
                        <a:pt x="2314" y="857"/>
                        <a:pt x="2269" y="747"/>
                      </a:cubicBezTo>
                      <a:cubicBezTo>
                        <a:pt x="2242" y="679"/>
                        <a:pt x="2242" y="679"/>
                        <a:pt x="2242" y="679"/>
                      </a:cubicBezTo>
                      <a:cubicBezTo>
                        <a:pt x="2242" y="676"/>
                        <a:pt x="2240" y="673"/>
                        <a:pt x="2239" y="671"/>
                      </a:cubicBezTo>
                      <a:cubicBezTo>
                        <a:pt x="2213" y="621"/>
                        <a:pt x="2213" y="621"/>
                        <a:pt x="2213" y="621"/>
                      </a:cubicBezTo>
                      <a:cubicBezTo>
                        <a:pt x="2211" y="618"/>
                        <a:pt x="2209" y="615"/>
                        <a:pt x="2206" y="613"/>
                      </a:cubicBezTo>
                      <a:cubicBezTo>
                        <a:pt x="2195" y="594"/>
                        <a:pt x="2195" y="594"/>
                        <a:pt x="2195" y="594"/>
                      </a:cubicBezTo>
                      <a:cubicBezTo>
                        <a:pt x="1999" y="251"/>
                        <a:pt x="1647" y="31"/>
                        <a:pt x="1252" y="5"/>
                      </a:cubicBezTo>
                      <a:cubicBezTo>
                        <a:pt x="1214" y="3"/>
                        <a:pt x="1214" y="3"/>
                        <a:pt x="1214" y="3"/>
                      </a:cubicBezTo>
                      <a:cubicBezTo>
                        <a:pt x="1210" y="1"/>
                        <a:pt x="1207" y="0"/>
                        <a:pt x="1202" y="0"/>
                      </a:cubicBezTo>
                      <a:cubicBezTo>
                        <a:pt x="1151" y="0"/>
                        <a:pt x="1151" y="0"/>
                        <a:pt x="1151" y="0"/>
                      </a:cubicBezTo>
                      <a:cubicBezTo>
                        <a:pt x="1147" y="0"/>
                        <a:pt x="1143" y="1"/>
                        <a:pt x="1140" y="3"/>
                      </a:cubicBezTo>
                      <a:cubicBezTo>
                        <a:pt x="1101" y="5"/>
                        <a:pt x="1101" y="5"/>
                        <a:pt x="1101" y="5"/>
                      </a:cubicBezTo>
                      <a:cubicBezTo>
                        <a:pt x="707" y="31"/>
                        <a:pt x="354" y="251"/>
                        <a:pt x="158" y="594"/>
                      </a:cubicBezTo>
                      <a:cubicBezTo>
                        <a:pt x="147" y="614"/>
                        <a:pt x="147" y="614"/>
                        <a:pt x="147" y="614"/>
                      </a:cubicBezTo>
                      <a:cubicBezTo>
                        <a:pt x="144" y="616"/>
                        <a:pt x="142" y="618"/>
                        <a:pt x="140" y="621"/>
                      </a:cubicBezTo>
                      <a:cubicBezTo>
                        <a:pt x="109" y="681"/>
                        <a:pt x="109" y="681"/>
                        <a:pt x="109" y="681"/>
                      </a:cubicBezTo>
                      <a:cubicBezTo>
                        <a:pt x="109" y="682"/>
                        <a:pt x="109" y="683"/>
                        <a:pt x="108" y="684"/>
                      </a:cubicBezTo>
                      <a:cubicBezTo>
                        <a:pt x="83" y="746"/>
                        <a:pt x="83" y="746"/>
                        <a:pt x="83" y="746"/>
                      </a:cubicBezTo>
                      <a:cubicBezTo>
                        <a:pt x="39" y="857"/>
                        <a:pt x="13" y="976"/>
                        <a:pt x="5" y="1100"/>
                      </a:cubicBezTo>
                      <a:cubicBezTo>
                        <a:pt x="3" y="1140"/>
                        <a:pt x="3" y="1140"/>
                        <a:pt x="3" y="1140"/>
                      </a:cubicBezTo>
                      <a:cubicBezTo>
                        <a:pt x="1" y="1143"/>
                        <a:pt x="0" y="1147"/>
                        <a:pt x="0" y="1150"/>
                      </a:cubicBezTo>
                      <a:cubicBezTo>
                        <a:pt x="0" y="1202"/>
                        <a:pt x="0" y="1202"/>
                        <a:pt x="0" y="1202"/>
                      </a:cubicBezTo>
                      <a:cubicBezTo>
                        <a:pt x="0" y="1206"/>
                        <a:pt x="1" y="1209"/>
                        <a:pt x="3" y="1212"/>
                      </a:cubicBezTo>
                      <a:cubicBezTo>
                        <a:pt x="5" y="1252"/>
                        <a:pt x="5" y="1252"/>
                        <a:pt x="5" y="1252"/>
                      </a:cubicBezTo>
                      <a:cubicBezTo>
                        <a:pt x="13" y="1376"/>
                        <a:pt x="40" y="1495"/>
                        <a:pt x="83" y="1606"/>
                      </a:cubicBezTo>
                      <a:cubicBezTo>
                        <a:pt x="108" y="1669"/>
                        <a:pt x="108" y="1669"/>
                        <a:pt x="108" y="1669"/>
                      </a:cubicBezTo>
                      <a:cubicBezTo>
                        <a:pt x="109" y="1670"/>
                        <a:pt x="109" y="1671"/>
                        <a:pt x="109" y="1671"/>
                      </a:cubicBezTo>
                      <a:cubicBezTo>
                        <a:pt x="140" y="1731"/>
                        <a:pt x="140" y="1731"/>
                        <a:pt x="140" y="1731"/>
                      </a:cubicBezTo>
                      <a:cubicBezTo>
                        <a:pt x="142" y="1734"/>
                        <a:pt x="144" y="1737"/>
                        <a:pt x="147" y="1739"/>
                      </a:cubicBezTo>
                      <a:cubicBezTo>
                        <a:pt x="158" y="1758"/>
                        <a:pt x="158" y="1758"/>
                        <a:pt x="158" y="1758"/>
                      </a:cubicBezTo>
                      <a:cubicBezTo>
                        <a:pt x="354" y="2101"/>
                        <a:pt x="707" y="2322"/>
                        <a:pt x="1101" y="2347"/>
                      </a:cubicBezTo>
                      <a:cubicBezTo>
                        <a:pt x="1141" y="2350"/>
                        <a:pt x="1141" y="2350"/>
                        <a:pt x="1141" y="2350"/>
                      </a:cubicBezTo>
                      <a:cubicBezTo>
                        <a:pt x="1144" y="2351"/>
                        <a:pt x="1147" y="2352"/>
                        <a:pt x="1151" y="2352"/>
                      </a:cubicBezTo>
                      <a:cubicBezTo>
                        <a:pt x="1202" y="2352"/>
                        <a:pt x="1202" y="2352"/>
                        <a:pt x="1202" y="2352"/>
                      </a:cubicBezTo>
                      <a:cubicBezTo>
                        <a:pt x="1206" y="2352"/>
                        <a:pt x="1209" y="2351"/>
                        <a:pt x="1212" y="2350"/>
                      </a:cubicBezTo>
                      <a:cubicBezTo>
                        <a:pt x="1252" y="2347"/>
                        <a:pt x="1252" y="2347"/>
                        <a:pt x="1252" y="2347"/>
                      </a:cubicBezTo>
                      <a:cubicBezTo>
                        <a:pt x="1647" y="2322"/>
                        <a:pt x="1999" y="2101"/>
                        <a:pt x="2195" y="1758"/>
                      </a:cubicBezTo>
                      <a:cubicBezTo>
                        <a:pt x="2206" y="1739"/>
                        <a:pt x="2206" y="1739"/>
                        <a:pt x="2206" y="1739"/>
                      </a:cubicBezTo>
                      <a:cubicBezTo>
                        <a:pt x="2209" y="1737"/>
                        <a:pt x="2211" y="1734"/>
                        <a:pt x="2213" y="1731"/>
                      </a:cubicBezTo>
                      <a:cubicBezTo>
                        <a:pt x="2240" y="1679"/>
                        <a:pt x="2240" y="1679"/>
                        <a:pt x="2240" y="1679"/>
                      </a:cubicBezTo>
                      <a:cubicBezTo>
                        <a:pt x="2241" y="1678"/>
                        <a:pt x="2241" y="1676"/>
                        <a:pt x="2242" y="1675"/>
                      </a:cubicBezTo>
                      <a:cubicBezTo>
                        <a:pt x="2269" y="1606"/>
                        <a:pt x="2269" y="1606"/>
                        <a:pt x="2269" y="1606"/>
                      </a:cubicBezTo>
                      <a:cubicBezTo>
                        <a:pt x="2314" y="1496"/>
                        <a:pt x="2340" y="1377"/>
                        <a:pt x="2348" y="1252"/>
                      </a:cubicBezTo>
                      <a:cubicBezTo>
                        <a:pt x="2351" y="1210"/>
                        <a:pt x="2351" y="1210"/>
                        <a:pt x="2351" y="1210"/>
                      </a:cubicBezTo>
                      <a:cubicBezTo>
                        <a:pt x="2352" y="1208"/>
                        <a:pt x="2352" y="1205"/>
                        <a:pt x="2352" y="1202"/>
                      </a:cubicBezTo>
                      <a:cubicBezTo>
                        <a:pt x="2352" y="1150"/>
                        <a:pt x="2352" y="1150"/>
                        <a:pt x="2352" y="1150"/>
                      </a:cubicBezTo>
                      <a:cubicBezTo>
                        <a:pt x="2352" y="1148"/>
                        <a:pt x="2352" y="1145"/>
                        <a:pt x="2351" y="1142"/>
                      </a:cubicBezTo>
                      <a:close/>
                      <a:moveTo>
                        <a:pt x="1664" y="1743"/>
                      </a:moveTo>
                      <a:cubicBezTo>
                        <a:pt x="1648" y="1783"/>
                        <a:pt x="1648" y="1783"/>
                        <a:pt x="1648" y="1783"/>
                      </a:cubicBezTo>
                      <a:cubicBezTo>
                        <a:pt x="1556" y="2028"/>
                        <a:pt x="1419" y="2188"/>
                        <a:pt x="1263" y="2234"/>
                      </a:cubicBezTo>
                      <a:cubicBezTo>
                        <a:pt x="1225" y="2245"/>
                        <a:pt x="1225" y="2245"/>
                        <a:pt x="1225" y="2245"/>
                      </a:cubicBezTo>
                      <a:cubicBezTo>
                        <a:pt x="1225" y="1743"/>
                        <a:pt x="1225" y="1743"/>
                        <a:pt x="1225" y="1743"/>
                      </a:cubicBezTo>
                      <a:lnTo>
                        <a:pt x="1664" y="1743"/>
                      </a:lnTo>
                      <a:close/>
                      <a:moveTo>
                        <a:pt x="1225" y="609"/>
                      </a:moveTo>
                      <a:cubicBezTo>
                        <a:pt x="1225" y="107"/>
                        <a:pt x="1225" y="107"/>
                        <a:pt x="1225" y="107"/>
                      </a:cubicBezTo>
                      <a:cubicBezTo>
                        <a:pt x="1263" y="118"/>
                        <a:pt x="1263" y="118"/>
                        <a:pt x="1263" y="118"/>
                      </a:cubicBezTo>
                      <a:cubicBezTo>
                        <a:pt x="1419" y="164"/>
                        <a:pt x="1556" y="324"/>
                        <a:pt x="1648" y="569"/>
                      </a:cubicBezTo>
                      <a:cubicBezTo>
                        <a:pt x="1664" y="609"/>
                        <a:pt x="1664" y="609"/>
                        <a:pt x="1664" y="609"/>
                      </a:cubicBezTo>
                      <a:lnTo>
                        <a:pt x="1225" y="609"/>
                      </a:lnTo>
                      <a:close/>
                      <a:moveTo>
                        <a:pt x="1747" y="1128"/>
                      </a:moveTo>
                      <a:cubicBezTo>
                        <a:pt x="1225" y="1128"/>
                        <a:pt x="1225" y="1128"/>
                        <a:pt x="1225" y="1128"/>
                      </a:cubicBezTo>
                      <a:cubicBezTo>
                        <a:pt x="1225" y="706"/>
                        <a:pt x="1225" y="706"/>
                        <a:pt x="1225" y="706"/>
                      </a:cubicBezTo>
                      <a:cubicBezTo>
                        <a:pt x="1690" y="706"/>
                        <a:pt x="1690" y="706"/>
                        <a:pt x="1690" y="706"/>
                      </a:cubicBezTo>
                      <a:cubicBezTo>
                        <a:pt x="1695" y="728"/>
                        <a:pt x="1695" y="728"/>
                        <a:pt x="1695" y="728"/>
                      </a:cubicBezTo>
                      <a:cubicBezTo>
                        <a:pt x="1723" y="838"/>
                        <a:pt x="1740" y="962"/>
                        <a:pt x="1745" y="1097"/>
                      </a:cubicBezTo>
                      <a:lnTo>
                        <a:pt x="1747" y="1128"/>
                      </a:lnTo>
                      <a:close/>
                      <a:moveTo>
                        <a:pt x="1747" y="1224"/>
                      </a:moveTo>
                      <a:cubicBezTo>
                        <a:pt x="1745" y="1255"/>
                        <a:pt x="1745" y="1255"/>
                        <a:pt x="1745" y="1255"/>
                      </a:cubicBezTo>
                      <a:cubicBezTo>
                        <a:pt x="1740" y="1391"/>
                        <a:pt x="1724" y="1512"/>
                        <a:pt x="1695" y="1624"/>
                      </a:cubicBezTo>
                      <a:cubicBezTo>
                        <a:pt x="1690" y="1647"/>
                        <a:pt x="1690" y="1647"/>
                        <a:pt x="1690" y="1647"/>
                      </a:cubicBezTo>
                      <a:cubicBezTo>
                        <a:pt x="1225" y="1647"/>
                        <a:pt x="1225" y="1647"/>
                        <a:pt x="1225" y="1647"/>
                      </a:cubicBezTo>
                      <a:cubicBezTo>
                        <a:pt x="1225" y="1224"/>
                        <a:pt x="1225" y="1224"/>
                        <a:pt x="1225" y="1224"/>
                      </a:cubicBezTo>
                      <a:lnTo>
                        <a:pt x="1747" y="1224"/>
                      </a:lnTo>
                      <a:close/>
                      <a:moveTo>
                        <a:pt x="1851" y="1128"/>
                      </a:moveTo>
                      <a:cubicBezTo>
                        <a:pt x="1850" y="1100"/>
                        <a:pt x="1850" y="1100"/>
                        <a:pt x="1850" y="1100"/>
                      </a:cubicBezTo>
                      <a:cubicBezTo>
                        <a:pt x="1845" y="973"/>
                        <a:pt x="1830" y="853"/>
                        <a:pt x="1804" y="742"/>
                      </a:cubicBezTo>
                      <a:cubicBezTo>
                        <a:pt x="1796" y="706"/>
                        <a:pt x="1796" y="706"/>
                        <a:pt x="1796" y="706"/>
                      </a:cubicBezTo>
                      <a:cubicBezTo>
                        <a:pt x="2143" y="706"/>
                        <a:pt x="2143" y="706"/>
                        <a:pt x="2143" y="706"/>
                      </a:cubicBezTo>
                      <a:cubicBezTo>
                        <a:pt x="2151" y="723"/>
                        <a:pt x="2151" y="723"/>
                        <a:pt x="2151" y="723"/>
                      </a:cubicBezTo>
                      <a:cubicBezTo>
                        <a:pt x="2205" y="837"/>
                        <a:pt x="2237" y="963"/>
                        <a:pt x="2247" y="1096"/>
                      </a:cubicBezTo>
                      <a:cubicBezTo>
                        <a:pt x="2249" y="1128"/>
                        <a:pt x="2249" y="1128"/>
                        <a:pt x="2249" y="1128"/>
                      </a:cubicBezTo>
                      <a:lnTo>
                        <a:pt x="1851" y="1128"/>
                      </a:lnTo>
                      <a:close/>
                      <a:moveTo>
                        <a:pt x="1804" y="1610"/>
                      </a:moveTo>
                      <a:cubicBezTo>
                        <a:pt x="1830" y="1500"/>
                        <a:pt x="1845" y="1379"/>
                        <a:pt x="1850" y="1253"/>
                      </a:cubicBezTo>
                      <a:cubicBezTo>
                        <a:pt x="1851" y="1224"/>
                        <a:pt x="1851" y="1224"/>
                        <a:pt x="1851" y="1224"/>
                      </a:cubicBezTo>
                      <a:cubicBezTo>
                        <a:pt x="2249" y="1224"/>
                        <a:pt x="2249" y="1224"/>
                        <a:pt x="2249" y="1224"/>
                      </a:cubicBezTo>
                      <a:cubicBezTo>
                        <a:pt x="2247" y="1256"/>
                        <a:pt x="2247" y="1256"/>
                        <a:pt x="2247" y="1256"/>
                      </a:cubicBezTo>
                      <a:cubicBezTo>
                        <a:pt x="2237" y="1389"/>
                        <a:pt x="2205" y="1515"/>
                        <a:pt x="2151" y="1630"/>
                      </a:cubicBezTo>
                      <a:cubicBezTo>
                        <a:pt x="2143" y="1647"/>
                        <a:pt x="2143" y="1647"/>
                        <a:pt x="2143" y="1647"/>
                      </a:cubicBezTo>
                      <a:cubicBezTo>
                        <a:pt x="1796" y="1647"/>
                        <a:pt x="1796" y="1647"/>
                        <a:pt x="1796" y="1647"/>
                      </a:cubicBezTo>
                      <a:lnTo>
                        <a:pt x="1804" y="1610"/>
                      </a:lnTo>
                      <a:close/>
                      <a:moveTo>
                        <a:pt x="2053" y="562"/>
                      </a:moveTo>
                      <a:cubicBezTo>
                        <a:pt x="2086" y="609"/>
                        <a:pt x="2086" y="609"/>
                        <a:pt x="2086" y="609"/>
                      </a:cubicBezTo>
                      <a:cubicBezTo>
                        <a:pt x="1768" y="609"/>
                        <a:pt x="1768" y="609"/>
                        <a:pt x="1768" y="609"/>
                      </a:cubicBezTo>
                      <a:cubicBezTo>
                        <a:pt x="1761" y="589"/>
                        <a:pt x="1761" y="589"/>
                        <a:pt x="1761" y="589"/>
                      </a:cubicBezTo>
                      <a:cubicBezTo>
                        <a:pt x="1717" y="455"/>
                        <a:pt x="1662" y="343"/>
                        <a:pt x="1596" y="253"/>
                      </a:cubicBezTo>
                      <a:cubicBezTo>
                        <a:pt x="1528" y="159"/>
                        <a:pt x="1528" y="159"/>
                        <a:pt x="1528" y="159"/>
                      </a:cubicBezTo>
                      <a:cubicBezTo>
                        <a:pt x="1633" y="209"/>
                        <a:pt x="1633" y="209"/>
                        <a:pt x="1633" y="209"/>
                      </a:cubicBezTo>
                      <a:cubicBezTo>
                        <a:pt x="1804" y="290"/>
                        <a:pt x="1945" y="409"/>
                        <a:pt x="2053" y="562"/>
                      </a:cubicBezTo>
                      <a:close/>
                      <a:moveTo>
                        <a:pt x="1596" y="2099"/>
                      </a:moveTo>
                      <a:cubicBezTo>
                        <a:pt x="1662" y="2009"/>
                        <a:pt x="1717" y="1896"/>
                        <a:pt x="1761" y="1763"/>
                      </a:cubicBezTo>
                      <a:cubicBezTo>
                        <a:pt x="1767" y="1743"/>
                        <a:pt x="1767" y="1743"/>
                        <a:pt x="1767" y="1743"/>
                      </a:cubicBezTo>
                      <a:cubicBezTo>
                        <a:pt x="2086" y="1743"/>
                        <a:pt x="2086" y="1743"/>
                        <a:pt x="2086" y="1743"/>
                      </a:cubicBezTo>
                      <a:cubicBezTo>
                        <a:pt x="2053" y="1790"/>
                        <a:pt x="2053" y="1790"/>
                        <a:pt x="2053" y="1790"/>
                      </a:cubicBezTo>
                      <a:cubicBezTo>
                        <a:pt x="1946" y="1942"/>
                        <a:pt x="1801" y="2064"/>
                        <a:pt x="1633" y="2143"/>
                      </a:cubicBezTo>
                      <a:cubicBezTo>
                        <a:pt x="1528" y="2193"/>
                        <a:pt x="1528" y="2193"/>
                        <a:pt x="1528" y="2193"/>
                      </a:cubicBezTo>
                      <a:lnTo>
                        <a:pt x="1596" y="2099"/>
                      </a:lnTo>
                      <a:close/>
                      <a:moveTo>
                        <a:pt x="1129" y="1743"/>
                      </a:moveTo>
                      <a:cubicBezTo>
                        <a:pt x="1129" y="2245"/>
                        <a:pt x="1129" y="2245"/>
                        <a:pt x="1129" y="2245"/>
                      </a:cubicBezTo>
                      <a:cubicBezTo>
                        <a:pt x="1091" y="2234"/>
                        <a:pt x="1091" y="2234"/>
                        <a:pt x="1091" y="2234"/>
                      </a:cubicBezTo>
                      <a:cubicBezTo>
                        <a:pt x="934" y="2188"/>
                        <a:pt x="797" y="2028"/>
                        <a:pt x="705" y="1783"/>
                      </a:cubicBezTo>
                      <a:cubicBezTo>
                        <a:pt x="690" y="1743"/>
                        <a:pt x="690" y="1743"/>
                        <a:pt x="690" y="1743"/>
                      </a:cubicBezTo>
                      <a:lnTo>
                        <a:pt x="1129" y="1743"/>
                      </a:lnTo>
                      <a:close/>
                      <a:moveTo>
                        <a:pt x="502" y="1224"/>
                      </a:moveTo>
                      <a:cubicBezTo>
                        <a:pt x="503" y="1253"/>
                        <a:pt x="503" y="1253"/>
                        <a:pt x="503" y="1253"/>
                      </a:cubicBezTo>
                      <a:cubicBezTo>
                        <a:pt x="507" y="1376"/>
                        <a:pt x="523" y="1496"/>
                        <a:pt x="549" y="1610"/>
                      </a:cubicBezTo>
                      <a:cubicBezTo>
                        <a:pt x="557" y="1647"/>
                        <a:pt x="557" y="1647"/>
                        <a:pt x="557" y="1647"/>
                      </a:cubicBezTo>
                      <a:cubicBezTo>
                        <a:pt x="209" y="1647"/>
                        <a:pt x="209" y="1647"/>
                        <a:pt x="209" y="1647"/>
                      </a:cubicBezTo>
                      <a:cubicBezTo>
                        <a:pt x="201" y="1630"/>
                        <a:pt x="201" y="1630"/>
                        <a:pt x="201" y="1630"/>
                      </a:cubicBezTo>
                      <a:cubicBezTo>
                        <a:pt x="148" y="1514"/>
                        <a:pt x="116" y="1389"/>
                        <a:pt x="106" y="1256"/>
                      </a:cubicBezTo>
                      <a:cubicBezTo>
                        <a:pt x="104" y="1224"/>
                        <a:pt x="104" y="1224"/>
                        <a:pt x="104" y="1224"/>
                      </a:cubicBezTo>
                      <a:lnTo>
                        <a:pt x="502" y="1224"/>
                      </a:lnTo>
                      <a:close/>
                      <a:moveTo>
                        <a:pt x="690" y="609"/>
                      </a:moveTo>
                      <a:cubicBezTo>
                        <a:pt x="705" y="569"/>
                        <a:pt x="705" y="569"/>
                        <a:pt x="705" y="569"/>
                      </a:cubicBezTo>
                      <a:cubicBezTo>
                        <a:pt x="798" y="324"/>
                        <a:pt x="935" y="164"/>
                        <a:pt x="1091" y="118"/>
                      </a:cubicBezTo>
                      <a:cubicBezTo>
                        <a:pt x="1129" y="107"/>
                        <a:pt x="1129" y="107"/>
                        <a:pt x="1129" y="107"/>
                      </a:cubicBezTo>
                      <a:cubicBezTo>
                        <a:pt x="1129" y="609"/>
                        <a:pt x="1129" y="609"/>
                        <a:pt x="1129" y="609"/>
                      </a:cubicBezTo>
                      <a:lnTo>
                        <a:pt x="690" y="609"/>
                      </a:lnTo>
                      <a:close/>
                      <a:moveTo>
                        <a:pt x="606" y="1128"/>
                      </a:moveTo>
                      <a:cubicBezTo>
                        <a:pt x="607" y="1097"/>
                        <a:pt x="607" y="1097"/>
                        <a:pt x="607" y="1097"/>
                      </a:cubicBezTo>
                      <a:cubicBezTo>
                        <a:pt x="613" y="959"/>
                        <a:pt x="630" y="838"/>
                        <a:pt x="658" y="728"/>
                      </a:cubicBezTo>
                      <a:cubicBezTo>
                        <a:pt x="664" y="706"/>
                        <a:pt x="664" y="706"/>
                        <a:pt x="664" y="706"/>
                      </a:cubicBezTo>
                      <a:cubicBezTo>
                        <a:pt x="1129" y="706"/>
                        <a:pt x="1129" y="706"/>
                        <a:pt x="1129" y="706"/>
                      </a:cubicBezTo>
                      <a:cubicBezTo>
                        <a:pt x="1129" y="1128"/>
                        <a:pt x="1129" y="1128"/>
                        <a:pt x="1129" y="1128"/>
                      </a:cubicBezTo>
                      <a:lnTo>
                        <a:pt x="606" y="1128"/>
                      </a:lnTo>
                      <a:close/>
                      <a:moveTo>
                        <a:pt x="658" y="1624"/>
                      </a:moveTo>
                      <a:cubicBezTo>
                        <a:pt x="630" y="1514"/>
                        <a:pt x="613" y="1393"/>
                        <a:pt x="607" y="1255"/>
                      </a:cubicBezTo>
                      <a:cubicBezTo>
                        <a:pt x="606" y="1224"/>
                        <a:pt x="606" y="1224"/>
                        <a:pt x="606" y="1224"/>
                      </a:cubicBezTo>
                      <a:cubicBezTo>
                        <a:pt x="1129" y="1224"/>
                        <a:pt x="1129" y="1224"/>
                        <a:pt x="1129" y="1224"/>
                      </a:cubicBezTo>
                      <a:cubicBezTo>
                        <a:pt x="1129" y="1647"/>
                        <a:pt x="1129" y="1647"/>
                        <a:pt x="1129" y="1647"/>
                      </a:cubicBezTo>
                      <a:cubicBezTo>
                        <a:pt x="664" y="1647"/>
                        <a:pt x="664" y="1647"/>
                        <a:pt x="664" y="1647"/>
                      </a:cubicBezTo>
                      <a:lnTo>
                        <a:pt x="658" y="1624"/>
                      </a:lnTo>
                      <a:close/>
                      <a:moveTo>
                        <a:pt x="549" y="742"/>
                      </a:moveTo>
                      <a:cubicBezTo>
                        <a:pt x="523" y="857"/>
                        <a:pt x="507" y="977"/>
                        <a:pt x="503" y="1100"/>
                      </a:cubicBezTo>
                      <a:cubicBezTo>
                        <a:pt x="502" y="1128"/>
                        <a:pt x="502" y="1128"/>
                        <a:pt x="502" y="1128"/>
                      </a:cubicBezTo>
                      <a:cubicBezTo>
                        <a:pt x="104" y="1128"/>
                        <a:pt x="104" y="1128"/>
                        <a:pt x="104" y="1128"/>
                      </a:cubicBezTo>
                      <a:cubicBezTo>
                        <a:pt x="106" y="1096"/>
                        <a:pt x="106" y="1096"/>
                        <a:pt x="106" y="1096"/>
                      </a:cubicBezTo>
                      <a:cubicBezTo>
                        <a:pt x="116" y="963"/>
                        <a:pt x="148" y="838"/>
                        <a:pt x="202" y="723"/>
                      </a:cubicBezTo>
                      <a:cubicBezTo>
                        <a:pt x="210" y="706"/>
                        <a:pt x="210" y="706"/>
                        <a:pt x="210" y="706"/>
                      </a:cubicBezTo>
                      <a:cubicBezTo>
                        <a:pt x="557" y="706"/>
                        <a:pt x="557" y="706"/>
                        <a:pt x="557" y="706"/>
                      </a:cubicBezTo>
                      <a:lnTo>
                        <a:pt x="549" y="742"/>
                      </a:lnTo>
                      <a:close/>
                      <a:moveTo>
                        <a:pt x="757" y="253"/>
                      </a:moveTo>
                      <a:cubicBezTo>
                        <a:pt x="691" y="343"/>
                        <a:pt x="636" y="456"/>
                        <a:pt x="592" y="589"/>
                      </a:cubicBezTo>
                      <a:cubicBezTo>
                        <a:pt x="585" y="609"/>
                        <a:pt x="585" y="609"/>
                        <a:pt x="585" y="609"/>
                      </a:cubicBezTo>
                      <a:cubicBezTo>
                        <a:pt x="268" y="609"/>
                        <a:pt x="268" y="609"/>
                        <a:pt x="268" y="609"/>
                      </a:cubicBezTo>
                      <a:cubicBezTo>
                        <a:pt x="301" y="562"/>
                        <a:pt x="301" y="562"/>
                        <a:pt x="301" y="562"/>
                      </a:cubicBezTo>
                      <a:cubicBezTo>
                        <a:pt x="408" y="408"/>
                        <a:pt x="549" y="289"/>
                        <a:pt x="720" y="209"/>
                      </a:cubicBezTo>
                      <a:cubicBezTo>
                        <a:pt x="825" y="159"/>
                        <a:pt x="825" y="159"/>
                        <a:pt x="825" y="159"/>
                      </a:cubicBezTo>
                      <a:lnTo>
                        <a:pt x="757" y="253"/>
                      </a:lnTo>
                      <a:close/>
                      <a:moveTo>
                        <a:pt x="301" y="1790"/>
                      </a:moveTo>
                      <a:cubicBezTo>
                        <a:pt x="268" y="1743"/>
                        <a:pt x="268" y="1743"/>
                        <a:pt x="268" y="1743"/>
                      </a:cubicBezTo>
                      <a:cubicBezTo>
                        <a:pt x="585" y="1743"/>
                        <a:pt x="585" y="1743"/>
                        <a:pt x="585" y="1743"/>
                      </a:cubicBezTo>
                      <a:cubicBezTo>
                        <a:pt x="592" y="1763"/>
                        <a:pt x="592" y="1763"/>
                        <a:pt x="592" y="1763"/>
                      </a:cubicBezTo>
                      <a:cubicBezTo>
                        <a:pt x="635" y="1895"/>
                        <a:pt x="691" y="2008"/>
                        <a:pt x="757" y="2099"/>
                      </a:cubicBezTo>
                      <a:cubicBezTo>
                        <a:pt x="825" y="2192"/>
                        <a:pt x="825" y="2192"/>
                        <a:pt x="825" y="2192"/>
                      </a:cubicBezTo>
                      <a:cubicBezTo>
                        <a:pt x="720" y="2143"/>
                        <a:pt x="720" y="2143"/>
                        <a:pt x="720" y="2143"/>
                      </a:cubicBezTo>
                      <a:cubicBezTo>
                        <a:pt x="550" y="2063"/>
                        <a:pt x="409" y="1945"/>
                        <a:pt x="301" y="1790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9" name="íṧḷiḍe"/>
                <p:cNvSpPr/>
                <p:nvPr/>
              </p:nvSpPr>
              <p:spPr bwMode="auto">
                <a:xfrm>
                  <a:off x="1837" y="1429"/>
                  <a:ext cx="228" cy="187"/>
                </a:xfrm>
                <a:custGeom>
                  <a:avLst/>
                  <a:gdLst>
                    <a:gd name="T0" fmla="*/ 2 w 228"/>
                    <a:gd name="T1" fmla="*/ 140 h 187"/>
                    <a:gd name="T2" fmla="*/ 0 w 228"/>
                    <a:gd name="T3" fmla="*/ 162 h 187"/>
                    <a:gd name="T4" fmla="*/ 205 w 228"/>
                    <a:gd name="T5" fmla="*/ 187 h 187"/>
                    <a:gd name="T6" fmla="*/ 228 w 228"/>
                    <a:gd name="T7" fmla="*/ 2 h 187"/>
                    <a:gd name="T8" fmla="*/ 206 w 228"/>
                    <a:gd name="T9" fmla="*/ 0 h 187"/>
                    <a:gd name="T10" fmla="*/ 186 w 228"/>
                    <a:gd name="T11" fmla="*/ 162 h 187"/>
                    <a:gd name="T12" fmla="*/ 2 w 228"/>
                    <a:gd name="T13" fmla="*/ 14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8" h="187">
                      <a:moveTo>
                        <a:pt x="2" y="140"/>
                      </a:moveTo>
                      <a:lnTo>
                        <a:pt x="0" y="162"/>
                      </a:lnTo>
                      <a:lnTo>
                        <a:pt x="205" y="187"/>
                      </a:lnTo>
                      <a:lnTo>
                        <a:pt x="228" y="2"/>
                      </a:lnTo>
                      <a:lnTo>
                        <a:pt x="206" y="0"/>
                      </a:lnTo>
                      <a:lnTo>
                        <a:pt x="186" y="162"/>
                      </a:lnTo>
                      <a:lnTo>
                        <a:pt x="2" y="140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0" name="îŝļiḓé"/>
                <p:cNvSpPr/>
                <p:nvPr/>
              </p:nvSpPr>
              <p:spPr bwMode="auto">
                <a:xfrm>
                  <a:off x="1734" y="1308"/>
                  <a:ext cx="584" cy="583"/>
                </a:xfrm>
                <a:custGeom>
                  <a:avLst/>
                  <a:gdLst>
                    <a:gd name="T0" fmla="*/ 75 w 2436"/>
                    <a:gd name="T1" fmla="*/ 1080 h 2436"/>
                    <a:gd name="T2" fmla="*/ 1080 w 2436"/>
                    <a:gd name="T3" fmla="*/ 2360 h 2436"/>
                    <a:gd name="T4" fmla="*/ 2360 w 2436"/>
                    <a:gd name="T5" fmla="*/ 1355 h 2436"/>
                    <a:gd name="T6" fmla="*/ 1355 w 2436"/>
                    <a:gd name="T7" fmla="*/ 75 h 2436"/>
                    <a:gd name="T8" fmla="*/ 75 w 2436"/>
                    <a:gd name="T9" fmla="*/ 1080 h 2436"/>
                    <a:gd name="T10" fmla="*/ 1344 w 2436"/>
                    <a:gd name="T11" fmla="*/ 167 h 2436"/>
                    <a:gd name="T12" fmla="*/ 2268 w 2436"/>
                    <a:gd name="T13" fmla="*/ 1344 h 2436"/>
                    <a:gd name="T14" fmla="*/ 1091 w 2436"/>
                    <a:gd name="T15" fmla="*/ 2268 h 2436"/>
                    <a:gd name="T16" fmla="*/ 167 w 2436"/>
                    <a:gd name="T17" fmla="*/ 1091 h 2436"/>
                    <a:gd name="T18" fmla="*/ 1344 w 2436"/>
                    <a:gd name="T19" fmla="*/ 167 h 2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36" h="2436">
                      <a:moveTo>
                        <a:pt x="75" y="1080"/>
                      </a:moveTo>
                      <a:cubicBezTo>
                        <a:pt x="0" y="1710"/>
                        <a:pt x="450" y="2284"/>
                        <a:pt x="1080" y="2360"/>
                      </a:cubicBezTo>
                      <a:cubicBezTo>
                        <a:pt x="1710" y="2436"/>
                        <a:pt x="2284" y="1985"/>
                        <a:pt x="2360" y="1355"/>
                      </a:cubicBezTo>
                      <a:cubicBezTo>
                        <a:pt x="2436" y="725"/>
                        <a:pt x="1985" y="151"/>
                        <a:pt x="1355" y="75"/>
                      </a:cubicBezTo>
                      <a:cubicBezTo>
                        <a:pt x="725" y="0"/>
                        <a:pt x="151" y="450"/>
                        <a:pt x="75" y="1080"/>
                      </a:cubicBezTo>
                      <a:close/>
                      <a:moveTo>
                        <a:pt x="1344" y="167"/>
                      </a:moveTo>
                      <a:cubicBezTo>
                        <a:pt x="1923" y="237"/>
                        <a:pt x="2338" y="765"/>
                        <a:pt x="2268" y="1344"/>
                      </a:cubicBezTo>
                      <a:cubicBezTo>
                        <a:pt x="2198" y="1923"/>
                        <a:pt x="1671" y="2338"/>
                        <a:pt x="1091" y="2268"/>
                      </a:cubicBezTo>
                      <a:cubicBezTo>
                        <a:pt x="512" y="2198"/>
                        <a:pt x="98" y="1671"/>
                        <a:pt x="167" y="1091"/>
                      </a:cubicBezTo>
                      <a:cubicBezTo>
                        <a:pt x="237" y="512"/>
                        <a:pt x="765" y="98"/>
                        <a:pt x="1344" y="1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1" name="ïṣḷiḍè"/>
                <p:cNvSpPr/>
                <p:nvPr/>
              </p:nvSpPr>
              <p:spPr bwMode="auto">
                <a:xfrm>
                  <a:off x="4093" y="74"/>
                  <a:ext cx="630" cy="622"/>
                </a:xfrm>
                <a:custGeom>
                  <a:avLst/>
                  <a:gdLst>
                    <a:gd name="T0" fmla="*/ 194 w 630"/>
                    <a:gd name="T1" fmla="*/ 0 h 622"/>
                    <a:gd name="T2" fmla="*/ 0 w 630"/>
                    <a:gd name="T3" fmla="*/ 423 h 622"/>
                    <a:gd name="T4" fmla="*/ 436 w 630"/>
                    <a:gd name="T5" fmla="*/ 622 h 622"/>
                    <a:gd name="T6" fmla="*/ 630 w 630"/>
                    <a:gd name="T7" fmla="*/ 198 h 622"/>
                    <a:gd name="T8" fmla="*/ 194 w 630"/>
                    <a:gd name="T9" fmla="*/ 0 h 622"/>
                    <a:gd name="T10" fmla="*/ 27 w 630"/>
                    <a:gd name="T11" fmla="*/ 413 h 622"/>
                    <a:gd name="T12" fmla="*/ 204 w 630"/>
                    <a:gd name="T13" fmla="*/ 26 h 622"/>
                    <a:gd name="T14" fmla="*/ 603 w 630"/>
                    <a:gd name="T15" fmla="*/ 208 h 622"/>
                    <a:gd name="T16" fmla="*/ 426 w 630"/>
                    <a:gd name="T17" fmla="*/ 595 h 622"/>
                    <a:gd name="T18" fmla="*/ 27 w 630"/>
                    <a:gd name="T19" fmla="*/ 413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0" h="622">
                      <a:moveTo>
                        <a:pt x="194" y="0"/>
                      </a:moveTo>
                      <a:lnTo>
                        <a:pt x="0" y="423"/>
                      </a:lnTo>
                      <a:lnTo>
                        <a:pt x="436" y="622"/>
                      </a:lnTo>
                      <a:lnTo>
                        <a:pt x="630" y="198"/>
                      </a:lnTo>
                      <a:lnTo>
                        <a:pt x="194" y="0"/>
                      </a:lnTo>
                      <a:close/>
                      <a:moveTo>
                        <a:pt x="27" y="413"/>
                      </a:moveTo>
                      <a:lnTo>
                        <a:pt x="204" y="26"/>
                      </a:lnTo>
                      <a:lnTo>
                        <a:pt x="603" y="208"/>
                      </a:lnTo>
                      <a:lnTo>
                        <a:pt x="426" y="595"/>
                      </a:lnTo>
                      <a:lnTo>
                        <a:pt x="27" y="4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2" name="ïṩľïḓê"/>
                <p:cNvSpPr/>
                <p:nvPr/>
              </p:nvSpPr>
              <p:spPr bwMode="auto">
                <a:xfrm>
                  <a:off x="4166" y="119"/>
                  <a:ext cx="503" cy="468"/>
                </a:xfrm>
                <a:custGeom>
                  <a:avLst/>
                  <a:gdLst>
                    <a:gd name="T0" fmla="*/ 0 w 503"/>
                    <a:gd name="T1" fmla="*/ 301 h 468"/>
                    <a:gd name="T2" fmla="*/ 366 w 503"/>
                    <a:gd name="T3" fmla="*/ 468 h 468"/>
                    <a:gd name="T4" fmla="*/ 503 w 503"/>
                    <a:gd name="T5" fmla="*/ 167 h 468"/>
                    <a:gd name="T6" fmla="*/ 138 w 503"/>
                    <a:gd name="T7" fmla="*/ 0 h 468"/>
                    <a:gd name="T8" fmla="*/ 0 w 503"/>
                    <a:gd name="T9" fmla="*/ 301 h 468"/>
                    <a:gd name="T10" fmla="*/ 27 w 503"/>
                    <a:gd name="T11" fmla="*/ 291 h 468"/>
                    <a:gd name="T12" fmla="*/ 148 w 503"/>
                    <a:gd name="T13" fmla="*/ 27 h 468"/>
                    <a:gd name="T14" fmla="*/ 477 w 503"/>
                    <a:gd name="T15" fmla="*/ 176 h 468"/>
                    <a:gd name="T16" fmla="*/ 356 w 503"/>
                    <a:gd name="T17" fmla="*/ 441 h 468"/>
                    <a:gd name="T18" fmla="*/ 27 w 503"/>
                    <a:gd name="T19" fmla="*/ 291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3" h="468">
                      <a:moveTo>
                        <a:pt x="0" y="301"/>
                      </a:moveTo>
                      <a:lnTo>
                        <a:pt x="366" y="468"/>
                      </a:lnTo>
                      <a:lnTo>
                        <a:pt x="503" y="167"/>
                      </a:lnTo>
                      <a:lnTo>
                        <a:pt x="138" y="0"/>
                      </a:lnTo>
                      <a:lnTo>
                        <a:pt x="0" y="301"/>
                      </a:lnTo>
                      <a:close/>
                      <a:moveTo>
                        <a:pt x="27" y="291"/>
                      </a:moveTo>
                      <a:lnTo>
                        <a:pt x="148" y="27"/>
                      </a:lnTo>
                      <a:lnTo>
                        <a:pt x="477" y="176"/>
                      </a:lnTo>
                      <a:lnTo>
                        <a:pt x="356" y="441"/>
                      </a:lnTo>
                      <a:lnTo>
                        <a:pt x="27" y="291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3" name="í$ļíḓé"/>
                <p:cNvSpPr/>
                <p:nvPr/>
              </p:nvSpPr>
              <p:spPr bwMode="auto">
                <a:xfrm>
                  <a:off x="4311" y="212"/>
                  <a:ext cx="95" cy="95"/>
                </a:xfrm>
                <a:custGeom>
                  <a:avLst/>
                  <a:gdLst>
                    <a:gd name="T0" fmla="*/ 126 w 397"/>
                    <a:gd name="T1" fmla="*/ 357 h 397"/>
                    <a:gd name="T2" fmla="*/ 357 w 397"/>
                    <a:gd name="T3" fmla="*/ 271 h 397"/>
                    <a:gd name="T4" fmla="*/ 271 w 397"/>
                    <a:gd name="T5" fmla="*/ 40 h 397"/>
                    <a:gd name="T6" fmla="*/ 40 w 397"/>
                    <a:gd name="T7" fmla="*/ 126 h 397"/>
                    <a:gd name="T8" fmla="*/ 126 w 397"/>
                    <a:gd name="T9" fmla="*/ 357 h 397"/>
                    <a:gd name="T10" fmla="*/ 236 w 397"/>
                    <a:gd name="T11" fmla="*/ 116 h 397"/>
                    <a:gd name="T12" fmla="*/ 280 w 397"/>
                    <a:gd name="T13" fmla="*/ 236 h 397"/>
                    <a:gd name="T14" fmla="*/ 161 w 397"/>
                    <a:gd name="T15" fmla="*/ 280 h 397"/>
                    <a:gd name="T16" fmla="*/ 116 w 397"/>
                    <a:gd name="T17" fmla="*/ 161 h 397"/>
                    <a:gd name="T18" fmla="*/ 236 w 397"/>
                    <a:gd name="T19" fmla="*/ 11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7" h="397">
                      <a:moveTo>
                        <a:pt x="126" y="357"/>
                      </a:moveTo>
                      <a:cubicBezTo>
                        <a:pt x="213" y="397"/>
                        <a:pt x="317" y="358"/>
                        <a:pt x="357" y="271"/>
                      </a:cubicBezTo>
                      <a:cubicBezTo>
                        <a:pt x="397" y="183"/>
                        <a:pt x="358" y="80"/>
                        <a:pt x="271" y="40"/>
                      </a:cubicBezTo>
                      <a:cubicBezTo>
                        <a:pt x="183" y="0"/>
                        <a:pt x="80" y="39"/>
                        <a:pt x="40" y="126"/>
                      </a:cubicBezTo>
                      <a:cubicBezTo>
                        <a:pt x="0" y="214"/>
                        <a:pt x="39" y="317"/>
                        <a:pt x="126" y="357"/>
                      </a:cubicBezTo>
                      <a:close/>
                      <a:moveTo>
                        <a:pt x="236" y="116"/>
                      </a:moveTo>
                      <a:cubicBezTo>
                        <a:pt x="281" y="137"/>
                        <a:pt x="301" y="191"/>
                        <a:pt x="280" y="236"/>
                      </a:cubicBezTo>
                      <a:cubicBezTo>
                        <a:pt x="260" y="281"/>
                        <a:pt x="206" y="301"/>
                        <a:pt x="161" y="280"/>
                      </a:cubicBezTo>
                      <a:cubicBezTo>
                        <a:pt x="116" y="260"/>
                        <a:pt x="96" y="206"/>
                        <a:pt x="116" y="161"/>
                      </a:cubicBezTo>
                      <a:cubicBezTo>
                        <a:pt x="137" y="116"/>
                        <a:pt x="190" y="96"/>
                        <a:pt x="236" y="116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4" name="íṩ1ïḍe"/>
                <p:cNvSpPr/>
                <p:nvPr/>
              </p:nvSpPr>
              <p:spPr bwMode="auto">
                <a:xfrm>
                  <a:off x="4245" y="313"/>
                  <a:ext cx="296" cy="199"/>
                </a:xfrm>
                <a:custGeom>
                  <a:avLst/>
                  <a:gdLst>
                    <a:gd name="T0" fmla="*/ 205 w 296"/>
                    <a:gd name="T1" fmla="*/ 52 h 199"/>
                    <a:gd name="T2" fmla="*/ 173 w 296"/>
                    <a:gd name="T3" fmla="*/ 0 h 199"/>
                    <a:gd name="T4" fmla="*/ 109 w 296"/>
                    <a:gd name="T5" fmla="*/ 39 h 199"/>
                    <a:gd name="T6" fmla="*/ 86 w 296"/>
                    <a:gd name="T7" fmla="*/ 3 h 199"/>
                    <a:gd name="T8" fmla="*/ 5 w 296"/>
                    <a:gd name="T9" fmla="*/ 54 h 199"/>
                    <a:gd name="T10" fmla="*/ 0 w 296"/>
                    <a:gd name="T11" fmla="*/ 64 h 199"/>
                    <a:gd name="T12" fmla="*/ 296 w 296"/>
                    <a:gd name="T13" fmla="*/ 199 h 199"/>
                    <a:gd name="T14" fmla="*/ 282 w 296"/>
                    <a:gd name="T15" fmla="*/ 3 h 199"/>
                    <a:gd name="T16" fmla="*/ 205 w 296"/>
                    <a:gd name="T17" fmla="*/ 52 h 199"/>
                    <a:gd name="T18" fmla="*/ 36 w 296"/>
                    <a:gd name="T19" fmla="*/ 58 h 199"/>
                    <a:gd name="T20" fmla="*/ 80 w 296"/>
                    <a:gd name="T21" fmla="*/ 31 h 199"/>
                    <a:gd name="T22" fmla="*/ 103 w 296"/>
                    <a:gd name="T23" fmla="*/ 66 h 199"/>
                    <a:gd name="T24" fmla="*/ 166 w 296"/>
                    <a:gd name="T25" fmla="*/ 28 h 199"/>
                    <a:gd name="T26" fmla="*/ 198 w 296"/>
                    <a:gd name="T27" fmla="*/ 81 h 199"/>
                    <a:gd name="T28" fmla="*/ 264 w 296"/>
                    <a:gd name="T29" fmla="*/ 39 h 199"/>
                    <a:gd name="T30" fmla="*/ 273 w 296"/>
                    <a:gd name="T31" fmla="*/ 166 h 199"/>
                    <a:gd name="T32" fmla="*/ 36 w 296"/>
                    <a:gd name="T33" fmla="*/ 58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99">
                      <a:moveTo>
                        <a:pt x="205" y="52"/>
                      </a:moveTo>
                      <a:lnTo>
                        <a:pt x="173" y="0"/>
                      </a:lnTo>
                      <a:lnTo>
                        <a:pt x="109" y="39"/>
                      </a:lnTo>
                      <a:lnTo>
                        <a:pt x="86" y="3"/>
                      </a:lnTo>
                      <a:lnTo>
                        <a:pt x="5" y="54"/>
                      </a:lnTo>
                      <a:lnTo>
                        <a:pt x="0" y="64"/>
                      </a:lnTo>
                      <a:lnTo>
                        <a:pt x="296" y="199"/>
                      </a:lnTo>
                      <a:lnTo>
                        <a:pt x="282" y="3"/>
                      </a:lnTo>
                      <a:lnTo>
                        <a:pt x="205" y="52"/>
                      </a:lnTo>
                      <a:close/>
                      <a:moveTo>
                        <a:pt x="36" y="58"/>
                      </a:moveTo>
                      <a:lnTo>
                        <a:pt x="80" y="31"/>
                      </a:lnTo>
                      <a:lnTo>
                        <a:pt x="103" y="66"/>
                      </a:lnTo>
                      <a:lnTo>
                        <a:pt x="166" y="28"/>
                      </a:lnTo>
                      <a:lnTo>
                        <a:pt x="198" y="81"/>
                      </a:lnTo>
                      <a:lnTo>
                        <a:pt x="264" y="39"/>
                      </a:lnTo>
                      <a:lnTo>
                        <a:pt x="273" y="166"/>
                      </a:lnTo>
                      <a:lnTo>
                        <a:pt x="36" y="5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5" name="í$ļídè"/>
                <p:cNvSpPr/>
                <p:nvPr/>
              </p:nvSpPr>
              <p:spPr bwMode="auto">
                <a:xfrm>
                  <a:off x="5146" y="2483"/>
                  <a:ext cx="456" cy="695"/>
                </a:xfrm>
                <a:custGeom>
                  <a:avLst/>
                  <a:gdLst>
                    <a:gd name="T0" fmla="*/ 906 w 1904"/>
                    <a:gd name="T1" fmla="*/ 2794 h 2907"/>
                    <a:gd name="T2" fmla="*/ 1153 w 1904"/>
                    <a:gd name="T3" fmla="*/ 2204 h 2907"/>
                    <a:gd name="T4" fmla="*/ 1220 w 1904"/>
                    <a:gd name="T5" fmla="*/ 2042 h 2907"/>
                    <a:gd name="T6" fmla="*/ 1558 w 1904"/>
                    <a:gd name="T7" fmla="*/ 1236 h 2907"/>
                    <a:gd name="T8" fmla="*/ 1625 w 1904"/>
                    <a:gd name="T9" fmla="*/ 1074 h 2907"/>
                    <a:gd name="T10" fmla="*/ 1872 w 1904"/>
                    <a:gd name="T11" fmla="*/ 483 h 2907"/>
                    <a:gd name="T12" fmla="*/ 1791 w 1904"/>
                    <a:gd name="T13" fmla="*/ 287 h 2907"/>
                    <a:gd name="T14" fmla="*/ 1106 w 1904"/>
                    <a:gd name="T15" fmla="*/ 0 h 2907"/>
                    <a:gd name="T16" fmla="*/ 301 w 1904"/>
                    <a:gd name="T17" fmla="*/ 1184 h 2907"/>
                    <a:gd name="T18" fmla="*/ 24 w 1904"/>
                    <a:gd name="T19" fmla="*/ 2588 h 2907"/>
                    <a:gd name="T20" fmla="*/ 709 w 1904"/>
                    <a:gd name="T21" fmla="*/ 2875 h 2907"/>
                    <a:gd name="T22" fmla="*/ 906 w 1904"/>
                    <a:gd name="T23" fmla="*/ 2794 h 2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04" h="2907">
                      <a:moveTo>
                        <a:pt x="906" y="2794"/>
                      </a:moveTo>
                      <a:cubicBezTo>
                        <a:pt x="1153" y="2204"/>
                        <a:pt x="1153" y="2204"/>
                        <a:pt x="1153" y="2204"/>
                      </a:cubicBezTo>
                      <a:cubicBezTo>
                        <a:pt x="1220" y="2042"/>
                        <a:pt x="1220" y="2042"/>
                        <a:pt x="1220" y="2042"/>
                      </a:cubicBezTo>
                      <a:cubicBezTo>
                        <a:pt x="1558" y="1236"/>
                        <a:pt x="1558" y="1236"/>
                        <a:pt x="1558" y="1236"/>
                      </a:cubicBezTo>
                      <a:cubicBezTo>
                        <a:pt x="1625" y="1074"/>
                        <a:pt x="1625" y="1074"/>
                        <a:pt x="1625" y="1074"/>
                      </a:cubicBezTo>
                      <a:cubicBezTo>
                        <a:pt x="1872" y="483"/>
                        <a:pt x="1872" y="483"/>
                        <a:pt x="1872" y="483"/>
                      </a:cubicBezTo>
                      <a:cubicBezTo>
                        <a:pt x="1904" y="407"/>
                        <a:pt x="1868" y="319"/>
                        <a:pt x="1791" y="287"/>
                      </a:cubicBezTo>
                      <a:cubicBezTo>
                        <a:pt x="1106" y="0"/>
                        <a:pt x="1106" y="0"/>
                        <a:pt x="1106" y="0"/>
                      </a:cubicBezTo>
                      <a:cubicBezTo>
                        <a:pt x="804" y="264"/>
                        <a:pt x="512" y="679"/>
                        <a:pt x="301" y="1184"/>
                      </a:cubicBezTo>
                      <a:cubicBezTo>
                        <a:pt x="90" y="1689"/>
                        <a:pt x="0" y="2188"/>
                        <a:pt x="24" y="2588"/>
                      </a:cubicBezTo>
                      <a:cubicBezTo>
                        <a:pt x="709" y="2875"/>
                        <a:pt x="709" y="2875"/>
                        <a:pt x="709" y="2875"/>
                      </a:cubicBezTo>
                      <a:cubicBezTo>
                        <a:pt x="786" y="2907"/>
                        <a:pt x="874" y="2871"/>
                        <a:pt x="906" y="2794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6" name="iŝḻîḑê"/>
                <p:cNvSpPr/>
                <p:nvPr/>
              </p:nvSpPr>
              <p:spPr bwMode="auto">
                <a:xfrm>
                  <a:off x="5138" y="2480"/>
                  <a:ext cx="273" cy="622"/>
                </a:xfrm>
                <a:custGeom>
                  <a:avLst/>
                  <a:gdLst>
                    <a:gd name="T0" fmla="*/ 1140 w 1140"/>
                    <a:gd name="T1" fmla="*/ 14 h 2602"/>
                    <a:gd name="T2" fmla="*/ 1107 w 1140"/>
                    <a:gd name="T3" fmla="*/ 0 h 2602"/>
                    <a:gd name="T4" fmla="*/ 302 w 1140"/>
                    <a:gd name="T5" fmla="*/ 1184 h 2602"/>
                    <a:gd name="T6" fmla="*/ 24 w 1140"/>
                    <a:gd name="T7" fmla="*/ 2588 h 2602"/>
                    <a:gd name="T8" fmla="*/ 58 w 1140"/>
                    <a:gd name="T9" fmla="*/ 2602 h 2602"/>
                    <a:gd name="T10" fmla="*/ 335 w 1140"/>
                    <a:gd name="T11" fmla="*/ 1198 h 2602"/>
                    <a:gd name="T12" fmla="*/ 1140 w 1140"/>
                    <a:gd name="T13" fmla="*/ 14 h 2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0" h="2602">
                      <a:moveTo>
                        <a:pt x="1140" y="14"/>
                      </a:move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805" y="264"/>
                        <a:pt x="513" y="679"/>
                        <a:pt x="302" y="1184"/>
                      </a:cubicBezTo>
                      <a:cubicBezTo>
                        <a:pt x="91" y="1689"/>
                        <a:pt x="0" y="2188"/>
                        <a:pt x="24" y="2588"/>
                      </a:cubicBezTo>
                      <a:cubicBezTo>
                        <a:pt x="58" y="2602"/>
                        <a:pt x="58" y="2602"/>
                        <a:pt x="58" y="2602"/>
                      </a:cubicBezTo>
                      <a:cubicBezTo>
                        <a:pt x="34" y="2202"/>
                        <a:pt x="124" y="1703"/>
                        <a:pt x="335" y="1198"/>
                      </a:cubicBezTo>
                      <a:cubicBezTo>
                        <a:pt x="546" y="693"/>
                        <a:pt x="838" y="278"/>
                        <a:pt x="1140" y="14"/>
                      </a:cubicBezTo>
                      <a:close/>
                    </a:path>
                  </a:pathLst>
                </a:custGeom>
                <a:solidFill>
                  <a:srgbClr val="6B69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7" name="íslîḍè"/>
                <p:cNvSpPr/>
                <p:nvPr/>
              </p:nvSpPr>
              <p:spPr bwMode="auto">
                <a:xfrm>
                  <a:off x="5422" y="2740"/>
                  <a:ext cx="213" cy="309"/>
                </a:xfrm>
                <a:custGeom>
                  <a:avLst/>
                  <a:gdLst>
                    <a:gd name="T0" fmla="*/ 689 w 892"/>
                    <a:gd name="T1" fmla="*/ 280 h 1290"/>
                    <a:gd name="T2" fmla="*/ 352 w 892"/>
                    <a:gd name="T3" fmla="*/ 1087 h 1290"/>
                    <a:gd name="T4" fmla="*/ 67 w 892"/>
                    <a:gd name="T5" fmla="*/ 968 h 1290"/>
                    <a:gd name="T6" fmla="*/ 0 w 892"/>
                    <a:gd name="T7" fmla="*/ 1130 h 1290"/>
                    <a:gd name="T8" fmla="*/ 307 w 892"/>
                    <a:gd name="T9" fmla="*/ 1258 h 1290"/>
                    <a:gd name="T10" fmla="*/ 504 w 892"/>
                    <a:gd name="T11" fmla="*/ 1177 h 1290"/>
                    <a:gd name="T12" fmla="*/ 860 w 892"/>
                    <a:gd name="T13" fmla="*/ 325 h 1290"/>
                    <a:gd name="T14" fmla="*/ 780 w 892"/>
                    <a:gd name="T15" fmla="*/ 128 h 1290"/>
                    <a:gd name="T16" fmla="*/ 472 w 892"/>
                    <a:gd name="T17" fmla="*/ 0 h 1290"/>
                    <a:gd name="T18" fmla="*/ 405 w 892"/>
                    <a:gd name="T19" fmla="*/ 162 h 1290"/>
                    <a:gd name="T20" fmla="*/ 689 w 892"/>
                    <a:gd name="T21" fmla="*/ 280 h 1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2" h="1290">
                      <a:moveTo>
                        <a:pt x="689" y="280"/>
                      </a:moveTo>
                      <a:cubicBezTo>
                        <a:pt x="352" y="1087"/>
                        <a:pt x="352" y="1087"/>
                        <a:pt x="352" y="1087"/>
                      </a:cubicBezTo>
                      <a:cubicBezTo>
                        <a:pt x="67" y="968"/>
                        <a:pt x="67" y="968"/>
                        <a:pt x="67" y="968"/>
                      </a:cubicBezTo>
                      <a:cubicBezTo>
                        <a:pt x="0" y="1130"/>
                        <a:pt x="0" y="1130"/>
                        <a:pt x="0" y="1130"/>
                      </a:cubicBezTo>
                      <a:cubicBezTo>
                        <a:pt x="307" y="1258"/>
                        <a:pt x="307" y="1258"/>
                        <a:pt x="307" y="1258"/>
                      </a:cubicBezTo>
                      <a:cubicBezTo>
                        <a:pt x="384" y="1290"/>
                        <a:pt x="472" y="1254"/>
                        <a:pt x="504" y="1177"/>
                      </a:cubicBezTo>
                      <a:cubicBezTo>
                        <a:pt x="860" y="325"/>
                        <a:pt x="860" y="325"/>
                        <a:pt x="860" y="325"/>
                      </a:cubicBezTo>
                      <a:cubicBezTo>
                        <a:pt x="892" y="248"/>
                        <a:pt x="856" y="160"/>
                        <a:pt x="780" y="128"/>
                      </a:cubicBezTo>
                      <a:cubicBezTo>
                        <a:pt x="472" y="0"/>
                        <a:pt x="472" y="0"/>
                        <a:pt x="472" y="0"/>
                      </a:cubicBezTo>
                      <a:cubicBezTo>
                        <a:pt x="405" y="162"/>
                        <a:pt x="405" y="162"/>
                        <a:pt x="405" y="162"/>
                      </a:cubicBezTo>
                      <a:lnTo>
                        <a:pt x="689" y="280"/>
                      </a:lnTo>
                      <a:close/>
                    </a:path>
                  </a:pathLst>
                </a:custGeom>
                <a:solidFill>
                  <a:srgbClr val="2F2D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8" name="iṡ1iḓè"/>
                <p:cNvSpPr/>
                <p:nvPr/>
              </p:nvSpPr>
              <p:spPr bwMode="auto">
                <a:xfrm>
                  <a:off x="4923" y="2392"/>
                  <a:ext cx="480" cy="707"/>
                </a:xfrm>
                <a:custGeom>
                  <a:avLst/>
                  <a:gdLst>
                    <a:gd name="T0" fmla="*/ 2001 w 2001"/>
                    <a:gd name="T1" fmla="*/ 369 h 2957"/>
                    <a:gd name="T2" fmla="*/ 1195 w 2001"/>
                    <a:gd name="T3" fmla="*/ 32 h 2957"/>
                    <a:gd name="T4" fmla="*/ 998 w 2001"/>
                    <a:gd name="T5" fmla="*/ 113 h 2957"/>
                    <a:gd name="T6" fmla="*/ 32 w 2001"/>
                    <a:gd name="T7" fmla="*/ 2424 h 2957"/>
                    <a:gd name="T8" fmla="*/ 113 w 2001"/>
                    <a:gd name="T9" fmla="*/ 2621 h 2957"/>
                    <a:gd name="T10" fmla="*/ 918 w 2001"/>
                    <a:gd name="T11" fmla="*/ 2957 h 2957"/>
                    <a:gd name="T12" fmla="*/ 1196 w 2001"/>
                    <a:gd name="T13" fmla="*/ 1553 h 2957"/>
                    <a:gd name="T14" fmla="*/ 2001 w 2001"/>
                    <a:gd name="T15" fmla="*/ 369 h 2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1" h="2957">
                      <a:moveTo>
                        <a:pt x="2001" y="369"/>
                      </a:moveTo>
                      <a:cubicBezTo>
                        <a:pt x="1195" y="32"/>
                        <a:pt x="1195" y="32"/>
                        <a:pt x="1195" y="32"/>
                      </a:cubicBezTo>
                      <a:cubicBezTo>
                        <a:pt x="1118" y="0"/>
                        <a:pt x="1030" y="36"/>
                        <a:pt x="998" y="113"/>
                      </a:cubicBezTo>
                      <a:cubicBezTo>
                        <a:pt x="32" y="2424"/>
                        <a:pt x="32" y="2424"/>
                        <a:pt x="32" y="2424"/>
                      </a:cubicBezTo>
                      <a:cubicBezTo>
                        <a:pt x="0" y="2501"/>
                        <a:pt x="36" y="2589"/>
                        <a:pt x="113" y="2621"/>
                      </a:cubicBezTo>
                      <a:cubicBezTo>
                        <a:pt x="918" y="2957"/>
                        <a:pt x="918" y="2957"/>
                        <a:pt x="918" y="2957"/>
                      </a:cubicBezTo>
                      <a:cubicBezTo>
                        <a:pt x="894" y="2557"/>
                        <a:pt x="985" y="2058"/>
                        <a:pt x="1196" y="1553"/>
                      </a:cubicBezTo>
                      <a:cubicBezTo>
                        <a:pt x="1407" y="1048"/>
                        <a:pt x="1699" y="633"/>
                        <a:pt x="2001" y="369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9" name="îṩ1iḓè"/>
                <p:cNvSpPr/>
                <p:nvPr/>
              </p:nvSpPr>
              <p:spPr bwMode="auto">
                <a:xfrm>
                  <a:off x="5237" y="2494"/>
                  <a:ext cx="168" cy="140"/>
                </a:xfrm>
                <a:custGeom>
                  <a:avLst/>
                  <a:gdLst>
                    <a:gd name="T0" fmla="*/ 113 w 702"/>
                    <a:gd name="T1" fmla="*/ 423 h 586"/>
                    <a:gd name="T2" fmla="*/ 32 w 702"/>
                    <a:gd name="T3" fmla="*/ 227 h 586"/>
                    <a:gd name="T4" fmla="*/ 80 w 702"/>
                    <a:gd name="T5" fmla="*/ 113 h 586"/>
                    <a:gd name="T6" fmla="*/ 276 w 702"/>
                    <a:gd name="T7" fmla="*/ 32 h 586"/>
                    <a:gd name="T8" fmla="*/ 589 w 702"/>
                    <a:gd name="T9" fmla="*/ 163 h 586"/>
                    <a:gd name="T10" fmla="*/ 670 w 702"/>
                    <a:gd name="T11" fmla="*/ 360 h 586"/>
                    <a:gd name="T12" fmla="*/ 623 w 702"/>
                    <a:gd name="T13" fmla="*/ 474 h 586"/>
                    <a:gd name="T14" fmla="*/ 426 w 702"/>
                    <a:gd name="T15" fmla="*/ 554 h 586"/>
                    <a:gd name="T16" fmla="*/ 113 w 702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2" h="586">
                      <a:moveTo>
                        <a:pt x="113" y="423"/>
                      </a:moveTo>
                      <a:cubicBezTo>
                        <a:pt x="36" y="391"/>
                        <a:pt x="0" y="303"/>
                        <a:pt x="32" y="227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7"/>
                        <a:pt x="200" y="0"/>
                        <a:pt x="276" y="32"/>
                      </a:cubicBezTo>
                      <a:cubicBezTo>
                        <a:pt x="589" y="163"/>
                        <a:pt x="589" y="163"/>
                        <a:pt x="589" y="163"/>
                      </a:cubicBezTo>
                      <a:cubicBezTo>
                        <a:pt x="666" y="195"/>
                        <a:pt x="702" y="283"/>
                        <a:pt x="670" y="360"/>
                      </a:cubicBezTo>
                      <a:cubicBezTo>
                        <a:pt x="623" y="474"/>
                        <a:pt x="623" y="474"/>
                        <a:pt x="623" y="474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0" name="íS1îḑè"/>
                <p:cNvSpPr/>
                <p:nvPr/>
              </p:nvSpPr>
              <p:spPr bwMode="auto">
                <a:xfrm>
                  <a:off x="5354" y="2560"/>
                  <a:ext cx="221" cy="124"/>
                </a:xfrm>
                <a:custGeom>
                  <a:avLst/>
                  <a:gdLst>
                    <a:gd name="T0" fmla="*/ 0 w 221"/>
                    <a:gd name="T1" fmla="*/ 39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9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1" name="ïṩliḓe"/>
                <p:cNvSpPr/>
                <p:nvPr/>
              </p:nvSpPr>
              <p:spPr bwMode="auto">
                <a:xfrm>
                  <a:off x="5260" y="2515"/>
                  <a:ext cx="121" cy="98"/>
                </a:xfrm>
                <a:custGeom>
                  <a:avLst/>
                  <a:gdLst>
                    <a:gd name="T0" fmla="*/ 82 w 505"/>
                    <a:gd name="T1" fmla="*/ 293 h 411"/>
                    <a:gd name="T2" fmla="*/ 22 w 505"/>
                    <a:gd name="T3" fmla="*/ 155 h 411"/>
                    <a:gd name="T4" fmla="*/ 55 w 505"/>
                    <a:gd name="T5" fmla="*/ 77 h 411"/>
                    <a:gd name="T6" fmla="*/ 195 w 505"/>
                    <a:gd name="T7" fmla="*/ 23 h 411"/>
                    <a:gd name="T8" fmla="*/ 422 w 505"/>
                    <a:gd name="T9" fmla="*/ 118 h 411"/>
                    <a:gd name="T10" fmla="*/ 482 w 505"/>
                    <a:gd name="T11" fmla="*/ 256 h 411"/>
                    <a:gd name="T12" fmla="*/ 450 w 505"/>
                    <a:gd name="T13" fmla="*/ 334 h 411"/>
                    <a:gd name="T14" fmla="*/ 309 w 505"/>
                    <a:gd name="T15" fmla="*/ 388 h 411"/>
                    <a:gd name="T16" fmla="*/ 82 w 505"/>
                    <a:gd name="T17" fmla="*/ 29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1">
                      <a:moveTo>
                        <a:pt x="82" y="293"/>
                      </a:moveTo>
                      <a:cubicBezTo>
                        <a:pt x="27" y="270"/>
                        <a:pt x="0" y="208"/>
                        <a:pt x="22" y="155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5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1"/>
                        <a:pt x="505" y="203"/>
                        <a:pt x="482" y="256"/>
                      </a:cubicBezTo>
                      <a:cubicBezTo>
                        <a:pt x="450" y="334"/>
                        <a:pt x="450" y="334"/>
                        <a:pt x="450" y="334"/>
                      </a:cubicBezTo>
                      <a:cubicBezTo>
                        <a:pt x="427" y="387"/>
                        <a:pt x="365" y="411"/>
                        <a:pt x="309" y="388"/>
                      </a:cubicBezTo>
                      <a:lnTo>
                        <a:pt x="82" y="293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2" name="ïŝļîďé"/>
                <p:cNvSpPr/>
                <p:nvPr/>
              </p:nvSpPr>
              <p:spPr bwMode="auto">
                <a:xfrm>
                  <a:off x="5060" y="2915"/>
                  <a:ext cx="169" cy="140"/>
                </a:xfrm>
                <a:custGeom>
                  <a:avLst/>
                  <a:gdLst>
                    <a:gd name="T0" fmla="*/ 113 w 703"/>
                    <a:gd name="T1" fmla="*/ 423 h 586"/>
                    <a:gd name="T2" fmla="*/ 32 w 703"/>
                    <a:gd name="T3" fmla="*/ 226 h 586"/>
                    <a:gd name="T4" fmla="*/ 80 w 703"/>
                    <a:gd name="T5" fmla="*/ 113 h 586"/>
                    <a:gd name="T6" fmla="*/ 277 w 703"/>
                    <a:gd name="T7" fmla="*/ 32 h 586"/>
                    <a:gd name="T8" fmla="*/ 590 w 703"/>
                    <a:gd name="T9" fmla="*/ 163 h 586"/>
                    <a:gd name="T10" fmla="*/ 671 w 703"/>
                    <a:gd name="T11" fmla="*/ 360 h 586"/>
                    <a:gd name="T12" fmla="*/ 623 w 703"/>
                    <a:gd name="T13" fmla="*/ 473 h 586"/>
                    <a:gd name="T14" fmla="*/ 426 w 703"/>
                    <a:gd name="T15" fmla="*/ 554 h 586"/>
                    <a:gd name="T16" fmla="*/ 113 w 703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3" h="586">
                      <a:moveTo>
                        <a:pt x="113" y="423"/>
                      </a:moveTo>
                      <a:cubicBezTo>
                        <a:pt x="37" y="391"/>
                        <a:pt x="0" y="303"/>
                        <a:pt x="32" y="226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6"/>
                        <a:pt x="200" y="0"/>
                        <a:pt x="277" y="32"/>
                      </a:cubicBezTo>
                      <a:cubicBezTo>
                        <a:pt x="590" y="163"/>
                        <a:pt x="590" y="163"/>
                        <a:pt x="590" y="163"/>
                      </a:cubicBezTo>
                      <a:cubicBezTo>
                        <a:pt x="666" y="195"/>
                        <a:pt x="703" y="283"/>
                        <a:pt x="671" y="360"/>
                      </a:cubicBezTo>
                      <a:cubicBezTo>
                        <a:pt x="623" y="473"/>
                        <a:pt x="623" y="473"/>
                        <a:pt x="623" y="473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3" name="íŝḻîďe"/>
                <p:cNvSpPr/>
                <p:nvPr/>
              </p:nvSpPr>
              <p:spPr bwMode="auto">
                <a:xfrm>
                  <a:off x="5178" y="2981"/>
                  <a:ext cx="221" cy="124"/>
                </a:xfrm>
                <a:custGeom>
                  <a:avLst/>
                  <a:gdLst>
                    <a:gd name="T0" fmla="*/ 0 w 221"/>
                    <a:gd name="T1" fmla="*/ 38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8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4" name="iṡľíḓé"/>
                <p:cNvSpPr/>
                <p:nvPr/>
              </p:nvSpPr>
              <p:spPr bwMode="auto">
                <a:xfrm>
                  <a:off x="5084" y="2935"/>
                  <a:ext cx="121" cy="99"/>
                </a:xfrm>
                <a:custGeom>
                  <a:avLst/>
                  <a:gdLst>
                    <a:gd name="T0" fmla="*/ 83 w 505"/>
                    <a:gd name="T1" fmla="*/ 294 h 412"/>
                    <a:gd name="T2" fmla="*/ 22 w 505"/>
                    <a:gd name="T3" fmla="*/ 156 h 412"/>
                    <a:gd name="T4" fmla="*/ 55 w 505"/>
                    <a:gd name="T5" fmla="*/ 77 h 412"/>
                    <a:gd name="T6" fmla="*/ 196 w 505"/>
                    <a:gd name="T7" fmla="*/ 23 h 412"/>
                    <a:gd name="T8" fmla="*/ 422 w 505"/>
                    <a:gd name="T9" fmla="*/ 118 h 412"/>
                    <a:gd name="T10" fmla="*/ 483 w 505"/>
                    <a:gd name="T11" fmla="*/ 256 h 412"/>
                    <a:gd name="T12" fmla="*/ 450 w 505"/>
                    <a:gd name="T13" fmla="*/ 335 h 412"/>
                    <a:gd name="T14" fmla="*/ 309 w 505"/>
                    <a:gd name="T15" fmla="*/ 388 h 412"/>
                    <a:gd name="T16" fmla="*/ 83 w 505"/>
                    <a:gd name="T17" fmla="*/ 294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2">
                      <a:moveTo>
                        <a:pt x="83" y="294"/>
                      </a:moveTo>
                      <a:cubicBezTo>
                        <a:pt x="27" y="270"/>
                        <a:pt x="0" y="209"/>
                        <a:pt x="22" y="156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6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2"/>
                        <a:pt x="505" y="203"/>
                        <a:pt x="483" y="256"/>
                      </a:cubicBezTo>
                      <a:cubicBezTo>
                        <a:pt x="450" y="335"/>
                        <a:pt x="450" y="335"/>
                        <a:pt x="450" y="335"/>
                      </a:cubicBezTo>
                      <a:cubicBezTo>
                        <a:pt x="428" y="388"/>
                        <a:pt x="365" y="412"/>
                        <a:pt x="309" y="388"/>
                      </a:cubicBezTo>
                      <a:lnTo>
                        <a:pt x="83" y="294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5" name="ísḻîdé"/>
                <p:cNvSpPr/>
                <p:nvPr/>
              </p:nvSpPr>
              <p:spPr bwMode="auto">
                <a:xfrm>
                  <a:off x="5193" y="1606"/>
                  <a:ext cx="558" cy="314"/>
                </a:xfrm>
                <a:custGeom>
                  <a:avLst/>
                  <a:gdLst>
                    <a:gd name="T0" fmla="*/ 2324 w 2332"/>
                    <a:gd name="T1" fmla="*/ 1133 h 1311"/>
                    <a:gd name="T2" fmla="*/ 2327 w 2332"/>
                    <a:gd name="T3" fmla="*/ 1092 h 1311"/>
                    <a:gd name="T4" fmla="*/ 2217 w 2332"/>
                    <a:gd name="T5" fmla="*/ 771 h 1311"/>
                    <a:gd name="T6" fmla="*/ 2327 w 2332"/>
                    <a:gd name="T7" fmla="*/ 733 h 1311"/>
                    <a:gd name="T8" fmla="*/ 2076 w 2332"/>
                    <a:gd name="T9" fmla="*/ 0 h 1311"/>
                    <a:gd name="T10" fmla="*/ 0 w 2332"/>
                    <a:gd name="T11" fmla="*/ 712 h 1311"/>
                    <a:gd name="T12" fmla="*/ 127 w 2332"/>
                    <a:gd name="T13" fmla="*/ 1083 h 1311"/>
                    <a:gd name="T14" fmla="*/ 233 w 2332"/>
                    <a:gd name="T15" fmla="*/ 1135 h 1311"/>
                    <a:gd name="T16" fmla="*/ 285 w 2332"/>
                    <a:gd name="T17" fmla="*/ 1029 h 1311"/>
                    <a:gd name="T18" fmla="*/ 240 w 2332"/>
                    <a:gd name="T19" fmla="*/ 899 h 1311"/>
                    <a:gd name="T20" fmla="*/ 258 w 2332"/>
                    <a:gd name="T21" fmla="*/ 897 h 1311"/>
                    <a:gd name="T22" fmla="*/ 287 w 2332"/>
                    <a:gd name="T23" fmla="*/ 838 h 1311"/>
                    <a:gd name="T24" fmla="*/ 257 w 2332"/>
                    <a:gd name="T25" fmla="*/ 750 h 1311"/>
                    <a:gd name="T26" fmla="*/ 809 w 2332"/>
                    <a:gd name="T27" fmla="*/ 561 h 1311"/>
                    <a:gd name="T28" fmla="*/ 1194 w 2332"/>
                    <a:gd name="T29" fmla="*/ 854 h 1311"/>
                    <a:gd name="T30" fmla="*/ 2291 w 2332"/>
                    <a:gd name="T31" fmla="*/ 1159 h 1311"/>
                    <a:gd name="T32" fmla="*/ 2324 w 2332"/>
                    <a:gd name="T33" fmla="*/ 1133 h 1311"/>
                    <a:gd name="T34" fmla="*/ 1406 w 2332"/>
                    <a:gd name="T35" fmla="*/ 904 h 1311"/>
                    <a:gd name="T36" fmla="*/ 1989 w 2332"/>
                    <a:gd name="T37" fmla="*/ 848 h 1311"/>
                    <a:gd name="T38" fmla="*/ 2119 w 2332"/>
                    <a:gd name="T39" fmla="*/ 804 h 1311"/>
                    <a:gd name="T40" fmla="*/ 2210 w 2332"/>
                    <a:gd name="T41" fmla="*/ 1069 h 1311"/>
                    <a:gd name="T42" fmla="*/ 1406 w 2332"/>
                    <a:gd name="T43" fmla="*/ 904 h 1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2" h="1311">
                      <a:moveTo>
                        <a:pt x="2324" y="1133"/>
                      </a:moveTo>
                      <a:cubicBezTo>
                        <a:pt x="2331" y="1120"/>
                        <a:pt x="2332" y="1105"/>
                        <a:pt x="2327" y="1092"/>
                      </a:cubicBezTo>
                      <a:cubicBezTo>
                        <a:pt x="2217" y="771"/>
                        <a:pt x="2217" y="771"/>
                        <a:pt x="2217" y="771"/>
                      </a:cubicBezTo>
                      <a:cubicBezTo>
                        <a:pt x="2275" y="751"/>
                        <a:pt x="2322" y="735"/>
                        <a:pt x="2327" y="733"/>
                      </a:cubicBezTo>
                      <a:cubicBezTo>
                        <a:pt x="2076" y="0"/>
                        <a:pt x="2076" y="0"/>
                        <a:pt x="2076" y="0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127" y="1083"/>
                        <a:pt x="127" y="1083"/>
                        <a:pt x="127" y="1083"/>
                      </a:cubicBezTo>
                      <a:cubicBezTo>
                        <a:pt x="142" y="1127"/>
                        <a:pt x="189" y="1150"/>
                        <a:pt x="233" y="1135"/>
                      </a:cubicBezTo>
                      <a:cubicBezTo>
                        <a:pt x="276" y="1120"/>
                        <a:pt x="299" y="1073"/>
                        <a:pt x="285" y="1029"/>
                      </a:cubicBezTo>
                      <a:cubicBezTo>
                        <a:pt x="240" y="899"/>
                        <a:pt x="240" y="899"/>
                        <a:pt x="240" y="899"/>
                      </a:cubicBezTo>
                      <a:cubicBezTo>
                        <a:pt x="246" y="900"/>
                        <a:pt x="252" y="899"/>
                        <a:pt x="258" y="897"/>
                      </a:cubicBezTo>
                      <a:cubicBezTo>
                        <a:pt x="282" y="889"/>
                        <a:pt x="295" y="862"/>
                        <a:pt x="287" y="838"/>
                      </a:cubicBezTo>
                      <a:cubicBezTo>
                        <a:pt x="257" y="750"/>
                        <a:pt x="257" y="750"/>
                        <a:pt x="257" y="750"/>
                      </a:cubicBezTo>
                      <a:cubicBezTo>
                        <a:pt x="809" y="561"/>
                        <a:pt x="809" y="561"/>
                        <a:pt x="809" y="561"/>
                      </a:cubicBezTo>
                      <a:cubicBezTo>
                        <a:pt x="891" y="696"/>
                        <a:pt x="1026" y="796"/>
                        <a:pt x="1194" y="854"/>
                      </a:cubicBezTo>
                      <a:cubicBezTo>
                        <a:pt x="1630" y="1311"/>
                        <a:pt x="2283" y="1160"/>
                        <a:pt x="2291" y="1159"/>
                      </a:cubicBezTo>
                      <a:cubicBezTo>
                        <a:pt x="2305" y="1155"/>
                        <a:pt x="2317" y="1146"/>
                        <a:pt x="2324" y="1133"/>
                      </a:cubicBezTo>
                      <a:close/>
                      <a:moveTo>
                        <a:pt x="1406" y="904"/>
                      </a:moveTo>
                      <a:cubicBezTo>
                        <a:pt x="1586" y="927"/>
                        <a:pt x="1787" y="911"/>
                        <a:pt x="1989" y="848"/>
                      </a:cubicBezTo>
                      <a:cubicBezTo>
                        <a:pt x="1995" y="847"/>
                        <a:pt x="2053" y="827"/>
                        <a:pt x="2119" y="804"/>
                      </a:cubicBezTo>
                      <a:cubicBezTo>
                        <a:pt x="2210" y="1069"/>
                        <a:pt x="2210" y="1069"/>
                        <a:pt x="2210" y="1069"/>
                      </a:cubicBezTo>
                      <a:cubicBezTo>
                        <a:pt x="2073" y="1091"/>
                        <a:pt x="1712" y="1120"/>
                        <a:pt x="1406" y="904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6" name="îŝľïḓe"/>
                <p:cNvSpPr/>
                <p:nvPr/>
              </p:nvSpPr>
              <p:spPr bwMode="auto">
                <a:xfrm>
                  <a:off x="5159" y="1355"/>
                  <a:ext cx="531" cy="421"/>
                </a:xfrm>
                <a:custGeom>
                  <a:avLst/>
                  <a:gdLst>
                    <a:gd name="T0" fmla="*/ 1968 w 2219"/>
                    <a:gd name="T1" fmla="*/ 320 h 1764"/>
                    <a:gd name="T2" fmla="*/ 1858 w 2219"/>
                    <a:gd name="T3" fmla="*/ 357 h 1764"/>
                    <a:gd name="T4" fmla="*/ 1748 w 2219"/>
                    <a:gd name="T5" fmla="*/ 37 h 1764"/>
                    <a:gd name="T6" fmla="*/ 1719 w 2219"/>
                    <a:gd name="T7" fmla="*/ 6 h 1764"/>
                    <a:gd name="T8" fmla="*/ 1678 w 2219"/>
                    <a:gd name="T9" fmla="*/ 6 h 1764"/>
                    <a:gd name="T10" fmla="*/ 999 w 2219"/>
                    <a:gd name="T11" fmla="*/ 919 h 1764"/>
                    <a:gd name="T12" fmla="*/ 875 w 2219"/>
                    <a:gd name="T13" fmla="*/ 1387 h 1764"/>
                    <a:gd name="T14" fmla="*/ 322 w 2219"/>
                    <a:gd name="T15" fmla="*/ 1576 h 1764"/>
                    <a:gd name="T16" fmla="*/ 292 w 2219"/>
                    <a:gd name="T17" fmla="*/ 1489 h 1764"/>
                    <a:gd name="T18" fmla="*/ 234 w 2219"/>
                    <a:gd name="T19" fmla="*/ 1460 h 1764"/>
                    <a:gd name="T20" fmla="*/ 218 w 2219"/>
                    <a:gd name="T21" fmla="*/ 1469 h 1764"/>
                    <a:gd name="T22" fmla="*/ 173 w 2219"/>
                    <a:gd name="T23" fmla="*/ 1339 h 1764"/>
                    <a:gd name="T24" fmla="*/ 67 w 2219"/>
                    <a:gd name="T25" fmla="*/ 1288 h 1764"/>
                    <a:gd name="T26" fmla="*/ 15 w 2219"/>
                    <a:gd name="T27" fmla="*/ 1394 h 1764"/>
                    <a:gd name="T28" fmla="*/ 143 w 2219"/>
                    <a:gd name="T29" fmla="*/ 1764 h 1764"/>
                    <a:gd name="T30" fmla="*/ 2219 w 2219"/>
                    <a:gd name="T31" fmla="*/ 1052 h 1764"/>
                    <a:gd name="T32" fmla="*/ 1968 w 2219"/>
                    <a:gd name="T33" fmla="*/ 320 h 1764"/>
                    <a:gd name="T34" fmla="*/ 1669 w 2219"/>
                    <a:gd name="T35" fmla="*/ 126 h 1764"/>
                    <a:gd name="T36" fmla="*/ 1760 w 2219"/>
                    <a:gd name="T37" fmla="*/ 391 h 1764"/>
                    <a:gd name="T38" fmla="*/ 1621 w 2219"/>
                    <a:gd name="T39" fmla="*/ 439 h 1764"/>
                    <a:gd name="T40" fmla="*/ 1136 w 2219"/>
                    <a:gd name="T41" fmla="*/ 751 h 1764"/>
                    <a:gd name="T42" fmla="*/ 1669 w 2219"/>
                    <a:gd name="T43" fmla="*/ 126 h 1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19" h="1764">
                      <a:moveTo>
                        <a:pt x="1968" y="320"/>
                      </a:moveTo>
                      <a:cubicBezTo>
                        <a:pt x="1961" y="322"/>
                        <a:pt x="1915" y="338"/>
                        <a:pt x="1858" y="357"/>
                      </a:cubicBezTo>
                      <a:cubicBezTo>
                        <a:pt x="1748" y="37"/>
                        <a:pt x="1748" y="37"/>
                        <a:pt x="1748" y="37"/>
                      </a:cubicBezTo>
                      <a:cubicBezTo>
                        <a:pt x="1743" y="23"/>
                        <a:pt x="1733" y="12"/>
                        <a:pt x="1719" y="6"/>
                      </a:cubicBezTo>
                      <a:cubicBezTo>
                        <a:pt x="1706" y="0"/>
                        <a:pt x="1691" y="0"/>
                        <a:pt x="1678" y="6"/>
                      </a:cubicBezTo>
                      <a:cubicBezTo>
                        <a:pt x="1670" y="9"/>
                        <a:pt x="1062" y="291"/>
                        <a:pt x="999" y="919"/>
                      </a:cubicBezTo>
                      <a:cubicBezTo>
                        <a:pt x="902" y="1069"/>
                        <a:pt x="856" y="1231"/>
                        <a:pt x="875" y="1387"/>
                      </a:cubicBezTo>
                      <a:cubicBezTo>
                        <a:pt x="322" y="1576"/>
                        <a:pt x="322" y="1576"/>
                        <a:pt x="322" y="1576"/>
                      </a:cubicBezTo>
                      <a:cubicBezTo>
                        <a:pt x="292" y="1489"/>
                        <a:pt x="292" y="1489"/>
                        <a:pt x="292" y="1489"/>
                      </a:cubicBezTo>
                      <a:cubicBezTo>
                        <a:pt x="284" y="1464"/>
                        <a:pt x="258" y="1452"/>
                        <a:pt x="234" y="1460"/>
                      </a:cubicBezTo>
                      <a:cubicBezTo>
                        <a:pt x="228" y="1462"/>
                        <a:pt x="222" y="1465"/>
                        <a:pt x="218" y="1469"/>
                      </a:cubicBezTo>
                      <a:cubicBezTo>
                        <a:pt x="173" y="1339"/>
                        <a:pt x="173" y="1339"/>
                        <a:pt x="173" y="1339"/>
                      </a:cubicBezTo>
                      <a:cubicBezTo>
                        <a:pt x="158" y="1296"/>
                        <a:pt x="111" y="1273"/>
                        <a:pt x="67" y="1288"/>
                      </a:cubicBezTo>
                      <a:cubicBezTo>
                        <a:pt x="24" y="1303"/>
                        <a:pt x="0" y="1350"/>
                        <a:pt x="15" y="1394"/>
                      </a:cubicBezTo>
                      <a:cubicBezTo>
                        <a:pt x="143" y="1764"/>
                        <a:pt x="143" y="1764"/>
                        <a:pt x="143" y="1764"/>
                      </a:cubicBezTo>
                      <a:cubicBezTo>
                        <a:pt x="2219" y="1052"/>
                        <a:pt x="2219" y="1052"/>
                        <a:pt x="2219" y="1052"/>
                      </a:cubicBezTo>
                      <a:lnTo>
                        <a:pt x="1968" y="320"/>
                      </a:lnTo>
                      <a:close/>
                      <a:moveTo>
                        <a:pt x="1669" y="126"/>
                      </a:moveTo>
                      <a:cubicBezTo>
                        <a:pt x="1760" y="391"/>
                        <a:pt x="1760" y="391"/>
                        <a:pt x="1760" y="391"/>
                      </a:cubicBezTo>
                      <a:cubicBezTo>
                        <a:pt x="1691" y="415"/>
                        <a:pt x="1629" y="437"/>
                        <a:pt x="1621" y="439"/>
                      </a:cubicBezTo>
                      <a:cubicBezTo>
                        <a:pt x="1427" y="514"/>
                        <a:pt x="1262" y="623"/>
                        <a:pt x="1136" y="751"/>
                      </a:cubicBezTo>
                      <a:cubicBezTo>
                        <a:pt x="1244" y="392"/>
                        <a:pt x="1547" y="193"/>
                        <a:pt x="1669" y="126"/>
                      </a:cubicBezTo>
                      <a:close/>
                    </a:path>
                  </a:pathLst>
                </a:custGeom>
                <a:solidFill>
                  <a:srgbClr val="FED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7" name="işļïdê"/>
                <p:cNvSpPr/>
                <p:nvPr/>
              </p:nvSpPr>
              <p:spPr bwMode="auto">
                <a:xfrm>
                  <a:off x="5046" y="1631"/>
                  <a:ext cx="206" cy="321"/>
                </a:xfrm>
                <a:custGeom>
                  <a:avLst/>
                  <a:gdLst>
                    <a:gd name="T0" fmla="*/ 97 w 206"/>
                    <a:gd name="T1" fmla="*/ 321 h 321"/>
                    <a:gd name="T2" fmla="*/ 0 w 206"/>
                    <a:gd name="T3" fmla="*/ 37 h 321"/>
                    <a:gd name="T4" fmla="*/ 109 w 206"/>
                    <a:gd name="T5" fmla="*/ 0 h 321"/>
                    <a:gd name="T6" fmla="*/ 206 w 206"/>
                    <a:gd name="T7" fmla="*/ 284 h 321"/>
                    <a:gd name="T8" fmla="*/ 97 w 206"/>
                    <a:gd name="T9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21">
                      <a:moveTo>
                        <a:pt x="97" y="321"/>
                      </a:moveTo>
                      <a:lnTo>
                        <a:pt x="0" y="37"/>
                      </a:lnTo>
                      <a:lnTo>
                        <a:pt x="109" y="0"/>
                      </a:lnTo>
                      <a:lnTo>
                        <a:pt x="206" y="284"/>
                      </a:lnTo>
                      <a:lnTo>
                        <a:pt x="97" y="321"/>
                      </a:ln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8" name="îSľíḓe"/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9" name="íṧ1iḑè"/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0" name="ïṥḷîḓé"/>
                <p:cNvSpPr/>
                <p:nvPr/>
              </p:nvSpPr>
              <p:spPr bwMode="auto">
                <a:xfrm>
                  <a:off x="5093" y="1701"/>
                  <a:ext cx="112" cy="181"/>
                </a:xfrm>
                <a:custGeom>
                  <a:avLst/>
                  <a:gdLst>
                    <a:gd name="T0" fmla="*/ 355 w 467"/>
                    <a:gd name="T1" fmla="*/ 731 h 756"/>
                    <a:gd name="T2" fmla="*/ 176 w 467"/>
                    <a:gd name="T3" fmla="*/ 644 h 756"/>
                    <a:gd name="T4" fmla="*/ 25 w 467"/>
                    <a:gd name="T5" fmla="*/ 204 h 756"/>
                    <a:gd name="T6" fmla="*/ 112 w 467"/>
                    <a:gd name="T7" fmla="*/ 25 h 756"/>
                    <a:gd name="T8" fmla="*/ 291 w 467"/>
                    <a:gd name="T9" fmla="*/ 113 h 756"/>
                    <a:gd name="T10" fmla="*/ 442 w 467"/>
                    <a:gd name="T11" fmla="*/ 552 h 756"/>
                    <a:gd name="T12" fmla="*/ 355 w 467"/>
                    <a:gd name="T13" fmla="*/ 731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7" h="756">
                      <a:moveTo>
                        <a:pt x="355" y="731"/>
                      </a:moveTo>
                      <a:cubicBezTo>
                        <a:pt x="281" y="756"/>
                        <a:pt x="201" y="717"/>
                        <a:pt x="176" y="644"/>
                      </a:cubicBezTo>
                      <a:cubicBezTo>
                        <a:pt x="25" y="204"/>
                        <a:pt x="25" y="204"/>
                        <a:pt x="25" y="204"/>
                      </a:cubicBezTo>
                      <a:cubicBezTo>
                        <a:pt x="0" y="130"/>
                        <a:pt x="39" y="50"/>
                        <a:pt x="112" y="25"/>
                      </a:cubicBezTo>
                      <a:cubicBezTo>
                        <a:pt x="186" y="0"/>
                        <a:pt x="266" y="39"/>
                        <a:pt x="291" y="113"/>
                      </a:cubicBezTo>
                      <a:cubicBezTo>
                        <a:pt x="442" y="552"/>
                        <a:pt x="442" y="552"/>
                        <a:pt x="442" y="552"/>
                      </a:cubicBezTo>
                      <a:cubicBezTo>
                        <a:pt x="467" y="626"/>
                        <a:pt x="428" y="706"/>
                        <a:pt x="355" y="731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1" name="iṡļïdè"/>
                <p:cNvSpPr/>
                <p:nvPr/>
              </p:nvSpPr>
              <p:spPr bwMode="auto">
                <a:xfrm>
                  <a:off x="4974" y="2082"/>
                  <a:ext cx="231" cy="180"/>
                </a:xfrm>
                <a:custGeom>
                  <a:avLst/>
                  <a:gdLst>
                    <a:gd name="T0" fmla="*/ 626 w 965"/>
                    <a:gd name="T1" fmla="*/ 756 h 756"/>
                    <a:gd name="T2" fmla="*/ 0 w 965"/>
                    <a:gd name="T3" fmla="*/ 378 h 756"/>
                    <a:gd name="T4" fmla="*/ 626 w 965"/>
                    <a:gd name="T5" fmla="*/ 0 h 756"/>
                    <a:gd name="T6" fmla="*/ 965 w 965"/>
                    <a:gd name="T7" fmla="*/ 378 h 756"/>
                    <a:gd name="T8" fmla="*/ 626 w 965"/>
                    <a:gd name="T9" fmla="*/ 756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5" h="756">
                      <a:moveTo>
                        <a:pt x="626" y="756"/>
                      </a:moveTo>
                      <a:cubicBezTo>
                        <a:pt x="359" y="756"/>
                        <a:pt x="0" y="378"/>
                        <a:pt x="0" y="378"/>
                      </a:cubicBezTo>
                      <a:cubicBezTo>
                        <a:pt x="0" y="378"/>
                        <a:pt x="359" y="0"/>
                        <a:pt x="626" y="0"/>
                      </a:cubicBezTo>
                      <a:cubicBezTo>
                        <a:pt x="892" y="0"/>
                        <a:pt x="965" y="169"/>
                        <a:pt x="965" y="378"/>
                      </a:cubicBezTo>
                      <a:cubicBezTo>
                        <a:pt x="965" y="587"/>
                        <a:pt x="892" y="756"/>
                        <a:pt x="626" y="756"/>
                      </a:cubicBezTo>
                    </a:path>
                  </a:pathLst>
                </a:custGeom>
                <a:solidFill>
                  <a:srgbClr val="E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2" name="iṡḻïḑê"/>
                <p:cNvSpPr/>
                <p:nvPr/>
              </p:nvSpPr>
              <p:spPr bwMode="auto">
                <a:xfrm>
                  <a:off x="5033" y="2110"/>
                  <a:ext cx="160" cy="124"/>
                </a:xfrm>
                <a:custGeom>
                  <a:avLst/>
                  <a:gdLst>
                    <a:gd name="T0" fmla="*/ 432 w 667"/>
                    <a:gd name="T1" fmla="*/ 522 h 522"/>
                    <a:gd name="T2" fmla="*/ 0 w 667"/>
                    <a:gd name="T3" fmla="*/ 261 h 522"/>
                    <a:gd name="T4" fmla="*/ 432 w 667"/>
                    <a:gd name="T5" fmla="*/ 0 h 522"/>
                    <a:gd name="T6" fmla="*/ 667 w 667"/>
                    <a:gd name="T7" fmla="*/ 261 h 522"/>
                    <a:gd name="T8" fmla="*/ 432 w 667"/>
                    <a:gd name="T9" fmla="*/ 522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7" h="522">
                      <a:moveTo>
                        <a:pt x="432" y="522"/>
                      </a:moveTo>
                      <a:cubicBezTo>
                        <a:pt x="248" y="522"/>
                        <a:pt x="0" y="261"/>
                        <a:pt x="0" y="261"/>
                      </a:cubicBezTo>
                      <a:cubicBezTo>
                        <a:pt x="0" y="261"/>
                        <a:pt x="248" y="0"/>
                        <a:pt x="432" y="0"/>
                      </a:cubicBezTo>
                      <a:cubicBezTo>
                        <a:pt x="616" y="0"/>
                        <a:pt x="667" y="117"/>
                        <a:pt x="667" y="261"/>
                      </a:cubicBezTo>
                      <a:cubicBezTo>
                        <a:pt x="667" y="405"/>
                        <a:pt x="616" y="522"/>
                        <a:pt x="432" y="522"/>
                      </a:cubicBezTo>
                    </a:path>
                  </a:pathLst>
                </a:custGeom>
                <a:solidFill>
                  <a:srgbClr val="F0B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3" name="í$lîḑé"/>
                <p:cNvSpPr/>
                <p:nvPr/>
              </p:nvSpPr>
              <p:spPr bwMode="auto">
                <a:xfrm>
                  <a:off x="5098" y="2136"/>
                  <a:ext cx="92" cy="72"/>
                </a:xfrm>
                <a:custGeom>
                  <a:avLst/>
                  <a:gdLst>
                    <a:gd name="T0" fmla="*/ 250 w 386"/>
                    <a:gd name="T1" fmla="*/ 302 h 302"/>
                    <a:gd name="T2" fmla="*/ 0 w 386"/>
                    <a:gd name="T3" fmla="*/ 151 h 302"/>
                    <a:gd name="T4" fmla="*/ 250 w 386"/>
                    <a:gd name="T5" fmla="*/ 0 h 302"/>
                    <a:gd name="T6" fmla="*/ 386 w 386"/>
                    <a:gd name="T7" fmla="*/ 151 h 302"/>
                    <a:gd name="T8" fmla="*/ 250 w 386"/>
                    <a:gd name="T9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302">
                      <a:moveTo>
                        <a:pt x="250" y="302"/>
                      </a:moveTo>
                      <a:cubicBezTo>
                        <a:pt x="144" y="302"/>
                        <a:pt x="0" y="151"/>
                        <a:pt x="0" y="151"/>
                      </a:cubicBezTo>
                      <a:cubicBezTo>
                        <a:pt x="0" y="151"/>
                        <a:pt x="144" y="0"/>
                        <a:pt x="250" y="0"/>
                      </a:cubicBezTo>
                      <a:cubicBezTo>
                        <a:pt x="357" y="0"/>
                        <a:pt x="386" y="67"/>
                        <a:pt x="386" y="151"/>
                      </a:cubicBezTo>
                      <a:cubicBezTo>
                        <a:pt x="386" y="234"/>
                        <a:pt x="357" y="302"/>
                        <a:pt x="250" y="302"/>
                      </a:cubicBezTo>
                    </a:path>
                  </a:pathLst>
                </a:custGeom>
                <a:solidFill>
                  <a:srgbClr val="F9D2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4" name="işľïḋè"/>
                <p:cNvSpPr/>
                <p:nvPr/>
              </p:nvSpPr>
              <p:spPr bwMode="auto">
                <a:xfrm>
                  <a:off x="5130" y="1974"/>
                  <a:ext cx="222" cy="124"/>
                </a:xfrm>
                <a:custGeom>
                  <a:avLst/>
                  <a:gdLst>
                    <a:gd name="T0" fmla="*/ 929 w 929"/>
                    <a:gd name="T1" fmla="*/ 521 h 521"/>
                    <a:gd name="T2" fmla="*/ 65 w 929"/>
                    <a:gd name="T3" fmla="*/ 0 h 521"/>
                    <a:gd name="T4" fmla="*/ 78 w 929"/>
                    <a:gd name="T5" fmla="*/ 85 h 521"/>
                    <a:gd name="T6" fmla="*/ 370 w 929"/>
                    <a:gd name="T7" fmla="*/ 514 h 521"/>
                    <a:gd name="T8" fmla="*/ 929 w 929"/>
                    <a:gd name="T9" fmla="*/ 521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1">
                      <a:moveTo>
                        <a:pt x="929" y="521"/>
                      </a:moveTo>
                      <a:cubicBezTo>
                        <a:pt x="929" y="521"/>
                        <a:pt x="656" y="0"/>
                        <a:pt x="65" y="0"/>
                      </a:cubicBezTo>
                      <a:cubicBezTo>
                        <a:pt x="65" y="0"/>
                        <a:pt x="0" y="33"/>
                        <a:pt x="78" y="85"/>
                      </a:cubicBezTo>
                      <a:cubicBezTo>
                        <a:pt x="156" y="137"/>
                        <a:pt x="370" y="182"/>
                        <a:pt x="370" y="514"/>
                      </a:cubicBezTo>
                      <a:cubicBezTo>
                        <a:pt x="929" y="521"/>
                        <a:pt x="929" y="521"/>
                        <a:pt x="929" y="521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5" name="íṣlide"/>
                <p:cNvSpPr/>
                <p:nvPr/>
              </p:nvSpPr>
              <p:spPr bwMode="auto">
                <a:xfrm>
                  <a:off x="5130" y="2245"/>
                  <a:ext cx="222" cy="124"/>
                </a:xfrm>
                <a:custGeom>
                  <a:avLst/>
                  <a:gdLst>
                    <a:gd name="T0" fmla="*/ 929 w 929"/>
                    <a:gd name="T1" fmla="*/ 0 h 520"/>
                    <a:gd name="T2" fmla="*/ 65 w 929"/>
                    <a:gd name="T3" fmla="*/ 520 h 520"/>
                    <a:gd name="T4" fmla="*/ 78 w 929"/>
                    <a:gd name="T5" fmla="*/ 436 h 520"/>
                    <a:gd name="T6" fmla="*/ 370 w 929"/>
                    <a:gd name="T7" fmla="*/ 6 h 520"/>
                    <a:gd name="T8" fmla="*/ 929 w 929"/>
                    <a:gd name="T9" fmla="*/ 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0">
                      <a:moveTo>
                        <a:pt x="929" y="0"/>
                      </a:moveTo>
                      <a:cubicBezTo>
                        <a:pt x="929" y="0"/>
                        <a:pt x="656" y="520"/>
                        <a:pt x="65" y="520"/>
                      </a:cubicBezTo>
                      <a:cubicBezTo>
                        <a:pt x="65" y="520"/>
                        <a:pt x="0" y="488"/>
                        <a:pt x="78" y="436"/>
                      </a:cubicBezTo>
                      <a:cubicBezTo>
                        <a:pt x="156" y="384"/>
                        <a:pt x="370" y="338"/>
                        <a:pt x="370" y="6"/>
                      </a:cubicBezTo>
                      <a:cubicBezTo>
                        <a:pt x="929" y="0"/>
                        <a:pt x="929" y="0"/>
                        <a:pt x="929" y="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6" name="íṥlïḓé"/>
                <p:cNvSpPr/>
                <p:nvPr/>
              </p:nvSpPr>
              <p:spPr bwMode="auto">
                <a:xfrm>
                  <a:off x="5204" y="2172"/>
                  <a:ext cx="447" cy="138"/>
                </a:xfrm>
                <a:custGeom>
                  <a:avLst/>
                  <a:gdLst>
                    <a:gd name="T0" fmla="*/ 1193 w 1863"/>
                    <a:gd name="T1" fmla="*/ 578 h 578"/>
                    <a:gd name="T2" fmla="*/ 1863 w 1863"/>
                    <a:gd name="T3" fmla="*/ 476 h 578"/>
                    <a:gd name="T4" fmla="*/ 1863 w 1863"/>
                    <a:gd name="T5" fmla="*/ 0 h 578"/>
                    <a:gd name="T6" fmla="*/ 1660 w 1863"/>
                    <a:gd name="T7" fmla="*/ 0 h 578"/>
                    <a:gd name="T8" fmla="*/ 1342 w 1863"/>
                    <a:gd name="T9" fmla="*/ 318 h 578"/>
                    <a:gd name="T10" fmla="*/ 1023 w 1863"/>
                    <a:gd name="T11" fmla="*/ 0 h 578"/>
                    <a:gd name="T12" fmla="*/ 0 w 1863"/>
                    <a:gd name="T13" fmla="*/ 0 h 578"/>
                    <a:gd name="T14" fmla="*/ 0 w 1863"/>
                    <a:gd name="T15" fmla="*/ 311 h 578"/>
                    <a:gd name="T16" fmla="*/ 1193 w 1863"/>
                    <a:gd name="T17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193" y="578"/>
                      </a:moveTo>
                      <a:cubicBezTo>
                        <a:pt x="1435" y="578"/>
                        <a:pt x="1663" y="537"/>
                        <a:pt x="1863" y="476"/>
                      </a:cubicBezTo>
                      <a:cubicBezTo>
                        <a:pt x="1863" y="0"/>
                        <a:pt x="1863" y="0"/>
                        <a:pt x="1863" y="0"/>
                      </a:cubicBezTo>
                      <a:cubicBezTo>
                        <a:pt x="1660" y="0"/>
                        <a:pt x="1660" y="0"/>
                        <a:pt x="1660" y="0"/>
                      </a:cubicBezTo>
                      <a:cubicBezTo>
                        <a:pt x="1660" y="176"/>
                        <a:pt x="1518" y="318"/>
                        <a:pt x="1342" y="318"/>
                      </a:cubicBezTo>
                      <a:cubicBezTo>
                        <a:pt x="1166" y="318"/>
                        <a:pt x="1023" y="176"/>
                        <a:pt x="10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1"/>
                        <a:pt x="0" y="311"/>
                        <a:pt x="0" y="311"/>
                      </a:cubicBezTo>
                      <a:cubicBezTo>
                        <a:pt x="251" y="471"/>
                        <a:pt x="692" y="578"/>
                        <a:pt x="1193" y="578"/>
                      </a:cubicBezTo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7" name="íŝḻiḋè"/>
                <p:cNvSpPr/>
                <p:nvPr/>
              </p:nvSpPr>
              <p:spPr bwMode="auto">
                <a:xfrm>
                  <a:off x="5204" y="2034"/>
                  <a:ext cx="447" cy="138"/>
                </a:xfrm>
                <a:custGeom>
                  <a:avLst/>
                  <a:gdLst>
                    <a:gd name="T0" fmla="*/ 1342 w 1863"/>
                    <a:gd name="T1" fmla="*/ 259 h 578"/>
                    <a:gd name="T2" fmla="*/ 1660 w 1863"/>
                    <a:gd name="T3" fmla="*/ 578 h 578"/>
                    <a:gd name="T4" fmla="*/ 1863 w 1863"/>
                    <a:gd name="T5" fmla="*/ 578 h 578"/>
                    <a:gd name="T6" fmla="*/ 1863 w 1863"/>
                    <a:gd name="T7" fmla="*/ 102 h 578"/>
                    <a:gd name="T8" fmla="*/ 1193 w 1863"/>
                    <a:gd name="T9" fmla="*/ 0 h 578"/>
                    <a:gd name="T10" fmla="*/ 0 w 1863"/>
                    <a:gd name="T11" fmla="*/ 266 h 578"/>
                    <a:gd name="T12" fmla="*/ 0 w 1863"/>
                    <a:gd name="T13" fmla="*/ 578 h 578"/>
                    <a:gd name="T14" fmla="*/ 1023 w 1863"/>
                    <a:gd name="T15" fmla="*/ 578 h 578"/>
                    <a:gd name="T16" fmla="*/ 1342 w 1863"/>
                    <a:gd name="T17" fmla="*/ 259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342" y="259"/>
                      </a:moveTo>
                      <a:cubicBezTo>
                        <a:pt x="1518" y="259"/>
                        <a:pt x="1660" y="402"/>
                        <a:pt x="1660" y="578"/>
                      </a:cubicBezTo>
                      <a:cubicBezTo>
                        <a:pt x="1863" y="578"/>
                        <a:pt x="1863" y="578"/>
                        <a:pt x="1863" y="578"/>
                      </a:cubicBezTo>
                      <a:cubicBezTo>
                        <a:pt x="1863" y="102"/>
                        <a:pt x="1863" y="102"/>
                        <a:pt x="1863" y="102"/>
                      </a:cubicBezTo>
                      <a:cubicBezTo>
                        <a:pt x="1663" y="41"/>
                        <a:pt x="1435" y="0"/>
                        <a:pt x="1193" y="0"/>
                      </a:cubicBezTo>
                      <a:cubicBezTo>
                        <a:pt x="692" y="0"/>
                        <a:pt x="251" y="106"/>
                        <a:pt x="0" y="266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1023" y="578"/>
                        <a:pt x="1023" y="578"/>
                        <a:pt x="1023" y="578"/>
                      </a:cubicBezTo>
                      <a:cubicBezTo>
                        <a:pt x="1023" y="402"/>
                        <a:pt x="1166" y="259"/>
                        <a:pt x="1342" y="2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8" name="iśliḑè"/>
                <p:cNvSpPr/>
                <p:nvPr/>
              </p:nvSpPr>
              <p:spPr bwMode="auto">
                <a:xfrm>
                  <a:off x="5181" y="2095"/>
                  <a:ext cx="23" cy="77"/>
                </a:xfrm>
                <a:custGeom>
                  <a:avLst/>
                  <a:gdLst>
                    <a:gd name="T0" fmla="*/ 97 w 97"/>
                    <a:gd name="T1" fmla="*/ 15 h 322"/>
                    <a:gd name="T2" fmla="*/ 82 w 97"/>
                    <a:gd name="T3" fmla="*/ 0 h 322"/>
                    <a:gd name="T4" fmla="*/ 14 w 97"/>
                    <a:gd name="T5" fmla="*/ 0 h 322"/>
                    <a:gd name="T6" fmla="*/ 0 w 97"/>
                    <a:gd name="T7" fmla="*/ 15 h 322"/>
                    <a:gd name="T8" fmla="*/ 0 w 97"/>
                    <a:gd name="T9" fmla="*/ 322 h 322"/>
                    <a:gd name="T10" fmla="*/ 97 w 97"/>
                    <a:gd name="T11" fmla="*/ 322 h 322"/>
                    <a:gd name="T12" fmla="*/ 97 w 97"/>
                    <a:gd name="T13" fmla="*/ 15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2">
                      <a:moveTo>
                        <a:pt x="97" y="15"/>
                      </a:moveTo>
                      <a:cubicBezTo>
                        <a:pt x="97" y="7"/>
                        <a:pt x="90" y="0"/>
                        <a:pt x="8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22"/>
                        <a:pt x="0" y="322"/>
                        <a:pt x="0" y="322"/>
                      </a:cubicBezTo>
                      <a:cubicBezTo>
                        <a:pt x="97" y="322"/>
                        <a:pt x="97" y="322"/>
                        <a:pt x="97" y="322"/>
                      </a:cubicBezTo>
                      <a:cubicBezTo>
                        <a:pt x="97" y="15"/>
                        <a:pt x="97" y="15"/>
                        <a:pt x="97" y="15"/>
                      </a:cubicBezTo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9" name="ïśḻïḍê"/>
                <p:cNvSpPr/>
                <p:nvPr/>
              </p:nvSpPr>
              <p:spPr bwMode="auto">
                <a:xfrm>
                  <a:off x="5181" y="2172"/>
                  <a:ext cx="23" cy="76"/>
                </a:xfrm>
                <a:custGeom>
                  <a:avLst/>
                  <a:gdLst>
                    <a:gd name="T0" fmla="*/ 97 w 97"/>
                    <a:gd name="T1" fmla="*/ 306 h 321"/>
                    <a:gd name="T2" fmla="*/ 97 w 97"/>
                    <a:gd name="T3" fmla="*/ 0 h 321"/>
                    <a:gd name="T4" fmla="*/ 0 w 97"/>
                    <a:gd name="T5" fmla="*/ 0 h 321"/>
                    <a:gd name="T6" fmla="*/ 0 w 97"/>
                    <a:gd name="T7" fmla="*/ 306 h 321"/>
                    <a:gd name="T8" fmla="*/ 14 w 97"/>
                    <a:gd name="T9" fmla="*/ 321 h 321"/>
                    <a:gd name="T10" fmla="*/ 82 w 97"/>
                    <a:gd name="T11" fmla="*/ 321 h 321"/>
                    <a:gd name="T12" fmla="*/ 97 w 97"/>
                    <a:gd name="T13" fmla="*/ 306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1">
                      <a:moveTo>
                        <a:pt x="97" y="306"/>
                      </a:move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14"/>
                        <a:pt x="6" y="321"/>
                        <a:pt x="14" y="321"/>
                      </a:cubicBezTo>
                      <a:cubicBezTo>
                        <a:pt x="82" y="321"/>
                        <a:pt x="82" y="321"/>
                        <a:pt x="82" y="321"/>
                      </a:cubicBezTo>
                      <a:cubicBezTo>
                        <a:pt x="90" y="321"/>
                        <a:pt x="97" y="314"/>
                        <a:pt x="97" y="306"/>
                      </a:cubicBezTo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0" name="íś1íḑè"/>
                <p:cNvSpPr/>
                <p:nvPr/>
              </p:nvSpPr>
              <p:spPr bwMode="auto">
                <a:xfrm>
                  <a:off x="5449" y="2172"/>
                  <a:ext cx="153" cy="76"/>
                </a:xfrm>
                <a:custGeom>
                  <a:avLst/>
                  <a:gdLst>
                    <a:gd name="T0" fmla="*/ 319 w 637"/>
                    <a:gd name="T1" fmla="*/ 218 h 318"/>
                    <a:gd name="T2" fmla="*/ 100 w 637"/>
                    <a:gd name="T3" fmla="*/ 0 h 318"/>
                    <a:gd name="T4" fmla="*/ 0 w 637"/>
                    <a:gd name="T5" fmla="*/ 0 h 318"/>
                    <a:gd name="T6" fmla="*/ 319 w 637"/>
                    <a:gd name="T7" fmla="*/ 318 h 318"/>
                    <a:gd name="T8" fmla="*/ 637 w 637"/>
                    <a:gd name="T9" fmla="*/ 0 h 318"/>
                    <a:gd name="T10" fmla="*/ 537 w 637"/>
                    <a:gd name="T11" fmla="*/ 0 h 318"/>
                    <a:gd name="T12" fmla="*/ 319 w 637"/>
                    <a:gd name="T13" fmla="*/ 2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8">
                      <a:moveTo>
                        <a:pt x="319" y="218"/>
                      </a:moveTo>
                      <a:cubicBezTo>
                        <a:pt x="198" y="218"/>
                        <a:pt x="100" y="120"/>
                        <a:pt x="1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6"/>
                        <a:pt x="143" y="318"/>
                        <a:pt x="319" y="318"/>
                      </a:cubicBezTo>
                      <a:cubicBezTo>
                        <a:pt x="495" y="318"/>
                        <a:pt x="637" y="176"/>
                        <a:pt x="637" y="0"/>
                      </a:cubicBezTo>
                      <a:cubicBezTo>
                        <a:pt x="537" y="0"/>
                        <a:pt x="537" y="0"/>
                        <a:pt x="537" y="0"/>
                      </a:cubicBezTo>
                      <a:cubicBezTo>
                        <a:pt x="537" y="120"/>
                        <a:pt x="439" y="218"/>
                        <a:pt x="319" y="218"/>
                      </a:cubicBezTo>
                      <a:close/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1" name="işlîḓê"/>
                <p:cNvSpPr/>
                <p:nvPr/>
              </p:nvSpPr>
              <p:spPr bwMode="auto">
                <a:xfrm>
                  <a:off x="5449" y="2095"/>
                  <a:ext cx="153" cy="77"/>
                </a:xfrm>
                <a:custGeom>
                  <a:avLst/>
                  <a:gdLst>
                    <a:gd name="T0" fmla="*/ 319 w 637"/>
                    <a:gd name="T1" fmla="*/ 0 h 319"/>
                    <a:gd name="T2" fmla="*/ 0 w 637"/>
                    <a:gd name="T3" fmla="*/ 319 h 319"/>
                    <a:gd name="T4" fmla="*/ 100 w 637"/>
                    <a:gd name="T5" fmla="*/ 319 h 319"/>
                    <a:gd name="T6" fmla="*/ 319 w 637"/>
                    <a:gd name="T7" fmla="*/ 100 h 319"/>
                    <a:gd name="T8" fmla="*/ 537 w 637"/>
                    <a:gd name="T9" fmla="*/ 319 h 319"/>
                    <a:gd name="T10" fmla="*/ 637 w 637"/>
                    <a:gd name="T11" fmla="*/ 319 h 319"/>
                    <a:gd name="T12" fmla="*/ 319 w 637"/>
                    <a:gd name="T13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9">
                      <a:moveTo>
                        <a:pt x="319" y="0"/>
                      </a:moveTo>
                      <a:cubicBezTo>
                        <a:pt x="143" y="0"/>
                        <a:pt x="0" y="143"/>
                        <a:pt x="0" y="319"/>
                      </a:cubicBezTo>
                      <a:cubicBezTo>
                        <a:pt x="100" y="319"/>
                        <a:pt x="100" y="319"/>
                        <a:pt x="100" y="319"/>
                      </a:cubicBezTo>
                      <a:cubicBezTo>
                        <a:pt x="100" y="198"/>
                        <a:pt x="198" y="100"/>
                        <a:pt x="319" y="100"/>
                      </a:cubicBezTo>
                      <a:cubicBezTo>
                        <a:pt x="439" y="100"/>
                        <a:pt x="537" y="198"/>
                        <a:pt x="537" y="319"/>
                      </a:cubicBezTo>
                      <a:cubicBezTo>
                        <a:pt x="637" y="319"/>
                        <a:pt x="637" y="319"/>
                        <a:pt x="637" y="319"/>
                      </a:cubicBezTo>
                      <a:cubicBezTo>
                        <a:pt x="637" y="143"/>
                        <a:pt x="495" y="0"/>
                        <a:pt x="319" y="0"/>
                      </a:cubicBezTo>
                      <a:close/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2" name="îṥľîdê"/>
                <p:cNvSpPr/>
                <p:nvPr/>
              </p:nvSpPr>
              <p:spPr bwMode="auto">
                <a:xfrm>
                  <a:off x="5473" y="2172"/>
                  <a:ext cx="105" cy="52"/>
                </a:xfrm>
                <a:custGeom>
                  <a:avLst/>
                  <a:gdLst>
                    <a:gd name="T0" fmla="*/ 219 w 437"/>
                    <a:gd name="T1" fmla="*/ 218 h 218"/>
                    <a:gd name="T2" fmla="*/ 437 w 437"/>
                    <a:gd name="T3" fmla="*/ 0 h 218"/>
                    <a:gd name="T4" fmla="*/ 0 w 437"/>
                    <a:gd name="T5" fmla="*/ 0 h 218"/>
                    <a:gd name="T6" fmla="*/ 219 w 437"/>
                    <a:gd name="T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8">
                      <a:moveTo>
                        <a:pt x="219" y="218"/>
                      </a:moveTo>
                      <a:cubicBezTo>
                        <a:pt x="339" y="218"/>
                        <a:pt x="437" y="120"/>
                        <a:pt x="43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0"/>
                        <a:pt x="98" y="218"/>
                        <a:pt x="219" y="218"/>
                      </a:cubicBezTo>
                      <a:close/>
                    </a:path>
                  </a:pathLst>
                </a:custGeom>
                <a:solidFill>
                  <a:srgbClr val="8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3" name="îSļiḑe"/>
                <p:cNvSpPr/>
                <p:nvPr/>
              </p:nvSpPr>
              <p:spPr bwMode="auto">
                <a:xfrm>
                  <a:off x="5473" y="2119"/>
                  <a:ext cx="105" cy="53"/>
                </a:xfrm>
                <a:custGeom>
                  <a:avLst/>
                  <a:gdLst>
                    <a:gd name="T0" fmla="*/ 219 w 437"/>
                    <a:gd name="T1" fmla="*/ 0 h 219"/>
                    <a:gd name="T2" fmla="*/ 0 w 437"/>
                    <a:gd name="T3" fmla="*/ 219 h 219"/>
                    <a:gd name="T4" fmla="*/ 437 w 437"/>
                    <a:gd name="T5" fmla="*/ 219 h 219"/>
                    <a:gd name="T6" fmla="*/ 219 w 437"/>
                    <a:gd name="T7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9">
                      <a:moveTo>
                        <a:pt x="219" y="0"/>
                      </a:moveTo>
                      <a:cubicBezTo>
                        <a:pt x="98" y="0"/>
                        <a:pt x="0" y="98"/>
                        <a:pt x="0" y="219"/>
                      </a:cubicBezTo>
                      <a:cubicBezTo>
                        <a:pt x="437" y="219"/>
                        <a:pt x="437" y="219"/>
                        <a:pt x="437" y="219"/>
                      </a:cubicBezTo>
                      <a:cubicBezTo>
                        <a:pt x="437" y="98"/>
                        <a:pt x="339" y="0"/>
                        <a:pt x="219" y="0"/>
                      </a:cubicBezTo>
                      <a:close/>
                    </a:path>
                  </a:pathLst>
                </a:custGeom>
                <a:solidFill>
                  <a:srgbClr val="B3DE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4" name="i$ḻïḋê"/>
                <p:cNvSpPr/>
                <p:nvPr/>
              </p:nvSpPr>
              <p:spPr bwMode="auto">
                <a:xfrm>
                  <a:off x="5651" y="2172"/>
                  <a:ext cx="178" cy="114"/>
                </a:xfrm>
                <a:custGeom>
                  <a:avLst/>
                  <a:gdLst>
                    <a:gd name="T0" fmla="*/ 747 w 747"/>
                    <a:gd name="T1" fmla="*/ 0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cubicBezTo>
                        <a:pt x="444" y="340"/>
                        <a:pt x="747" y="104"/>
                        <a:pt x="747" y="0"/>
                      </a:cubicBezTo>
                      <a:close/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5" name="íślíḑè"/>
                <p:cNvSpPr/>
                <p:nvPr/>
              </p:nvSpPr>
              <p:spPr bwMode="auto">
                <a:xfrm>
                  <a:off x="5651" y="2058"/>
                  <a:ext cx="178" cy="114"/>
                </a:xfrm>
                <a:custGeom>
                  <a:avLst/>
                  <a:gdLst>
                    <a:gd name="T0" fmla="*/ 747 w 747"/>
                    <a:gd name="T1" fmla="*/ 476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476"/>
                      </a:moveTo>
                      <a:cubicBezTo>
                        <a:pt x="747" y="372"/>
                        <a:pt x="444" y="136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lnTo>
                        <a:pt x="747" y="476"/>
                      </a:lnTo>
                      <a:close/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6" name="îs1îdè"/>
                <p:cNvSpPr/>
                <p:nvPr/>
              </p:nvSpPr>
              <p:spPr bwMode="auto">
                <a:xfrm>
                  <a:off x="5139" y="2172"/>
                  <a:ext cx="175" cy="19"/>
                </a:xfrm>
                <a:custGeom>
                  <a:avLst/>
                  <a:gdLst>
                    <a:gd name="T0" fmla="*/ 728 w 729"/>
                    <a:gd name="T1" fmla="*/ 20 h 80"/>
                    <a:gd name="T2" fmla="*/ 729 w 729"/>
                    <a:gd name="T3" fmla="*/ 15 h 80"/>
                    <a:gd name="T4" fmla="*/ 729 w 729"/>
                    <a:gd name="T5" fmla="*/ 14 h 80"/>
                    <a:gd name="T6" fmla="*/ 729 w 729"/>
                    <a:gd name="T7" fmla="*/ 0 h 80"/>
                    <a:gd name="T8" fmla="*/ 0 w 729"/>
                    <a:gd name="T9" fmla="*/ 0 h 80"/>
                    <a:gd name="T10" fmla="*/ 0 w 729"/>
                    <a:gd name="T11" fmla="*/ 16 h 80"/>
                    <a:gd name="T12" fmla="*/ 0 w 729"/>
                    <a:gd name="T13" fmla="*/ 16 h 80"/>
                    <a:gd name="T14" fmla="*/ 16 w 729"/>
                    <a:gd name="T15" fmla="*/ 33 h 80"/>
                    <a:gd name="T16" fmla="*/ 38 w 729"/>
                    <a:gd name="T17" fmla="*/ 33 h 80"/>
                    <a:gd name="T18" fmla="*/ 70 w 729"/>
                    <a:gd name="T19" fmla="*/ 34 h 80"/>
                    <a:gd name="T20" fmla="*/ 657 w 729"/>
                    <a:gd name="T21" fmla="*/ 80 h 80"/>
                    <a:gd name="T22" fmla="*/ 728 w 729"/>
                    <a:gd name="T23" fmla="*/ 2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9" h="80">
                      <a:moveTo>
                        <a:pt x="728" y="20"/>
                      </a:moveTo>
                      <a:cubicBezTo>
                        <a:pt x="729" y="18"/>
                        <a:pt x="729" y="16"/>
                        <a:pt x="729" y="15"/>
                      </a:cubicBezTo>
                      <a:cubicBezTo>
                        <a:pt x="729" y="14"/>
                        <a:pt x="729" y="14"/>
                        <a:pt x="729" y="14"/>
                      </a:cubicBezTo>
                      <a:cubicBezTo>
                        <a:pt x="729" y="0"/>
                        <a:pt x="729" y="0"/>
                        <a:pt x="7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657" y="80"/>
                        <a:pt x="657" y="80"/>
                        <a:pt x="657" y="80"/>
                      </a:cubicBezTo>
                      <a:cubicBezTo>
                        <a:pt x="717" y="80"/>
                        <a:pt x="726" y="30"/>
                        <a:pt x="728" y="2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7" name="iṥļíḑe"/>
                <p:cNvSpPr/>
                <p:nvPr/>
              </p:nvSpPr>
              <p:spPr bwMode="auto">
                <a:xfrm>
                  <a:off x="5139" y="2153"/>
                  <a:ext cx="175" cy="19"/>
                </a:xfrm>
                <a:custGeom>
                  <a:avLst/>
                  <a:gdLst>
                    <a:gd name="T0" fmla="*/ 729 w 729"/>
                    <a:gd name="T1" fmla="*/ 63 h 80"/>
                    <a:gd name="T2" fmla="*/ 729 w 729"/>
                    <a:gd name="T3" fmla="*/ 63 h 80"/>
                    <a:gd name="T4" fmla="*/ 728 w 729"/>
                    <a:gd name="T5" fmla="*/ 58 h 80"/>
                    <a:gd name="T6" fmla="*/ 725 w 729"/>
                    <a:gd name="T7" fmla="*/ 48 h 80"/>
                    <a:gd name="T8" fmla="*/ 656 w 729"/>
                    <a:gd name="T9" fmla="*/ 0 h 80"/>
                    <a:gd name="T10" fmla="*/ 69 w 729"/>
                    <a:gd name="T11" fmla="*/ 46 h 80"/>
                    <a:gd name="T12" fmla="*/ 39 w 729"/>
                    <a:gd name="T13" fmla="*/ 46 h 80"/>
                    <a:gd name="T14" fmla="*/ 17 w 729"/>
                    <a:gd name="T15" fmla="*/ 46 h 80"/>
                    <a:gd name="T16" fmla="*/ 2 w 729"/>
                    <a:gd name="T17" fmla="*/ 57 h 80"/>
                    <a:gd name="T18" fmla="*/ 0 w 729"/>
                    <a:gd name="T19" fmla="*/ 65 h 80"/>
                    <a:gd name="T20" fmla="*/ 0 w 729"/>
                    <a:gd name="T21" fmla="*/ 65 h 80"/>
                    <a:gd name="T22" fmla="*/ 0 w 729"/>
                    <a:gd name="T23" fmla="*/ 80 h 80"/>
                    <a:gd name="T24" fmla="*/ 729 w 729"/>
                    <a:gd name="T25" fmla="*/ 80 h 80"/>
                    <a:gd name="T26" fmla="*/ 729 w 729"/>
                    <a:gd name="T27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9" h="80">
                      <a:moveTo>
                        <a:pt x="729" y="63"/>
                      </a:moveTo>
                      <a:cubicBezTo>
                        <a:pt x="729" y="63"/>
                        <a:pt x="729" y="63"/>
                        <a:pt x="729" y="63"/>
                      </a:cubicBezTo>
                      <a:cubicBezTo>
                        <a:pt x="729" y="61"/>
                        <a:pt x="729" y="59"/>
                        <a:pt x="728" y="58"/>
                      </a:cubicBezTo>
                      <a:cubicBezTo>
                        <a:pt x="728" y="55"/>
                        <a:pt x="726" y="52"/>
                        <a:pt x="725" y="48"/>
                      </a:cubicBezTo>
                      <a:cubicBezTo>
                        <a:pt x="719" y="30"/>
                        <a:pt x="703" y="0"/>
                        <a:pt x="656" y="0"/>
                      </a:cubicBezTo>
                      <a:cubicBezTo>
                        <a:pt x="69" y="46"/>
                        <a:pt x="69" y="46"/>
                        <a:pt x="69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0" y="46"/>
                        <a:pt x="4" y="51"/>
                        <a:pt x="2" y="57"/>
                      </a:cubicBezTo>
                      <a:cubicBezTo>
                        <a:pt x="0" y="59"/>
                        <a:pt x="0" y="62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729" y="80"/>
                        <a:pt x="729" y="80"/>
                        <a:pt x="729" y="80"/>
                      </a:cubicBezTo>
                      <a:cubicBezTo>
                        <a:pt x="729" y="63"/>
                        <a:pt x="729" y="63"/>
                        <a:pt x="729" y="63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8" name="ïṡ1iḋè"/>
                <p:cNvSpPr/>
                <p:nvPr/>
              </p:nvSpPr>
              <p:spPr bwMode="auto">
                <a:xfrm>
                  <a:off x="4455" y="3157"/>
                  <a:ext cx="139" cy="362"/>
                </a:xfrm>
                <a:custGeom>
                  <a:avLst/>
                  <a:gdLst>
                    <a:gd name="T0" fmla="*/ 361 w 582"/>
                    <a:gd name="T1" fmla="*/ 163 h 1516"/>
                    <a:gd name="T2" fmla="*/ 582 w 582"/>
                    <a:gd name="T3" fmla="*/ 1375 h 1516"/>
                    <a:gd name="T4" fmla="*/ 84 w 582"/>
                    <a:gd name="T5" fmla="*/ 1516 h 1516"/>
                    <a:gd name="T6" fmla="*/ 14 w 582"/>
                    <a:gd name="T7" fmla="*/ 230 h 1516"/>
                    <a:gd name="T8" fmla="*/ 13 w 582"/>
                    <a:gd name="T9" fmla="*/ 211 h 1516"/>
                    <a:gd name="T10" fmla="*/ 163 w 582"/>
                    <a:gd name="T11" fmla="*/ 13 h 1516"/>
                    <a:gd name="T12" fmla="*/ 361 w 582"/>
                    <a:gd name="T13" fmla="*/ 163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2" h="1516">
                      <a:moveTo>
                        <a:pt x="361" y="163"/>
                      </a:moveTo>
                      <a:cubicBezTo>
                        <a:pt x="362" y="169"/>
                        <a:pt x="582" y="1375"/>
                        <a:pt x="582" y="1375"/>
                      </a:cubicBezTo>
                      <a:cubicBezTo>
                        <a:pt x="84" y="1516"/>
                        <a:pt x="84" y="1516"/>
                        <a:pt x="84" y="1516"/>
                      </a:cubicBezTo>
                      <a:cubicBezTo>
                        <a:pt x="14" y="230"/>
                        <a:pt x="14" y="230"/>
                        <a:pt x="14" y="230"/>
                      </a:cubicBezTo>
                      <a:cubicBezTo>
                        <a:pt x="14" y="230"/>
                        <a:pt x="14" y="217"/>
                        <a:pt x="13" y="211"/>
                      </a:cubicBezTo>
                      <a:cubicBezTo>
                        <a:pt x="0" y="115"/>
                        <a:pt x="67" y="27"/>
                        <a:pt x="163" y="13"/>
                      </a:cubicBezTo>
                      <a:cubicBezTo>
                        <a:pt x="259" y="0"/>
                        <a:pt x="348" y="67"/>
                        <a:pt x="361" y="1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9" name="iśļidè"/>
                <p:cNvSpPr/>
                <p:nvPr/>
              </p:nvSpPr>
              <p:spPr bwMode="auto">
                <a:xfrm>
                  <a:off x="4756" y="3200"/>
                  <a:ext cx="368" cy="330"/>
                </a:xfrm>
                <a:custGeom>
                  <a:avLst/>
                  <a:gdLst>
                    <a:gd name="T0" fmla="*/ 32 w 368"/>
                    <a:gd name="T1" fmla="*/ 330 h 330"/>
                    <a:gd name="T2" fmla="*/ 32 w 368"/>
                    <a:gd name="T3" fmla="*/ 330 h 330"/>
                    <a:gd name="T4" fmla="*/ 25 w 368"/>
                    <a:gd name="T5" fmla="*/ 327 h 330"/>
                    <a:gd name="T6" fmla="*/ 0 w 368"/>
                    <a:gd name="T7" fmla="*/ 231 h 330"/>
                    <a:gd name="T8" fmla="*/ 304 w 368"/>
                    <a:gd name="T9" fmla="*/ 0 h 330"/>
                    <a:gd name="T10" fmla="*/ 368 w 368"/>
                    <a:gd name="T11" fmla="*/ 244 h 330"/>
                    <a:gd name="T12" fmla="*/ 32 w 368"/>
                    <a:gd name="T13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330">
                      <a:moveTo>
                        <a:pt x="32" y="330"/>
                      </a:moveTo>
                      <a:lnTo>
                        <a:pt x="32" y="330"/>
                      </a:lnTo>
                      <a:lnTo>
                        <a:pt x="25" y="327"/>
                      </a:lnTo>
                      <a:lnTo>
                        <a:pt x="0" y="231"/>
                      </a:lnTo>
                      <a:lnTo>
                        <a:pt x="304" y="0"/>
                      </a:lnTo>
                      <a:lnTo>
                        <a:pt x="368" y="244"/>
                      </a:lnTo>
                      <a:lnTo>
                        <a:pt x="32" y="330"/>
                      </a:ln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0" name="í$ḷíḍè"/>
                <p:cNvSpPr/>
                <p:nvPr/>
              </p:nvSpPr>
              <p:spPr bwMode="auto">
                <a:xfrm>
                  <a:off x="4783" y="3444"/>
                  <a:ext cx="404" cy="244"/>
                </a:xfrm>
                <a:custGeom>
                  <a:avLst/>
                  <a:gdLst>
                    <a:gd name="T0" fmla="*/ 404 w 404"/>
                    <a:gd name="T1" fmla="*/ 244 h 244"/>
                    <a:gd name="T2" fmla="*/ 25 w 404"/>
                    <a:gd name="T3" fmla="*/ 187 h 244"/>
                    <a:gd name="T4" fmla="*/ 0 w 404"/>
                    <a:gd name="T5" fmla="*/ 91 h 244"/>
                    <a:gd name="T6" fmla="*/ 5 w 404"/>
                    <a:gd name="T7" fmla="*/ 86 h 244"/>
                    <a:gd name="T8" fmla="*/ 341 w 404"/>
                    <a:gd name="T9" fmla="*/ 0 h 244"/>
                    <a:gd name="T10" fmla="*/ 404 w 404"/>
                    <a:gd name="T11" fmla="*/ 24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4" h="244">
                      <a:moveTo>
                        <a:pt x="404" y="244"/>
                      </a:moveTo>
                      <a:lnTo>
                        <a:pt x="25" y="187"/>
                      </a:lnTo>
                      <a:lnTo>
                        <a:pt x="0" y="91"/>
                      </a:lnTo>
                      <a:lnTo>
                        <a:pt x="5" y="86"/>
                      </a:lnTo>
                      <a:lnTo>
                        <a:pt x="341" y="0"/>
                      </a:lnTo>
                      <a:lnTo>
                        <a:pt x="404" y="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1" name="ï$ḻïďe"/>
                <p:cNvSpPr/>
                <p:nvPr/>
              </p:nvSpPr>
              <p:spPr bwMode="auto">
                <a:xfrm>
                  <a:off x="4441" y="3523"/>
                  <a:ext cx="373" cy="210"/>
                </a:xfrm>
                <a:custGeom>
                  <a:avLst/>
                  <a:gdLst>
                    <a:gd name="T0" fmla="*/ 1541 w 1556"/>
                    <a:gd name="T1" fmla="*/ 422 h 878"/>
                    <a:gd name="T2" fmla="*/ 1481 w 1556"/>
                    <a:gd name="T3" fmla="*/ 546 h 878"/>
                    <a:gd name="T4" fmla="*/ 222 w 1556"/>
                    <a:gd name="T5" fmla="*/ 866 h 878"/>
                    <a:gd name="T6" fmla="*/ 109 w 1556"/>
                    <a:gd name="T7" fmla="*/ 786 h 878"/>
                    <a:gd name="T8" fmla="*/ 0 w 1556"/>
                    <a:gd name="T9" fmla="*/ 364 h 878"/>
                    <a:gd name="T10" fmla="*/ 1432 w 1556"/>
                    <a:gd name="T11" fmla="*/ 0 h 878"/>
                    <a:gd name="T12" fmla="*/ 1541 w 1556"/>
                    <a:gd name="T13" fmla="*/ 422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541" y="422"/>
                      </a:moveTo>
                      <a:cubicBezTo>
                        <a:pt x="1556" y="478"/>
                        <a:pt x="1529" y="534"/>
                        <a:pt x="1481" y="546"/>
                      </a:cubicBezTo>
                      <a:cubicBezTo>
                        <a:pt x="222" y="866"/>
                        <a:pt x="222" y="866"/>
                        <a:pt x="222" y="866"/>
                      </a:cubicBezTo>
                      <a:cubicBezTo>
                        <a:pt x="175" y="878"/>
                        <a:pt x="124" y="842"/>
                        <a:pt x="109" y="786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1432" y="0"/>
                        <a:pt x="1432" y="0"/>
                        <a:pt x="1432" y="0"/>
                      </a:cubicBezTo>
                      <a:lnTo>
                        <a:pt x="1541" y="422"/>
                      </a:lnTo>
                      <a:close/>
                    </a:path>
                  </a:pathLst>
                </a:custGeom>
                <a:solidFill>
                  <a:srgbClr val="004B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2" name="ïsḻide"/>
                <p:cNvSpPr/>
                <p:nvPr/>
              </p:nvSpPr>
              <p:spPr bwMode="auto">
                <a:xfrm>
                  <a:off x="4412" y="3400"/>
                  <a:ext cx="372" cy="210"/>
                </a:xfrm>
                <a:custGeom>
                  <a:avLst/>
                  <a:gdLst>
                    <a:gd name="T0" fmla="*/ 124 w 1556"/>
                    <a:gd name="T1" fmla="*/ 878 h 878"/>
                    <a:gd name="T2" fmla="*/ 14 w 1556"/>
                    <a:gd name="T3" fmla="*/ 457 h 878"/>
                    <a:gd name="T4" fmla="*/ 74 w 1556"/>
                    <a:gd name="T5" fmla="*/ 333 h 878"/>
                    <a:gd name="T6" fmla="*/ 1333 w 1556"/>
                    <a:gd name="T7" fmla="*/ 12 h 878"/>
                    <a:gd name="T8" fmla="*/ 1446 w 1556"/>
                    <a:gd name="T9" fmla="*/ 93 h 878"/>
                    <a:gd name="T10" fmla="*/ 1556 w 1556"/>
                    <a:gd name="T11" fmla="*/ 514 h 878"/>
                    <a:gd name="T12" fmla="*/ 124 w 1556"/>
                    <a:gd name="T13" fmla="*/ 878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24" y="878"/>
                      </a:moveTo>
                      <a:cubicBezTo>
                        <a:pt x="14" y="457"/>
                        <a:pt x="14" y="457"/>
                        <a:pt x="14" y="457"/>
                      </a:cubicBezTo>
                      <a:cubicBezTo>
                        <a:pt x="0" y="401"/>
                        <a:pt x="27" y="345"/>
                        <a:pt x="74" y="333"/>
                      </a:cubicBezTo>
                      <a:cubicBezTo>
                        <a:pt x="1333" y="12"/>
                        <a:pt x="1333" y="12"/>
                        <a:pt x="1333" y="12"/>
                      </a:cubicBezTo>
                      <a:cubicBezTo>
                        <a:pt x="1381" y="0"/>
                        <a:pt x="1432" y="36"/>
                        <a:pt x="1446" y="93"/>
                      </a:cubicBezTo>
                      <a:cubicBezTo>
                        <a:pt x="1556" y="514"/>
                        <a:pt x="1556" y="514"/>
                        <a:pt x="1556" y="514"/>
                      </a:cubicBezTo>
                      <a:lnTo>
                        <a:pt x="124" y="878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3" name="íšļïďê"/>
                <p:cNvSpPr/>
                <p:nvPr/>
              </p:nvSpPr>
              <p:spPr bwMode="auto">
                <a:xfrm>
                  <a:off x="4565" y="3610"/>
                  <a:ext cx="128" cy="71"/>
                </a:xfrm>
                <a:custGeom>
                  <a:avLst/>
                  <a:gdLst>
                    <a:gd name="T0" fmla="*/ 520 w 533"/>
                    <a:gd name="T1" fmla="*/ 84 h 298"/>
                    <a:gd name="T2" fmla="*/ 416 w 533"/>
                    <a:gd name="T3" fmla="*/ 11 h 298"/>
                    <a:gd name="T4" fmla="*/ 69 w 533"/>
                    <a:gd name="T5" fmla="*/ 99 h 298"/>
                    <a:gd name="T6" fmla="*/ 14 w 533"/>
                    <a:gd name="T7" fmla="*/ 213 h 298"/>
                    <a:gd name="T8" fmla="*/ 118 w 533"/>
                    <a:gd name="T9" fmla="*/ 287 h 298"/>
                    <a:gd name="T10" fmla="*/ 465 w 533"/>
                    <a:gd name="T11" fmla="*/ 198 h 298"/>
                    <a:gd name="T12" fmla="*/ 520 w 533"/>
                    <a:gd name="T13" fmla="*/ 84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3" h="298">
                      <a:moveTo>
                        <a:pt x="520" y="84"/>
                      </a:moveTo>
                      <a:cubicBezTo>
                        <a:pt x="507" y="32"/>
                        <a:pt x="460" y="0"/>
                        <a:pt x="416" y="11"/>
                      </a:cubicBezTo>
                      <a:cubicBezTo>
                        <a:pt x="69" y="99"/>
                        <a:pt x="69" y="99"/>
                        <a:pt x="69" y="99"/>
                      </a:cubicBezTo>
                      <a:cubicBezTo>
                        <a:pt x="25" y="110"/>
                        <a:pt x="0" y="161"/>
                        <a:pt x="14" y="213"/>
                      </a:cubicBezTo>
                      <a:cubicBezTo>
                        <a:pt x="27" y="265"/>
                        <a:pt x="74" y="298"/>
                        <a:pt x="118" y="287"/>
                      </a:cubicBezTo>
                      <a:cubicBezTo>
                        <a:pt x="465" y="198"/>
                        <a:pt x="465" y="198"/>
                        <a:pt x="465" y="198"/>
                      </a:cubicBezTo>
                      <a:cubicBezTo>
                        <a:pt x="509" y="187"/>
                        <a:pt x="533" y="136"/>
                        <a:pt x="520" y="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4" name="îś1ïḋè"/>
                <p:cNvSpPr/>
                <p:nvPr/>
              </p:nvSpPr>
              <p:spPr bwMode="auto">
                <a:xfrm>
                  <a:off x="5051" y="3186"/>
                  <a:ext cx="160" cy="514"/>
                </a:xfrm>
                <a:custGeom>
                  <a:avLst/>
                  <a:gdLst>
                    <a:gd name="T0" fmla="*/ 144 w 668"/>
                    <a:gd name="T1" fmla="*/ 71 h 2150"/>
                    <a:gd name="T2" fmla="*/ 57 w 668"/>
                    <a:gd name="T3" fmla="*/ 10 h 2150"/>
                    <a:gd name="T4" fmla="*/ 11 w 668"/>
                    <a:gd name="T5" fmla="*/ 105 h 2150"/>
                    <a:gd name="T6" fmla="*/ 524 w 668"/>
                    <a:gd name="T7" fmla="*/ 2079 h 2150"/>
                    <a:gd name="T8" fmla="*/ 610 w 668"/>
                    <a:gd name="T9" fmla="*/ 2140 h 2150"/>
                    <a:gd name="T10" fmla="*/ 657 w 668"/>
                    <a:gd name="T11" fmla="*/ 2045 h 2150"/>
                    <a:gd name="T12" fmla="*/ 144 w 668"/>
                    <a:gd name="T13" fmla="*/ 71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2150">
                      <a:moveTo>
                        <a:pt x="144" y="71"/>
                      </a:moveTo>
                      <a:cubicBezTo>
                        <a:pt x="133" y="28"/>
                        <a:pt x="94" y="0"/>
                        <a:pt x="57" y="10"/>
                      </a:cubicBezTo>
                      <a:cubicBezTo>
                        <a:pt x="20" y="19"/>
                        <a:pt x="0" y="62"/>
                        <a:pt x="11" y="105"/>
                      </a:cubicBezTo>
                      <a:cubicBezTo>
                        <a:pt x="524" y="2079"/>
                        <a:pt x="524" y="2079"/>
                        <a:pt x="524" y="2079"/>
                      </a:cubicBezTo>
                      <a:cubicBezTo>
                        <a:pt x="535" y="2122"/>
                        <a:pt x="574" y="2150"/>
                        <a:pt x="610" y="2140"/>
                      </a:cubicBezTo>
                      <a:cubicBezTo>
                        <a:pt x="647" y="2131"/>
                        <a:pt x="668" y="2088"/>
                        <a:pt x="657" y="2045"/>
                      </a:cubicBezTo>
                      <a:lnTo>
                        <a:pt x="144" y="71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5" name="ïṥḻîdê"/>
                <p:cNvSpPr/>
                <p:nvPr/>
              </p:nvSpPr>
              <p:spPr bwMode="auto">
                <a:xfrm>
                  <a:off x="4355" y="3534"/>
                  <a:ext cx="96" cy="165"/>
                </a:xfrm>
                <a:custGeom>
                  <a:avLst/>
                  <a:gdLst>
                    <a:gd name="T0" fmla="*/ 46 w 403"/>
                    <a:gd name="T1" fmla="*/ 401 h 692"/>
                    <a:gd name="T2" fmla="*/ 231 w 403"/>
                    <a:gd name="T3" fmla="*/ 0 h 692"/>
                    <a:gd name="T4" fmla="*/ 403 w 403"/>
                    <a:gd name="T5" fmla="*/ 663 h 692"/>
                    <a:gd name="T6" fmla="*/ 46 w 403"/>
                    <a:gd name="T7" fmla="*/ 401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3" h="692">
                      <a:moveTo>
                        <a:pt x="46" y="401"/>
                      </a:moveTo>
                      <a:cubicBezTo>
                        <a:pt x="0" y="224"/>
                        <a:pt x="82" y="49"/>
                        <a:pt x="231" y="0"/>
                      </a:cubicBezTo>
                      <a:cubicBezTo>
                        <a:pt x="403" y="663"/>
                        <a:pt x="403" y="663"/>
                        <a:pt x="403" y="663"/>
                      </a:cubicBezTo>
                      <a:cubicBezTo>
                        <a:pt x="249" y="692"/>
                        <a:pt x="92" y="578"/>
                        <a:pt x="46" y="401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6" name="îṣliḑè"/>
                <p:cNvSpPr/>
                <p:nvPr/>
              </p:nvSpPr>
              <p:spPr bwMode="auto">
                <a:xfrm>
                  <a:off x="5200" y="3540"/>
                  <a:ext cx="76" cy="42"/>
                </a:xfrm>
                <a:custGeom>
                  <a:avLst/>
                  <a:gdLst>
                    <a:gd name="T0" fmla="*/ 319 w 321"/>
                    <a:gd name="T1" fmla="*/ 130 h 177"/>
                    <a:gd name="T2" fmla="*/ 295 w 321"/>
                    <a:gd name="T3" fmla="*/ 173 h 177"/>
                    <a:gd name="T4" fmla="*/ 37 w 321"/>
                    <a:gd name="T5" fmla="*/ 102 h 177"/>
                    <a:gd name="T6" fmla="*/ 2 w 321"/>
                    <a:gd name="T7" fmla="*/ 43 h 177"/>
                    <a:gd name="T8" fmla="*/ 18 w 321"/>
                    <a:gd name="T9" fmla="*/ 0 h 177"/>
                    <a:gd name="T10" fmla="*/ 26 w 321"/>
                    <a:gd name="T11" fmla="*/ 0 h 177"/>
                    <a:gd name="T12" fmla="*/ 284 w 321"/>
                    <a:gd name="T13" fmla="*/ 71 h 177"/>
                    <a:gd name="T14" fmla="*/ 319 w 321"/>
                    <a:gd name="T15" fmla="*/ 13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1" h="177">
                      <a:moveTo>
                        <a:pt x="319" y="130"/>
                      </a:moveTo>
                      <a:cubicBezTo>
                        <a:pt x="321" y="158"/>
                        <a:pt x="311" y="177"/>
                        <a:pt x="295" y="173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21" y="98"/>
                        <a:pt x="5" y="72"/>
                        <a:pt x="2" y="43"/>
                      </a:cubicBezTo>
                      <a:cubicBezTo>
                        <a:pt x="0" y="20"/>
                        <a:pt x="7" y="3"/>
                        <a:pt x="18" y="0"/>
                      </a:cubicBezTo>
                      <a:cubicBezTo>
                        <a:pt x="21" y="0"/>
                        <a:pt x="23" y="0"/>
                        <a:pt x="26" y="0"/>
                      </a:cubicBezTo>
                      <a:cubicBezTo>
                        <a:pt x="284" y="71"/>
                        <a:pt x="284" y="71"/>
                        <a:pt x="284" y="71"/>
                      </a:cubicBezTo>
                      <a:cubicBezTo>
                        <a:pt x="300" y="75"/>
                        <a:pt x="316" y="102"/>
                        <a:pt x="319" y="130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7" name="išľiḋe"/>
                <p:cNvSpPr/>
                <p:nvPr/>
              </p:nvSpPr>
              <p:spPr bwMode="auto">
                <a:xfrm>
                  <a:off x="5136" y="3249"/>
                  <a:ext cx="61" cy="71"/>
                </a:xfrm>
                <a:custGeom>
                  <a:avLst/>
                  <a:gdLst>
                    <a:gd name="T0" fmla="*/ 246 w 258"/>
                    <a:gd name="T1" fmla="*/ 38 h 298"/>
                    <a:gd name="T2" fmla="*/ 205 w 258"/>
                    <a:gd name="T3" fmla="*/ 12 h 298"/>
                    <a:gd name="T4" fmla="*/ 13 w 258"/>
                    <a:gd name="T5" fmla="*/ 196 h 298"/>
                    <a:gd name="T6" fmla="*/ 11 w 258"/>
                    <a:gd name="T7" fmla="*/ 264 h 298"/>
                    <a:gd name="T8" fmla="*/ 46 w 258"/>
                    <a:gd name="T9" fmla="*/ 295 h 298"/>
                    <a:gd name="T10" fmla="*/ 53 w 258"/>
                    <a:gd name="T11" fmla="*/ 291 h 298"/>
                    <a:gd name="T12" fmla="*/ 245 w 258"/>
                    <a:gd name="T13" fmla="*/ 106 h 298"/>
                    <a:gd name="T14" fmla="*/ 246 w 258"/>
                    <a:gd name="T15" fmla="*/ 38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298">
                      <a:moveTo>
                        <a:pt x="246" y="38"/>
                      </a:moveTo>
                      <a:cubicBezTo>
                        <a:pt x="235" y="12"/>
                        <a:pt x="217" y="0"/>
                        <a:pt x="205" y="12"/>
                      </a:cubicBezTo>
                      <a:cubicBezTo>
                        <a:pt x="13" y="196"/>
                        <a:pt x="13" y="196"/>
                        <a:pt x="13" y="196"/>
                      </a:cubicBezTo>
                      <a:cubicBezTo>
                        <a:pt x="1" y="208"/>
                        <a:pt x="0" y="238"/>
                        <a:pt x="11" y="264"/>
                      </a:cubicBezTo>
                      <a:cubicBezTo>
                        <a:pt x="21" y="286"/>
                        <a:pt x="35" y="298"/>
                        <a:pt x="46" y="295"/>
                      </a:cubicBezTo>
                      <a:cubicBezTo>
                        <a:pt x="49" y="294"/>
                        <a:pt x="51" y="293"/>
                        <a:pt x="53" y="291"/>
                      </a:cubicBezTo>
                      <a:cubicBezTo>
                        <a:pt x="245" y="106"/>
                        <a:pt x="245" y="106"/>
                        <a:pt x="245" y="106"/>
                      </a:cubicBezTo>
                      <a:cubicBezTo>
                        <a:pt x="257" y="94"/>
                        <a:pt x="258" y="64"/>
                        <a:pt x="246" y="38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8" name="íşlîḓè"/>
                <p:cNvSpPr/>
                <p:nvPr/>
              </p:nvSpPr>
              <p:spPr bwMode="auto">
                <a:xfrm>
                  <a:off x="5170" y="3400"/>
                  <a:ext cx="77" cy="42"/>
                </a:xfrm>
                <a:custGeom>
                  <a:avLst/>
                  <a:gdLst>
                    <a:gd name="T0" fmla="*/ 299 w 319"/>
                    <a:gd name="T1" fmla="*/ 106 h 174"/>
                    <a:gd name="T2" fmla="*/ 47 w 319"/>
                    <a:gd name="T3" fmla="*/ 170 h 174"/>
                    <a:gd name="T4" fmla="*/ 7 w 319"/>
                    <a:gd name="T5" fmla="*/ 126 h 174"/>
                    <a:gd name="T6" fmla="*/ 21 w 319"/>
                    <a:gd name="T7" fmla="*/ 68 h 174"/>
                    <a:gd name="T8" fmla="*/ 272 w 319"/>
                    <a:gd name="T9" fmla="*/ 4 h 174"/>
                    <a:gd name="T10" fmla="*/ 312 w 319"/>
                    <a:gd name="T11" fmla="*/ 48 h 174"/>
                    <a:gd name="T12" fmla="*/ 299 w 319"/>
                    <a:gd name="T13" fmla="*/ 10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74">
                      <a:moveTo>
                        <a:pt x="299" y="106"/>
                      </a:moveTo>
                      <a:cubicBezTo>
                        <a:pt x="47" y="170"/>
                        <a:pt x="47" y="170"/>
                        <a:pt x="47" y="170"/>
                      </a:cubicBezTo>
                      <a:cubicBezTo>
                        <a:pt x="33" y="174"/>
                        <a:pt x="15" y="154"/>
                        <a:pt x="7" y="126"/>
                      </a:cubicBezTo>
                      <a:cubicBezTo>
                        <a:pt x="0" y="98"/>
                        <a:pt x="6" y="72"/>
                        <a:pt x="21" y="68"/>
                      </a:cubicBezTo>
                      <a:cubicBezTo>
                        <a:pt x="272" y="4"/>
                        <a:pt x="272" y="4"/>
                        <a:pt x="272" y="4"/>
                      </a:cubicBezTo>
                      <a:cubicBezTo>
                        <a:pt x="287" y="0"/>
                        <a:pt x="304" y="20"/>
                        <a:pt x="312" y="48"/>
                      </a:cubicBezTo>
                      <a:cubicBezTo>
                        <a:pt x="319" y="77"/>
                        <a:pt x="313" y="103"/>
                        <a:pt x="299" y="106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9" name="ïṥlïḓe"/>
                <p:cNvSpPr/>
                <p:nvPr/>
              </p:nvSpPr>
              <p:spPr bwMode="auto">
                <a:xfrm>
                  <a:off x="2958" y="3024"/>
                  <a:ext cx="73" cy="86"/>
                </a:xfrm>
                <a:custGeom>
                  <a:avLst/>
                  <a:gdLst>
                    <a:gd name="T0" fmla="*/ 105 w 303"/>
                    <a:gd name="T1" fmla="*/ 13 h 358"/>
                    <a:gd name="T2" fmla="*/ 166 w 303"/>
                    <a:gd name="T3" fmla="*/ 29 h 358"/>
                    <a:gd name="T4" fmla="*/ 291 w 303"/>
                    <a:gd name="T5" fmla="*/ 240 h 358"/>
                    <a:gd name="T6" fmla="*/ 275 w 303"/>
                    <a:gd name="T7" fmla="*/ 301 h 358"/>
                    <a:gd name="T8" fmla="*/ 198 w 303"/>
                    <a:gd name="T9" fmla="*/ 346 h 358"/>
                    <a:gd name="T10" fmla="*/ 137 w 303"/>
                    <a:gd name="T11" fmla="*/ 330 h 358"/>
                    <a:gd name="T12" fmla="*/ 13 w 303"/>
                    <a:gd name="T13" fmla="*/ 119 h 358"/>
                    <a:gd name="T14" fmla="*/ 29 w 303"/>
                    <a:gd name="T15" fmla="*/ 58 h 358"/>
                    <a:gd name="T16" fmla="*/ 105 w 303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3" h="358">
                      <a:moveTo>
                        <a:pt x="105" y="13"/>
                      </a:moveTo>
                      <a:cubicBezTo>
                        <a:pt x="127" y="0"/>
                        <a:pt x="154" y="7"/>
                        <a:pt x="166" y="29"/>
                      </a:cubicBezTo>
                      <a:cubicBezTo>
                        <a:pt x="291" y="240"/>
                        <a:pt x="291" y="240"/>
                        <a:pt x="291" y="240"/>
                      </a:cubicBezTo>
                      <a:cubicBezTo>
                        <a:pt x="303" y="261"/>
                        <a:pt x="296" y="288"/>
                        <a:pt x="275" y="301"/>
                      </a:cubicBezTo>
                      <a:cubicBezTo>
                        <a:pt x="198" y="346"/>
                        <a:pt x="198" y="346"/>
                        <a:pt x="198" y="346"/>
                      </a:cubicBezTo>
                      <a:cubicBezTo>
                        <a:pt x="177" y="358"/>
                        <a:pt x="149" y="351"/>
                        <a:pt x="137" y="330"/>
                      </a:cubicBez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0" y="98"/>
                        <a:pt x="7" y="70"/>
                        <a:pt x="29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0" name="íšḻîḋè"/>
                <p:cNvSpPr/>
                <p:nvPr/>
              </p:nvSpPr>
              <p:spPr bwMode="auto">
                <a:xfrm>
                  <a:off x="2665" y="2526"/>
                  <a:ext cx="72" cy="86"/>
                </a:xfrm>
                <a:custGeom>
                  <a:avLst/>
                  <a:gdLst>
                    <a:gd name="T0" fmla="*/ 105 w 302"/>
                    <a:gd name="T1" fmla="*/ 13 h 358"/>
                    <a:gd name="T2" fmla="*/ 166 w 302"/>
                    <a:gd name="T3" fmla="*/ 29 h 358"/>
                    <a:gd name="T4" fmla="*/ 290 w 302"/>
                    <a:gd name="T5" fmla="*/ 240 h 358"/>
                    <a:gd name="T6" fmla="*/ 274 w 302"/>
                    <a:gd name="T7" fmla="*/ 301 h 358"/>
                    <a:gd name="T8" fmla="*/ 197 w 302"/>
                    <a:gd name="T9" fmla="*/ 346 h 358"/>
                    <a:gd name="T10" fmla="*/ 136 w 302"/>
                    <a:gd name="T11" fmla="*/ 330 h 358"/>
                    <a:gd name="T12" fmla="*/ 12 w 302"/>
                    <a:gd name="T13" fmla="*/ 119 h 358"/>
                    <a:gd name="T14" fmla="*/ 28 w 302"/>
                    <a:gd name="T15" fmla="*/ 58 h 358"/>
                    <a:gd name="T16" fmla="*/ 105 w 302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2" h="358">
                      <a:moveTo>
                        <a:pt x="105" y="13"/>
                      </a:moveTo>
                      <a:cubicBezTo>
                        <a:pt x="126" y="0"/>
                        <a:pt x="153" y="7"/>
                        <a:pt x="166" y="29"/>
                      </a:cubicBezTo>
                      <a:cubicBezTo>
                        <a:pt x="290" y="240"/>
                        <a:pt x="290" y="240"/>
                        <a:pt x="290" y="240"/>
                      </a:cubicBezTo>
                      <a:cubicBezTo>
                        <a:pt x="302" y="261"/>
                        <a:pt x="295" y="288"/>
                        <a:pt x="274" y="301"/>
                      </a:cubicBezTo>
                      <a:cubicBezTo>
                        <a:pt x="197" y="346"/>
                        <a:pt x="197" y="346"/>
                        <a:pt x="197" y="346"/>
                      </a:cubicBezTo>
                      <a:cubicBezTo>
                        <a:pt x="176" y="358"/>
                        <a:pt x="149" y="351"/>
                        <a:pt x="136" y="330"/>
                      </a:cubicBezTo>
                      <a:cubicBezTo>
                        <a:pt x="12" y="119"/>
                        <a:pt x="12" y="119"/>
                        <a:pt x="12" y="119"/>
                      </a:cubicBezTo>
                      <a:cubicBezTo>
                        <a:pt x="0" y="98"/>
                        <a:pt x="7" y="70"/>
                        <a:pt x="28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1" name="iSḻïḑè"/>
                <p:cNvSpPr/>
                <p:nvPr/>
              </p:nvSpPr>
              <p:spPr bwMode="auto">
                <a:xfrm>
                  <a:off x="2412" y="3164"/>
                  <a:ext cx="129" cy="133"/>
                </a:xfrm>
                <a:custGeom>
                  <a:avLst/>
                  <a:gdLst>
                    <a:gd name="T0" fmla="*/ 93 w 129"/>
                    <a:gd name="T1" fmla="*/ 0 h 133"/>
                    <a:gd name="T2" fmla="*/ 129 w 129"/>
                    <a:gd name="T3" fmla="*/ 61 h 133"/>
                    <a:gd name="T4" fmla="*/ 29 w 129"/>
                    <a:gd name="T5" fmla="*/ 133 h 133"/>
                    <a:gd name="T6" fmla="*/ 0 w 129"/>
                    <a:gd name="T7" fmla="*/ 84 h 133"/>
                    <a:gd name="T8" fmla="*/ 93 w 129"/>
                    <a:gd name="T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33">
                      <a:moveTo>
                        <a:pt x="93" y="0"/>
                      </a:moveTo>
                      <a:lnTo>
                        <a:pt x="129" y="61"/>
                      </a:lnTo>
                      <a:lnTo>
                        <a:pt x="29" y="133"/>
                      </a:lnTo>
                      <a:lnTo>
                        <a:pt x="0" y="84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2" name="ïsľiḓe"/>
                <p:cNvSpPr/>
                <p:nvPr/>
              </p:nvSpPr>
              <p:spPr bwMode="auto">
                <a:xfrm>
                  <a:off x="2231" y="2888"/>
                  <a:ext cx="147" cy="101"/>
                </a:xfrm>
                <a:custGeom>
                  <a:avLst/>
                  <a:gdLst>
                    <a:gd name="T0" fmla="*/ 147 w 147"/>
                    <a:gd name="T1" fmla="*/ 61 h 101"/>
                    <a:gd name="T2" fmla="*/ 111 w 147"/>
                    <a:gd name="T3" fmla="*/ 0 h 101"/>
                    <a:gd name="T4" fmla="*/ 0 w 147"/>
                    <a:gd name="T5" fmla="*/ 52 h 101"/>
                    <a:gd name="T6" fmla="*/ 29 w 147"/>
                    <a:gd name="T7" fmla="*/ 101 h 101"/>
                    <a:gd name="T8" fmla="*/ 147 w 147"/>
                    <a:gd name="T9" fmla="*/ 6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01">
                      <a:moveTo>
                        <a:pt x="147" y="61"/>
                      </a:moveTo>
                      <a:lnTo>
                        <a:pt x="111" y="0"/>
                      </a:lnTo>
                      <a:lnTo>
                        <a:pt x="0" y="52"/>
                      </a:lnTo>
                      <a:lnTo>
                        <a:pt x="29" y="101"/>
                      </a:lnTo>
                      <a:lnTo>
                        <a:pt x="147" y="61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3" name="íṣ1iḍè"/>
                <p:cNvSpPr/>
                <p:nvPr/>
              </p:nvSpPr>
              <p:spPr bwMode="auto">
                <a:xfrm>
                  <a:off x="2060" y="2658"/>
                  <a:ext cx="590" cy="892"/>
                </a:xfrm>
                <a:custGeom>
                  <a:avLst/>
                  <a:gdLst>
                    <a:gd name="T0" fmla="*/ 1505 w 2462"/>
                    <a:gd name="T1" fmla="*/ 2605 h 3728"/>
                    <a:gd name="T2" fmla="*/ 729 w 2462"/>
                    <a:gd name="T3" fmla="*/ 1285 h 3728"/>
                    <a:gd name="T4" fmla="*/ 835 w 2462"/>
                    <a:gd name="T5" fmla="*/ 942 h 3728"/>
                    <a:gd name="T6" fmla="*/ 842 w 2462"/>
                    <a:gd name="T7" fmla="*/ 938 h 3728"/>
                    <a:gd name="T8" fmla="*/ 858 w 2462"/>
                    <a:gd name="T9" fmla="*/ 914 h 3728"/>
                    <a:gd name="T10" fmla="*/ 862 w 2462"/>
                    <a:gd name="T11" fmla="*/ 803 h 3728"/>
                    <a:gd name="T12" fmla="*/ 419 w 2462"/>
                    <a:gd name="T13" fmla="*/ 54 h 3728"/>
                    <a:gd name="T14" fmla="*/ 381 w 2462"/>
                    <a:gd name="T15" fmla="*/ 0 h 3728"/>
                    <a:gd name="T16" fmla="*/ 8 w 2462"/>
                    <a:gd name="T17" fmla="*/ 584 h 3728"/>
                    <a:gd name="T18" fmla="*/ 229 w 2462"/>
                    <a:gd name="T19" fmla="*/ 1388 h 3728"/>
                    <a:gd name="T20" fmla="*/ 1205 w 2462"/>
                    <a:gd name="T21" fmla="*/ 3048 h 3728"/>
                    <a:gd name="T22" fmla="*/ 1802 w 2462"/>
                    <a:gd name="T23" fmla="*/ 3606 h 3728"/>
                    <a:gd name="T24" fmla="*/ 2462 w 2462"/>
                    <a:gd name="T25" fmla="*/ 3535 h 3728"/>
                    <a:gd name="T26" fmla="*/ 1957 w 2462"/>
                    <a:gd name="T27" fmla="*/ 2676 h 3728"/>
                    <a:gd name="T28" fmla="*/ 1848 w 2462"/>
                    <a:gd name="T29" fmla="*/ 2684 h 3728"/>
                    <a:gd name="T30" fmla="*/ 1505 w 2462"/>
                    <a:gd name="T31" fmla="*/ 2605 h 3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2" h="3728">
                      <a:moveTo>
                        <a:pt x="1505" y="2605"/>
                      </a:moveTo>
                      <a:cubicBezTo>
                        <a:pt x="729" y="1285"/>
                        <a:pt x="729" y="1285"/>
                        <a:pt x="729" y="1285"/>
                      </a:cubicBezTo>
                      <a:cubicBezTo>
                        <a:pt x="661" y="1170"/>
                        <a:pt x="709" y="1017"/>
                        <a:pt x="835" y="942"/>
                      </a:cubicBezTo>
                      <a:cubicBezTo>
                        <a:pt x="842" y="938"/>
                        <a:pt x="842" y="938"/>
                        <a:pt x="842" y="938"/>
                      </a:cubicBezTo>
                      <a:cubicBezTo>
                        <a:pt x="847" y="930"/>
                        <a:pt x="852" y="922"/>
                        <a:pt x="858" y="914"/>
                      </a:cubicBezTo>
                      <a:cubicBezTo>
                        <a:pt x="889" y="872"/>
                        <a:pt x="886" y="844"/>
                        <a:pt x="862" y="803"/>
                      </a:cubicBezTo>
                      <a:cubicBezTo>
                        <a:pt x="713" y="554"/>
                        <a:pt x="567" y="304"/>
                        <a:pt x="419" y="54"/>
                      </a:cubicBezTo>
                      <a:cubicBezTo>
                        <a:pt x="408" y="35"/>
                        <a:pt x="394" y="18"/>
                        <a:pt x="381" y="0"/>
                      </a:cubicBezTo>
                      <a:cubicBezTo>
                        <a:pt x="150" y="131"/>
                        <a:pt x="16" y="314"/>
                        <a:pt x="8" y="584"/>
                      </a:cubicBezTo>
                      <a:cubicBezTo>
                        <a:pt x="0" y="876"/>
                        <a:pt x="90" y="1142"/>
                        <a:pt x="229" y="1388"/>
                      </a:cubicBezTo>
                      <a:cubicBezTo>
                        <a:pt x="546" y="1946"/>
                        <a:pt x="872" y="2500"/>
                        <a:pt x="1205" y="3048"/>
                      </a:cubicBezTo>
                      <a:cubicBezTo>
                        <a:pt x="1350" y="3286"/>
                        <a:pt x="1550" y="3476"/>
                        <a:pt x="1802" y="3606"/>
                      </a:cubicBezTo>
                      <a:cubicBezTo>
                        <a:pt x="2038" y="3728"/>
                        <a:pt x="2251" y="3674"/>
                        <a:pt x="2462" y="3535"/>
                      </a:cubicBezTo>
                      <a:cubicBezTo>
                        <a:pt x="2292" y="3246"/>
                        <a:pt x="2124" y="2961"/>
                        <a:pt x="1957" y="2676"/>
                      </a:cubicBezTo>
                      <a:cubicBezTo>
                        <a:pt x="1917" y="2682"/>
                        <a:pt x="1881" y="2685"/>
                        <a:pt x="1848" y="2684"/>
                      </a:cubicBezTo>
                      <a:cubicBezTo>
                        <a:pt x="1723" y="2752"/>
                        <a:pt x="1571" y="2718"/>
                        <a:pt x="1505" y="2605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4" name="i$ḻîďé"/>
                <p:cNvSpPr/>
                <p:nvPr/>
              </p:nvSpPr>
              <p:spPr bwMode="auto">
                <a:xfrm>
                  <a:off x="2165" y="2623"/>
                  <a:ext cx="172" cy="234"/>
                </a:xfrm>
                <a:custGeom>
                  <a:avLst/>
                  <a:gdLst>
                    <a:gd name="T0" fmla="*/ 0 w 718"/>
                    <a:gd name="T1" fmla="*/ 123 h 976"/>
                    <a:gd name="T2" fmla="*/ 502 w 718"/>
                    <a:gd name="T3" fmla="*/ 976 h 976"/>
                    <a:gd name="T4" fmla="*/ 607 w 718"/>
                    <a:gd name="T5" fmla="*/ 670 h 976"/>
                    <a:gd name="T6" fmla="*/ 308 w 718"/>
                    <a:gd name="T7" fmla="*/ 161 h 976"/>
                    <a:gd name="T8" fmla="*/ 0 w 718"/>
                    <a:gd name="T9" fmla="*/ 123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976">
                      <a:moveTo>
                        <a:pt x="0" y="123"/>
                      </a:moveTo>
                      <a:cubicBezTo>
                        <a:pt x="166" y="405"/>
                        <a:pt x="333" y="688"/>
                        <a:pt x="502" y="976"/>
                      </a:cubicBezTo>
                      <a:cubicBezTo>
                        <a:pt x="710" y="881"/>
                        <a:pt x="718" y="859"/>
                        <a:pt x="607" y="670"/>
                      </a:cubicBezTo>
                      <a:cubicBezTo>
                        <a:pt x="507" y="500"/>
                        <a:pt x="408" y="331"/>
                        <a:pt x="308" y="161"/>
                      </a:cubicBezTo>
                      <a:cubicBezTo>
                        <a:pt x="219" y="11"/>
                        <a:pt x="134" y="0"/>
                        <a:pt x="0" y="12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5" name="îŝḷiďé"/>
                <p:cNvSpPr/>
                <p:nvPr/>
              </p:nvSpPr>
              <p:spPr bwMode="auto">
                <a:xfrm>
                  <a:off x="2541" y="3267"/>
                  <a:ext cx="169" cy="229"/>
                </a:xfrm>
                <a:custGeom>
                  <a:avLst/>
                  <a:gdLst>
                    <a:gd name="T0" fmla="*/ 0 w 706"/>
                    <a:gd name="T1" fmla="*/ 101 h 955"/>
                    <a:gd name="T2" fmla="*/ 501 w 706"/>
                    <a:gd name="T3" fmla="*/ 955 h 955"/>
                    <a:gd name="T4" fmla="*/ 609 w 706"/>
                    <a:gd name="T5" fmla="*/ 656 h 955"/>
                    <a:gd name="T6" fmla="*/ 318 w 706"/>
                    <a:gd name="T7" fmla="*/ 162 h 955"/>
                    <a:gd name="T8" fmla="*/ 0 w 706"/>
                    <a:gd name="T9" fmla="*/ 101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6" h="955">
                      <a:moveTo>
                        <a:pt x="0" y="101"/>
                      </a:moveTo>
                      <a:cubicBezTo>
                        <a:pt x="167" y="386"/>
                        <a:pt x="334" y="671"/>
                        <a:pt x="501" y="955"/>
                      </a:cubicBezTo>
                      <a:cubicBezTo>
                        <a:pt x="687" y="873"/>
                        <a:pt x="706" y="821"/>
                        <a:pt x="609" y="656"/>
                      </a:cubicBezTo>
                      <a:cubicBezTo>
                        <a:pt x="512" y="491"/>
                        <a:pt x="415" y="326"/>
                        <a:pt x="318" y="162"/>
                      </a:cubicBezTo>
                      <a:cubicBezTo>
                        <a:pt x="232" y="17"/>
                        <a:pt x="148" y="0"/>
                        <a:pt x="0" y="10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6" name="íŝḷïďe"/>
                <p:cNvSpPr/>
                <p:nvPr/>
              </p:nvSpPr>
              <p:spPr bwMode="auto">
                <a:xfrm>
                  <a:off x="2442" y="2764"/>
                  <a:ext cx="368" cy="368"/>
                </a:xfrm>
                <a:custGeom>
                  <a:avLst/>
                  <a:gdLst>
                    <a:gd name="T0" fmla="*/ 189 w 1539"/>
                    <a:gd name="T1" fmla="*/ 1111 h 1539"/>
                    <a:gd name="T2" fmla="*/ 1111 w 1539"/>
                    <a:gd name="T3" fmla="*/ 1350 h 1539"/>
                    <a:gd name="T4" fmla="*/ 1350 w 1539"/>
                    <a:gd name="T5" fmla="*/ 428 h 1539"/>
                    <a:gd name="T6" fmla="*/ 428 w 1539"/>
                    <a:gd name="T7" fmla="*/ 188 h 1539"/>
                    <a:gd name="T8" fmla="*/ 189 w 1539"/>
                    <a:gd name="T9" fmla="*/ 1111 h 1539"/>
                    <a:gd name="T10" fmla="*/ 1152 w 1539"/>
                    <a:gd name="T11" fmla="*/ 544 h 1539"/>
                    <a:gd name="T12" fmla="*/ 993 w 1539"/>
                    <a:gd name="T13" fmla="*/ 1156 h 1539"/>
                    <a:gd name="T14" fmla="*/ 382 w 1539"/>
                    <a:gd name="T15" fmla="*/ 997 h 1539"/>
                    <a:gd name="T16" fmla="*/ 541 w 1539"/>
                    <a:gd name="T17" fmla="*/ 386 h 1539"/>
                    <a:gd name="T18" fmla="*/ 1152 w 1539"/>
                    <a:gd name="T19" fmla="*/ 544 h 1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9" h="1539">
                      <a:moveTo>
                        <a:pt x="189" y="1111"/>
                      </a:moveTo>
                      <a:cubicBezTo>
                        <a:pt x="377" y="1431"/>
                        <a:pt x="790" y="1539"/>
                        <a:pt x="1111" y="1350"/>
                      </a:cubicBezTo>
                      <a:cubicBezTo>
                        <a:pt x="1431" y="1161"/>
                        <a:pt x="1539" y="749"/>
                        <a:pt x="1350" y="428"/>
                      </a:cubicBezTo>
                      <a:cubicBezTo>
                        <a:pt x="1161" y="107"/>
                        <a:pt x="749" y="0"/>
                        <a:pt x="428" y="188"/>
                      </a:cubicBezTo>
                      <a:cubicBezTo>
                        <a:pt x="107" y="377"/>
                        <a:pt x="0" y="790"/>
                        <a:pt x="189" y="1111"/>
                      </a:cubicBezTo>
                      <a:close/>
                      <a:moveTo>
                        <a:pt x="1152" y="544"/>
                      </a:moveTo>
                      <a:cubicBezTo>
                        <a:pt x="1277" y="757"/>
                        <a:pt x="1206" y="1031"/>
                        <a:pt x="993" y="1156"/>
                      </a:cubicBezTo>
                      <a:cubicBezTo>
                        <a:pt x="781" y="1281"/>
                        <a:pt x="507" y="1209"/>
                        <a:pt x="382" y="997"/>
                      </a:cubicBezTo>
                      <a:cubicBezTo>
                        <a:pt x="257" y="784"/>
                        <a:pt x="328" y="511"/>
                        <a:pt x="541" y="386"/>
                      </a:cubicBezTo>
                      <a:cubicBezTo>
                        <a:pt x="753" y="261"/>
                        <a:pt x="1027" y="332"/>
                        <a:pt x="1152" y="544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7" name="iṥľïḑé"/>
                <p:cNvSpPr/>
                <p:nvPr/>
              </p:nvSpPr>
              <p:spPr bwMode="auto">
                <a:xfrm>
                  <a:off x="2315" y="2512"/>
                  <a:ext cx="714" cy="744"/>
                </a:xfrm>
                <a:custGeom>
                  <a:avLst/>
                  <a:gdLst>
                    <a:gd name="T0" fmla="*/ 131 w 2983"/>
                    <a:gd name="T1" fmla="*/ 1275 h 3109"/>
                    <a:gd name="T2" fmla="*/ 0 w 2983"/>
                    <a:gd name="T3" fmla="*/ 1624 h 3109"/>
                    <a:gd name="T4" fmla="*/ 350 w 2983"/>
                    <a:gd name="T5" fmla="*/ 2219 h 3109"/>
                    <a:gd name="T6" fmla="*/ 491 w 2983"/>
                    <a:gd name="T7" fmla="*/ 2459 h 3109"/>
                    <a:gd name="T8" fmla="*/ 841 w 2983"/>
                    <a:gd name="T9" fmla="*/ 3054 h 3109"/>
                    <a:gd name="T10" fmla="*/ 1209 w 2983"/>
                    <a:gd name="T11" fmla="*/ 3109 h 3109"/>
                    <a:gd name="T12" fmla="*/ 2426 w 2983"/>
                    <a:gd name="T13" fmla="*/ 2871 h 3109"/>
                    <a:gd name="T14" fmla="*/ 2983 w 2983"/>
                    <a:gd name="T15" fmla="*/ 2544 h 3109"/>
                    <a:gd name="T16" fmla="*/ 1487 w 2983"/>
                    <a:gd name="T17" fmla="*/ 0 h 3109"/>
                    <a:gd name="T18" fmla="*/ 931 w 2983"/>
                    <a:gd name="T19" fmla="*/ 328 h 3109"/>
                    <a:gd name="T20" fmla="*/ 131 w 2983"/>
                    <a:gd name="T21" fmla="*/ 1275 h 3109"/>
                    <a:gd name="T22" fmla="*/ 1880 w 2983"/>
                    <a:gd name="T23" fmla="*/ 1481 h 3109"/>
                    <a:gd name="T24" fmla="*/ 1640 w 2983"/>
                    <a:gd name="T25" fmla="*/ 2403 h 3109"/>
                    <a:gd name="T26" fmla="*/ 718 w 2983"/>
                    <a:gd name="T27" fmla="*/ 2164 h 3109"/>
                    <a:gd name="T28" fmla="*/ 958 w 2983"/>
                    <a:gd name="T29" fmla="*/ 1242 h 3109"/>
                    <a:gd name="T30" fmla="*/ 1880 w 2983"/>
                    <a:gd name="T31" fmla="*/ 1481 h 3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83" h="3109">
                      <a:moveTo>
                        <a:pt x="131" y="1275"/>
                      </a:moveTo>
                      <a:cubicBezTo>
                        <a:pt x="0" y="1624"/>
                        <a:pt x="0" y="1624"/>
                        <a:pt x="0" y="1624"/>
                      </a:cubicBezTo>
                      <a:cubicBezTo>
                        <a:pt x="350" y="2219"/>
                        <a:pt x="350" y="2219"/>
                        <a:pt x="350" y="2219"/>
                      </a:cubicBezTo>
                      <a:cubicBezTo>
                        <a:pt x="491" y="2459"/>
                        <a:pt x="491" y="2459"/>
                        <a:pt x="491" y="2459"/>
                      </a:cubicBezTo>
                      <a:cubicBezTo>
                        <a:pt x="841" y="3054"/>
                        <a:pt x="841" y="3054"/>
                        <a:pt x="841" y="3054"/>
                      </a:cubicBezTo>
                      <a:cubicBezTo>
                        <a:pt x="1209" y="3109"/>
                        <a:pt x="1209" y="3109"/>
                        <a:pt x="1209" y="3109"/>
                      </a:cubicBezTo>
                      <a:cubicBezTo>
                        <a:pt x="2426" y="2871"/>
                        <a:pt x="2426" y="2871"/>
                        <a:pt x="2426" y="2871"/>
                      </a:cubicBezTo>
                      <a:cubicBezTo>
                        <a:pt x="2983" y="2544"/>
                        <a:pt x="2983" y="2544"/>
                        <a:pt x="2983" y="2544"/>
                      </a:cubicBezTo>
                      <a:cubicBezTo>
                        <a:pt x="1487" y="0"/>
                        <a:pt x="1487" y="0"/>
                        <a:pt x="1487" y="0"/>
                      </a:cubicBezTo>
                      <a:cubicBezTo>
                        <a:pt x="931" y="328"/>
                        <a:pt x="931" y="328"/>
                        <a:pt x="931" y="328"/>
                      </a:cubicBezTo>
                      <a:lnTo>
                        <a:pt x="131" y="1275"/>
                      </a:lnTo>
                      <a:close/>
                      <a:moveTo>
                        <a:pt x="1880" y="1481"/>
                      </a:moveTo>
                      <a:cubicBezTo>
                        <a:pt x="2068" y="1802"/>
                        <a:pt x="1961" y="2215"/>
                        <a:pt x="1640" y="2403"/>
                      </a:cubicBezTo>
                      <a:cubicBezTo>
                        <a:pt x="1320" y="2592"/>
                        <a:pt x="907" y="2485"/>
                        <a:pt x="718" y="2164"/>
                      </a:cubicBezTo>
                      <a:cubicBezTo>
                        <a:pt x="530" y="1843"/>
                        <a:pt x="637" y="1430"/>
                        <a:pt x="958" y="1242"/>
                      </a:cubicBezTo>
                      <a:cubicBezTo>
                        <a:pt x="1278" y="1053"/>
                        <a:pt x="1691" y="1160"/>
                        <a:pt x="1880" y="1481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8" name="ïṥḻíḍe"/>
                <p:cNvSpPr/>
                <p:nvPr/>
              </p:nvSpPr>
              <p:spPr bwMode="auto">
                <a:xfrm>
                  <a:off x="2504" y="2826"/>
                  <a:ext cx="244" cy="244"/>
                </a:xfrm>
                <a:custGeom>
                  <a:avLst/>
                  <a:gdLst>
                    <a:gd name="T0" fmla="*/ 125 w 1020"/>
                    <a:gd name="T1" fmla="*/ 737 h 1020"/>
                    <a:gd name="T2" fmla="*/ 737 w 1020"/>
                    <a:gd name="T3" fmla="*/ 895 h 1020"/>
                    <a:gd name="T4" fmla="*/ 895 w 1020"/>
                    <a:gd name="T5" fmla="*/ 284 h 1020"/>
                    <a:gd name="T6" fmla="*/ 284 w 1020"/>
                    <a:gd name="T7" fmla="*/ 125 h 1020"/>
                    <a:gd name="T8" fmla="*/ 125 w 1020"/>
                    <a:gd name="T9" fmla="*/ 737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0" h="1020">
                      <a:moveTo>
                        <a:pt x="125" y="737"/>
                      </a:moveTo>
                      <a:cubicBezTo>
                        <a:pt x="250" y="949"/>
                        <a:pt x="524" y="1020"/>
                        <a:pt x="737" y="895"/>
                      </a:cubicBezTo>
                      <a:cubicBezTo>
                        <a:pt x="949" y="770"/>
                        <a:pt x="1020" y="497"/>
                        <a:pt x="895" y="284"/>
                      </a:cubicBezTo>
                      <a:cubicBezTo>
                        <a:pt x="770" y="71"/>
                        <a:pt x="497" y="0"/>
                        <a:pt x="284" y="125"/>
                      </a:cubicBezTo>
                      <a:cubicBezTo>
                        <a:pt x="71" y="250"/>
                        <a:pt x="0" y="524"/>
                        <a:pt x="125" y="73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9" name="i$ľîḍe"/>
                <p:cNvSpPr/>
                <p:nvPr/>
              </p:nvSpPr>
              <p:spPr bwMode="auto">
                <a:xfrm>
                  <a:off x="2486" y="2990"/>
                  <a:ext cx="51" cy="51"/>
                </a:xfrm>
                <a:custGeom>
                  <a:avLst/>
                  <a:gdLst>
                    <a:gd name="T0" fmla="*/ 59 w 213"/>
                    <a:gd name="T1" fmla="*/ 26 h 213"/>
                    <a:gd name="T2" fmla="*/ 187 w 213"/>
                    <a:gd name="T3" fmla="*/ 59 h 213"/>
                    <a:gd name="T4" fmla="*/ 154 w 213"/>
                    <a:gd name="T5" fmla="*/ 187 h 213"/>
                    <a:gd name="T6" fmla="*/ 26 w 213"/>
                    <a:gd name="T7" fmla="*/ 153 h 213"/>
                    <a:gd name="T8" fmla="*/ 59 w 213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59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3" y="103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3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0" name="îṡ1íḋê"/>
                <p:cNvSpPr/>
                <p:nvPr/>
              </p:nvSpPr>
              <p:spPr bwMode="auto">
                <a:xfrm>
                  <a:off x="2715" y="2855"/>
                  <a:ext cx="52" cy="51"/>
                </a:xfrm>
                <a:custGeom>
                  <a:avLst/>
                  <a:gdLst>
                    <a:gd name="T0" fmla="*/ 60 w 214"/>
                    <a:gd name="T1" fmla="*/ 26 h 213"/>
                    <a:gd name="T2" fmla="*/ 187 w 214"/>
                    <a:gd name="T3" fmla="*/ 59 h 213"/>
                    <a:gd name="T4" fmla="*/ 154 w 214"/>
                    <a:gd name="T5" fmla="*/ 187 h 213"/>
                    <a:gd name="T6" fmla="*/ 26 w 214"/>
                    <a:gd name="T7" fmla="*/ 154 h 213"/>
                    <a:gd name="T8" fmla="*/ 60 w 214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213">
                      <a:moveTo>
                        <a:pt x="60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4" y="103"/>
                        <a:pt x="199" y="161"/>
                        <a:pt x="154" y="187"/>
                      </a:cubicBezTo>
                      <a:cubicBezTo>
                        <a:pt x="110" y="213"/>
                        <a:pt x="53" y="198"/>
                        <a:pt x="26" y="154"/>
                      </a:cubicBezTo>
                      <a:cubicBezTo>
                        <a:pt x="0" y="109"/>
                        <a:pt x="15" y="52"/>
                        <a:pt x="60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1" name="îṧlîḓê"/>
                <p:cNvSpPr/>
                <p:nvPr/>
              </p:nvSpPr>
              <p:spPr bwMode="auto">
                <a:xfrm>
                  <a:off x="2533" y="2808"/>
                  <a:ext cx="51" cy="51"/>
                </a:xfrm>
                <a:custGeom>
                  <a:avLst/>
                  <a:gdLst>
                    <a:gd name="T0" fmla="*/ 187 w 213"/>
                    <a:gd name="T1" fmla="*/ 59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59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59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4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ubicBezTo>
                        <a:pt x="104" y="0"/>
                        <a:pt x="161" y="15"/>
                        <a:pt x="187" y="59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2" name="íṩļïďê"/>
                <p:cNvSpPr/>
                <p:nvPr/>
              </p:nvSpPr>
              <p:spPr bwMode="auto">
                <a:xfrm>
                  <a:off x="2668" y="3037"/>
                  <a:ext cx="51" cy="51"/>
                </a:xfrm>
                <a:custGeom>
                  <a:avLst/>
                  <a:gdLst>
                    <a:gd name="T0" fmla="*/ 187 w 213"/>
                    <a:gd name="T1" fmla="*/ 60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6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60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9"/>
                        <a:pt x="26" y="154"/>
                      </a:cubicBezTo>
                      <a:cubicBezTo>
                        <a:pt x="0" y="110"/>
                        <a:pt x="14" y="52"/>
                        <a:pt x="59" y="26"/>
                      </a:cubicBezTo>
                      <a:cubicBezTo>
                        <a:pt x="103" y="0"/>
                        <a:pt x="161" y="15"/>
                        <a:pt x="187" y="6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3" name="ïśļíḓè"/>
                <p:cNvSpPr/>
                <p:nvPr/>
              </p:nvSpPr>
              <p:spPr bwMode="auto">
                <a:xfrm>
                  <a:off x="2472" y="2890"/>
                  <a:ext cx="50" cy="50"/>
                </a:xfrm>
                <a:custGeom>
                  <a:avLst/>
                  <a:gdLst>
                    <a:gd name="T0" fmla="*/ 127 w 207"/>
                    <a:gd name="T1" fmla="*/ 13 h 207"/>
                    <a:gd name="T2" fmla="*/ 194 w 207"/>
                    <a:gd name="T3" fmla="*/ 127 h 207"/>
                    <a:gd name="T4" fmla="*/ 80 w 207"/>
                    <a:gd name="T5" fmla="*/ 194 h 207"/>
                    <a:gd name="T6" fmla="*/ 13 w 207"/>
                    <a:gd name="T7" fmla="*/ 80 h 207"/>
                    <a:gd name="T8" fmla="*/ 127 w 207"/>
                    <a:gd name="T9" fmla="*/ 13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7"/>
                      </a:cubicBez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4" name="ïṡlîdê"/>
                <p:cNvSpPr/>
                <p:nvPr/>
              </p:nvSpPr>
              <p:spPr bwMode="auto">
                <a:xfrm>
                  <a:off x="2730" y="2957"/>
                  <a:ext cx="50" cy="49"/>
                </a:xfrm>
                <a:custGeom>
                  <a:avLst/>
                  <a:gdLst>
                    <a:gd name="T0" fmla="*/ 127 w 207"/>
                    <a:gd name="T1" fmla="*/ 13 h 206"/>
                    <a:gd name="T2" fmla="*/ 194 w 207"/>
                    <a:gd name="T3" fmla="*/ 126 h 206"/>
                    <a:gd name="T4" fmla="*/ 80 w 207"/>
                    <a:gd name="T5" fmla="*/ 193 h 206"/>
                    <a:gd name="T6" fmla="*/ 13 w 207"/>
                    <a:gd name="T7" fmla="*/ 80 h 206"/>
                    <a:gd name="T8" fmla="*/ 127 w 207"/>
                    <a:gd name="T9" fmla="*/ 1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6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6"/>
                      </a:cubicBezTo>
                      <a:cubicBezTo>
                        <a:pt x="181" y="176"/>
                        <a:pt x="130" y="206"/>
                        <a:pt x="80" y="193"/>
                      </a:cubicBezTo>
                      <a:cubicBezTo>
                        <a:pt x="30" y="180"/>
                        <a:pt x="0" y="129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5" name="iṧlîḋé"/>
                <p:cNvSpPr/>
                <p:nvPr/>
              </p:nvSpPr>
              <p:spPr bwMode="auto">
                <a:xfrm>
                  <a:off x="2635" y="2795"/>
                  <a:ext cx="49" cy="49"/>
                </a:xfrm>
                <a:custGeom>
                  <a:avLst/>
                  <a:gdLst>
                    <a:gd name="T0" fmla="*/ 193 w 206"/>
                    <a:gd name="T1" fmla="*/ 127 h 207"/>
                    <a:gd name="T2" fmla="*/ 80 w 206"/>
                    <a:gd name="T3" fmla="*/ 194 h 207"/>
                    <a:gd name="T4" fmla="*/ 13 w 206"/>
                    <a:gd name="T5" fmla="*/ 80 h 207"/>
                    <a:gd name="T6" fmla="*/ 127 w 206"/>
                    <a:gd name="T7" fmla="*/ 13 h 207"/>
                    <a:gd name="T8" fmla="*/ 193 w 206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7">
                      <a:moveTo>
                        <a:pt x="193" y="127"/>
                      </a:moveTo>
                      <a:cubicBezTo>
                        <a:pt x="180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6" y="26"/>
                        <a:pt x="206" y="77"/>
                        <a:pt x="193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6" name="iŝlíḋê"/>
                <p:cNvSpPr/>
                <p:nvPr/>
              </p:nvSpPr>
              <p:spPr bwMode="auto">
                <a:xfrm>
                  <a:off x="2568" y="3052"/>
                  <a:ext cx="49" cy="50"/>
                </a:xfrm>
                <a:custGeom>
                  <a:avLst/>
                  <a:gdLst>
                    <a:gd name="T0" fmla="*/ 194 w 207"/>
                    <a:gd name="T1" fmla="*/ 127 h 207"/>
                    <a:gd name="T2" fmla="*/ 80 w 207"/>
                    <a:gd name="T3" fmla="*/ 194 h 207"/>
                    <a:gd name="T4" fmla="*/ 13 w 207"/>
                    <a:gd name="T5" fmla="*/ 80 h 207"/>
                    <a:gd name="T6" fmla="*/ 127 w 207"/>
                    <a:gd name="T7" fmla="*/ 13 h 207"/>
                    <a:gd name="T8" fmla="*/ 194 w 207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94" y="127"/>
                      </a:move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7" y="26"/>
                        <a:pt x="207" y="77"/>
                        <a:pt x="194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7" name="í$ḷïďê"/>
                <p:cNvSpPr/>
                <p:nvPr/>
              </p:nvSpPr>
              <p:spPr bwMode="auto">
                <a:xfrm>
                  <a:off x="2493" y="2844"/>
                  <a:ext cx="51" cy="51"/>
                </a:xfrm>
                <a:custGeom>
                  <a:avLst/>
                  <a:gdLst>
                    <a:gd name="T0" fmla="*/ 161 w 212"/>
                    <a:gd name="T1" fmla="*/ 31 h 212"/>
                    <a:gd name="T2" fmla="*/ 181 w 212"/>
                    <a:gd name="T3" fmla="*/ 161 h 212"/>
                    <a:gd name="T4" fmla="*/ 51 w 212"/>
                    <a:gd name="T5" fmla="*/ 181 h 212"/>
                    <a:gd name="T6" fmla="*/ 31 w 212"/>
                    <a:gd name="T7" fmla="*/ 50 h 212"/>
                    <a:gd name="T8" fmla="*/ 161 w 212"/>
                    <a:gd name="T9" fmla="*/ 3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61" y="31"/>
                      </a:moveTo>
                      <a:cubicBezTo>
                        <a:pt x="203" y="61"/>
                        <a:pt x="212" y="119"/>
                        <a:pt x="181" y="161"/>
                      </a:cubicBezTo>
                      <a:cubicBezTo>
                        <a:pt x="151" y="203"/>
                        <a:pt x="92" y="212"/>
                        <a:pt x="51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8" name="î$lîḑe"/>
                <p:cNvSpPr/>
                <p:nvPr/>
              </p:nvSpPr>
              <p:spPr bwMode="auto">
                <a:xfrm>
                  <a:off x="2708" y="3002"/>
                  <a:ext cx="51" cy="50"/>
                </a:xfrm>
                <a:custGeom>
                  <a:avLst/>
                  <a:gdLst>
                    <a:gd name="T0" fmla="*/ 161 w 211"/>
                    <a:gd name="T1" fmla="*/ 30 h 211"/>
                    <a:gd name="T2" fmla="*/ 181 w 211"/>
                    <a:gd name="T3" fmla="*/ 161 h 211"/>
                    <a:gd name="T4" fmla="*/ 50 w 211"/>
                    <a:gd name="T5" fmla="*/ 181 h 211"/>
                    <a:gd name="T6" fmla="*/ 30 w 211"/>
                    <a:gd name="T7" fmla="*/ 50 h 211"/>
                    <a:gd name="T8" fmla="*/ 161 w 211"/>
                    <a:gd name="T9" fmla="*/ 3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211">
                      <a:moveTo>
                        <a:pt x="161" y="30"/>
                      </a:moveTo>
                      <a:cubicBezTo>
                        <a:pt x="202" y="61"/>
                        <a:pt x="211" y="119"/>
                        <a:pt x="181" y="161"/>
                      </a:cubicBezTo>
                      <a:cubicBezTo>
                        <a:pt x="150" y="203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0" y="50"/>
                      </a:cubicBezTo>
                      <a:cubicBezTo>
                        <a:pt x="61" y="9"/>
                        <a:pt x="119" y="0"/>
                        <a:pt x="161" y="3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9" name="íśḷîḑê"/>
                <p:cNvSpPr/>
                <p:nvPr/>
              </p:nvSpPr>
              <p:spPr bwMode="auto">
                <a:xfrm>
                  <a:off x="2680" y="2816"/>
                  <a:ext cx="50" cy="50"/>
                </a:xfrm>
                <a:custGeom>
                  <a:avLst/>
                  <a:gdLst>
                    <a:gd name="T0" fmla="*/ 181 w 212"/>
                    <a:gd name="T1" fmla="*/ 161 h 212"/>
                    <a:gd name="T2" fmla="*/ 51 w 212"/>
                    <a:gd name="T3" fmla="*/ 181 h 212"/>
                    <a:gd name="T4" fmla="*/ 31 w 212"/>
                    <a:gd name="T5" fmla="*/ 51 h 212"/>
                    <a:gd name="T6" fmla="*/ 161 w 212"/>
                    <a:gd name="T7" fmla="*/ 31 h 212"/>
                    <a:gd name="T8" fmla="*/ 181 w 212"/>
                    <a:gd name="T9" fmla="*/ 16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81" y="161"/>
                      </a:moveTo>
                      <a:cubicBezTo>
                        <a:pt x="150" y="203"/>
                        <a:pt x="92" y="212"/>
                        <a:pt x="51" y="181"/>
                      </a:cubicBezTo>
                      <a:cubicBezTo>
                        <a:pt x="9" y="151"/>
                        <a:pt x="0" y="92"/>
                        <a:pt x="31" y="51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ubicBezTo>
                        <a:pt x="203" y="61"/>
                        <a:pt x="212" y="120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0" name="îşḷíḑê"/>
                <p:cNvSpPr/>
                <p:nvPr/>
              </p:nvSpPr>
              <p:spPr bwMode="auto">
                <a:xfrm>
                  <a:off x="2522" y="3030"/>
                  <a:ext cx="51" cy="51"/>
                </a:xfrm>
                <a:custGeom>
                  <a:avLst/>
                  <a:gdLst>
                    <a:gd name="T0" fmla="*/ 181 w 212"/>
                    <a:gd name="T1" fmla="*/ 161 h 211"/>
                    <a:gd name="T2" fmla="*/ 50 w 212"/>
                    <a:gd name="T3" fmla="*/ 181 h 211"/>
                    <a:gd name="T4" fmla="*/ 31 w 212"/>
                    <a:gd name="T5" fmla="*/ 50 h 211"/>
                    <a:gd name="T6" fmla="*/ 161 w 212"/>
                    <a:gd name="T7" fmla="*/ 30 h 211"/>
                    <a:gd name="T8" fmla="*/ 181 w 212"/>
                    <a:gd name="T9" fmla="*/ 16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1">
                      <a:moveTo>
                        <a:pt x="181" y="161"/>
                      </a:moveTo>
                      <a:cubicBezTo>
                        <a:pt x="150" y="202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0"/>
                      </a:cubicBezTo>
                      <a:cubicBezTo>
                        <a:pt x="203" y="61"/>
                        <a:pt x="212" y="119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1" name="îŝliḓè"/>
                <p:cNvSpPr/>
                <p:nvPr/>
              </p:nvSpPr>
              <p:spPr bwMode="auto">
                <a:xfrm>
                  <a:off x="2621" y="3056"/>
                  <a:ext cx="48" cy="48"/>
                </a:xfrm>
                <a:custGeom>
                  <a:avLst/>
                  <a:gdLst>
                    <a:gd name="T0" fmla="*/ 7 w 200"/>
                    <a:gd name="T1" fmla="*/ 113 h 200"/>
                    <a:gd name="T2" fmla="*/ 87 w 200"/>
                    <a:gd name="T3" fmla="*/ 8 h 200"/>
                    <a:gd name="T4" fmla="*/ 192 w 200"/>
                    <a:gd name="T5" fmla="*/ 87 h 200"/>
                    <a:gd name="T6" fmla="*/ 113 w 200"/>
                    <a:gd name="T7" fmla="*/ 193 h 200"/>
                    <a:gd name="T8" fmla="*/ 7 w 200"/>
                    <a:gd name="T9" fmla="*/ 113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00">
                      <a:moveTo>
                        <a:pt x="7" y="113"/>
                      </a:moveTo>
                      <a:cubicBezTo>
                        <a:pt x="0" y="62"/>
                        <a:pt x="36" y="15"/>
                        <a:pt x="87" y="8"/>
                      </a:cubicBezTo>
                      <a:cubicBezTo>
                        <a:pt x="138" y="0"/>
                        <a:pt x="185" y="36"/>
                        <a:pt x="192" y="87"/>
                      </a:cubicBezTo>
                      <a:cubicBezTo>
                        <a:pt x="200" y="138"/>
                        <a:pt x="164" y="185"/>
                        <a:pt x="113" y="193"/>
                      </a:cubicBezTo>
                      <a:cubicBezTo>
                        <a:pt x="62" y="200"/>
                        <a:pt x="15" y="164"/>
                        <a:pt x="7" y="1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2" name="îṩ1ïďè"/>
                <p:cNvSpPr/>
                <p:nvPr/>
              </p:nvSpPr>
              <p:spPr bwMode="auto">
                <a:xfrm>
                  <a:off x="2584" y="2793"/>
                  <a:ext cx="47" cy="47"/>
                </a:xfrm>
                <a:custGeom>
                  <a:avLst/>
                  <a:gdLst>
                    <a:gd name="T0" fmla="*/ 7 w 199"/>
                    <a:gd name="T1" fmla="*/ 112 h 199"/>
                    <a:gd name="T2" fmla="*/ 87 w 199"/>
                    <a:gd name="T3" fmla="*/ 7 h 199"/>
                    <a:gd name="T4" fmla="*/ 192 w 199"/>
                    <a:gd name="T5" fmla="*/ 86 h 199"/>
                    <a:gd name="T6" fmla="*/ 113 w 199"/>
                    <a:gd name="T7" fmla="*/ 192 h 199"/>
                    <a:gd name="T8" fmla="*/ 7 w 199"/>
                    <a:gd name="T9" fmla="*/ 11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7" y="112"/>
                      </a:moveTo>
                      <a:cubicBezTo>
                        <a:pt x="0" y="61"/>
                        <a:pt x="36" y="14"/>
                        <a:pt x="87" y="7"/>
                      </a:cubicBezTo>
                      <a:cubicBezTo>
                        <a:pt x="138" y="0"/>
                        <a:pt x="185" y="35"/>
                        <a:pt x="192" y="86"/>
                      </a:cubicBezTo>
                      <a:cubicBezTo>
                        <a:pt x="199" y="137"/>
                        <a:pt x="164" y="185"/>
                        <a:pt x="113" y="192"/>
                      </a:cubicBezTo>
                      <a:cubicBezTo>
                        <a:pt x="62" y="199"/>
                        <a:pt x="14" y="163"/>
                        <a:pt x="7" y="112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3" name="îšľídê"/>
                <p:cNvSpPr/>
                <p:nvPr/>
              </p:nvSpPr>
              <p:spPr bwMode="auto">
                <a:xfrm>
                  <a:off x="2470" y="2943"/>
                  <a:ext cx="48" cy="48"/>
                </a:xfrm>
                <a:custGeom>
                  <a:avLst/>
                  <a:gdLst>
                    <a:gd name="T0" fmla="*/ 86 w 199"/>
                    <a:gd name="T1" fmla="*/ 7 h 200"/>
                    <a:gd name="T2" fmla="*/ 192 w 199"/>
                    <a:gd name="T3" fmla="*/ 87 h 200"/>
                    <a:gd name="T4" fmla="*/ 112 w 199"/>
                    <a:gd name="T5" fmla="*/ 192 h 200"/>
                    <a:gd name="T6" fmla="*/ 7 w 199"/>
                    <a:gd name="T7" fmla="*/ 113 h 200"/>
                    <a:gd name="T8" fmla="*/ 86 w 199"/>
                    <a:gd name="T9" fmla="*/ 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200">
                      <a:moveTo>
                        <a:pt x="86" y="7"/>
                      </a:moveTo>
                      <a:cubicBezTo>
                        <a:pt x="137" y="0"/>
                        <a:pt x="185" y="36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200"/>
                        <a:pt x="14" y="164"/>
                        <a:pt x="7" y="113"/>
                      </a:cubicBezTo>
                      <a:cubicBezTo>
                        <a:pt x="0" y="62"/>
                        <a:pt x="35" y="15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4" name="îṥliḋê"/>
                <p:cNvSpPr/>
                <p:nvPr/>
              </p:nvSpPr>
              <p:spPr bwMode="auto">
                <a:xfrm>
                  <a:off x="2734" y="2906"/>
                  <a:ext cx="48" cy="47"/>
                </a:xfrm>
                <a:custGeom>
                  <a:avLst/>
                  <a:gdLst>
                    <a:gd name="T0" fmla="*/ 86 w 199"/>
                    <a:gd name="T1" fmla="*/ 7 h 199"/>
                    <a:gd name="T2" fmla="*/ 192 w 199"/>
                    <a:gd name="T3" fmla="*/ 87 h 199"/>
                    <a:gd name="T4" fmla="*/ 112 w 199"/>
                    <a:gd name="T5" fmla="*/ 192 h 199"/>
                    <a:gd name="T6" fmla="*/ 7 w 199"/>
                    <a:gd name="T7" fmla="*/ 113 h 199"/>
                    <a:gd name="T8" fmla="*/ 86 w 199"/>
                    <a:gd name="T9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86" y="7"/>
                      </a:moveTo>
                      <a:cubicBezTo>
                        <a:pt x="137" y="0"/>
                        <a:pt x="184" y="35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199"/>
                        <a:pt x="14" y="164"/>
                        <a:pt x="7" y="113"/>
                      </a:cubicBezTo>
                      <a:cubicBezTo>
                        <a:pt x="0" y="62"/>
                        <a:pt x="35" y="14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5" name="ïṩ1iďè"/>
                <p:cNvSpPr/>
                <p:nvPr/>
              </p:nvSpPr>
              <p:spPr bwMode="auto">
                <a:xfrm>
                  <a:off x="2532" y="2854"/>
                  <a:ext cx="187" cy="187"/>
                </a:xfrm>
                <a:custGeom>
                  <a:avLst/>
                  <a:gdLst>
                    <a:gd name="T0" fmla="*/ 217 w 779"/>
                    <a:gd name="T1" fmla="*/ 95 h 779"/>
                    <a:gd name="T2" fmla="*/ 684 w 779"/>
                    <a:gd name="T3" fmla="*/ 216 h 779"/>
                    <a:gd name="T4" fmla="*/ 563 w 779"/>
                    <a:gd name="T5" fmla="*/ 683 h 779"/>
                    <a:gd name="T6" fmla="*/ 96 w 779"/>
                    <a:gd name="T7" fmla="*/ 562 h 779"/>
                    <a:gd name="T8" fmla="*/ 217 w 779"/>
                    <a:gd name="T9" fmla="*/ 95 h 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9" h="779">
                      <a:moveTo>
                        <a:pt x="217" y="95"/>
                      </a:moveTo>
                      <a:cubicBezTo>
                        <a:pt x="379" y="0"/>
                        <a:pt x="588" y="54"/>
                        <a:pt x="684" y="216"/>
                      </a:cubicBezTo>
                      <a:cubicBezTo>
                        <a:pt x="779" y="379"/>
                        <a:pt x="725" y="588"/>
                        <a:pt x="563" y="683"/>
                      </a:cubicBezTo>
                      <a:cubicBezTo>
                        <a:pt x="400" y="779"/>
                        <a:pt x="191" y="724"/>
                        <a:pt x="96" y="562"/>
                      </a:cubicBezTo>
                      <a:cubicBezTo>
                        <a:pt x="0" y="400"/>
                        <a:pt x="55" y="191"/>
                        <a:pt x="217" y="95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6" name="išḷïḋè"/>
                <p:cNvSpPr/>
                <p:nvPr/>
              </p:nvSpPr>
              <p:spPr bwMode="auto">
                <a:xfrm>
                  <a:off x="3376" y="3305"/>
                  <a:ext cx="96" cy="287"/>
                </a:xfrm>
                <a:custGeom>
                  <a:avLst/>
                  <a:gdLst>
                    <a:gd name="T0" fmla="*/ 149 w 401"/>
                    <a:gd name="T1" fmla="*/ 1144 h 1200"/>
                    <a:gd name="T2" fmla="*/ 116 w 401"/>
                    <a:gd name="T3" fmla="*/ 1200 h 1200"/>
                    <a:gd name="T4" fmla="*/ 89 w 401"/>
                    <a:gd name="T5" fmla="*/ 1113 h 1200"/>
                    <a:gd name="T6" fmla="*/ 0 w 401"/>
                    <a:gd name="T7" fmla="*/ 935 h 1200"/>
                    <a:gd name="T8" fmla="*/ 117 w 401"/>
                    <a:gd name="T9" fmla="*/ 0 h 1200"/>
                    <a:gd name="T10" fmla="*/ 152 w 401"/>
                    <a:gd name="T11" fmla="*/ 1139 h 1200"/>
                    <a:gd name="T12" fmla="*/ 149 w 401"/>
                    <a:gd name="T13" fmla="*/ 1144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1200">
                      <a:moveTo>
                        <a:pt x="149" y="1144"/>
                      </a:moveTo>
                      <a:cubicBezTo>
                        <a:pt x="138" y="1164"/>
                        <a:pt x="128" y="1182"/>
                        <a:pt x="116" y="1200"/>
                      </a:cubicBezTo>
                      <a:cubicBezTo>
                        <a:pt x="109" y="1171"/>
                        <a:pt x="100" y="1142"/>
                        <a:pt x="89" y="1113"/>
                      </a:cubicBezTo>
                      <a:cubicBezTo>
                        <a:pt x="67" y="1052"/>
                        <a:pt x="36" y="992"/>
                        <a:pt x="0" y="935"/>
                      </a:cubicBezTo>
                      <a:cubicBezTo>
                        <a:pt x="232" y="446"/>
                        <a:pt x="178" y="145"/>
                        <a:pt x="117" y="0"/>
                      </a:cubicBezTo>
                      <a:cubicBezTo>
                        <a:pt x="221" y="201"/>
                        <a:pt x="401" y="667"/>
                        <a:pt x="152" y="1139"/>
                      </a:cubicBezTo>
                      <a:cubicBezTo>
                        <a:pt x="151" y="1141"/>
                        <a:pt x="150" y="1142"/>
                        <a:pt x="149" y="114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7" name="ïṩļïďe"/>
                <p:cNvSpPr/>
                <p:nvPr/>
              </p:nvSpPr>
              <p:spPr bwMode="auto">
                <a:xfrm>
                  <a:off x="3068" y="3529"/>
                  <a:ext cx="336" cy="214"/>
                </a:xfrm>
                <a:custGeom>
                  <a:avLst/>
                  <a:gdLst>
                    <a:gd name="T0" fmla="*/ 0 w 1404"/>
                    <a:gd name="T1" fmla="*/ 729 h 893"/>
                    <a:gd name="T2" fmla="*/ 1236 w 1404"/>
                    <a:gd name="T3" fmla="*/ 103 h 893"/>
                    <a:gd name="T4" fmla="*/ 1239 w 1404"/>
                    <a:gd name="T5" fmla="*/ 98 h 893"/>
                    <a:gd name="T6" fmla="*/ 1288 w 1404"/>
                    <a:gd name="T7" fmla="*/ 0 h 893"/>
                    <a:gd name="T8" fmla="*/ 1377 w 1404"/>
                    <a:gd name="T9" fmla="*/ 178 h 893"/>
                    <a:gd name="T10" fmla="*/ 1404 w 1404"/>
                    <a:gd name="T11" fmla="*/ 265 h 893"/>
                    <a:gd name="T12" fmla="*/ 0 w 1404"/>
                    <a:gd name="T13" fmla="*/ 729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4" h="893">
                      <a:moveTo>
                        <a:pt x="0" y="729"/>
                      </a:moveTo>
                      <a:cubicBezTo>
                        <a:pt x="0" y="729"/>
                        <a:pt x="815" y="893"/>
                        <a:pt x="1236" y="103"/>
                      </a:cubicBezTo>
                      <a:cubicBezTo>
                        <a:pt x="1237" y="101"/>
                        <a:pt x="1238" y="100"/>
                        <a:pt x="1239" y="98"/>
                      </a:cubicBezTo>
                      <a:cubicBezTo>
                        <a:pt x="1256" y="64"/>
                        <a:pt x="1273" y="32"/>
                        <a:pt x="1288" y="0"/>
                      </a:cubicBezTo>
                      <a:cubicBezTo>
                        <a:pt x="1324" y="57"/>
                        <a:pt x="1355" y="117"/>
                        <a:pt x="1377" y="178"/>
                      </a:cubicBezTo>
                      <a:cubicBezTo>
                        <a:pt x="1388" y="207"/>
                        <a:pt x="1397" y="236"/>
                        <a:pt x="1404" y="265"/>
                      </a:cubicBezTo>
                      <a:cubicBezTo>
                        <a:pt x="1049" y="830"/>
                        <a:pt x="215" y="812"/>
                        <a:pt x="0" y="72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8" name="iṩlidé"/>
                <p:cNvSpPr/>
                <p:nvPr/>
              </p:nvSpPr>
              <p:spPr bwMode="auto">
                <a:xfrm>
                  <a:off x="2755" y="3292"/>
                  <a:ext cx="652" cy="716"/>
                </a:xfrm>
                <a:custGeom>
                  <a:avLst/>
                  <a:gdLst>
                    <a:gd name="T0" fmla="*/ 2711 w 2724"/>
                    <a:gd name="T1" fmla="*/ 1256 h 2994"/>
                    <a:gd name="T2" fmla="*/ 2724 w 2724"/>
                    <a:gd name="T3" fmla="*/ 1329 h 2994"/>
                    <a:gd name="T4" fmla="*/ 1282 w 2724"/>
                    <a:gd name="T5" fmla="*/ 1787 h 2994"/>
                    <a:gd name="T6" fmla="*/ 806 w 2724"/>
                    <a:gd name="T7" fmla="*/ 2688 h 2994"/>
                    <a:gd name="T8" fmla="*/ 885 w 2724"/>
                    <a:gd name="T9" fmla="*/ 2730 h 2994"/>
                    <a:gd name="T10" fmla="*/ 939 w 2724"/>
                    <a:gd name="T11" fmla="*/ 2906 h 2994"/>
                    <a:gd name="T12" fmla="*/ 763 w 2724"/>
                    <a:gd name="T13" fmla="*/ 2960 h 2994"/>
                    <a:gd name="T14" fmla="*/ 426 w 2724"/>
                    <a:gd name="T15" fmla="*/ 2782 h 2994"/>
                    <a:gd name="T16" fmla="*/ 89 w 2724"/>
                    <a:gd name="T17" fmla="*/ 2604 h 2994"/>
                    <a:gd name="T18" fmla="*/ 34 w 2724"/>
                    <a:gd name="T19" fmla="*/ 2428 h 2994"/>
                    <a:gd name="T20" fmla="*/ 211 w 2724"/>
                    <a:gd name="T21" fmla="*/ 2373 h 2994"/>
                    <a:gd name="T22" fmla="*/ 289 w 2724"/>
                    <a:gd name="T23" fmla="*/ 2415 h 2994"/>
                    <a:gd name="T24" fmla="*/ 766 w 2724"/>
                    <a:gd name="T25" fmla="*/ 1514 h 2994"/>
                    <a:gd name="T26" fmla="*/ 360 w 2724"/>
                    <a:gd name="T27" fmla="*/ 0 h 2994"/>
                    <a:gd name="T28" fmla="*/ 374 w 2724"/>
                    <a:gd name="T29" fmla="*/ 50 h 2994"/>
                    <a:gd name="T30" fmla="*/ 830 w 2724"/>
                    <a:gd name="T31" fmla="*/ 1539 h 2994"/>
                    <a:gd name="T32" fmla="*/ 347 w 2724"/>
                    <a:gd name="T33" fmla="*/ 2453 h 2994"/>
                    <a:gd name="T34" fmla="*/ 99 w 2724"/>
                    <a:gd name="T35" fmla="*/ 2409 h 2994"/>
                    <a:gd name="T36" fmla="*/ 101 w 2724"/>
                    <a:gd name="T37" fmla="*/ 2559 h 2994"/>
                    <a:gd name="T38" fmla="*/ 486 w 2724"/>
                    <a:gd name="T39" fmla="*/ 2762 h 2994"/>
                    <a:gd name="T40" fmla="*/ 1085 w 2724"/>
                    <a:gd name="T41" fmla="*/ 1629 h 2994"/>
                    <a:gd name="T42" fmla="*/ 790 w 2724"/>
                    <a:gd name="T43" fmla="*/ 379 h 2994"/>
                    <a:gd name="T44" fmla="*/ 827 w 2724"/>
                    <a:gd name="T45" fmla="*/ 387 h 2994"/>
                    <a:gd name="T46" fmla="*/ 1254 w 2724"/>
                    <a:gd name="T47" fmla="*/ 413 h 2994"/>
                    <a:gd name="T48" fmla="*/ 1995 w 2724"/>
                    <a:gd name="T49" fmla="*/ 452 h 2994"/>
                    <a:gd name="T50" fmla="*/ 2595 w 2724"/>
                    <a:gd name="T51" fmla="*/ 991 h 2994"/>
                    <a:gd name="T52" fmla="*/ 2546 w 2724"/>
                    <a:gd name="T53" fmla="*/ 1089 h 2994"/>
                    <a:gd name="T54" fmla="*/ 2543 w 2724"/>
                    <a:gd name="T55" fmla="*/ 1094 h 2994"/>
                    <a:gd name="T56" fmla="*/ 1307 w 2724"/>
                    <a:gd name="T57" fmla="*/ 1720 h 2994"/>
                    <a:gd name="T58" fmla="*/ 2711 w 2724"/>
                    <a:gd name="T59" fmla="*/ 1256 h 2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24" h="2994">
                      <a:moveTo>
                        <a:pt x="2711" y="1256"/>
                      </a:moveTo>
                      <a:cubicBezTo>
                        <a:pt x="2717" y="1281"/>
                        <a:pt x="2721" y="1305"/>
                        <a:pt x="2724" y="1329"/>
                      </a:cubicBezTo>
                      <a:cubicBezTo>
                        <a:pt x="2403" y="1812"/>
                        <a:pt x="1843" y="1942"/>
                        <a:pt x="1282" y="1787"/>
                      </a:cubicBezTo>
                      <a:cubicBezTo>
                        <a:pt x="806" y="2688"/>
                        <a:pt x="806" y="2688"/>
                        <a:pt x="806" y="2688"/>
                      </a:cubicBezTo>
                      <a:cubicBezTo>
                        <a:pt x="885" y="2730"/>
                        <a:pt x="885" y="2730"/>
                        <a:pt x="885" y="2730"/>
                      </a:cubicBezTo>
                      <a:cubicBezTo>
                        <a:pt x="948" y="2763"/>
                        <a:pt x="973" y="2842"/>
                        <a:pt x="939" y="2906"/>
                      </a:cubicBezTo>
                      <a:cubicBezTo>
                        <a:pt x="905" y="2970"/>
                        <a:pt x="826" y="2994"/>
                        <a:pt x="763" y="2960"/>
                      </a:cubicBezTo>
                      <a:cubicBezTo>
                        <a:pt x="426" y="2782"/>
                        <a:pt x="426" y="2782"/>
                        <a:pt x="426" y="2782"/>
                      </a:cubicBezTo>
                      <a:cubicBezTo>
                        <a:pt x="89" y="2604"/>
                        <a:pt x="89" y="2604"/>
                        <a:pt x="89" y="2604"/>
                      </a:cubicBezTo>
                      <a:cubicBezTo>
                        <a:pt x="25" y="2571"/>
                        <a:pt x="0" y="2492"/>
                        <a:pt x="34" y="2428"/>
                      </a:cubicBezTo>
                      <a:cubicBezTo>
                        <a:pt x="68" y="2364"/>
                        <a:pt x="147" y="2340"/>
                        <a:pt x="211" y="2373"/>
                      </a:cubicBezTo>
                      <a:cubicBezTo>
                        <a:pt x="289" y="2415"/>
                        <a:pt x="289" y="2415"/>
                        <a:pt x="289" y="2415"/>
                      </a:cubicBezTo>
                      <a:cubicBezTo>
                        <a:pt x="766" y="1514"/>
                        <a:pt x="766" y="1514"/>
                        <a:pt x="766" y="1514"/>
                      </a:cubicBezTo>
                      <a:cubicBezTo>
                        <a:pt x="304" y="1123"/>
                        <a:pt x="97" y="558"/>
                        <a:pt x="360" y="0"/>
                      </a:cubicBezTo>
                      <a:cubicBezTo>
                        <a:pt x="362" y="12"/>
                        <a:pt x="367" y="30"/>
                        <a:pt x="374" y="50"/>
                      </a:cubicBezTo>
                      <a:cubicBezTo>
                        <a:pt x="30" y="846"/>
                        <a:pt x="830" y="1539"/>
                        <a:pt x="830" y="1539"/>
                      </a:cubicBezTo>
                      <a:cubicBezTo>
                        <a:pt x="347" y="2453"/>
                        <a:pt x="347" y="2453"/>
                        <a:pt x="347" y="2453"/>
                      </a:cubicBezTo>
                      <a:cubicBezTo>
                        <a:pt x="347" y="2453"/>
                        <a:pt x="138" y="2334"/>
                        <a:pt x="99" y="2409"/>
                      </a:cubicBezTo>
                      <a:cubicBezTo>
                        <a:pt x="99" y="2409"/>
                        <a:pt x="27" y="2519"/>
                        <a:pt x="101" y="2559"/>
                      </a:cubicBezTo>
                      <a:cubicBezTo>
                        <a:pt x="175" y="2598"/>
                        <a:pt x="486" y="2762"/>
                        <a:pt x="486" y="2762"/>
                      </a:cubicBezTo>
                      <a:cubicBezTo>
                        <a:pt x="1085" y="1629"/>
                        <a:pt x="1085" y="1629"/>
                        <a:pt x="1085" y="1629"/>
                      </a:cubicBezTo>
                      <a:cubicBezTo>
                        <a:pt x="1085" y="1629"/>
                        <a:pt x="595" y="1011"/>
                        <a:pt x="790" y="379"/>
                      </a:cubicBezTo>
                      <a:cubicBezTo>
                        <a:pt x="802" y="382"/>
                        <a:pt x="814" y="384"/>
                        <a:pt x="827" y="387"/>
                      </a:cubicBezTo>
                      <a:cubicBezTo>
                        <a:pt x="972" y="415"/>
                        <a:pt x="1116" y="418"/>
                        <a:pt x="1254" y="413"/>
                      </a:cubicBezTo>
                      <a:cubicBezTo>
                        <a:pt x="1541" y="403"/>
                        <a:pt x="1803" y="361"/>
                        <a:pt x="1995" y="452"/>
                      </a:cubicBezTo>
                      <a:cubicBezTo>
                        <a:pt x="2192" y="545"/>
                        <a:pt x="2444" y="749"/>
                        <a:pt x="2595" y="991"/>
                      </a:cubicBezTo>
                      <a:cubicBezTo>
                        <a:pt x="2580" y="1023"/>
                        <a:pt x="2563" y="1055"/>
                        <a:pt x="2546" y="1089"/>
                      </a:cubicBezTo>
                      <a:cubicBezTo>
                        <a:pt x="2545" y="1091"/>
                        <a:pt x="2544" y="1092"/>
                        <a:pt x="2543" y="1094"/>
                      </a:cubicBezTo>
                      <a:cubicBezTo>
                        <a:pt x="2122" y="1884"/>
                        <a:pt x="1307" y="1720"/>
                        <a:pt x="1307" y="1720"/>
                      </a:cubicBezTo>
                      <a:cubicBezTo>
                        <a:pt x="1522" y="1803"/>
                        <a:pt x="2356" y="1821"/>
                        <a:pt x="2711" y="1256"/>
                      </a:cubicBezTo>
                      <a:close/>
                    </a:path>
                  </a:pathLst>
                </a:custGeom>
                <a:solidFill>
                  <a:srgbClr val="E3EA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9" name="îṡḷïďe"/>
                <p:cNvSpPr/>
                <p:nvPr/>
              </p:nvSpPr>
              <p:spPr bwMode="auto">
                <a:xfrm>
                  <a:off x="2761" y="3304"/>
                  <a:ext cx="253" cy="648"/>
                </a:xfrm>
                <a:custGeom>
                  <a:avLst/>
                  <a:gdLst>
                    <a:gd name="T0" fmla="*/ 1058 w 1058"/>
                    <a:gd name="T1" fmla="*/ 1579 h 2712"/>
                    <a:gd name="T2" fmla="*/ 459 w 1058"/>
                    <a:gd name="T3" fmla="*/ 2712 h 2712"/>
                    <a:gd name="T4" fmla="*/ 74 w 1058"/>
                    <a:gd name="T5" fmla="*/ 2509 h 2712"/>
                    <a:gd name="T6" fmla="*/ 72 w 1058"/>
                    <a:gd name="T7" fmla="*/ 2359 h 2712"/>
                    <a:gd name="T8" fmla="*/ 320 w 1058"/>
                    <a:gd name="T9" fmla="*/ 2403 h 2712"/>
                    <a:gd name="T10" fmla="*/ 803 w 1058"/>
                    <a:gd name="T11" fmla="*/ 1489 h 2712"/>
                    <a:gd name="T12" fmla="*/ 347 w 1058"/>
                    <a:gd name="T13" fmla="*/ 0 h 2712"/>
                    <a:gd name="T14" fmla="*/ 763 w 1058"/>
                    <a:gd name="T15" fmla="*/ 329 h 2712"/>
                    <a:gd name="T16" fmla="*/ 1058 w 1058"/>
                    <a:gd name="T17" fmla="*/ 1579 h 2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8" h="2712">
                      <a:moveTo>
                        <a:pt x="1058" y="1579"/>
                      </a:moveTo>
                      <a:cubicBezTo>
                        <a:pt x="459" y="2712"/>
                        <a:pt x="459" y="2712"/>
                        <a:pt x="459" y="2712"/>
                      </a:cubicBezTo>
                      <a:cubicBezTo>
                        <a:pt x="459" y="2712"/>
                        <a:pt x="148" y="2548"/>
                        <a:pt x="74" y="2509"/>
                      </a:cubicBezTo>
                      <a:cubicBezTo>
                        <a:pt x="0" y="2469"/>
                        <a:pt x="72" y="2359"/>
                        <a:pt x="72" y="2359"/>
                      </a:cubicBezTo>
                      <a:cubicBezTo>
                        <a:pt x="111" y="2284"/>
                        <a:pt x="320" y="2403"/>
                        <a:pt x="320" y="2403"/>
                      </a:cubicBezTo>
                      <a:cubicBezTo>
                        <a:pt x="803" y="1489"/>
                        <a:pt x="803" y="1489"/>
                        <a:pt x="803" y="1489"/>
                      </a:cubicBezTo>
                      <a:cubicBezTo>
                        <a:pt x="803" y="1489"/>
                        <a:pt x="3" y="796"/>
                        <a:pt x="347" y="0"/>
                      </a:cubicBezTo>
                      <a:cubicBezTo>
                        <a:pt x="381" y="96"/>
                        <a:pt x="481" y="261"/>
                        <a:pt x="763" y="329"/>
                      </a:cubicBezTo>
                      <a:cubicBezTo>
                        <a:pt x="568" y="961"/>
                        <a:pt x="1058" y="1579"/>
                        <a:pt x="1058" y="157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0" name="ïṩľidè"/>
                <p:cNvSpPr/>
                <p:nvPr/>
              </p:nvSpPr>
              <p:spPr bwMode="auto">
                <a:xfrm>
                  <a:off x="3390" y="3281"/>
                  <a:ext cx="14" cy="24"/>
                </a:xfrm>
                <a:custGeom>
                  <a:avLst/>
                  <a:gdLst>
                    <a:gd name="T0" fmla="*/ 59 w 59"/>
                    <a:gd name="T1" fmla="*/ 103 h 103"/>
                    <a:gd name="T2" fmla="*/ 0 w 59"/>
                    <a:gd name="T3" fmla="*/ 0 h 103"/>
                    <a:gd name="T4" fmla="*/ 59 w 59"/>
                    <a:gd name="T5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03">
                      <a:moveTo>
                        <a:pt x="59" y="103"/>
                      </a:moveTo>
                      <a:cubicBezTo>
                        <a:pt x="25" y="37"/>
                        <a:pt x="0" y="0"/>
                        <a:pt x="0" y="0"/>
                      </a:cubicBezTo>
                      <a:cubicBezTo>
                        <a:pt x="0" y="0"/>
                        <a:pt x="30" y="33"/>
                        <a:pt x="59" y="103"/>
                      </a:cubicBezTo>
                      <a:close/>
                    </a:path>
                  </a:pathLst>
                </a:custGeom>
                <a:solidFill>
                  <a:srgbClr val="EFF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1" name="iṡļïḓe"/>
                <p:cNvSpPr/>
                <p:nvPr/>
              </p:nvSpPr>
              <p:spPr bwMode="auto">
                <a:xfrm>
                  <a:off x="3283" y="3175"/>
                  <a:ext cx="9" cy="4"/>
                </a:xfrm>
                <a:custGeom>
                  <a:avLst/>
                  <a:gdLst>
                    <a:gd name="T0" fmla="*/ 39 w 39"/>
                    <a:gd name="T1" fmla="*/ 16 h 16"/>
                    <a:gd name="T2" fmla="*/ 29 w 39"/>
                    <a:gd name="T3" fmla="*/ 16 h 16"/>
                    <a:gd name="T4" fmla="*/ 0 w 39"/>
                    <a:gd name="T5" fmla="*/ 0 h 16"/>
                    <a:gd name="T6" fmla="*/ 39 w 3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16">
                      <a:moveTo>
                        <a:pt x="39" y="16"/>
                      </a:moveTo>
                      <a:cubicBezTo>
                        <a:pt x="39" y="16"/>
                        <a:pt x="35" y="16"/>
                        <a:pt x="29" y="16"/>
                      </a:cubicBezTo>
                      <a:cubicBezTo>
                        <a:pt x="19" y="11"/>
                        <a:pt x="10" y="5"/>
                        <a:pt x="0" y="0"/>
                      </a:cubicBezTo>
                      <a:cubicBezTo>
                        <a:pt x="25" y="10"/>
                        <a:pt x="39" y="16"/>
                        <a:pt x="39" y="16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2" name="ïŝļiḍé"/>
                <p:cNvSpPr/>
                <p:nvPr/>
              </p:nvSpPr>
              <p:spPr bwMode="auto">
                <a:xfrm>
                  <a:off x="2944" y="3179"/>
                  <a:ext cx="560" cy="431"/>
                </a:xfrm>
                <a:custGeom>
                  <a:avLst/>
                  <a:gdLst>
                    <a:gd name="T0" fmla="*/ 1998 w 2341"/>
                    <a:gd name="T1" fmla="*/ 1696 h 1802"/>
                    <a:gd name="T2" fmla="*/ 1934 w 2341"/>
                    <a:gd name="T3" fmla="*/ 1802 h 1802"/>
                    <a:gd name="T4" fmla="*/ 1921 w 2341"/>
                    <a:gd name="T5" fmla="*/ 1729 h 1802"/>
                    <a:gd name="T6" fmla="*/ 1954 w 2341"/>
                    <a:gd name="T7" fmla="*/ 1673 h 1802"/>
                    <a:gd name="T8" fmla="*/ 1957 w 2341"/>
                    <a:gd name="T9" fmla="*/ 1668 h 1802"/>
                    <a:gd name="T10" fmla="*/ 1922 w 2341"/>
                    <a:gd name="T11" fmla="*/ 529 h 1802"/>
                    <a:gd name="T12" fmla="*/ 1863 w 2341"/>
                    <a:gd name="T13" fmla="*/ 426 h 1802"/>
                    <a:gd name="T14" fmla="*/ 1922 w 2341"/>
                    <a:gd name="T15" fmla="*/ 529 h 1802"/>
                    <a:gd name="T16" fmla="*/ 1805 w 2341"/>
                    <a:gd name="T17" fmla="*/ 1464 h 1802"/>
                    <a:gd name="T18" fmla="*/ 1205 w 2341"/>
                    <a:gd name="T19" fmla="*/ 925 h 1802"/>
                    <a:gd name="T20" fmla="*/ 464 w 2341"/>
                    <a:gd name="T21" fmla="*/ 886 h 1802"/>
                    <a:gd name="T22" fmla="*/ 37 w 2341"/>
                    <a:gd name="T23" fmla="*/ 860 h 1802"/>
                    <a:gd name="T24" fmla="*/ 0 w 2341"/>
                    <a:gd name="T25" fmla="*/ 852 h 1802"/>
                    <a:gd name="T26" fmla="*/ 72 w 2341"/>
                    <a:gd name="T27" fmla="*/ 678 h 1802"/>
                    <a:gd name="T28" fmla="*/ 73 w 2341"/>
                    <a:gd name="T29" fmla="*/ 675 h 1802"/>
                    <a:gd name="T30" fmla="*/ 1445 w 2341"/>
                    <a:gd name="T31" fmla="*/ 0 h 1802"/>
                    <a:gd name="T32" fmla="*/ 2004 w 2341"/>
                    <a:gd name="T33" fmla="*/ 1687 h 1802"/>
                    <a:gd name="T34" fmla="*/ 1998 w 2341"/>
                    <a:gd name="T35" fmla="*/ 1696 h 1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41" h="1802">
                      <a:moveTo>
                        <a:pt x="1998" y="1696"/>
                      </a:moveTo>
                      <a:cubicBezTo>
                        <a:pt x="1978" y="1734"/>
                        <a:pt x="1957" y="1769"/>
                        <a:pt x="1934" y="1802"/>
                      </a:cubicBezTo>
                      <a:cubicBezTo>
                        <a:pt x="1931" y="1778"/>
                        <a:pt x="1927" y="1754"/>
                        <a:pt x="1921" y="1729"/>
                      </a:cubicBezTo>
                      <a:cubicBezTo>
                        <a:pt x="1933" y="1711"/>
                        <a:pt x="1943" y="1693"/>
                        <a:pt x="1954" y="1673"/>
                      </a:cubicBezTo>
                      <a:cubicBezTo>
                        <a:pt x="1955" y="1671"/>
                        <a:pt x="1956" y="1670"/>
                        <a:pt x="1957" y="1668"/>
                      </a:cubicBezTo>
                      <a:cubicBezTo>
                        <a:pt x="2206" y="1196"/>
                        <a:pt x="2026" y="730"/>
                        <a:pt x="1922" y="529"/>
                      </a:cubicBezTo>
                      <a:cubicBezTo>
                        <a:pt x="1893" y="459"/>
                        <a:pt x="1863" y="426"/>
                        <a:pt x="1863" y="426"/>
                      </a:cubicBezTo>
                      <a:cubicBezTo>
                        <a:pt x="1863" y="426"/>
                        <a:pt x="1888" y="463"/>
                        <a:pt x="1922" y="529"/>
                      </a:cubicBezTo>
                      <a:cubicBezTo>
                        <a:pt x="1983" y="674"/>
                        <a:pt x="2037" y="975"/>
                        <a:pt x="1805" y="1464"/>
                      </a:cubicBezTo>
                      <a:cubicBezTo>
                        <a:pt x="1654" y="1222"/>
                        <a:pt x="1402" y="1018"/>
                        <a:pt x="1205" y="925"/>
                      </a:cubicBezTo>
                      <a:cubicBezTo>
                        <a:pt x="1013" y="834"/>
                        <a:pt x="751" y="876"/>
                        <a:pt x="464" y="886"/>
                      </a:cubicBezTo>
                      <a:cubicBezTo>
                        <a:pt x="326" y="891"/>
                        <a:pt x="182" y="888"/>
                        <a:pt x="37" y="860"/>
                      </a:cubicBezTo>
                      <a:cubicBezTo>
                        <a:pt x="24" y="857"/>
                        <a:pt x="12" y="855"/>
                        <a:pt x="0" y="852"/>
                      </a:cubicBezTo>
                      <a:cubicBezTo>
                        <a:pt x="18" y="794"/>
                        <a:pt x="41" y="736"/>
                        <a:pt x="72" y="678"/>
                      </a:cubicBezTo>
                      <a:cubicBezTo>
                        <a:pt x="72" y="677"/>
                        <a:pt x="73" y="676"/>
                        <a:pt x="73" y="675"/>
                      </a:cubicBezTo>
                      <a:cubicBezTo>
                        <a:pt x="416" y="27"/>
                        <a:pt x="1337" y="1"/>
                        <a:pt x="1445" y="0"/>
                      </a:cubicBezTo>
                      <a:cubicBezTo>
                        <a:pt x="2055" y="365"/>
                        <a:pt x="2341" y="1050"/>
                        <a:pt x="2004" y="1687"/>
                      </a:cubicBezTo>
                      <a:cubicBezTo>
                        <a:pt x="2002" y="1690"/>
                        <a:pt x="2000" y="1693"/>
                        <a:pt x="1998" y="1696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3" name="íṥļiḋê"/>
                <p:cNvSpPr/>
                <p:nvPr/>
              </p:nvSpPr>
              <p:spPr bwMode="auto">
                <a:xfrm>
                  <a:off x="2841" y="3062"/>
                  <a:ext cx="442" cy="242"/>
                </a:xfrm>
                <a:custGeom>
                  <a:avLst/>
                  <a:gdLst>
                    <a:gd name="T0" fmla="*/ 53 w 1846"/>
                    <a:gd name="T1" fmla="*/ 930 h 1012"/>
                    <a:gd name="T2" fmla="*/ 53 w 1846"/>
                    <a:gd name="T3" fmla="*/ 931 h 1012"/>
                    <a:gd name="T4" fmla="*/ 14 w 1846"/>
                    <a:gd name="T5" fmla="*/ 1012 h 1012"/>
                    <a:gd name="T6" fmla="*/ 0 w 1846"/>
                    <a:gd name="T7" fmla="*/ 962 h 1012"/>
                    <a:gd name="T8" fmla="*/ 23 w 1846"/>
                    <a:gd name="T9" fmla="*/ 915 h 1012"/>
                    <a:gd name="T10" fmla="*/ 27 w 1846"/>
                    <a:gd name="T11" fmla="*/ 904 h 1012"/>
                    <a:gd name="T12" fmla="*/ 1795 w 1846"/>
                    <a:gd name="T13" fmla="*/ 444 h 1012"/>
                    <a:gd name="T14" fmla="*/ 1806 w 1846"/>
                    <a:gd name="T15" fmla="*/ 450 h 1012"/>
                    <a:gd name="T16" fmla="*/ 1846 w 1846"/>
                    <a:gd name="T17" fmla="*/ 473 h 1012"/>
                    <a:gd name="T18" fmla="*/ 53 w 1846"/>
                    <a:gd name="T19" fmla="*/ 93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6" h="1012">
                      <a:moveTo>
                        <a:pt x="53" y="930"/>
                      </a:moveTo>
                      <a:cubicBezTo>
                        <a:pt x="53" y="931"/>
                        <a:pt x="53" y="931"/>
                        <a:pt x="53" y="931"/>
                      </a:cubicBezTo>
                      <a:cubicBezTo>
                        <a:pt x="39" y="958"/>
                        <a:pt x="26" y="985"/>
                        <a:pt x="14" y="1012"/>
                      </a:cubicBezTo>
                      <a:cubicBezTo>
                        <a:pt x="7" y="992"/>
                        <a:pt x="2" y="974"/>
                        <a:pt x="0" y="962"/>
                      </a:cubicBezTo>
                      <a:cubicBezTo>
                        <a:pt x="7" y="946"/>
                        <a:pt x="15" y="930"/>
                        <a:pt x="23" y="915"/>
                      </a:cubicBezTo>
                      <a:cubicBezTo>
                        <a:pt x="25" y="911"/>
                        <a:pt x="25" y="908"/>
                        <a:pt x="27" y="904"/>
                      </a:cubicBezTo>
                      <a:cubicBezTo>
                        <a:pt x="378" y="240"/>
                        <a:pt x="1130" y="93"/>
                        <a:pt x="1795" y="444"/>
                      </a:cubicBezTo>
                      <a:cubicBezTo>
                        <a:pt x="1799" y="446"/>
                        <a:pt x="1803" y="448"/>
                        <a:pt x="1806" y="450"/>
                      </a:cubicBezTo>
                      <a:cubicBezTo>
                        <a:pt x="1820" y="458"/>
                        <a:pt x="1833" y="465"/>
                        <a:pt x="1846" y="473"/>
                      </a:cubicBezTo>
                      <a:cubicBezTo>
                        <a:pt x="1628" y="383"/>
                        <a:pt x="545" y="0"/>
                        <a:pt x="53" y="930"/>
                      </a:cubicBezTo>
                      <a:close/>
                    </a:path>
                  </a:pathLst>
                </a:custGeom>
                <a:solidFill>
                  <a:srgbClr val="9FD6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4" name="îŝlíḓé"/>
                <p:cNvSpPr/>
                <p:nvPr/>
              </p:nvSpPr>
              <p:spPr bwMode="auto">
                <a:xfrm>
                  <a:off x="2844" y="3062"/>
                  <a:ext cx="446" cy="321"/>
                </a:xfrm>
                <a:custGeom>
                  <a:avLst/>
                  <a:gdLst>
                    <a:gd name="T0" fmla="*/ 489 w 1861"/>
                    <a:gd name="T1" fmla="*/ 1164 h 1341"/>
                    <a:gd name="T2" fmla="*/ 488 w 1861"/>
                    <a:gd name="T3" fmla="*/ 1167 h 1341"/>
                    <a:gd name="T4" fmla="*/ 416 w 1861"/>
                    <a:gd name="T5" fmla="*/ 1341 h 1341"/>
                    <a:gd name="T6" fmla="*/ 0 w 1861"/>
                    <a:gd name="T7" fmla="*/ 1012 h 1341"/>
                    <a:gd name="T8" fmla="*/ 39 w 1861"/>
                    <a:gd name="T9" fmla="*/ 931 h 1341"/>
                    <a:gd name="T10" fmla="*/ 39 w 1861"/>
                    <a:gd name="T11" fmla="*/ 930 h 1341"/>
                    <a:gd name="T12" fmla="*/ 1832 w 1861"/>
                    <a:gd name="T13" fmla="*/ 473 h 1341"/>
                    <a:gd name="T14" fmla="*/ 1861 w 1861"/>
                    <a:gd name="T15" fmla="*/ 489 h 1341"/>
                    <a:gd name="T16" fmla="*/ 489 w 1861"/>
                    <a:gd name="T17" fmla="*/ 1164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1" h="1341">
                      <a:moveTo>
                        <a:pt x="489" y="1164"/>
                      </a:moveTo>
                      <a:cubicBezTo>
                        <a:pt x="489" y="1165"/>
                        <a:pt x="488" y="1166"/>
                        <a:pt x="488" y="1167"/>
                      </a:cubicBezTo>
                      <a:cubicBezTo>
                        <a:pt x="457" y="1225"/>
                        <a:pt x="434" y="1283"/>
                        <a:pt x="416" y="1341"/>
                      </a:cubicBezTo>
                      <a:cubicBezTo>
                        <a:pt x="134" y="1273"/>
                        <a:pt x="34" y="1108"/>
                        <a:pt x="0" y="1012"/>
                      </a:cubicBezTo>
                      <a:cubicBezTo>
                        <a:pt x="12" y="985"/>
                        <a:pt x="25" y="958"/>
                        <a:pt x="39" y="931"/>
                      </a:cubicBezTo>
                      <a:cubicBezTo>
                        <a:pt x="39" y="930"/>
                        <a:pt x="39" y="930"/>
                        <a:pt x="39" y="930"/>
                      </a:cubicBezTo>
                      <a:cubicBezTo>
                        <a:pt x="531" y="0"/>
                        <a:pt x="1614" y="383"/>
                        <a:pt x="1832" y="473"/>
                      </a:cubicBezTo>
                      <a:cubicBezTo>
                        <a:pt x="1842" y="478"/>
                        <a:pt x="1851" y="484"/>
                        <a:pt x="1861" y="489"/>
                      </a:cubicBezTo>
                      <a:cubicBezTo>
                        <a:pt x="1753" y="490"/>
                        <a:pt x="832" y="516"/>
                        <a:pt x="489" y="116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5" name="îś1îdê"/>
                <p:cNvSpPr/>
                <p:nvPr/>
              </p:nvSpPr>
              <p:spPr bwMode="auto">
                <a:xfrm>
                  <a:off x="3150" y="3188"/>
                  <a:ext cx="91" cy="91"/>
                </a:xfrm>
                <a:custGeom>
                  <a:avLst/>
                  <a:gdLst>
                    <a:gd name="T0" fmla="*/ 339 w 382"/>
                    <a:gd name="T1" fmla="*/ 270 h 383"/>
                    <a:gd name="T2" fmla="*/ 269 w 382"/>
                    <a:gd name="T3" fmla="*/ 44 h 383"/>
                    <a:gd name="T4" fmla="*/ 43 w 382"/>
                    <a:gd name="T5" fmla="*/ 113 h 383"/>
                    <a:gd name="T6" fmla="*/ 113 w 382"/>
                    <a:gd name="T7" fmla="*/ 340 h 383"/>
                    <a:gd name="T8" fmla="*/ 339 w 382"/>
                    <a:gd name="T9" fmla="*/ 27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383">
                      <a:moveTo>
                        <a:pt x="339" y="270"/>
                      </a:moveTo>
                      <a:cubicBezTo>
                        <a:pt x="382" y="188"/>
                        <a:pt x="351" y="87"/>
                        <a:pt x="269" y="44"/>
                      </a:cubicBezTo>
                      <a:cubicBezTo>
                        <a:pt x="187" y="0"/>
                        <a:pt x="86" y="32"/>
                        <a:pt x="43" y="113"/>
                      </a:cubicBezTo>
                      <a:cubicBezTo>
                        <a:pt x="0" y="195"/>
                        <a:pt x="31" y="296"/>
                        <a:pt x="113" y="340"/>
                      </a:cubicBezTo>
                      <a:cubicBezTo>
                        <a:pt x="194" y="383"/>
                        <a:pt x="296" y="352"/>
                        <a:pt x="339" y="270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6" name="ïṥlíḓé"/>
                <p:cNvSpPr/>
                <p:nvPr/>
              </p:nvSpPr>
              <p:spPr bwMode="auto">
                <a:xfrm>
                  <a:off x="2989" y="3223"/>
                  <a:ext cx="85" cy="85"/>
                </a:xfrm>
                <a:custGeom>
                  <a:avLst/>
                  <a:gdLst>
                    <a:gd name="T0" fmla="*/ 317 w 357"/>
                    <a:gd name="T1" fmla="*/ 251 h 357"/>
                    <a:gd name="T2" fmla="*/ 106 w 357"/>
                    <a:gd name="T3" fmla="*/ 317 h 357"/>
                    <a:gd name="T4" fmla="*/ 40 w 357"/>
                    <a:gd name="T5" fmla="*/ 106 h 357"/>
                    <a:gd name="T6" fmla="*/ 251 w 357"/>
                    <a:gd name="T7" fmla="*/ 40 h 357"/>
                    <a:gd name="T8" fmla="*/ 317 w 357"/>
                    <a:gd name="T9" fmla="*/ 251 h 357"/>
                    <a:gd name="T10" fmla="*/ 270 w 357"/>
                    <a:gd name="T11" fmla="*/ 227 h 357"/>
                    <a:gd name="T12" fmla="*/ 227 w 357"/>
                    <a:gd name="T13" fmla="*/ 87 h 357"/>
                    <a:gd name="T14" fmla="*/ 87 w 357"/>
                    <a:gd name="T15" fmla="*/ 130 h 357"/>
                    <a:gd name="T16" fmla="*/ 130 w 357"/>
                    <a:gd name="T17" fmla="*/ 270 h 357"/>
                    <a:gd name="T18" fmla="*/ 270 w 357"/>
                    <a:gd name="T19" fmla="*/ 22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7" h="357">
                      <a:moveTo>
                        <a:pt x="317" y="251"/>
                      </a:moveTo>
                      <a:cubicBezTo>
                        <a:pt x="276" y="328"/>
                        <a:pt x="182" y="357"/>
                        <a:pt x="106" y="317"/>
                      </a:cubicBezTo>
                      <a:cubicBezTo>
                        <a:pt x="29" y="276"/>
                        <a:pt x="0" y="182"/>
                        <a:pt x="40" y="106"/>
                      </a:cubicBezTo>
                      <a:cubicBezTo>
                        <a:pt x="81" y="29"/>
                        <a:pt x="175" y="0"/>
                        <a:pt x="251" y="40"/>
                      </a:cubicBezTo>
                      <a:cubicBezTo>
                        <a:pt x="328" y="81"/>
                        <a:pt x="357" y="175"/>
                        <a:pt x="317" y="251"/>
                      </a:cubicBezTo>
                      <a:close/>
                      <a:moveTo>
                        <a:pt x="270" y="227"/>
                      </a:moveTo>
                      <a:cubicBezTo>
                        <a:pt x="296" y="176"/>
                        <a:pt x="277" y="114"/>
                        <a:pt x="227" y="87"/>
                      </a:cubicBezTo>
                      <a:cubicBezTo>
                        <a:pt x="176" y="61"/>
                        <a:pt x="114" y="80"/>
                        <a:pt x="87" y="130"/>
                      </a:cubicBezTo>
                      <a:cubicBezTo>
                        <a:pt x="61" y="181"/>
                        <a:pt x="80" y="243"/>
                        <a:pt x="130" y="270"/>
                      </a:cubicBezTo>
                      <a:cubicBezTo>
                        <a:pt x="181" y="296"/>
                        <a:pt x="243" y="277"/>
                        <a:pt x="270" y="227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7" name="îśļiḍè"/>
                <p:cNvSpPr/>
                <p:nvPr/>
              </p:nvSpPr>
              <p:spPr bwMode="auto">
                <a:xfrm>
                  <a:off x="2855" y="3797"/>
                  <a:ext cx="71" cy="57"/>
                </a:xfrm>
                <a:custGeom>
                  <a:avLst/>
                  <a:gdLst>
                    <a:gd name="T0" fmla="*/ 26 w 296"/>
                    <a:gd name="T1" fmla="*/ 229 h 238"/>
                    <a:gd name="T2" fmla="*/ 22 w 296"/>
                    <a:gd name="T3" fmla="*/ 238 h 238"/>
                    <a:gd name="T4" fmla="*/ 23 w 296"/>
                    <a:gd name="T5" fmla="*/ 101 h 238"/>
                    <a:gd name="T6" fmla="*/ 226 w 296"/>
                    <a:gd name="T7" fmla="*/ 39 h 238"/>
                    <a:gd name="T8" fmla="*/ 296 w 296"/>
                    <a:gd name="T9" fmla="*/ 119 h 238"/>
                    <a:gd name="T10" fmla="*/ 26 w 296"/>
                    <a:gd name="T11" fmla="*/ 229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6" h="238">
                      <a:moveTo>
                        <a:pt x="26" y="229"/>
                      </a:moveTo>
                      <a:cubicBezTo>
                        <a:pt x="24" y="232"/>
                        <a:pt x="23" y="235"/>
                        <a:pt x="22" y="238"/>
                      </a:cubicBezTo>
                      <a:cubicBezTo>
                        <a:pt x="1" y="196"/>
                        <a:pt x="0" y="145"/>
                        <a:pt x="23" y="101"/>
                      </a:cubicBezTo>
                      <a:cubicBezTo>
                        <a:pt x="62" y="28"/>
                        <a:pt x="153" y="0"/>
                        <a:pt x="226" y="39"/>
                      </a:cubicBezTo>
                      <a:cubicBezTo>
                        <a:pt x="260" y="57"/>
                        <a:pt x="284" y="85"/>
                        <a:pt x="296" y="119"/>
                      </a:cubicBezTo>
                      <a:cubicBezTo>
                        <a:pt x="193" y="86"/>
                        <a:pt x="78" y="130"/>
                        <a:pt x="26" y="229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8" name="iṩḻiḍè"/>
                <p:cNvSpPr/>
                <p:nvPr/>
              </p:nvSpPr>
              <p:spPr bwMode="auto">
                <a:xfrm>
                  <a:off x="2860" y="3817"/>
                  <a:ext cx="69" cy="62"/>
                </a:xfrm>
                <a:custGeom>
                  <a:avLst/>
                  <a:gdLst>
                    <a:gd name="T0" fmla="*/ 267 w 289"/>
                    <a:gd name="T1" fmla="*/ 155 h 257"/>
                    <a:gd name="T2" fmla="*/ 64 w 289"/>
                    <a:gd name="T3" fmla="*/ 218 h 257"/>
                    <a:gd name="T4" fmla="*/ 0 w 289"/>
                    <a:gd name="T5" fmla="*/ 152 h 257"/>
                    <a:gd name="T6" fmla="*/ 4 w 289"/>
                    <a:gd name="T7" fmla="*/ 143 h 257"/>
                    <a:gd name="T8" fmla="*/ 274 w 289"/>
                    <a:gd name="T9" fmla="*/ 33 h 257"/>
                    <a:gd name="T10" fmla="*/ 267 w 289"/>
                    <a:gd name="T11" fmla="*/ 155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9" h="257">
                      <a:moveTo>
                        <a:pt x="267" y="155"/>
                      </a:moveTo>
                      <a:cubicBezTo>
                        <a:pt x="228" y="229"/>
                        <a:pt x="137" y="257"/>
                        <a:pt x="64" y="218"/>
                      </a:cubicBezTo>
                      <a:cubicBezTo>
                        <a:pt x="35" y="203"/>
                        <a:pt x="13" y="179"/>
                        <a:pt x="0" y="152"/>
                      </a:cubicBezTo>
                      <a:cubicBezTo>
                        <a:pt x="1" y="149"/>
                        <a:pt x="2" y="146"/>
                        <a:pt x="4" y="143"/>
                      </a:cubicBezTo>
                      <a:cubicBezTo>
                        <a:pt x="56" y="44"/>
                        <a:pt x="171" y="0"/>
                        <a:pt x="274" y="33"/>
                      </a:cubicBezTo>
                      <a:cubicBezTo>
                        <a:pt x="289" y="71"/>
                        <a:pt x="287" y="116"/>
                        <a:pt x="267" y="155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9" name="íŝlîḑè"/>
                <p:cNvSpPr/>
                <p:nvPr/>
              </p:nvSpPr>
              <p:spPr bwMode="auto">
                <a:xfrm>
                  <a:off x="2998" y="3507"/>
                  <a:ext cx="103" cy="83"/>
                </a:xfrm>
                <a:custGeom>
                  <a:avLst/>
                  <a:gdLst>
                    <a:gd name="T0" fmla="*/ 51 w 431"/>
                    <a:gd name="T1" fmla="*/ 304 h 346"/>
                    <a:gd name="T2" fmla="*/ 32 w 431"/>
                    <a:gd name="T3" fmla="*/ 346 h 346"/>
                    <a:gd name="T4" fmla="*/ 34 w 431"/>
                    <a:gd name="T5" fmla="*/ 147 h 346"/>
                    <a:gd name="T6" fmla="*/ 328 w 431"/>
                    <a:gd name="T7" fmla="*/ 56 h 346"/>
                    <a:gd name="T8" fmla="*/ 431 w 431"/>
                    <a:gd name="T9" fmla="*/ 175 h 346"/>
                    <a:gd name="T10" fmla="*/ 51 w 431"/>
                    <a:gd name="T11" fmla="*/ 304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1" h="346">
                      <a:moveTo>
                        <a:pt x="51" y="304"/>
                      </a:moveTo>
                      <a:cubicBezTo>
                        <a:pt x="43" y="318"/>
                        <a:pt x="37" y="332"/>
                        <a:pt x="32" y="346"/>
                      </a:cubicBezTo>
                      <a:cubicBezTo>
                        <a:pt x="2" y="285"/>
                        <a:pt x="0" y="211"/>
                        <a:pt x="34" y="147"/>
                      </a:cubicBezTo>
                      <a:cubicBezTo>
                        <a:pt x="90" y="41"/>
                        <a:pt x="222" y="0"/>
                        <a:pt x="328" y="56"/>
                      </a:cubicBezTo>
                      <a:cubicBezTo>
                        <a:pt x="378" y="82"/>
                        <a:pt x="413" y="125"/>
                        <a:pt x="431" y="175"/>
                      </a:cubicBezTo>
                      <a:cubicBezTo>
                        <a:pt x="291" y="110"/>
                        <a:pt x="123" y="166"/>
                        <a:pt x="51" y="30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0" name="ïṧḷiḋé"/>
                <p:cNvSpPr/>
                <p:nvPr/>
              </p:nvSpPr>
              <p:spPr bwMode="auto">
                <a:xfrm>
                  <a:off x="3006" y="3534"/>
                  <a:ext cx="100" cy="92"/>
                </a:xfrm>
                <a:custGeom>
                  <a:avLst/>
                  <a:gdLst>
                    <a:gd name="T0" fmla="*/ 386 w 419"/>
                    <a:gd name="T1" fmla="*/ 240 h 386"/>
                    <a:gd name="T2" fmla="*/ 93 w 419"/>
                    <a:gd name="T3" fmla="*/ 330 h 386"/>
                    <a:gd name="T4" fmla="*/ 0 w 419"/>
                    <a:gd name="T5" fmla="*/ 236 h 386"/>
                    <a:gd name="T6" fmla="*/ 19 w 419"/>
                    <a:gd name="T7" fmla="*/ 194 h 386"/>
                    <a:gd name="T8" fmla="*/ 399 w 419"/>
                    <a:gd name="T9" fmla="*/ 65 h 386"/>
                    <a:gd name="T10" fmla="*/ 386 w 419"/>
                    <a:gd name="T11" fmla="*/ 24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386">
                      <a:moveTo>
                        <a:pt x="386" y="240"/>
                      </a:moveTo>
                      <a:cubicBezTo>
                        <a:pt x="330" y="346"/>
                        <a:pt x="199" y="386"/>
                        <a:pt x="93" y="330"/>
                      </a:cubicBezTo>
                      <a:cubicBezTo>
                        <a:pt x="51" y="308"/>
                        <a:pt x="20" y="275"/>
                        <a:pt x="0" y="236"/>
                      </a:cubicBezTo>
                      <a:cubicBezTo>
                        <a:pt x="5" y="222"/>
                        <a:pt x="11" y="208"/>
                        <a:pt x="19" y="194"/>
                      </a:cubicBezTo>
                      <a:cubicBezTo>
                        <a:pt x="91" y="56"/>
                        <a:pt x="259" y="0"/>
                        <a:pt x="399" y="65"/>
                      </a:cubicBezTo>
                      <a:cubicBezTo>
                        <a:pt x="419" y="120"/>
                        <a:pt x="416" y="183"/>
                        <a:pt x="386" y="240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1" name="isļïḋê"/>
                <p:cNvSpPr/>
                <p:nvPr/>
              </p:nvSpPr>
              <p:spPr bwMode="auto">
                <a:xfrm>
                  <a:off x="3464" y="3326"/>
                  <a:ext cx="879" cy="550"/>
                </a:xfrm>
                <a:custGeom>
                  <a:avLst/>
                  <a:gdLst>
                    <a:gd name="T0" fmla="*/ 3671 w 3671"/>
                    <a:gd name="T1" fmla="*/ 2299 h 2299"/>
                    <a:gd name="T2" fmla="*/ 0 w 3671"/>
                    <a:gd name="T3" fmla="*/ 2299 h 2299"/>
                    <a:gd name="T4" fmla="*/ 0 w 3671"/>
                    <a:gd name="T5" fmla="*/ 59 h 2299"/>
                    <a:gd name="T6" fmla="*/ 1696 w 3671"/>
                    <a:gd name="T7" fmla="*/ 59 h 2299"/>
                    <a:gd name="T8" fmla="*/ 1836 w 3671"/>
                    <a:gd name="T9" fmla="*/ 0 h 2299"/>
                    <a:gd name="T10" fmla="*/ 1976 w 3671"/>
                    <a:gd name="T11" fmla="*/ 59 h 2299"/>
                    <a:gd name="T12" fmla="*/ 3671 w 3671"/>
                    <a:gd name="T13" fmla="*/ 59 h 2299"/>
                    <a:gd name="T14" fmla="*/ 3671 w 3671"/>
                    <a:gd name="T15" fmla="*/ 2299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1" h="2299">
                      <a:moveTo>
                        <a:pt x="3671" y="2299"/>
                      </a:moveTo>
                      <a:cubicBezTo>
                        <a:pt x="0" y="2299"/>
                        <a:pt x="0" y="2299"/>
                        <a:pt x="0" y="229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696" y="59"/>
                        <a:pt x="1696" y="59"/>
                        <a:pt x="1696" y="59"/>
                      </a:cubicBezTo>
                      <a:cubicBezTo>
                        <a:pt x="1724" y="24"/>
                        <a:pt x="1776" y="0"/>
                        <a:pt x="1836" y="0"/>
                      </a:cubicBezTo>
                      <a:cubicBezTo>
                        <a:pt x="1896" y="0"/>
                        <a:pt x="1948" y="24"/>
                        <a:pt x="1976" y="59"/>
                      </a:cubicBezTo>
                      <a:cubicBezTo>
                        <a:pt x="3671" y="59"/>
                        <a:pt x="3671" y="59"/>
                        <a:pt x="3671" y="59"/>
                      </a:cubicBezTo>
                      <a:lnTo>
                        <a:pt x="3671" y="2299"/>
                      </a:lnTo>
                      <a:close/>
                    </a:path>
                  </a:pathLst>
                </a:custGeom>
                <a:solidFill>
                  <a:srgbClr val="2E46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2" name="ísḷïḍê"/>
                <p:cNvSpPr/>
                <p:nvPr/>
              </p:nvSpPr>
              <p:spPr bwMode="auto">
                <a:xfrm>
                  <a:off x="3484" y="3361"/>
                  <a:ext cx="839" cy="506"/>
                </a:xfrm>
                <a:prstGeom prst="rect">
                  <a:avLst/>
                </a:prstGeom>
                <a:solidFill>
                  <a:srgbClr val="C8BC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3" name="iṩľïḋe"/>
                <p:cNvSpPr/>
                <p:nvPr/>
              </p:nvSpPr>
              <p:spPr bwMode="auto">
                <a:xfrm>
                  <a:off x="3971" y="3287"/>
                  <a:ext cx="78" cy="106"/>
                </a:xfrm>
                <a:custGeom>
                  <a:avLst/>
                  <a:gdLst>
                    <a:gd name="T0" fmla="*/ 34 w 328"/>
                    <a:gd name="T1" fmla="*/ 433 h 444"/>
                    <a:gd name="T2" fmla="*/ 0 w 328"/>
                    <a:gd name="T3" fmla="*/ 6 h 444"/>
                    <a:gd name="T4" fmla="*/ 156 w 328"/>
                    <a:gd name="T5" fmla="*/ 117 h 444"/>
                    <a:gd name="T6" fmla="*/ 261 w 328"/>
                    <a:gd name="T7" fmla="*/ 0 h 444"/>
                    <a:gd name="T8" fmla="*/ 278 w 328"/>
                    <a:gd name="T9" fmla="*/ 444 h 444"/>
                    <a:gd name="T10" fmla="*/ 34 w 328"/>
                    <a:gd name="T11" fmla="*/ 43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444">
                      <a:moveTo>
                        <a:pt x="34" y="433"/>
                      </a:moveTo>
                      <a:cubicBezTo>
                        <a:pt x="34" y="433"/>
                        <a:pt x="78" y="178"/>
                        <a:pt x="0" y="6"/>
                      </a:cubicBezTo>
                      <a:cubicBezTo>
                        <a:pt x="156" y="117"/>
                        <a:pt x="156" y="117"/>
                        <a:pt x="156" y="117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61" y="0"/>
                        <a:pt x="328" y="194"/>
                        <a:pt x="278" y="444"/>
                      </a:cubicBezTo>
                      <a:lnTo>
                        <a:pt x="34" y="433"/>
                      </a:lnTo>
                      <a:close/>
                    </a:path>
                  </a:pathLst>
                </a:custGeom>
                <a:solidFill>
                  <a:srgbClr val="DB4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4" name="îṩḻîḋè"/>
                <p:cNvSpPr/>
                <p:nvPr/>
              </p:nvSpPr>
              <p:spPr bwMode="auto">
                <a:xfrm>
                  <a:off x="3484" y="3359"/>
                  <a:ext cx="417" cy="542"/>
                </a:xfrm>
                <a:custGeom>
                  <a:avLst/>
                  <a:gdLst>
                    <a:gd name="T0" fmla="*/ 0 w 1741"/>
                    <a:gd name="T1" fmla="*/ 2164 h 2266"/>
                    <a:gd name="T2" fmla="*/ 0 w 1741"/>
                    <a:gd name="T3" fmla="*/ 0 h 2266"/>
                    <a:gd name="T4" fmla="*/ 1741 w 1741"/>
                    <a:gd name="T5" fmla="*/ 5 h 2266"/>
                    <a:gd name="T6" fmla="*/ 1741 w 1741"/>
                    <a:gd name="T7" fmla="*/ 2164 h 2266"/>
                    <a:gd name="T8" fmla="*/ 0 w 1741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1" h="2266">
                      <a:moveTo>
                        <a:pt x="0" y="216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843" y="323"/>
                        <a:pt x="1741" y="5"/>
                      </a:cubicBezTo>
                      <a:cubicBezTo>
                        <a:pt x="1741" y="2164"/>
                        <a:pt x="1741" y="2164"/>
                        <a:pt x="1741" y="2164"/>
                      </a:cubicBezTo>
                      <a:cubicBezTo>
                        <a:pt x="1741" y="2164"/>
                        <a:pt x="753" y="2266"/>
                        <a:pt x="0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5" name="îṡ1ïḋê"/>
                <p:cNvSpPr/>
                <p:nvPr/>
              </p:nvSpPr>
              <p:spPr bwMode="auto">
                <a:xfrm>
                  <a:off x="3498" y="3361"/>
                  <a:ext cx="404" cy="558"/>
                </a:xfrm>
                <a:custGeom>
                  <a:avLst/>
                  <a:gdLst>
                    <a:gd name="T0" fmla="*/ 0 w 1686"/>
                    <a:gd name="T1" fmla="*/ 2194 h 2337"/>
                    <a:gd name="T2" fmla="*/ 0 w 1686"/>
                    <a:gd name="T3" fmla="*/ 30 h 2337"/>
                    <a:gd name="T4" fmla="*/ 1683 w 1686"/>
                    <a:gd name="T5" fmla="*/ 0 h 2337"/>
                    <a:gd name="T6" fmla="*/ 1686 w 1686"/>
                    <a:gd name="T7" fmla="*/ 2158 h 2337"/>
                    <a:gd name="T8" fmla="*/ 0 w 1686"/>
                    <a:gd name="T9" fmla="*/ 2194 h 2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6" h="2337">
                      <a:moveTo>
                        <a:pt x="0" y="2194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948" y="346"/>
                        <a:pt x="1683" y="0"/>
                      </a:cubicBezTo>
                      <a:cubicBezTo>
                        <a:pt x="1686" y="2158"/>
                        <a:pt x="1686" y="2158"/>
                        <a:pt x="1686" y="2158"/>
                      </a:cubicBezTo>
                      <a:cubicBezTo>
                        <a:pt x="1686" y="2158"/>
                        <a:pt x="311" y="2337"/>
                        <a:pt x="0" y="219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6" name="ïṩ1iḋe"/>
                <p:cNvSpPr/>
                <p:nvPr/>
              </p:nvSpPr>
              <p:spPr bwMode="auto">
                <a:xfrm>
                  <a:off x="3535" y="3361"/>
                  <a:ext cx="366" cy="616"/>
                </a:xfrm>
                <a:custGeom>
                  <a:avLst/>
                  <a:gdLst>
                    <a:gd name="T0" fmla="*/ 0 w 1527"/>
                    <a:gd name="T1" fmla="*/ 2463 h 2577"/>
                    <a:gd name="T2" fmla="*/ 6 w 1527"/>
                    <a:gd name="T3" fmla="*/ 311 h 2577"/>
                    <a:gd name="T4" fmla="*/ 1527 w 1527"/>
                    <a:gd name="T5" fmla="*/ 0 h 2577"/>
                    <a:gd name="T6" fmla="*/ 1526 w 1527"/>
                    <a:gd name="T7" fmla="*/ 2158 h 2577"/>
                    <a:gd name="T8" fmla="*/ 0 w 1527"/>
                    <a:gd name="T9" fmla="*/ 2463 h 2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77">
                      <a:moveTo>
                        <a:pt x="0" y="2463"/>
                      </a:moveTo>
                      <a:cubicBezTo>
                        <a:pt x="6" y="311"/>
                        <a:pt x="6" y="311"/>
                        <a:pt x="6" y="311"/>
                      </a:cubicBezTo>
                      <a:cubicBezTo>
                        <a:pt x="6" y="311"/>
                        <a:pt x="1049" y="395"/>
                        <a:pt x="1527" y="0"/>
                      </a:cubicBezTo>
                      <a:cubicBezTo>
                        <a:pt x="1526" y="2158"/>
                        <a:pt x="1526" y="2158"/>
                        <a:pt x="1526" y="2158"/>
                      </a:cubicBezTo>
                      <a:cubicBezTo>
                        <a:pt x="1526" y="2158"/>
                        <a:pt x="723" y="2577"/>
                        <a:pt x="0" y="2463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7" name="îślïḓè"/>
                <p:cNvSpPr/>
                <p:nvPr/>
              </p:nvSpPr>
              <p:spPr bwMode="auto">
                <a:xfrm>
                  <a:off x="3613" y="3360"/>
                  <a:ext cx="290" cy="647"/>
                </a:xfrm>
                <a:custGeom>
                  <a:avLst/>
                  <a:gdLst>
                    <a:gd name="T0" fmla="*/ 0 w 1208"/>
                    <a:gd name="T1" fmla="*/ 2643 h 2703"/>
                    <a:gd name="T2" fmla="*/ 0 w 1208"/>
                    <a:gd name="T3" fmla="*/ 461 h 2703"/>
                    <a:gd name="T4" fmla="*/ 1202 w 1208"/>
                    <a:gd name="T5" fmla="*/ 0 h 2703"/>
                    <a:gd name="T6" fmla="*/ 1208 w 1208"/>
                    <a:gd name="T7" fmla="*/ 2164 h 2703"/>
                    <a:gd name="T8" fmla="*/ 0 w 1208"/>
                    <a:gd name="T9" fmla="*/ 2643 h 2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8" h="2703">
                      <a:moveTo>
                        <a:pt x="0" y="2643"/>
                      </a:moveTo>
                      <a:cubicBezTo>
                        <a:pt x="0" y="461"/>
                        <a:pt x="0" y="461"/>
                        <a:pt x="0" y="461"/>
                      </a:cubicBezTo>
                      <a:cubicBezTo>
                        <a:pt x="0" y="461"/>
                        <a:pt x="682" y="557"/>
                        <a:pt x="1202" y="0"/>
                      </a:cubicBezTo>
                      <a:cubicBezTo>
                        <a:pt x="1208" y="2164"/>
                        <a:pt x="1208" y="2164"/>
                        <a:pt x="1208" y="2164"/>
                      </a:cubicBezTo>
                      <a:cubicBezTo>
                        <a:pt x="1208" y="2164"/>
                        <a:pt x="778" y="2703"/>
                        <a:pt x="0" y="264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8" name="îṩlíḍe"/>
                <p:cNvSpPr/>
                <p:nvPr/>
              </p:nvSpPr>
              <p:spPr bwMode="auto">
                <a:xfrm>
                  <a:off x="3901" y="3357"/>
                  <a:ext cx="417" cy="542"/>
                </a:xfrm>
                <a:custGeom>
                  <a:avLst/>
                  <a:gdLst>
                    <a:gd name="T0" fmla="*/ 1743 w 1743"/>
                    <a:gd name="T1" fmla="*/ 2164 h 2266"/>
                    <a:gd name="T2" fmla="*/ 1743 w 1743"/>
                    <a:gd name="T3" fmla="*/ 0 h 2266"/>
                    <a:gd name="T4" fmla="*/ 0 w 1743"/>
                    <a:gd name="T5" fmla="*/ 15 h 2266"/>
                    <a:gd name="T6" fmla="*/ 9 w 1743"/>
                    <a:gd name="T7" fmla="*/ 2164 h 2266"/>
                    <a:gd name="T8" fmla="*/ 1743 w 1743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3" h="2266">
                      <a:moveTo>
                        <a:pt x="1743" y="2164"/>
                      </a:moveTo>
                      <a:cubicBezTo>
                        <a:pt x="1743" y="0"/>
                        <a:pt x="1743" y="0"/>
                        <a:pt x="1743" y="0"/>
                      </a:cubicBezTo>
                      <a:cubicBezTo>
                        <a:pt x="1743" y="0"/>
                        <a:pt x="891" y="332"/>
                        <a:pt x="0" y="15"/>
                      </a:cubicBezTo>
                      <a:cubicBezTo>
                        <a:pt x="9" y="2164"/>
                        <a:pt x="9" y="2164"/>
                        <a:pt x="9" y="2164"/>
                      </a:cubicBezTo>
                      <a:cubicBezTo>
                        <a:pt x="9" y="2164"/>
                        <a:pt x="989" y="2266"/>
                        <a:pt x="1743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9" name="isļíḍê"/>
                <p:cNvSpPr/>
                <p:nvPr/>
              </p:nvSpPr>
              <p:spPr bwMode="auto">
                <a:xfrm>
                  <a:off x="3901" y="3361"/>
                  <a:ext cx="405" cy="556"/>
                </a:xfrm>
                <a:custGeom>
                  <a:avLst/>
                  <a:gdLst>
                    <a:gd name="T0" fmla="*/ 1691 w 1691"/>
                    <a:gd name="T1" fmla="*/ 2184 h 2328"/>
                    <a:gd name="T2" fmla="*/ 1691 w 1691"/>
                    <a:gd name="T3" fmla="*/ 20 h 2328"/>
                    <a:gd name="T4" fmla="*/ 0 w 1691"/>
                    <a:gd name="T5" fmla="*/ 0 h 2328"/>
                    <a:gd name="T6" fmla="*/ 5 w 1691"/>
                    <a:gd name="T7" fmla="*/ 2148 h 2328"/>
                    <a:gd name="T8" fmla="*/ 1691 w 1691"/>
                    <a:gd name="T9" fmla="*/ 2184 h 2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1" h="2328">
                      <a:moveTo>
                        <a:pt x="1691" y="2184"/>
                      </a:moveTo>
                      <a:cubicBezTo>
                        <a:pt x="1691" y="20"/>
                        <a:pt x="1691" y="20"/>
                        <a:pt x="1691" y="20"/>
                      </a:cubicBezTo>
                      <a:cubicBezTo>
                        <a:pt x="1691" y="20"/>
                        <a:pt x="735" y="346"/>
                        <a:pt x="0" y="0"/>
                      </a:cubicBezTo>
                      <a:cubicBezTo>
                        <a:pt x="5" y="2148"/>
                        <a:pt x="5" y="2148"/>
                        <a:pt x="5" y="2148"/>
                      </a:cubicBezTo>
                      <a:cubicBezTo>
                        <a:pt x="5" y="2148"/>
                        <a:pt x="1380" y="2328"/>
                        <a:pt x="1691" y="218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0" name="îṩḻíḋê"/>
                <p:cNvSpPr/>
                <p:nvPr/>
              </p:nvSpPr>
              <p:spPr bwMode="auto">
                <a:xfrm>
                  <a:off x="3901" y="3361"/>
                  <a:ext cx="366" cy="614"/>
                </a:xfrm>
                <a:custGeom>
                  <a:avLst/>
                  <a:gdLst>
                    <a:gd name="T0" fmla="*/ 1527 w 1527"/>
                    <a:gd name="T1" fmla="*/ 2456 h 2569"/>
                    <a:gd name="T2" fmla="*/ 1521 w 1527"/>
                    <a:gd name="T3" fmla="*/ 303 h 2569"/>
                    <a:gd name="T4" fmla="*/ 0 w 1527"/>
                    <a:gd name="T5" fmla="*/ 0 h 2569"/>
                    <a:gd name="T6" fmla="*/ 3 w 1527"/>
                    <a:gd name="T7" fmla="*/ 2157 h 2569"/>
                    <a:gd name="T8" fmla="*/ 1527 w 1527"/>
                    <a:gd name="T9" fmla="*/ 2456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69">
                      <a:moveTo>
                        <a:pt x="1527" y="2456"/>
                      </a:moveTo>
                      <a:cubicBezTo>
                        <a:pt x="1521" y="303"/>
                        <a:pt x="1521" y="303"/>
                        <a:pt x="1521" y="303"/>
                      </a:cubicBezTo>
                      <a:cubicBezTo>
                        <a:pt x="1521" y="303"/>
                        <a:pt x="478" y="394"/>
                        <a:pt x="0" y="0"/>
                      </a:cubicBezTo>
                      <a:cubicBezTo>
                        <a:pt x="3" y="2157"/>
                        <a:pt x="3" y="2157"/>
                        <a:pt x="3" y="2157"/>
                      </a:cubicBezTo>
                      <a:cubicBezTo>
                        <a:pt x="3" y="2157"/>
                        <a:pt x="804" y="2569"/>
                        <a:pt x="1527" y="2456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1" name="ïṥḷîde"/>
                <p:cNvSpPr/>
                <p:nvPr/>
              </p:nvSpPr>
              <p:spPr bwMode="auto">
                <a:xfrm>
                  <a:off x="4559" y="542"/>
                  <a:ext cx="614" cy="464"/>
                </a:xfrm>
                <a:custGeom>
                  <a:avLst/>
                  <a:gdLst>
                    <a:gd name="T0" fmla="*/ 614 w 614"/>
                    <a:gd name="T1" fmla="*/ 356 h 464"/>
                    <a:gd name="T2" fmla="*/ 70 w 614"/>
                    <a:gd name="T3" fmla="*/ 0 h 464"/>
                    <a:gd name="T4" fmla="*/ 0 w 614"/>
                    <a:gd name="T5" fmla="*/ 107 h 464"/>
                    <a:gd name="T6" fmla="*/ 544 w 614"/>
                    <a:gd name="T7" fmla="*/ 464 h 464"/>
                    <a:gd name="T8" fmla="*/ 614 w 614"/>
                    <a:gd name="T9" fmla="*/ 356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464">
                      <a:moveTo>
                        <a:pt x="614" y="356"/>
                      </a:moveTo>
                      <a:lnTo>
                        <a:pt x="70" y="0"/>
                      </a:lnTo>
                      <a:lnTo>
                        <a:pt x="0" y="107"/>
                      </a:lnTo>
                      <a:lnTo>
                        <a:pt x="544" y="464"/>
                      </a:lnTo>
                      <a:lnTo>
                        <a:pt x="614" y="356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2" name="ïslidê"/>
                <p:cNvSpPr/>
                <p:nvPr/>
              </p:nvSpPr>
              <p:spPr bwMode="auto">
                <a:xfrm>
                  <a:off x="4362" y="649"/>
                  <a:ext cx="741" cy="657"/>
                </a:xfrm>
                <a:custGeom>
                  <a:avLst/>
                  <a:gdLst>
                    <a:gd name="T0" fmla="*/ 197 w 741"/>
                    <a:gd name="T1" fmla="*/ 0 h 657"/>
                    <a:gd name="T2" fmla="*/ 0 w 741"/>
                    <a:gd name="T3" fmla="*/ 300 h 657"/>
                    <a:gd name="T4" fmla="*/ 544 w 741"/>
                    <a:gd name="T5" fmla="*/ 657 h 657"/>
                    <a:gd name="T6" fmla="*/ 741 w 741"/>
                    <a:gd name="T7" fmla="*/ 357 h 657"/>
                    <a:gd name="T8" fmla="*/ 197 w 741"/>
                    <a:gd name="T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1" h="657">
                      <a:moveTo>
                        <a:pt x="197" y="0"/>
                      </a:moveTo>
                      <a:lnTo>
                        <a:pt x="0" y="300"/>
                      </a:lnTo>
                      <a:lnTo>
                        <a:pt x="544" y="657"/>
                      </a:lnTo>
                      <a:lnTo>
                        <a:pt x="741" y="357"/>
                      </a:lnTo>
                      <a:lnTo>
                        <a:pt x="1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3" name="iṣḷîďê"/>
                <p:cNvSpPr/>
                <p:nvPr/>
              </p:nvSpPr>
              <p:spPr bwMode="auto">
                <a:xfrm>
                  <a:off x="4528" y="697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4" name="i$ḻïḓe"/>
                <p:cNvSpPr/>
                <p:nvPr/>
              </p:nvSpPr>
              <p:spPr bwMode="auto">
                <a:xfrm>
                  <a:off x="4968" y="985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5" name="íṡḻiḍé"/>
                <p:cNvSpPr/>
                <p:nvPr/>
              </p:nvSpPr>
              <p:spPr bwMode="auto">
                <a:xfrm>
                  <a:off x="4616" y="754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6" name="íṩḻíde"/>
                <p:cNvSpPr/>
                <p:nvPr/>
              </p:nvSpPr>
              <p:spPr bwMode="auto">
                <a:xfrm>
                  <a:off x="4704" y="812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7" name="íşľiḍe"/>
                <p:cNvSpPr/>
                <p:nvPr/>
              </p:nvSpPr>
              <p:spPr bwMode="auto">
                <a:xfrm>
                  <a:off x="4792" y="870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8" name="ïşḻîḍê"/>
                <p:cNvSpPr/>
                <p:nvPr/>
              </p:nvSpPr>
              <p:spPr bwMode="auto">
                <a:xfrm>
                  <a:off x="4880" y="928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9" name="isľiḋe"/>
                <p:cNvSpPr/>
                <p:nvPr/>
              </p:nvSpPr>
              <p:spPr bwMode="auto">
                <a:xfrm>
                  <a:off x="4467" y="789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0" name="ïSḷîḋê"/>
                <p:cNvSpPr/>
                <p:nvPr/>
              </p:nvSpPr>
              <p:spPr bwMode="auto">
                <a:xfrm>
                  <a:off x="4908" y="1077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1" name="iṣḷîďé"/>
                <p:cNvSpPr/>
                <p:nvPr/>
              </p:nvSpPr>
              <p:spPr bwMode="auto">
                <a:xfrm>
                  <a:off x="4556" y="84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2" name="iŝļîde"/>
                <p:cNvSpPr/>
                <p:nvPr/>
              </p:nvSpPr>
              <p:spPr bwMode="auto">
                <a:xfrm>
                  <a:off x="4644" y="904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3" name="íşḷïdê"/>
                <p:cNvSpPr/>
                <p:nvPr/>
              </p:nvSpPr>
              <p:spPr bwMode="auto">
                <a:xfrm>
                  <a:off x="4732" y="962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4" name="íṧḻiḋe"/>
                <p:cNvSpPr/>
                <p:nvPr/>
              </p:nvSpPr>
              <p:spPr bwMode="auto">
                <a:xfrm>
                  <a:off x="4820" y="1019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5" name="íslïḍe"/>
                <p:cNvSpPr/>
                <p:nvPr/>
              </p:nvSpPr>
              <p:spPr bwMode="auto">
                <a:xfrm>
                  <a:off x="4409" y="879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6" name="íšļîdê"/>
                <p:cNvSpPr/>
                <p:nvPr/>
              </p:nvSpPr>
              <p:spPr bwMode="auto">
                <a:xfrm>
                  <a:off x="4849" y="1167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7" name="íś1iḑé"/>
                <p:cNvSpPr/>
                <p:nvPr/>
              </p:nvSpPr>
              <p:spPr bwMode="auto">
                <a:xfrm>
                  <a:off x="4497" y="93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8" name="iṥ1íḓè"/>
                <p:cNvSpPr/>
                <p:nvPr/>
              </p:nvSpPr>
              <p:spPr bwMode="auto">
                <a:xfrm>
                  <a:off x="4585" y="994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9" name="ísḻïḋè"/>
                <p:cNvSpPr/>
                <p:nvPr/>
              </p:nvSpPr>
              <p:spPr bwMode="auto">
                <a:xfrm>
                  <a:off x="4673" y="1052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0" name="ïşľîḋé"/>
                <p:cNvSpPr/>
                <p:nvPr/>
              </p:nvSpPr>
              <p:spPr bwMode="auto">
                <a:xfrm>
                  <a:off x="4761" y="1109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1" name="î$ľîde"/>
                <p:cNvSpPr/>
                <p:nvPr/>
              </p:nvSpPr>
              <p:spPr bwMode="auto">
                <a:xfrm>
                  <a:off x="4654" y="618"/>
                  <a:ext cx="78" cy="78"/>
                </a:xfrm>
                <a:custGeom>
                  <a:avLst/>
                  <a:gdLst>
                    <a:gd name="T0" fmla="*/ 283 w 326"/>
                    <a:gd name="T1" fmla="*/ 241 h 326"/>
                    <a:gd name="T2" fmla="*/ 85 w 326"/>
                    <a:gd name="T3" fmla="*/ 283 h 326"/>
                    <a:gd name="T4" fmla="*/ 44 w 326"/>
                    <a:gd name="T5" fmla="*/ 85 h 326"/>
                    <a:gd name="T6" fmla="*/ 241 w 326"/>
                    <a:gd name="T7" fmla="*/ 44 h 326"/>
                    <a:gd name="T8" fmla="*/ 283 w 326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326">
                      <a:moveTo>
                        <a:pt x="283" y="241"/>
                      </a:moveTo>
                      <a:cubicBezTo>
                        <a:pt x="239" y="307"/>
                        <a:pt x="151" y="326"/>
                        <a:pt x="85" y="283"/>
                      </a:cubicBezTo>
                      <a:cubicBezTo>
                        <a:pt x="19" y="239"/>
                        <a:pt x="0" y="151"/>
                        <a:pt x="44" y="85"/>
                      </a:cubicBezTo>
                      <a:cubicBezTo>
                        <a:pt x="87" y="19"/>
                        <a:pt x="176" y="0"/>
                        <a:pt x="241" y="44"/>
                      </a:cubicBezTo>
                      <a:cubicBezTo>
                        <a:pt x="307" y="87"/>
                        <a:pt x="326" y="175"/>
                        <a:pt x="283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2" name="íšḻïḋé"/>
                <p:cNvSpPr/>
                <p:nvPr/>
              </p:nvSpPr>
              <p:spPr bwMode="auto">
                <a:xfrm>
                  <a:off x="4667" y="551"/>
                  <a:ext cx="107" cy="128"/>
                </a:xfrm>
                <a:custGeom>
                  <a:avLst/>
                  <a:gdLst>
                    <a:gd name="T0" fmla="*/ 211 w 445"/>
                    <a:gd name="T1" fmla="*/ 490 h 535"/>
                    <a:gd name="T2" fmla="*/ 107 w 445"/>
                    <a:gd name="T3" fmla="*/ 512 h 535"/>
                    <a:gd name="T4" fmla="*/ 44 w 445"/>
                    <a:gd name="T5" fmla="*/ 471 h 535"/>
                    <a:gd name="T6" fmla="*/ 23 w 445"/>
                    <a:gd name="T7" fmla="*/ 367 h 535"/>
                    <a:gd name="T8" fmla="*/ 235 w 445"/>
                    <a:gd name="T9" fmla="*/ 45 h 535"/>
                    <a:gd name="T10" fmla="*/ 338 w 445"/>
                    <a:gd name="T11" fmla="*/ 23 h 535"/>
                    <a:gd name="T12" fmla="*/ 401 w 445"/>
                    <a:gd name="T13" fmla="*/ 64 h 535"/>
                    <a:gd name="T14" fmla="*/ 422 w 445"/>
                    <a:gd name="T15" fmla="*/ 168 h 535"/>
                    <a:gd name="T16" fmla="*/ 211 w 445"/>
                    <a:gd name="T17" fmla="*/ 490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5" h="535">
                      <a:moveTo>
                        <a:pt x="211" y="490"/>
                      </a:moveTo>
                      <a:cubicBezTo>
                        <a:pt x="188" y="525"/>
                        <a:pt x="142" y="535"/>
                        <a:pt x="107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10" y="448"/>
                        <a:pt x="0" y="402"/>
                        <a:pt x="23" y="367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57" y="10"/>
                        <a:pt x="304" y="0"/>
                        <a:pt x="338" y="23"/>
                      </a:cubicBezTo>
                      <a:cubicBezTo>
                        <a:pt x="401" y="64"/>
                        <a:pt x="401" y="64"/>
                        <a:pt x="401" y="64"/>
                      </a:cubicBezTo>
                      <a:cubicBezTo>
                        <a:pt x="435" y="87"/>
                        <a:pt x="445" y="133"/>
                        <a:pt x="422" y="168"/>
                      </a:cubicBezTo>
                      <a:lnTo>
                        <a:pt x="211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3" name="îSliďé"/>
                <p:cNvSpPr/>
                <p:nvPr/>
              </p:nvSpPr>
              <p:spPr bwMode="auto">
                <a:xfrm>
                  <a:off x="5003" y="846"/>
                  <a:ext cx="78" cy="78"/>
                </a:xfrm>
                <a:custGeom>
                  <a:avLst/>
                  <a:gdLst>
                    <a:gd name="T0" fmla="*/ 282 w 325"/>
                    <a:gd name="T1" fmla="*/ 241 h 326"/>
                    <a:gd name="T2" fmla="*/ 84 w 325"/>
                    <a:gd name="T3" fmla="*/ 282 h 326"/>
                    <a:gd name="T4" fmla="*/ 43 w 325"/>
                    <a:gd name="T5" fmla="*/ 84 h 326"/>
                    <a:gd name="T6" fmla="*/ 241 w 325"/>
                    <a:gd name="T7" fmla="*/ 43 h 326"/>
                    <a:gd name="T8" fmla="*/ 282 w 325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6">
                      <a:moveTo>
                        <a:pt x="282" y="241"/>
                      </a:moveTo>
                      <a:cubicBezTo>
                        <a:pt x="239" y="307"/>
                        <a:pt x="150" y="326"/>
                        <a:pt x="84" y="282"/>
                      </a:cubicBezTo>
                      <a:cubicBezTo>
                        <a:pt x="18" y="239"/>
                        <a:pt x="0" y="150"/>
                        <a:pt x="43" y="84"/>
                      </a:cubicBezTo>
                      <a:cubicBezTo>
                        <a:pt x="86" y="18"/>
                        <a:pt x="175" y="0"/>
                        <a:pt x="241" y="43"/>
                      </a:cubicBezTo>
                      <a:cubicBezTo>
                        <a:pt x="307" y="87"/>
                        <a:pt x="325" y="175"/>
                        <a:pt x="282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4" name="išľïḍè"/>
                <p:cNvSpPr/>
                <p:nvPr/>
              </p:nvSpPr>
              <p:spPr bwMode="auto">
                <a:xfrm>
                  <a:off x="5016" y="780"/>
                  <a:ext cx="106" cy="127"/>
                </a:xfrm>
                <a:custGeom>
                  <a:avLst/>
                  <a:gdLst>
                    <a:gd name="T0" fmla="*/ 210 w 444"/>
                    <a:gd name="T1" fmla="*/ 490 h 534"/>
                    <a:gd name="T2" fmla="*/ 106 w 444"/>
                    <a:gd name="T3" fmla="*/ 512 h 534"/>
                    <a:gd name="T4" fmla="*/ 44 w 444"/>
                    <a:gd name="T5" fmla="*/ 471 h 534"/>
                    <a:gd name="T6" fmla="*/ 22 w 444"/>
                    <a:gd name="T7" fmla="*/ 367 h 534"/>
                    <a:gd name="T8" fmla="*/ 234 w 444"/>
                    <a:gd name="T9" fmla="*/ 44 h 534"/>
                    <a:gd name="T10" fmla="*/ 338 w 444"/>
                    <a:gd name="T11" fmla="*/ 23 h 534"/>
                    <a:gd name="T12" fmla="*/ 400 w 444"/>
                    <a:gd name="T13" fmla="*/ 64 h 534"/>
                    <a:gd name="T14" fmla="*/ 422 w 444"/>
                    <a:gd name="T15" fmla="*/ 167 h 534"/>
                    <a:gd name="T16" fmla="*/ 210 w 444"/>
                    <a:gd name="T17" fmla="*/ 49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4" h="534">
                      <a:moveTo>
                        <a:pt x="210" y="490"/>
                      </a:moveTo>
                      <a:cubicBezTo>
                        <a:pt x="187" y="525"/>
                        <a:pt x="141" y="534"/>
                        <a:pt x="106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9" y="448"/>
                        <a:pt x="0" y="402"/>
                        <a:pt x="22" y="367"/>
                      </a:cubicBezTo>
                      <a:cubicBezTo>
                        <a:pt x="234" y="44"/>
                        <a:pt x="234" y="44"/>
                        <a:pt x="234" y="44"/>
                      </a:cubicBezTo>
                      <a:cubicBezTo>
                        <a:pt x="257" y="10"/>
                        <a:pt x="303" y="0"/>
                        <a:pt x="338" y="23"/>
                      </a:cubicBezTo>
                      <a:cubicBezTo>
                        <a:pt x="400" y="64"/>
                        <a:pt x="400" y="64"/>
                        <a:pt x="400" y="64"/>
                      </a:cubicBezTo>
                      <a:cubicBezTo>
                        <a:pt x="435" y="86"/>
                        <a:pt x="444" y="133"/>
                        <a:pt x="422" y="167"/>
                      </a:cubicBezTo>
                      <a:lnTo>
                        <a:pt x="210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5" name="iṩļiḓe"/>
                <p:cNvSpPr/>
                <p:nvPr/>
              </p:nvSpPr>
              <p:spPr bwMode="auto">
                <a:xfrm>
                  <a:off x="2480" y="1327"/>
                  <a:ext cx="95" cy="76"/>
                </a:xfrm>
                <a:custGeom>
                  <a:avLst/>
                  <a:gdLst>
                    <a:gd name="T0" fmla="*/ 95 w 95"/>
                    <a:gd name="T1" fmla="*/ 38 h 76"/>
                    <a:gd name="T2" fmla="*/ 75 w 95"/>
                    <a:gd name="T3" fmla="*/ 76 h 76"/>
                    <a:gd name="T4" fmla="*/ 0 w 95"/>
                    <a:gd name="T5" fmla="*/ 38 h 76"/>
                    <a:gd name="T6" fmla="*/ 19 w 95"/>
                    <a:gd name="T7" fmla="*/ 0 h 76"/>
                    <a:gd name="T8" fmla="*/ 95 w 95"/>
                    <a:gd name="T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76">
                      <a:moveTo>
                        <a:pt x="95" y="38"/>
                      </a:moveTo>
                      <a:lnTo>
                        <a:pt x="75" y="76"/>
                      </a:lnTo>
                      <a:lnTo>
                        <a:pt x="0" y="38"/>
                      </a:lnTo>
                      <a:lnTo>
                        <a:pt x="19" y="0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6" name="íş1íḓè"/>
                <p:cNvSpPr/>
                <p:nvPr/>
              </p:nvSpPr>
              <p:spPr bwMode="auto">
                <a:xfrm>
                  <a:off x="2072" y="1010"/>
                  <a:ext cx="501" cy="501"/>
                </a:xfrm>
                <a:custGeom>
                  <a:avLst/>
                  <a:gdLst>
                    <a:gd name="T0" fmla="*/ 629 w 2092"/>
                    <a:gd name="T1" fmla="*/ 1861 h 2092"/>
                    <a:gd name="T2" fmla="*/ 1862 w 2092"/>
                    <a:gd name="T3" fmla="*/ 1463 h 2092"/>
                    <a:gd name="T4" fmla="*/ 1464 w 2092"/>
                    <a:gd name="T5" fmla="*/ 231 h 2092"/>
                    <a:gd name="T6" fmla="*/ 231 w 2092"/>
                    <a:gd name="T7" fmla="*/ 628 h 2092"/>
                    <a:gd name="T8" fmla="*/ 629 w 2092"/>
                    <a:gd name="T9" fmla="*/ 1861 h 2092"/>
                    <a:gd name="T10" fmla="*/ 371 w 2092"/>
                    <a:gd name="T11" fmla="*/ 700 h 2092"/>
                    <a:gd name="T12" fmla="*/ 1392 w 2092"/>
                    <a:gd name="T13" fmla="*/ 370 h 2092"/>
                    <a:gd name="T14" fmla="*/ 1722 w 2092"/>
                    <a:gd name="T15" fmla="*/ 1392 h 2092"/>
                    <a:gd name="T16" fmla="*/ 700 w 2092"/>
                    <a:gd name="T17" fmla="*/ 1721 h 2092"/>
                    <a:gd name="T18" fmla="*/ 371 w 2092"/>
                    <a:gd name="T19" fmla="*/ 700 h 2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92" h="2092">
                      <a:moveTo>
                        <a:pt x="629" y="1861"/>
                      </a:moveTo>
                      <a:cubicBezTo>
                        <a:pt x="1079" y="2092"/>
                        <a:pt x="1631" y="1913"/>
                        <a:pt x="1862" y="1463"/>
                      </a:cubicBezTo>
                      <a:cubicBezTo>
                        <a:pt x="2092" y="1013"/>
                        <a:pt x="1914" y="461"/>
                        <a:pt x="1464" y="231"/>
                      </a:cubicBezTo>
                      <a:cubicBezTo>
                        <a:pt x="1014" y="0"/>
                        <a:pt x="462" y="178"/>
                        <a:pt x="231" y="628"/>
                      </a:cubicBezTo>
                      <a:cubicBezTo>
                        <a:pt x="0" y="1078"/>
                        <a:pt x="179" y="1630"/>
                        <a:pt x="629" y="1861"/>
                      </a:cubicBezTo>
                      <a:close/>
                      <a:moveTo>
                        <a:pt x="371" y="700"/>
                      </a:moveTo>
                      <a:cubicBezTo>
                        <a:pt x="562" y="327"/>
                        <a:pt x="1019" y="179"/>
                        <a:pt x="1392" y="370"/>
                      </a:cubicBezTo>
                      <a:cubicBezTo>
                        <a:pt x="1765" y="561"/>
                        <a:pt x="1913" y="1019"/>
                        <a:pt x="1722" y="1392"/>
                      </a:cubicBezTo>
                      <a:cubicBezTo>
                        <a:pt x="1531" y="1765"/>
                        <a:pt x="1073" y="1912"/>
                        <a:pt x="700" y="1721"/>
                      </a:cubicBezTo>
                      <a:cubicBezTo>
                        <a:pt x="327" y="1530"/>
                        <a:pt x="180" y="1073"/>
                        <a:pt x="371" y="700"/>
                      </a:cubicBez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7" name="íṣľïdê"/>
                <p:cNvSpPr/>
                <p:nvPr/>
              </p:nvSpPr>
              <p:spPr bwMode="auto">
                <a:xfrm>
                  <a:off x="2160" y="1053"/>
                  <a:ext cx="370" cy="290"/>
                </a:xfrm>
                <a:custGeom>
                  <a:avLst/>
                  <a:gdLst>
                    <a:gd name="T0" fmla="*/ 1021 w 1542"/>
                    <a:gd name="T1" fmla="*/ 191 h 1213"/>
                    <a:gd name="T2" fmla="*/ 1351 w 1542"/>
                    <a:gd name="T3" fmla="*/ 1213 h 1213"/>
                    <a:gd name="T4" fmla="*/ 0 w 1542"/>
                    <a:gd name="T5" fmla="*/ 521 h 1213"/>
                    <a:gd name="T6" fmla="*/ 1021 w 1542"/>
                    <a:gd name="T7" fmla="*/ 191 h 1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3">
                      <a:moveTo>
                        <a:pt x="1021" y="191"/>
                      </a:moveTo>
                      <a:cubicBezTo>
                        <a:pt x="1394" y="382"/>
                        <a:pt x="1542" y="840"/>
                        <a:pt x="1351" y="1213"/>
                      </a:cubicBez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191" y="148"/>
                        <a:pt x="648" y="0"/>
                        <a:pt x="1021" y="191"/>
                      </a:cubicBezTo>
                      <a:close/>
                    </a:path>
                  </a:pathLst>
                </a:custGeom>
                <a:solidFill>
                  <a:srgbClr val="D5EC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8" name="íṡḷíḋe"/>
                <p:cNvSpPr/>
                <p:nvPr/>
              </p:nvSpPr>
              <p:spPr bwMode="auto">
                <a:xfrm>
                  <a:off x="2115" y="1178"/>
                  <a:ext cx="369" cy="289"/>
                </a:xfrm>
                <a:custGeom>
                  <a:avLst/>
                  <a:gdLst>
                    <a:gd name="T0" fmla="*/ 191 w 1542"/>
                    <a:gd name="T1" fmla="*/ 0 h 1212"/>
                    <a:gd name="T2" fmla="*/ 1542 w 1542"/>
                    <a:gd name="T3" fmla="*/ 692 h 1212"/>
                    <a:gd name="T4" fmla="*/ 520 w 1542"/>
                    <a:gd name="T5" fmla="*/ 1021 h 1212"/>
                    <a:gd name="T6" fmla="*/ 191 w 1542"/>
                    <a:gd name="T7" fmla="*/ 0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2">
                      <a:moveTo>
                        <a:pt x="191" y="0"/>
                      </a:moveTo>
                      <a:cubicBezTo>
                        <a:pt x="1542" y="692"/>
                        <a:pt x="1542" y="692"/>
                        <a:pt x="1542" y="692"/>
                      </a:cubicBezTo>
                      <a:cubicBezTo>
                        <a:pt x="1351" y="1065"/>
                        <a:pt x="893" y="1212"/>
                        <a:pt x="520" y="1021"/>
                      </a:cubicBezTo>
                      <a:cubicBezTo>
                        <a:pt x="147" y="830"/>
                        <a:pt x="0" y="373"/>
                        <a:pt x="191" y="0"/>
                      </a:cubicBezTo>
                      <a:close/>
                    </a:path>
                  </a:pathLst>
                </a:custGeom>
                <a:solidFill>
                  <a:srgbClr val="C0DC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9" name="iŝ1ïḍè"/>
                <p:cNvSpPr/>
                <p:nvPr/>
              </p:nvSpPr>
              <p:spPr bwMode="auto">
                <a:xfrm>
                  <a:off x="2261" y="1086"/>
                  <a:ext cx="202" cy="132"/>
                </a:xfrm>
                <a:custGeom>
                  <a:avLst/>
                  <a:gdLst>
                    <a:gd name="T0" fmla="*/ 804 w 847"/>
                    <a:gd name="T1" fmla="*/ 545 h 550"/>
                    <a:gd name="T2" fmla="*/ 842 w 847"/>
                    <a:gd name="T3" fmla="*/ 486 h 550"/>
                    <a:gd name="T4" fmla="*/ 587 w 847"/>
                    <a:gd name="T5" fmla="*/ 149 h 550"/>
                    <a:gd name="T6" fmla="*/ 33 w 847"/>
                    <a:gd name="T7" fmla="*/ 140 h 550"/>
                    <a:gd name="T8" fmla="*/ 13 w 847"/>
                    <a:gd name="T9" fmla="*/ 209 h 550"/>
                    <a:gd name="T10" fmla="*/ 81 w 847"/>
                    <a:gd name="T11" fmla="*/ 229 h 550"/>
                    <a:gd name="T12" fmla="*/ 541 w 847"/>
                    <a:gd name="T13" fmla="*/ 239 h 550"/>
                    <a:gd name="T14" fmla="*/ 743 w 847"/>
                    <a:gd name="T15" fmla="*/ 505 h 550"/>
                    <a:gd name="T16" fmla="*/ 801 w 847"/>
                    <a:gd name="T17" fmla="*/ 545 h 550"/>
                    <a:gd name="T18" fmla="*/ 804 w 847"/>
                    <a:gd name="T19" fmla="*/ 545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7" h="550">
                      <a:moveTo>
                        <a:pt x="804" y="545"/>
                      </a:moveTo>
                      <a:cubicBezTo>
                        <a:pt x="830" y="538"/>
                        <a:pt x="847" y="512"/>
                        <a:pt x="842" y="486"/>
                      </a:cubicBezTo>
                      <a:cubicBezTo>
                        <a:pt x="840" y="477"/>
                        <a:pt x="796" y="257"/>
                        <a:pt x="587" y="149"/>
                      </a:cubicBezTo>
                      <a:cubicBezTo>
                        <a:pt x="297" y="0"/>
                        <a:pt x="44" y="134"/>
                        <a:pt x="33" y="140"/>
                      </a:cubicBezTo>
                      <a:cubicBezTo>
                        <a:pt x="9" y="153"/>
                        <a:pt x="0" y="184"/>
                        <a:pt x="13" y="209"/>
                      </a:cubicBezTo>
                      <a:cubicBezTo>
                        <a:pt x="26" y="233"/>
                        <a:pt x="57" y="242"/>
                        <a:pt x="81" y="229"/>
                      </a:cubicBezTo>
                      <a:cubicBezTo>
                        <a:pt x="90" y="224"/>
                        <a:pt x="299" y="115"/>
                        <a:pt x="541" y="239"/>
                      </a:cubicBezTo>
                      <a:cubicBezTo>
                        <a:pt x="706" y="324"/>
                        <a:pt x="742" y="503"/>
                        <a:pt x="743" y="505"/>
                      </a:cubicBezTo>
                      <a:cubicBezTo>
                        <a:pt x="748" y="532"/>
                        <a:pt x="774" y="550"/>
                        <a:pt x="801" y="545"/>
                      </a:cubicBezTo>
                      <a:cubicBezTo>
                        <a:pt x="803" y="545"/>
                        <a:pt x="804" y="545"/>
                        <a:pt x="804" y="5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0" name="íṥḷiḑé"/>
                <p:cNvSpPr/>
                <p:nvPr/>
              </p:nvSpPr>
              <p:spPr bwMode="auto">
                <a:xfrm>
                  <a:off x="2116" y="1052"/>
                  <a:ext cx="415" cy="415"/>
                </a:xfrm>
                <a:custGeom>
                  <a:avLst/>
                  <a:gdLst>
                    <a:gd name="T0" fmla="*/ 106 w 1733"/>
                    <a:gd name="T1" fmla="*/ 1059 h 1733"/>
                    <a:gd name="T2" fmla="*/ 674 w 1733"/>
                    <a:gd name="T3" fmla="*/ 106 h 1733"/>
                    <a:gd name="T4" fmla="*/ 1627 w 1733"/>
                    <a:gd name="T5" fmla="*/ 674 h 1733"/>
                    <a:gd name="T6" fmla="*/ 1059 w 1733"/>
                    <a:gd name="T7" fmla="*/ 1627 h 1733"/>
                    <a:gd name="T8" fmla="*/ 106 w 1733"/>
                    <a:gd name="T9" fmla="*/ 1059 h 1733"/>
                    <a:gd name="T10" fmla="*/ 142 w 1733"/>
                    <a:gd name="T11" fmla="*/ 1050 h 1733"/>
                    <a:gd name="T12" fmla="*/ 1050 w 1733"/>
                    <a:gd name="T13" fmla="*/ 1591 h 1733"/>
                    <a:gd name="T14" fmla="*/ 1591 w 1733"/>
                    <a:gd name="T15" fmla="*/ 683 h 1733"/>
                    <a:gd name="T16" fmla="*/ 683 w 1733"/>
                    <a:gd name="T17" fmla="*/ 141 h 1733"/>
                    <a:gd name="T18" fmla="*/ 142 w 1733"/>
                    <a:gd name="T19" fmla="*/ 1050 h 1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33" h="1733">
                      <a:moveTo>
                        <a:pt x="106" y="1059"/>
                      </a:moveTo>
                      <a:cubicBezTo>
                        <a:pt x="0" y="639"/>
                        <a:pt x="255" y="212"/>
                        <a:pt x="674" y="106"/>
                      </a:cubicBezTo>
                      <a:cubicBezTo>
                        <a:pt x="1093" y="0"/>
                        <a:pt x="1521" y="254"/>
                        <a:pt x="1627" y="674"/>
                      </a:cubicBezTo>
                      <a:cubicBezTo>
                        <a:pt x="1733" y="1093"/>
                        <a:pt x="1478" y="1520"/>
                        <a:pt x="1059" y="1627"/>
                      </a:cubicBezTo>
                      <a:cubicBezTo>
                        <a:pt x="640" y="1733"/>
                        <a:pt x="212" y="1478"/>
                        <a:pt x="106" y="1059"/>
                      </a:cubicBezTo>
                      <a:close/>
                      <a:moveTo>
                        <a:pt x="142" y="1050"/>
                      </a:moveTo>
                      <a:cubicBezTo>
                        <a:pt x="243" y="1449"/>
                        <a:pt x="650" y="1692"/>
                        <a:pt x="1050" y="1591"/>
                      </a:cubicBezTo>
                      <a:cubicBezTo>
                        <a:pt x="1450" y="1490"/>
                        <a:pt x="1692" y="1082"/>
                        <a:pt x="1591" y="683"/>
                      </a:cubicBezTo>
                      <a:cubicBezTo>
                        <a:pt x="1490" y="283"/>
                        <a:pt x="1083" y="40"/>
                        <a:pt x="683" y="141"/>
                      </a:cubicBezTo>
                      <a:cubicBezTo>
                        <a:pt x="283" y="243"/>
                        <a:pt x="41" y="650"/>
                        <a:pt x="142" y="1050"/>
                      </a:cubicBezTo>
                      <a:close/>
                    </a:path>
                  </a:pathLst>
                </a:custGeom>
                <a:solidFill>
                  <a:srgbClr val="C5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1" name="îś1ïḓè"/>
                <p:cNvSpPr/>
                <p:nvPr/>
              </p:nvSpPr>
              <p:spPr bwMode="auto">
                <a:xfrm>
                  <a:off x="2544" y="1347"/>
                  <a:ext cx="75" cy="100"/>
                </a:xfrm>
                <a:custGeom>
                  <a:avLst/>
                  <a:gdLst>
                    <a:gd name="T0" fmla="*/ 312 w 312"/>
                    <a:gd name="T1" fmla="*/ 18 h 418"/>
                    <a:gd name="T2" fmla="*/ 292 w 312"/>
                    <a:gd name="T3" fmla="*/ 9 h 418"/>
                    <a:gd name="T4" fmla="*/ 209 w 312"/>
                    <a:gd name="T5" fmla="*/ 6 h 418"/>
                    <a:gd name="T6" fmla="*/ 36 w 312"/>
                    <a:gd name="T7" fmla="*/ 124 h 418"/>
                    <a:gd name="T8" fmla="*/ 36 w 312"/>
                    <a:gd name="T9" fmla="*/ 124 h 418"/>
                    <a:gd name="T10" fmla="*/ 36 w 312"/>
                    <a:gd name="T11" fmla="*/ 125 h 418"/>
                    <a:gd name="T12" fmla="*/ 40 w 312"/>
                    <a:gd name="T13" fmla="*/ 334 h 418"/>
                    <a:gd name="T14" fmla="*/ 89 w 312"/>
                    <a:gd name="T15" fmla="*/ 401 h 418"/>
                    <a:gd name="T16" fmla="*/ 118 w 312"/>
                    <a:gd name="T17" fmla="*/ 418 h 418"/>
                    <a:gd name="T18" fmla="*/ 119 w 312"/>
                    <a:gd name="T19" fmla="*/ 413 h 418"/>
                    <a:gd name="T20" fmla="*/ 312 w 312"/>
                    <a:gd name="T21" fmla="*/ 1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418">
                      <a:moveTo>
                        <a:pt x="312" y="18"/>
                      </a:moveTo>
                      <a:cubicBezTo>
                        <a:pt x="299" y="12"/>
                        <a:pt x="292" y="9"/>
                        <a:pt x="292" y="9"/>
                      </a:cubicBezTo>
                      <a:cubicBezTo>
                        <a:pt x="292" y="9"/>
                        <a:pt x="256" y="0"/>
                        <a:pt x="209" y="6"/>
                      </a:cubicBezTo>
                      <a:cubicBezTo>
                        <a:pt x="138" y="14"/>
                        <a:pt x="71" y="56"/>
                        <a:pt x="36" y="124"/>
                      </a:cubicBezTo>
                      <a:cubicBezTo>
                        <a:pt x="36" y="124"/>
                        <a:pt x="36" y="124"/>
                        <a:pt x="36" y="124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0" y="193"/>
                        <a:pt x="4" y="272"/>
                        <a:pt x="40" y="334"/>
                      </a:cubicBezTo>
                      <a:cubicBezTo>
                        <a:pt x="62" y="376"/>
                        <a:pt x="89" y="401"/>
                        <a:pt x="89" y="401"/>
                      </a:cubicBezTo>
                      <a:cubicBezTo>
                        <a:pt x="89" y="401"/>
                        <a:pt x="100" y="407"/>
                        <a:pt x="118" y="418"/>
                      </a:cubicBezTo>
                      <a:cubicBezTo>
                        <a:pt x="119" y="416"/>
                        <a:pt x="119" y="414"/>
                        <a:pt x="119" y="413"/>
                      </a:cubicBezTo>
                      <a:lnTo>
                        <a:pt x="312" y="18"/>
                      </a:ln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2" name="îśľïḓè"/>
                <p:cNvSpPr/>
                <p:nvPr/>
              </p:nvSpPr>
              <p:spPr bwMode="auto">
                <a:xfrm>
                  <a:off x="2594" y="1362"/>
                  <a:ext cx="277" cy="214"/>
                </a:xfrm>
                <a:custGeom>
                  <a:avLst/>
                  <a:gdLst>
                    <a:gd name="T0" fmla="*/ 1041 w 1154"/>
                    <a:gd name="T1" fmla="*/ 385 h 892"/>
                    <a:gd name="T2" fmla="*/ 1014 w 1154"/>
                    <a:gd name="T3" fmla="*/ 368 h 892"/>
                    <a:gd name="T4" fmla="*/ 1006 w 1154"/>
                    <a:gd name="T5" fmla="*/ 363 h 892"/>
                    <a:gd name="T6" fmla="*/ 998 w 1154"/>
                    <a:gd name="T7" fmla="*/ 360 h 892"/>
                    <a:gd name="T8" fmla="*/ 980 w 1154"/>
                    <a:gd name="T9" fmla="*/ 351 h 892"/>
                    <a:gd name="T10" fmla="*/ 202 w 1154"/>
                    <a:gd name="T11" fmla="*/ 0 h 892"/>
                    <a:gd name="T12" fmla="*/ 8 w 1154"/>
                    <a:gd name="T13" fmla="*/ 397 h 892"/>
                    <a:gd name="T14" fmla="*/ 0 w 1154"/>
                    <a:gd name="T15" fmla="*/ 408 h 892"/>
                    <a:gd name="T16" fmla="*/ 730 w 1154"/>
                    <a:gd name="T17" fmla="*/ 835 h 892"/>
                    <a:gd name="T18" fmla="*/ 747 w 1154"/>
                    <a:gd name="T19" fmla="*/ 845 h 892"/>
                    <a:gd name="T20" fmla="*/ 755 w 1154"/>
                    <a:gd name="T21" fmla="*/ 849 h 892"/>
                    <a:gd name="T22" fmla="*/ 763 w 1154"/>
                    <a:gd name="T23" fmla="*/ 853 h 892"/>
                    <a:gd name="T24" fmla="*/ 793 w 1154"/>
                    <a:gd name="T25" fmla="*/ 865 h 892"/>
                    <a:gd name="T26" fmla="*/ 1026 w 1154"/>
                    <a:gd name="T27" fmla="*/ 838 h 892"/>
                    <a:gd name="T28" fmla="*/ 1028 w 1154"/>
                    <a:gd name="T29" fmla="*/ 836 h 892"/>
                    <a:gd name="T30" fmla="*/ 1063 w 1154"/>
                    <a:gd name="T31" fmla="*/ 810 h 892"/>
                    <a:gd name="T32" fmla="*/ 1066 w 1154"/>
                    <a:gd name="T33" fmla="*/ 806 h 892"/>
                    <a:gd name="T34" fmla="*/ 1096 w 1154"/>
                    <a:gd name="T35" fmla="*/ 775 h 892"/>
                    <a:gd name="T36" fmla="*/ 1099 w 1154"/>
                    <a:gd name="T37" fmla="*/ 770 h 892"/>
                    <a:gd name="T38" fmla="*/ 1123 w 1154"/>
                    <a:gd name="T39" fmla="*/ 732 h 892"/>
                    <a:gd name="T40" fmla="*/ 1123 w 1154"/>
                    <a:gd name="T41" fmla="*/ 732 h 892"/>
                    <a:gd name="T42" fmla="*/ 1123 w 1154"/>
                    <a:gd name="T43" fmla="*/ 732 h 892"/>
                    <a:gd name="T44" fmla="*/ 1141 w 1154"/>
                    <a:gd name="T45" fmla="*/ 690 h 892"/>
                    <a:gd name="T46" fmla="*/ 1142 w 1154"/>
                    <a:gd name="T47" fmla="*/ 685 h 892"/>
                    <a:gd name="T48" fmla="*/ 1151 w 1154"/>
                    <a:gd name="T49" fmla="*/ 642 h 892"/>
                    <a:gd name="T50" fmla="*/ 1152 w 1154"/>
                    <a:gd name="T51" fmla="*/ 637 h 892"/>
                    <a:gd name="T52" fmla="*/ 1153 w 1154"/>
                    <a:gd name="T53" fmla="*/ 594 h 892"/>
                    <a:gd name="T54" fmla="*/ 1153 w 1154"/>
                    <a:gd name="T55" fmla="*/ 591 h 892"/>
                    <a:gd name="T56" fmla="*/ 1041 w 1154"/>
                    <a:gd name="T57" fmla="*/ 385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54" h="892">
                      <a:moveTo>
                        <a:pt x="1041" y="385"/>
                      </a:moveTo>
                      <a:cubicBezTo>
                        <a:pt x="1033" y="379"/>
                        <a:pt x="1024" y="373"/>
                        <a:pt x="1014" y="368"/>
                      </a:cubicBezTo>
                      <a:cubicBezTo>
                        <a:pt x="1011" y="366"/>
                        <a:pt x="1009" y="364"/>
                        <a:pt x="1006" y="363"/>
                      </a:cubicBezTo>
                      <a:cubicBezTo>
                        <a:pt x="1003" y="362"/>
                        <a:pt x="1001" y="361"/>
                        <a:pt x="998" y="360"/>
                      </a:cubicBezTo>
                      <a:cubicBezTo>
                        <a:pt x="992" y="357"/>
                        <a:pt x="986" y="354"/>
                        <a:pt x="980" y="351"/>
                      </a:cubicBezTo>
                      <a:cubicBezTo>
                        <a:pt x="841" y="289"/>
                        <a:pt x="413" y="95"/>
                        <a:pt x="202" y="0"/>
                      </a:cubicBezTo>
                      <a:cubicBezTo>
                        <a:pt x="8" y="397"/>
                        <a:pt x="8" y="397"/>
                        <a:pt x="8" y="397"/>
                      </a:cubicBezTo>
                      <a:cubicBezTo>
                        <a:pt x="6" y="402"/>
                        <a:pt x="3" y="404"/>
                        <a:pt x="0" y="408"/>
                      </a:cubicBezTo>
                      <a:cubicBezTo>
                        <a:pt x="202" y="526"/>
                        <a:pt x="600" y="758"/>
                        <a:pt x="730" y="835"/>
                      </a:cubicBezTo>
                      <a:cubicBezTo>
                        <a:pt x="735" y="838"/>
                        <a:pt x="741" y="842"/>
                        <a:pt x="747" y="845"/>
                      </a:cubicBezTo>
                      <a:cubicBezTo>
                        <a:pt x="750" y="846"/>
                        <a:pt x="752" y="848"/>
                        <a:pt x="755" y="849"/>
                      </a:cubicBezTo>
                      <a:cubicBezTo>
                        <a:pt x="757" y="851"/>
                        <a:pt x="760" y="852"/>
                        <a:pt x="763" y="853"/>
                      </a:cubicBezTo>
                      <a:cubicBezTo>
                        <a:pt x="773" y="858"/>
                        <a:pt x="783" y="862"/>
                        <a:pt x="793" y="865"/>
                      </a:cubicBezTo>
                      <a:cubicBezTo>
                        <a:pt x="872" y="892"/>
                        <a:pt x="958" y="880"/>
                        <a:pt x="1026" y="838"/>
                      </a:cubicBezTo>
                      <a:cubicBezTo>
                        <a:pt x="1027" y="837"/>
                        <a:pt x="1027" y="837"/>
                        <a:pt x="1028" y="836"/>
                      </a:cubicBezTo>
                      <a:cubicBezTo>
                        <a:pt x="1040" y="828"/>
                        <a:pt x="1052" y="820"/>
                        <a:pt x="1063" y="810"/>
                      </a:cubicBezTo>
                      <a:cubicBezTo>
                        <a:pt x="1064" y="809"/>
                        <a:pt x="1065" y="808"/>
                        <a:pt x="1066" y="806"/>
                      </a:cubicBezTo>
                      <a:cubicBezTo>
                        <a:pt x="1077" y="797"/>
                        <a:pt x="1087" y="786"/>
                        <a:pt x="1096" y="775"/>
                      </a:cubicBezTo>
                      <a:cubicBezTo>
                        <a:pt x="1097" y="773"/>
                        <a:pt x="1098" y="772"/>
                        <a:pt x="1099" y="770"/>
                      </a:cubicBezTo>
                      <a:cubicBezTo>
                        <a:pt x="1108" y="758"/>
                        <a:pt x="1116" y="746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30" y="718"/>
                        <a:pt x="1136" y="704"/>
                        <a:pt x="1141" y="690"/>
                      </a:cubicBezTo>
                      <a:cubicBezTo>
                        <a:pt x="1141" y="688"/>
                        <a:pt x="1142" y="686"/>
                        <a:pt x="1142" y="685"/>
                      </a:cubicBezTo>
                      <a:cubicBezTo>
                        <a:pt x="1146" y="671"/>
                        <a:pt x="1149" y="657"/>
                        <a:pt x="1151" y="642"/>
                      </a:cubicBezTo>
                      <a:cubicBezTo>
                        <a:pt x="1151" y="641"/>
                        <a:pt x="1152" y="639"/>
                        <a:pt x="1152" y="637"/>
                      </a:cubicBezTo>
                      <a:cubicBezTo>
                        <a:pt x="1153" y="623"/>
                        <a:pt x="1154" y="608"/>
                        <a:pt x="1153" y="594"/>
                      </a:cubicBezTo>
                      <a:cubicBezTo>
                        <a:pt x="1153" y="593"/>
                        <a:pt x="1153" y="592"/>
                        <a:pt x="1153" y="591"/>
                      </a:cubicBezTo>
                      <a:cubicBezTo>
                        <a:pt x="1149" y="511"/>
                        <a:pt x="1109" y="435"/>
                        <a:pt x="1041" y="385"/>
                      </a:cubicBez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3" name="íṡḷíḑe"/>
                <p:cNvSpPr/>
                <p:nvPr/>
              </p:nvSpPr>
              <p:spPr bwMode="auto">
                <a:xfrm>
                  <a:off x="2573" y="1352"/>
                  <a:ext cx="70" cy="108"/>
                </a:xfrm>
                <a:custGeom>
                  <a:avLst/>
                  <a:gdLst>
                    <a:gd name="T0" fmla="*/ 293 w 293"/>
                    <a:gd name="T1" fmla="*/ 45 h 453"/>
                    <a:gd name="T2" fmla="*/ 194 w 293"/>
                    <a:gd name="T3" fmla="*/ 0 h 453"/>
                    <a:gd name="T4" fmla="*/ 1 w 293"/>
                    <a:gd name="T5" fmla="*/ 395 h 453"/>
                    <a:gd name="T6" fmla="*/ 0 w 293"/>
                    <a:gd name="T7" fmla="*/ 400 h 453"/>
                    <a:gd name="T8" fmla="*/ 91 w 293"/>
                    <a:gd name="T9" fmla="*/ 453 h 453"/>
                    <a:gd name="T10" fmla="*/ 99 w 293"/>
                    <a:gd name="T11" fmla="*/ 442 h 453"/>
                    <a:gd name="T12" fmla="*/ 293 w 293"/>
                    <a:gd name="T13" fmla="*/ 4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453">
                      <a:moveTo>
                        <a:pt x="293" y="45"/>
                      </a:moveTo>
                      <a:cubicBezTo>
                        <a:pt x="249" y="24"/>
                        <a:pt x="214" y="9"/>
                        <a:pt x="194" y="0"/>
                      </a:cubicBezTo>
                      <a:cubicBezTo>
                        <a:pt x="1" y="395"/>
                        <a:pt x="1" y="395"/>
                        <a:pt x="1" y="395"/>
                      </a:cubicBezTo>
                      <a:cubicBezTo>
                        <a:pt x="1" y="396"/>
                        <a:pt x="1" y="398"/>
                        <a:pt x="0" y="400"/>
                      </a:cubicBezTo>
                      <a:cubicBezTo>
                        <a:pt x="21" y="412"/>
                        <a:pt x="53" y="430"/>
                        <a:pt x="91" y="453"/>
                      </a:cubicBezTo>
                      <a:cubicBezTo>
                        <a:pt x="94" y="449"/>
                        <a:pt x="97" y="447"/>
                        <a:pt x="99" y="442"/>
                      </a:cubicBezTo>
                      <a:lnTo>
                        <a:pt x="293" y="45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4" name="íŝlíďê"/>
                <p:cNvSpPr/>
                <p:nvPr/>
              </p:nvSpPr>
              <p:spPr bwMode="auto">
                <a:xfrm>
                  <a:off x="2519" y="634"/>
                  <a:ext cx="662" cy="716"/>
                </a:xfrm>
                <a:custGeom>
                  <a:avLst/>
                  <a:gdLst>
                    <a:gd name="T0" fmla="*/ 1396 w 2766"/>
                    <a:gd name="T1" fmla="*/ 1124 h 2995"/>
                    <a:gd name="T2" fmla="*/ 1444 w 2766"/>
                    <a:gd name="T3" fmla="*/ 637 h 2995"/>
                    <a:gd name="T4" fmla="*/ 1356 w 2766"/>
                    <a:gd name="T5" fmla="*/ 400 h 2995"/>
                    <a:gd name="T6" fmla="*/ 1037 w 2766"/>
                    <a:gd name="T7" fmla="*/ 0 h 2995"/>
                    <a:gd name="T8" fmla="*/ 487 w 2766"/>
                    <a:gd name="T9" fmla="*/ 359 h 2995"/>
                    <a:gd name="T10" fmla="*/ 486 w 2766"/>
                    <a:gd name="T11" fmla="*/ 357 h 2995"/>
                    <a:gd name="T12" fmla="*/ 479 w 2766"/>
                    <a:gd name="T13" fmla="*/ 364 h 2995"/>
                    <a:gd name="T14" fmla="*/ 470 w 2766"/>
                    <a:gd name="T15" fmla="*/ 370 h 2995"/>
                    <a:gd name="T16" fmla="*/ 471 w 2766"/>
                    <a:gd name="T17" fmla="*/ 371 h 2995"/>
                    <a:gd name="T18" fmla="*/ 0 w 2766"/>
                    <a:gd name="T19" fmla="*/ 828 h 2995"/>
                    <a:gd name="T20" fmla="*/ 318 w 2766"/>
                    <a:gd name="T21" fmla="*/ 1228 h 2995"/>
                    <a:gd name="T22" fmla="*/ 530 w 2766"/>
                    <a:gd name="T23" fmla="*/ 1366 h 2995"/>
                    <a:gd name="T24" fmla="*/ 1015 w 2766"/>
                    <a:gd name="T25" fmla="*/ 1428 h 2995"/>
                    <a:gd name="T26" fmla="*/ 1258 w 2766"/>
                    <a:gd name="T27" fmla="*/ 1597 h 2995"/>
                    <a:gd name="T28" fmla="*/ 1369 w 2766"/>
                    <a:gd name="T29" fmla="*/ 1871 h 2995"/>
                    <a:gd name="T30" fmla="*/ 1321 w 2766"/>
                    <a:gd name="T31" fmla="*/ 2358 h 2995"/>
                    <a:gd name="T32" fmla="*/ 1409 w 2766"/>
                    <a:gd name="T33" fmla="*/ 2595 h 2995"/>
                    <a:gd name="T34" fmla="*/ 1728 w 2766"/>
                    <a:gd name="T35" fmla="*/ 2995 h 2995"/>
                    <a:gd name="T36" fmla="*/ 2278 w 2766"/>
                    <a:gd name="T37" fmla="*/ 2637 h 2995"/>
                    <a:gd name="T38" fmla="*/ 2279 w 2766"/>
                    <a:gd name="T39" fmla="*/ 2638 h 2995"/>
                    <a:gd name="T40" fmla="*/ 2287 w 2766"/>
                    <a:gd name="T41" fmla="*/ 2631 h 2995"/>
                    <a:gd name="T42" fmla="*/ 2295 w 2766"/>
                    <a:gd name="T43" fmla="*/ 2625 h 2995"/>
                    <a:gd name="T44" fmla="*/ 2294 w 2766"/>
                    <a:gd name="T45" fmla="*/ 2624 h 2995"/>
                    <a:gd name="T46" fmla="*/ 2766 w 2766"/>
                    <a:gd name="T47" fmla="*/ 2167 h 2995"/>
                    <a:gd name="T48" fmla="*/ 2447 w 2766"/>
                    <a:gd name="T49" fmla="*/ 1768 h 2995"/>
                    <a:gd name="T50" fmla="*/ 2236 w 2766"/>
                    <a:gd name="T51" fmla="*/ 1629 h 2995"/>
                    <a:gd name="T52" fmla="*/ 1750 w 2766"/>
                    <a:gd name="T53" fmla="*/ 1567 h 2995"/>
                    <a:gd name="T54" fmla="*/ 1507 w 2766"/>
                    <a:gd name="T55" fmla="*/ 1398 h 2995"/>
                    <a:gd name="T56" fmla="*/ 1396 w 2766"/>
                    <a:gd name="T57" fmla="*/ 1124 h 2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66" h="2995">
                      <a:moveTo>
                        <a:pt x="1396" y="1124"/>
                      </a:moveTo>
                      <a:cubicBezTo>
                        <a:pt x="1396" y="1124"/>
                        <a:pt x="1447" y="764"/>
                        <a:pt x="1444" y="637"/>
                      </a:cubicBezTo>
                      <a:cubicBezTo>
                        <a:pt x="1442" y="510"/>
                        <a:pt x="1356" y="400"/>
                        <a:pt x="1356" y="400"/>
                      </a:cubicBezTo>
                      <a:cubicBezTo>
                        <a:pt x="1037" y="0"/>
                        <a:pt x="1037" y="0"/>
                        <a:pt x="1037" y="0"/>
                      </a:cubicBezTo>
                      <a:cubicBezTo>
                        <a:pt x="487" y="359"/>
                        <a:pt x="487" y="359"/>
                        <a:pt x="487" y="359"/>
                      </a:cubicBezTo>
                      <a:cubicBezTo>
                        <a:pt x="486" y="357"/>
                        <a:pt x="486" y="357"/>
                        <a:pt x="486" y="357"/>
                      </a:cubicBezTo>
                      <a:cubicBezTo>
                        <a:pt x="479" y="364"/>
                        <a:pt x="479" y="364"/>
                        <a:pt x="479" y="364"/>
                      </a:cubicBezTo>
                      <a:cubicBezTo>
                        <a:pt x="470" y="370"/>
                        <a:pt x="470" y="370"/>
                        <a:pt x="470" y="370"/>
                      </a:cubicBezTo>
                      <a:cubicBezTo>
                        <a:pt x="471" y="371"/>
                        <a:pt x="471" y="371"/>
                        <a:pt x="471" y="371"/>
                      </a:cubicBezTo>
                      <a:cubicBezTo>
                        <a:pt x="0" y="828"/>
                        <a:pt x="0" y="828"/>
                        <a:pt x="0" y="828"/>
                      </a:cubicBezTo>
                      <a:cubicBezTo>
                        <a:pt x="318" y="1228"/>
                        <a:pt x="318" y="1228"/>
                        <a:pt x="318" y="1228"/>
                      </a:cubicBezTo>
                      <a:cubicBezTo>
                        <a:pt x="318" y="1228"/>
                        <a:pt x="406" y="1336"/>
                        <a:pt x="530" y="1366"/>
                      </a:cubicBezTo>
                      <a:cubicBezTo>
                        <a:pt x="653" y="1397"/>
                        <a:pt x="1015" y="1428"/>
                        <a:pt x="1015" y="1428"/>
                      </a:cubicBezTo>
                      <a:cubicBezTo>
                        <a:pt x="1015" y="1428"/>
                        <a:pt x="1123" y="1437"/>
                        <a:pt x="1258" y="1597"/>
                      </a:cubicBezTo>
                      <a:cubicBezTo>
                        <a:pt x="1384" y="1764"/>
                        <a:pt x="1369" y="1871"/>
                        <a:pt x="1369" y="1871"/>
                      </a:cubicBezTo>
                      <a:cubicBezTo>
                        <a:pt x="1369" y="1871"/>
                        <a:pt x="1318" y="2231"/>
                        <a:pt x="1321" y="2358"/>
                      </a:cubicBezTo>
                      <a:cubicBezTo>
                        <a:pt x="1324" y="2486"/>
                        <a:pt x="1409" y="2595"/>
                        <a:pt x="1409" y="2595"/>
                      </a:cubicBezTo>
                      <a:cubicBezTo>
                        <a:pt x="1728" y="2995"/>
                        <a:pt x="1728" y="2995"/>
                        <a:pt x="1728" y="2995"/>
                      </a:cubicBezTo>
                      <a:cubicBezTo>
                        <a:pt x="2278" y="2637"/>
                        <a:pt x="2278" y="2637"/>
                        <a:pt x="2278" y="2637"/>
                      </a:cubicBezTo>
                      <a:cubicBezTo>
                        <a:pt x="2279" y="2638"/>
                        <a:pt x="2279" y="2638"/>
                        <a:pt x="2279" y="2638"/>
                      </a:cubicBezTo>
                      <a:cubicBezTo>
                        <a:pt x="2287" y="2631"/>
                        <a:pt x="2287" y="2631"/>
                        <a:pt x="2287" y="2631"/>
                      </a:cubicBezTo>
                      <a:cubicBezTo>
                        <a:pt x="2295" y="2625"/>
                        <a:pt x="2295" y="2625"/>
                        <a:pt x="2295" y="2625"/>
                      </a:cubicBezTo>
                      <a:cubicBezTo>
                        <a:pt x="2294" y="2624"/>
                        <a:pt x="2294" y="2624"/>
                        <a:pt x="2294" y="2624"/>
                      </a:cubicBezTo>
                      <a:cubicBezTo>
                        <a:pt x="2766" y="2167"/>
                        <a:pt x="2766" y="2167"/>
                        <a:pt x="2766" y="2167"/>
                      </a:cubicBezTo>
                      <a:cubicBezTo>
                        <a:pt x="2447" y="1768"/>
                        <a:pt x="2447" y="1768"/>
                        <a:pt x="2447" y="1768"/>
                      </a:cubicBezTo>
                      <a:cubicBezTo>
                        <a:pt x="2447" y="1768"/>
                        <a:pt x="2359" y="1660"/>
                        <a:pt x="2236" y="1629"/>
                      </a:cubicBezTo>
                      <a:cubicBezTo>
                        <a:pt x="2112" y="1598"/>
                        <a:pt x="1750" y="1567"/>
                        <a:pt x="1750" y="1567"/>
                      </a:cubicBezTo>
                      <a:cubicBezTo>
                        <a:pt x="1750" y="1567"/>
                        <a:pt x="1642" y="1558"/>
                        <a:pt x="1507" y="1398"/>
                      </a:cubicBezTo>
                      <a:cubicBezTo>
                        <a:pt x="1381" y="1231"/>
                        <a:pt x="1396" y="1124"/>
                        <a:pt x="1396" y="1124"/>
                      </a:cubicBezTo>
                      <a:close/>
                    </a:path>
                  </a:pathLst>
                </a:custGeom>
                <a:solidFill>
                  <a:srgbClr val="F3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5" name="iṩļîďe"/>
                <p:cNvSpPr/>
                <p:nvPr/>
              </p:nvSpPr>
              <p:spPr bwMode="auto">
                <a:xfrm>
                  <a:off x="2486" y="708"/>
                  <a:ext cx="165" cy="144"/>
                </a:xfrm>
                <a:custGeom>
                  <a:avLst/>
                  <a:gdLst>
                    <a:gd name="T0" fmla="*/ 17 w 689"/>
                    <a:gd name="T1" fmla="*/ 443 h 603"/>
                    <a:gd name="T2" fmla="*/ 18 w 689"/>
                    <a:gd name="T3" fmla="*/ 507 h 603"/>
                    <a:gd name="T4" fmla="*/ 72 w 689"/>
                    <a:gd name="T5" fmla="*/ 574 h 603"/>
                    <a:gd name="T6" fmla="*/ 134 w 689"/>
                    <a:gd name="T7" fmla="*/ 590 h 603"/>
                    <a:gd name="T8" fmla="*/ 689 w 689"/>
                    <a:gd name="T9" fmla="*/ 147 h 603"/>
                    <a:gd name="T10" fmla="*/ 572 w 689"/>
                    <a:gd name="T11" fmla="*/ 0 h 603"/>
                    <a:gd name="T12" fmla="*/ 17 w 689"/>
                    <a:gd name="T13" fmla="*/ 44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7" y="443"/>
                      </a:moveTo>
                      <a:cubicBezTo>
                        <a:pt x="0" y="456"/>
                        <a:pt x="1" y="485"/>
                        <a:pt x="18" y="507"/>
                      </a:cubicBez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lnTo>
                        <a:pt x="17" y="443"/>
                      </a:ln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6" name="íś1ïḋê"/>
                <p:cNvSpPr/>
                <p:nvPr/>
              </p:nvSpPr>
              <p:spPr bwMode="auto">
                <a:xfrm>
                  <a:off x="2623" y="599"/>
                  <a:ext cx="165" cy="144"/>
                </a:xfrm>
                <a:custGeom>
                  <a:avLst/>
                  <a:gdLst>
                    <a:gd name="T0" fmla="*/ 671 w 689"/>
                    <a:gd name="T1" fmla="*/ 96 h 603"/>
                    <a:gd name="T2" fmla="*/ 618 w 689"/>
                    <a:gd name="T3" fmla="*/ 29 h 603"/>
                    <a:gd name="T4" fmla="*/ 555 w 689"/>
                    <a:gd name="T5" fmla="*/ 13 h 603"/>
                    <a:gd name="T6" fmla="*/ 0 w 689"/>
                    <a:gd name="T7" fmla="*/ 456 h 603"/>
                    <a:gd name="T8" fmla="*/ 117 w 689"/>
                    <a:gd name="T9" fmla="*/ 603 h 603"/>
                    <a:gd name="T10" fmla="*/ 672 w 689"/>
                    <a:gd name="T11" fmla="*/ 161 h 603"/>
                    <a:gd name="T12" fmla="*/ 671 w 689"/>
                    <a:gd name="T13" fmla="*/ 96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1" y="96"/>
                      </a:moveTo>
                      <a:cubicBezTo>
                        <a:pt x="618" y="29"/>
                        <a:pt x="618" y="29"/>
                        <a:pt x="618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cubicBezTo>
                        <a:pt x="672" y="161"/>
                        <a:pt x="672" y="161"/>
                        <a:pt x="672" y="161"/>
                      </a:cubicBezTo>
                      <a:cubicBezTo>
                        <a:pt x="689" y="147"/>
                        <a:pt x="689" y="118"/>
                        <a:pt x="671" y="96"/>
                      </a:cubicBez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7" name="ïṣḷíḑê"/>
                <p:cNvSpPr/>
                <p:nvPr/>
              </p:nvSpPr>
              <p:spPr bwMode="auto">
                <a:xfrm>
                  <a:off x="3048" y="1131"/>
                  <a:ext cx="165" cy="144"/>
                </a:xfrm>
                <a:custGeom>
                  <a:avLst/>
                  <a:gdLst>
                    <a:gd name="T0" fmla="*/ 672 w 689"/>
                    <a:gd name="T1" fmla="*/ 160 h 603"/>
                    <a:gd name="T2" fmla="*/ 671 w 689"/>
                    <a:gd name="T3" fmla="*/ 96 h 603"/>
                    <a:gd name="T4" fmla="*/ 617 w 689"/>
                    <a:gd name="T5" fmla="*/ 29 h 603"/>
                    <a:gd name="T6" fmla="*/ 555 w 689"/>
                    <a:gd name="T7" fmla="*/ 13 h 603"/>
                    <a:gd name="T8" fmla="*/ 0 w 689"/>
                    <a:gd name="T9" fmla="*/ 456 h 603"/>
                    <a:gd name="T10" fmla="*/ 117 w 689"/>
                    <a:gd name="T11" fmla="*/ 603 h 603"/>
                    <a:gd name="T12" fmla="*/ 672 w 689"/>
                    <a:gd name="T13" fmla="*/ 16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2" y="160"/>
                      </a:moveTo>
                      <a:cubicBezTo>
                        <a:pt x="689" y="147"/>
                        <a:pt x="689" y="118"/>
                        <a:pt x="671" y="96"/>
                      </a:cubicBezTo>
                      <a:cubicBezTo>
                        <a:pt x="617" y="29"/>
                        <a:pt x="617" y="29"/>
                        <a:pt x="617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lnTo>
                        <a:pt x="672" y="160"/>
                      </a:ln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8" name="ïśḻîḑe"/>
                <p:cNvSpPr/>
                <p:nvPr/>
              </p:nvSpPr>
              <p:spPr bwMode="auto">
                <a:xfrm>
                  <a:off x="2911" y="1240"/>
                  <a:ext cx="165" cy="144"/>
                </a:xfrm>
                <a:custGeom>
                  <a:avLst/>
                  <a:gdLst>
                    <a:gd name="T0" fmla="*/ 18 w 689"/>
                    <a:gd name="T1" fmla="*/ 507 h 603"/>
                    <a:gd name="T2" fmla="*/ 72 w 689"/>
                    <a:gd name="T3" fmla="*/ 574 h 603"/>
                    <a:gd name="T4" fmla="*/ 134 w 689"/>
                    <a:gd name="T5" fmla="*/ 590 h 603"/>
                    <a:gd name="T6" fmla="*/ 689 w 689"/>
                    <a:gd name="T7" fmla="*/ 147 h 603"/>
                    <a:gd name="T8" fmla="*/ 572 w 689"/>
                    <a:gd name="T9" fmla="*/ 0 h 603"/>
                    <a:gd name="T10" fmla="*/ 17 w 689"/>
                    <a:gd name="T11" fmla="*/ 443 h 603"/>
                    <a:gd name="T12" fmla="*/ 18 w 689"/>
                    <a:gd name="T13" fmla="*/ 507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8" y="507"/>
                      </a:move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17" y="443"/>
                        <a:pt x="17" y="443"/>
                        <a:pt x="17" y="443"/>
                      </a:cubicBezTo>
                      <a:cubicBezTo>
                        <a:pt x="0" y="456"/>
                        <a:pt x="1" y="485"/>
                        <a:pt x="18" y="507"/>
                      </a:cubicBez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9" name="îşḻïḑê"/>
                <p:cNvSpPr/>
                <p:nvPr/>
              </p:nvSpPr>
              <p:spPr bwMode="auto">
                <a:xfrm>
                  <a:off x="2597" y="802"/>
                  <a:ext cx="214" cy="141"/>
                </a:xfrm>
                <a:custGeom>
                  <a:avLst/>
                  <a:gdLst>
                    <a:gd name="T0" fmla="*/ 0 w 892"/>
                    <a:gd name="T1" fmla="*/ 338 h 589"/>
                    <a:gd name="T2" fmla="*/ 359 w 892"/>
                    <a:gd name="T3" fmla="*/ 549 h 589"/>
                    <a:gd name="T4" fmla="*/ 892 w 892"/>
                    <a:gd name="T5" fmla="*/ 589 h 589"/>
                    <a:gd name="T6" fmla="*/ 423 w 892"/>
                    <a:gd name="T7" fmla="*/ 0 h 589"/>
                    <a:gd name="T8" fmla="*/ 0 w 892"/>
                    <a:gd name="T9" fmla="*/ 338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2" h="589">
                      <a:moveTo>
                        <a:pt x="0" y="338"/>
                      </a:moveTo>
                      <a:cubicBezTo>
                        <a:pt x="22" y="364"/>
                        <a:pt x="167" y="523"/>
                        <a:pt x="359" y="549"/>
                      </a:cubicBezTo>
                      <a:cubicBezTo>
                        <a:pt x="573" y="578"/>
                        <a:pt x="892" y="589"/>
                        <a:pt x="892" y="589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0" name="íśľiḓe"/>
                <p:cNvSpPr/>
                <p:nvPr/>
              </p:nvSpPr>
              <p:spPr bwMode="auto">
                <a:xfrm>
                  <a:off x="2698" y="721"/>
                  <a:ext cx="136" cy="222"/>
                </a:xfrm>
                <a:custGeom>
                  <a:avLst/>
                  <a:gdLst>
                    <a:gd name="T0" fmla="*/ 423 w 567"/>
                    <a:gd name="T1" fmla="*/ 0 h 926"/>
                    <a:gd name="T2" fmla="*/ 549 w 567"/>
                    <a:gd name="T3" fmla="*/ 397 h 926"/>
                    <a:gd name="T4" fmla="*/ 469 w 567"/>
                    <a:gd name="T5" fmla="*/ 926 h 926"/>
                    <a:gd name="T6" fmla="*/ 0 w 567"/>
                    <a:gd name="T7" fmla="*/ 337 h 926"/>
                    <a:gd name="T8" fmla="*/ 423 w 567"/>
                    <a:gd name="T9" fmla="*/ 0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423" y="0"/>
                      </a:moveTo>
                      <a:cubicBezTo>
                        <a:pt x="444" y="28"/>
                        <a:pt x="567" y="204"/>
                        <a:pt x="549" y="397"/>
                      </a:cubicBezTo>
                      <a:cubicBezTo>
                        <a:pt x="530" y="612"/>
                        <a:pt x="469" y="926"/>
                        <a:pt x="469" y="926"/>
                      </a:cubicBezTo>
                      <a:cubicBezTo>
                        <a:pt x="0" y="337"/>
                        <a:pt x="0" y="337"/>
                        <a:pt x="0" y="337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1" name="ïşliḍè"/>
                <p:cNvSpPr/>
                <p:nvPr/>
              </p:nvSpPr>
              <p:spPr bwMode="auto">
                <a:xfrm>
                  <a:off x="2904" y="1060"/>
                  <a:ext cx="214" cy="141"/>
                </a:xfrm>
                <a:custGeom>
                  <a:avLst/>
                  <a:gdLst>
                    <a:gd name="T0" fmla="*/ 893 w 893"/>
                    <a:gd name="T1" fmla="*/ 251 h 588"/>
                    <a:gd name="T2" fmla="*/ 534 w 893"/>
                    <a:gd name="T3" fmla="*/ 40 h 588"/>
                    <a:gd name="T4" fmla="*/ 0 w 893"/>
                    <a:gd name="T5" fmla="*/ 0 h 588"/>
                    <a:gd name="T6" fmla="*/ 470 w 893"/>
                    <a:gd name="T7" fmla="*/ 588 h 588"/>
                    <a:gd name="T8" fmla="*/ 893 w 893"/>
                    <a:gd name="T9" fmla="*/ 25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3" h="588">
                      <a:moveTo>
                        <a:pt x="893" y="251"/>
                      </a:moveTo>
                      <a:cubicBezTo>
                        <a:pt x="870" y="225"/>
                        <a:pt x="726" y="66"/>
                        <a:pt x="534" y="40"/>
                      </a:cubicBezTo>
                      <a:cubicBezTo>
                        <a:pt x="320" y="11"/>
                        <a:pt x="0" y="0"/>
                        <a:pt x="0" y="0"/>
                      </a:cubicBezTo>
                      <a:cubicBezTo>
                        <a:pt x="470" y="588"/>
                        <a:pt x="470" y="588"/>
                        <a:pt x="470" y="588"/>
                      </a:cubicBezTo>
                      <a:lnTo>
                        <a:pt x="893" y="251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2" name="íṩ1iḑê"/>
                <p:cNvSpPr/>
                <p:nvPr/>
              </p:nvSpPr>
              <p:spPr bwMode="auto">
                <a:xfrm>
                  <a:off x="2881" y="1060"/>
                  <a:ext cx="136" cy="221"/>
                </a:xfrm>
                <a:custGeom>
                  <a:avLst/>
                  <a:gdLst>
                    <a:gd name="T0" fmla="*/ 143 w 567"/>
                    <a:gd name="T1" fmla="*/ 926 h 926"/>
                    <a:gd name="T2" fmla="*/ 17 w 567"/>
                    <a:gd name="T3" fmla="*/ 529 h 926"/>
                    <a:gd name="T4" fmla="*/ 97 w 567"/>
                    <a:gd name="T5" fmla="*/ 0 h 926"/>
                    <a:gd name="T6" fmla="*/ 567 w 567"/>
                    <a:gd name="T7" fmla="*/ 588 h 926"/>
                    <a:gd name="T8" fmla="*/ 143 w 567"/>
                    <a:gd name="T9" fmla="*/ 926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143" y="926"/>
                      </a:moveTo>
                      <a:cubicBezTo>
                        <a:pt x="123" y="898"/>
                        <a:pt x="0" y="722"/>
                        <a:pt x="17" y="529"/>
                      </a:cubicBezTo>
                      <a:cubicBezTo>
                        <a:pt x="36" y="314"/>
                        <a:pt x="97" y="0"/>
                        <a:pt x="97" y="0"/>
                      </a:cubicBezTo>
                      <a:cubicBezTo>
                        <a:pt x="567" y="588"/>
                        <a:pt x="567" y="588"/>
                        <a:pt x="567" y="588"/>
                      </a:cubicBezTo>
                      <a:lnTo>
                        <a:pt x="143" y="926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3" name="íS1iḍé"/>
                <p:cNvSpPr/>
                <p:nvPr/>
              </p:nvSpPr>
              <p:spPr bwMode="auto">
                <a:xfrm>
                  <a:off x="2822" y="955"/>
                  <a:ext cx="8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6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4" name="iṡḻîde"/>
                <p:cNvSpPr/>
                <p:nvPr/>
              </p:nvSpPr>
              <p:spPr bwMode="auto">
                <a:xfrm>
                  <a:off x="2820" y="956"/>
                  <a:ext cx="8" cy="10"/>
                </a:xfrm>
                <a:custGeom>
                  <a:avLst/>
                  <a:gdLst>
                    <a:gd name="T0" fmla="*/ 7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7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7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7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5" name="iṣḷiḋê"/>
                <p:cNvSpPr/>
                <p:nvPr/>
              </p:nvSpPr>
              <p:spPr bwMode="auto">
                <a:xfrm>
                  <a:off x="2849" y="993"/>
                  <a:ext cx="8" cy="9"/>
                </a:xfrm>
                <a:custGeom>
                  <a:avLst/>
                  <a:gdLst>
                    <a:gd name="T0" fmla="*/ 8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8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8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8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6" name="íṣḻîḑé"/>
                <p:cNvSpPr/>
                <p:nvPr/>
              </p:nvSpPr>
              <p:spPr bwMode="auto">
                <a:xfrm>
                  <a:off x="2850" y="991"/>
                  <a:ext cx="9" cy="10"/>
                </a:xfrm>
                <a:custGeom>
                  <a:avLst/>
                  <a:gdLst>
                    <a:gd name="T0" fmla="*/ 27 w 35"/>
                    <a:gd name="T1" fmla="*/ 12 h 40"/>
                    <a:gd name="T2" fmla="*/ 0 w 35"/>
                    <a:gd name="T3" fmla="*/ 6 h 40"/>
                    <a:gd name="T4" fmla="*/ 27 w 35"/>
                    <a:gd name="T5" fmla="*/ 40 h 40"/>
                    <a:gd name="T6" fmla="*/ 27 w 35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27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5" y="34"/>
                        <a:pt x="34" y="22"/>
                        <a:pt x="27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7" name="îṣḻîḍe"/>
                <p:cNvSpPr/>
                <p:nvPr/>
              </p:nvSpPr>
              <p:spPr bwMode="auto">
                <a:xfrm>
                  <a:off x="2879" y="1027"/>
                  <a:ext cx="9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5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5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8" name="ïṥlïḑé"/>
                <p:cNvSpPr/>
                <p:nvPr/>
              </p:nvSpPr>
              <p:spPr bwMode="auto">
                <a:xfrm>
                  <a:off x="2878" y="1028"/>
                  <a:ext cx="8" cy="10"/>
                </a:xfrm>
                <a:custGeom>
                  <a:avLst/>
                  <a:gdLst>
                    <a:gd name="T0" fmla="*/ 8 w 35"/>
                    <a:gd name="T1" fmla="*/ 28 h 40"/>
                    <a:gd name="T2" fmla="*/ 35 w 35"/>
                    <a:gd name="T3" fmla="*/ 35 h 40"/>
                    <a:gd name="T4" fmla="*/ 8 w 35"/>
                    <a:gd name="T5" fmla="*/ 0 h 40"/>
                    <a:gd name="T6" fmla="*/ 8 w 35"/>
                    <a:gd name="T7" fmla="*/ 2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8" y="28"/>
                      </a:moveTo>
                      <a:cubicBezTo>
                        <a:pt x="16" y="37"/>
                        <a:pt x="28" y="40"/>
                        <a:pt x="35" y="3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6"/>
                        <a:pt x="1" y="19"/>
                        <a:pt x="8" y="28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9" name="îśḻîdè"/>
                <p:cNvSpPr/>
                <p:nvPr/>
              </p:nvSpPr>
              <p:spPr bwMode="auto">
                <a:xfrm>
                  <a:off x="2151" y="1694"/>
                  <a:ext cx="333" cy="819"/>
                </a:xfrm>
                <a:custGeom>
                  <a:avLst/>
                  <a:gdLst>
                    <a:gd name="T0" fmla="*/ 39 w 1389"/>
                    <a:gd name="T1" fmla="*/ 0 h 3423"/>
                    <a:gd name="T2" fmla="*/ 0 w 1389"/>
                    <a:gd name="T3" fmla="*/ 131 h 3423"/>
                    <a:gd name="T4" fmla="*/ 0 w 1389"/>
                    <a:gd name="T5" fmla="*/ 3256 h 3423"/>
                    <a:gd name="T6" fmla="*/ 65 w 1389"/>
                    <a:gd name="T7" fmla="*/ 3423 h 3423"/>
                    <a:gd name="T8" fmla="*/ 1277 w 1389"/>
                    <a:gd name="T9" fmla="*/ 1838 h 3423"/>
                    <a:gd name="T10" fmla="*/ 1279 w 1389"/>
                    <a:gd name="T11" fmla="*/ 1833 h 3423"/>
                    <a:gd name="T12" fmla="*/ 1283 w 1389"/>
                    <a:gd name="T13" fmla="*/ 1838 h 3423"/>
                    <a:gd name="T14" fmla="*/ 1389 w 1389"/>
                    <a:gd name="T15" fmla="*/ 1700 h 3423"/>
                    <a:gd name="T16" fmla="*/ 1277 w 1389"/>
                    <a:gd name="T17" fmla="*/ 1559 h 3423"/>
                    <a:gd name="T18" fmla="*/ 1274 w 1389"/>
                    <a:gd name="T19" fmla="*/ 1564 h 3423"/>
                    <a:gd name="T20" fmla="*/ 1272 w 1389"/>
                    <a:gd name="T21" fmla="*/ 1559 h 3423"/>
                    <a:gd name="T22" fmla="*/ 39 w 1389"/>
                    <a:gd name="T23" fmla="*/ 0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89" h="3423">
                      <a:moveTo>
                        <a:pt x="39" y="0"/>
                      </a:moveTo>
                      <a:cubicBezTo>
                        <a:pt x="15" y="39"/>
                        <a:pt x="0" y="83"/>
                        <a:pt x="0" y="131"/>
                      </a:cubicBezTo>
                      <a:cubicBezTo>
                        <a:pt x="0" y="3256"/>
                        <a:pt x="0" y="3256"/>
                        <a:pt x="0" y="3256"/>
                      </a:cubicBezTo>
                      <a:cubicBezTo>
                        <a:pt x="0" y="3319"/>
                        <a:pt x="25" y="3376"/>
                        <a:pt x="65" y="3423"/>
                      </a:cubicBezTo>
                      <a:cubicBezTo>
                        <a:pt x="1277" y="1838"/>
                        <a:pt x="1277" y="1838"/>
                        <a:pt x="1277" y="1838"/>
                      </a:cubicBezTo>
                      <a:cubicBezTo>
                        <a:pt x="1279" y="1833"/>
                        <a:pt x="1279" y="1833"/>
                        <a:pt x="1279" y="1833"/>
                      </a:cubicBezTo>
                      <a:cubicBezTo>
                        <a:pt x="1283" y="1838"/>
                        <a:pt x="1283" y="1838"/>
                        <a:pt x="1283" y="1838"/>
                      </a:cubicBezTo>
                      <a:cubicBezTo>
                        <a:pt x="1389" y="1700"/>
                        <a:pt x="1389" y="1700"/>
                        <a:pt x="1389" y="1700"/>
                      </a:cubicBezTo>
                      <a:cubicBezTo>
                        <a:pt x="1277" y="1559"/>
                        <a:pt x="1277" y="1559"/>
                        <a:pt x="1277" y="1559"/>
                      </a:cubicBezTo>
                      <a:cubicBezTo>
                        <a:pt x="1274" y="1564"/>
                        <a:pt x="1274" y="1564"/>
                        <a:pt x="1274" y="1564"/>
                      </a:cubicBezTo>
                      <a:cubicBezTo>
                        <a:pt x="1272" y="1559"/>
                        <a:pt x="1272" y="1559"/>
                        <a:pt x="1272" y="1559"/>
                      </a:cubicBez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0" name="iśḻídê"/>
                <p:cNvSpPr/>
                <p:nvPr/>
              </p:nvSpPr>
              <p:spPr bwMode="auto">
                <a:xfrm>
                  <a:off x="1817" y="1694"/>
                  <a:ext cx="351" cy="819"/>
                </a:xfrm>
                <a:custGeom>
                  <a:avLst/>
                  <a:gdLst>
                    <a:gd name="T0" fmla="*/ 1465 w 1465"/>
                    <a:gd name="T1" fmla="*/ 3423 h 3423"/>
                    <a:gd name="T2" fmla="*/ 0 w 1465"/>
                    <a:gd name="T3" fmla="*/ 1687 h 3423"/>
                    <a:gd name="T4" fmla="*/ 1439 w 1465"/>
                    <a:gd name="T5" fmla="*/ 0 h 3423"/>
                    <a:gd name="T6" fmla="*/ 1465 w 1465"/>
                    <a:gd name="T7" fmla="*/ 3423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65" h="3423">
                      <a:moveTo>
                        <a:pt x="1465" y="3423"/>
                      </a:moveTo>
                      <a:cubicBezTo>
                        <a:pt x="1465" y="3423"/>
                        <a:pt x="0" y="1909"/>
                        <a:pt x="0" y="1687"/>
                      </a:cubicBezTo>
                      <a:cubicBezTo>
                        <a:pt x="0" y="1464"/>
                        <a:pt x="1439" y="0"/>
                        <a:pt x="1439" y="0"/>
                      </a:cubicBezTo>
                      <a:lnTo>
                        <a:pt x="1465" y="3423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1" name="îSlíḑê"/>
                <p:cNvSpPr/>
                <p:nvPr/>
              </p:nvSpPr>
              <p:spPr bwMode="auto">
                <a:xfrm>
                  <a:off x="2069" y="1831"/>
                  <a:ext cx="615" cy="52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2" name="iŝľíḍê"/>
                <p:cNvSpPr/>
                <p:nvPr/>
              </p:nvSpPr>
              <p:spPr bwMode="auto">
                <a:xfrm>
                  <a:off x="2122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3" name="ïṩ1ïḑé"/>
                <p:cNvSpPr/>
                <p:nvPr/>
              </p:nvSpPr>
              <p:spPr bwMode="auto">
                <a:xfrm>
                  <a:off x="2248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4" name="î$1iḑe"/>
                <p:cNvSpPr/>
                <p:nvPr/>
              </p:nvSpPr>
              <p:spPr bwMode="auto">
                <a:xfrm>
                  <a:off x="2185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5" name="iŝļîḍè"/>
                <p:cNvSpPr/>
                <p:nvPr/>
              </p:nvSpPr>
              <p:spPr bwMode="auto">
                <a:xfrm>
                  <a:off x="2311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6" name="ïṡļiḓè"/>
                <p:cNvSpPr/>
                <p:nvPr/>
              </p:nvSpPr>
              <p:spPr bwMode="auto">
                <a:xfrm>
                  <a:off x="2370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7" name="ïṣḻíďê"/>
                <p:cNvSpPr/>
                <p:nvPr/>
              </p:nvSpPr>
              <p:spPr bwMode="auto">
                <a:xfrm>
                  <a:off x="2433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8" name="iṡḷiďé"/>
                <p:cNvSpPr/>
                <p:nvPr/>
              </p:nvSpPr>
              <p:spPr bwMode="auto">
                <a:xfrm>
                  <a:off x="2433" y="2155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0 w 9"/>
                    <a:gd name="T3" fmla="*/ 12 h 12"/>
                    <a:gd name="T4" fmla="*/ 9 w 9"/>
                    <a:gd name="T5" fmla="*/ 0 h 12"/>
                    <a:gd name="T6" fmla="*/ 9 w 9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0" y="12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8B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9" name="iśḷíḑê"/>
                <p:cNvSpPr/>
                <p:nvPr/>
              </p:nvSpPr>
              <p:spPr bwMode="auto">
                <a:xfrm>
                  <a:off x="2352" y="2167"/>
                  <a:ext cx="81" cy="106"/>
                </a:xfrm>
                <a:custGeom>
                  <a:avLst/>
                  <a:gdLst>
                    <a:gd name="T0" fmla="*/ 0 w 81"/>
                    <a:gd name="T1" fmla="*/ 106 h 106"/>
                    <a:gd name="T2" fmla="*/ 0 w 81"/>
                    <a:gd name="T3" fmla="*/ 106 h 106"/>
                    <a:gd name="T4" fmla="*/ 81 w 81"/>
                    <a:gd name="T5" fmla="*/ 0 h 106"/>
                    <a:gd name="T6" fmla="*/ 0 w 81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06">
                      <a:moveTo>
                        <a:pt x="0" y="106"/>
                      </a:moveTo>
                      <a:lnTo>
                        <a:pt x="0" y="106"/>
                      </a:lnTo>
                      <a:lnTo>
                        <a:pt x="81" y="0"/>
                      </a:lnTo>
                      <a:lnTo>
                        <a:pt x="0" y="106"/>
                      </a:lnTo>
                      <a:close/>
                    </a:path>
                  </a:pathLst>
                </a:custGeom>
                <a:solidFill>
                  <a:srgbClr val="589D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0" name="îṣļiḋê"/>
                <p:cNvSpPr/>
                <p:nvPr/>
              </p:nvSpPr>
              <p:spPr bwMode="auto">
                <a:xfrm>
                  <a:off x="2168" y="2134"/>
                  <a:ext cx="532" cy="406"/>
                </a:xfrm>
                <a:custGeom>
                  <a:avLst/>
                  <a:gdLst>
                    <a:gd name="T0" fmla="*/ 1145 w 2220"/>
                    <a:gd name="T1" fmla="*/ 89 h 1698"/>
                    <a:gd name="T2" fmla="*/ 1144 w 2220"/>
                    <a:gd name="T3" fmla="*/ 90 h 1698"/>
                    <a:gd name="T4" fmla="*/ 1108 w 2220"/>
                    <a:gd name="T5" fmla="*/ 137 h 1698"/>
                    <a:gd name="T6" fmla="*/ 768 w 2220"/>
                    <a:gd name="T7" fmla="*/ 581 h 1698"/>
                    <a:gd name="T8" fmla="*/ 0 w 2220"/>
                    <a:gd name="T9" fmla="*/ 1585 h 1698"/>
                    <a:gd name="T10" fmla="*/ 254 w 2220"/>
                    <a:gd name="T11" fmla="*/ 1698 h 1698"/>
                    <a:gd name="T12" fmla="*/ 1989 w 2220"/>
                    <a:gd name="T13" fmla="*/ 1698 h 1698"/>
                    <a:gd name="T14" fmla="*/ 2220 w 2220"/>
                    <a:gd name="T15" fmla="*/ 1611 h 1698"/>
                    <a:gd name="T16" fmla="*/ 1440 w 2220"/>
                    <a:gd name="T17" fmla="*/ 364 h 1698"/>
                    <a:gd name="T18" fmla="*/ 1213 w 2220"/>
                    <a:gd name="T19" fmla="*/ 0 h 1698"/>
                    <a:gd name="T20" fmla="*/ 1145 w 2220"/>
                    <a:gd name="T21" fmla="*/ 89 h 1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0" h="1698">
                      <a:moveTo>
                        <a:pt x="1145" y="89"/>
                      </a:moveTo>
                      <a:cubicBezTo>
                        <a:pt x="1144" y="90"/>
                        <a:pt x="1144" y="90"/>
                        <a:pt x="1144" y="90"/>
                      </a:cubicBezTo>
                      <a:cubicBezTo>
                        <a:pt x="1108" y="137"/>
                        <a:pt x="1108" y="137"/>
                        <a:pt x="1108" y="137"/>
                      </a:cubicBezTo>
                      <a:cubicBezTo>
                        <a:pt x="768" y="581"/>
                        <a:pt x="768" y="581"/>
                        <a:pt x="768" y="581"/>
                      </a:cubicBezTo>
                      <a:cubicBezTo>
                        <a:pt x="0" y="1585"/>
                        <a:pt x="0" y="1585"/>
                        <a:pt x="0" y="1585"/>
                      </a:cubicBezTo>
                      <a:cubicBezTo>
                        <a:pt x="58" y="1653"/>
                        <a:pt x="150" y="1698"/>
                        <a:pt x="254" y="1698"/>
                      </a:cubicBezTo>
                      <a:cubicBezTo>
                        <a:pt x="1989" y="1698"/>
                        <a:pt x="1989" y="1698"/>
                        <a:pt x="1989" y="1698"/>
                      </a:cubicBezTo>
                      <a:cubicBezTo>
                        <a:pt x="2080" y="1698"/>
                        <a:pt x="2162" y="1664"/>
                        <a:pt x="2220" y="1611"/>
                      </a:cubicBezTo>
                      <a:cubicBezTo>
                        <a:pt x="1440" y="364"/>
                        <a:pt x="1440" y="364"/>
                        <a:pt x="1440" y="364"/>
                      </a:cubicBezTo>
                      <a:cubicBezTo>
                        <a:pt x="1213" y="0"/>
                        <a:pt x="1213" y="0"/>
                        <a:pt x="1213" y="0"/>
                      </a:cubicBezTo>
                      <a:lnTo>
                        <a:pt x="1145" y="89"/>
                      </a:ln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1" name="íṡľiḍe"/>
                <p:cNvSpPr/>
                <p:nvPr/>
              </p:nvSpPr>
              <p:spPr bwMode="auto">
                <a:xfrm>
                  <a:off x="2162" y="1659"/>
                  <a:ext cx="540" cy="408"/>
                </a:xfrm>
                <a:custGeom>
                  <a:avLst/>
                  <a:gdLst>
                    <a:gd name="T0" fmla="*/ 0 w 2258"/>
                    <a:gd name="T1" fmla="*/ 150 h 1709"/>
                    <a:gd name="T2" fmla="*/ 923 w 2258"/>
                    <a:gd name="T3" fmla="*/ 1316 h 1709"/>
                    <a:gd name="T4" fmla="*/ 1118 w 2258"/>
                    <a:gd name="T5" fmla="*/ 1562 h 1709"/>
                    <a:gd name="T6" fmla="*/ 1217 w 2258"/>
                    <a:gd name="T7" fmla="*/ 1688 h 1709"/>
                    <a:gd name="T8" fmla="*/ 1233 w 2258"/>
                    <a:gd name="T9" fmla="*/ 1709 h 1709"/>
                    <a:gd name="T10" fmla="*/ 1515 w 2258"/>
                    <a:gd name="T11" fmla="*/ 1267 h 1709"/>
                    <a:gd name="T12" fmla="*/ 2258 w 2258"/>
                    <a:gd name="T13" fmla="*/ 101 h 1709"/>
                    <a:gd name="T14" fmla="*/ 2015 w 2258"/>
                    <a:gd name="T15" fmla="*/ 0 h 1709"/>
                    <a:gd name="T16" fmla="*/ 280 w 2258"/>
                    <a:gd name="T17" fmla="*/ 0 h 1709"/>
                    <a:gd name="T18" fmla="*/ 0 w 2258"/>
                    <a:gd name="T19" fmla="*/ 150 h 1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58" h="1709">
                      <a:moveTo>
                        <a:pt x="0" y="150"/>
                      </a:moveTo>
                      <a:cubicBezTo>
                        <a:pt x="923" y="1316"/>
                        <a:pt x="923" y="1316"/>
                        <a:pt x="923" y="1316"/>
                      </a:cubicBezTo>
                      <a:cubicBezTo>
                        <a:pt x="1118" y="1562"/>
                        <a:pt x="1118" y="1562"/>
                        <a:pt x="1118" y="1562"/>
                      </a:cubicBezTo>
                      <a:cubicBezTo>
                        <a:pt x="1217" y="1688"/>
                        <a:pt x="1217" y="1688"/>
                        <a:pt x="1217" y="1688"/>
                      </a:cubicBezTo>
                      <a:cubicBezTo>
                        <a:pt x="1233" y="1709"/>
                        <a:pt x="1233" y="1709"/>
                        <a:pt x="1233" y="1709"/>
                      </a:cubicBezTo>
                      <a:cubicBezTo>
                        <a:pt x="1515" y="1267"/>
                        <a:pt x="1515" y="1267"/>
                        <a:pt x="1515" y="1267"/>
                      </a:cubicBezTo>
                      <a:cubicBezTo>
                        <a:pt x="2258" y="101"/>
                        <a:pt x="2258" y="101"/>
                        <a:pt x="2258" y="101"/>
                      </a:cubicBezTo>
                      <a:cubicBezTo>
                        <a:pt x="2199" y="40"/>
                        <a:pt x="2113" y="0"/>
                        <a:pt x="2015" y="0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158" y="0"/>
                        <a:pt x="54" y="61"/>
                        <a:pt x="0" y="150"/>
                      </a:cubicBez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2" name="íŝḷîde"/>
                <p:cNvSpPr/>
                <p:nvPr/>
              </p:nvSpPr>
              <p:spPr bwMode="auto">
                <a:xfrm>
                  <a:off x="2442" y="1683"/>
                  <a:ext cx="279" cy="836"/>
                </a:xfrm>
                <a:custGeom>
                  <a:avLst/>
                  <a:gdLst>
                    <a:gd name="T0" fmla="*/ 344 w 1163"/>
                    <a:gd name="T1" fmla="*/ 1166 h 3498"/>
                    <a:gd name="T2" fmla="*/ 62 w 1163"/>
                    <a:gd name="T3" fmla="*/ 1608 h 3498"/>
                    <a:gd name="T4" fmla="*/ 46 w 1163"/>
                    <a:gd name="T5" fmla="*/ 1587 h 3498"/>
                    <a:gd name="T6" fmla="*/ 118 w 1163"/>
                    <a:gd name="T7" fmla="*/ 1760 h 3498"/>
                    <a:gd name="T8" fmla="*/ 0 w 1163"/>
                    <a:gd name="T9" fmla="*/ 1976 h 3498"/>
                    <a:gd name="T10" fmla="*/ 68 w 1163"/>
                    <a:gd name="T11" fmla="*/ 1887 h 3498"/>
                    <a:gd name="T12" fmla="*/ 295 w 1163"/>
                    <a:gd name="T13" fmla="*/ 2251 h 3498"/>
                    <a:gd name="T14" fmla="*/ 1075 w 1163"/>
                    <a:gd name="T15" fmla="*/ 3498 h 3498"/>
                    <a:gd name="T16" fmla="*/ 1163 w 1163"/>
                    <a:gd name="T17" fmla="*/ 3305 h 3498"/>
                    <a:gd name="T18" fmla="*/ 1163 w 1163"/>
                    <a:gd name="T19" fmla="*/ 180 h 3498"/>
                    <a:gd name="T20" fmla="*/ 1087 w 1163"/>
                    <a:gd name="T21" fmla="*/ 0 h 3498"/>
                    <a:gd name="T22" fmla="*/ 344 w 1163"/>
                    <a:gd name="T23" fmla="*/ 1166 h 3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63" h="3498">
                      <a:moveTo>
                        <a:pt x="344" y="1166"/>
                      </a:moveTo>
                      <a:cubicBezTo>
                        <a:pt x="62" y="1608"/>
                        <a:pt x="62" y="1608"/>
                        <a:pt x="62" y="1608"/>
                      </a:cubicBezTo>
                      <a:cubicBezTo>
                        <a:pt x="46" y="1587"/>
                        <a:pt x="46" y="1587"/>
                        <a:pt x="46" y="1587"/>
                      </a:cubicBezTo>
                      <a:cubicBezTo>
                        <a:pt x="47" y="1588"/>
                        <a:pt x="118" y="1703"/>
                        <a:pt x="118" y="1760"/>
                      </a:cubicBezTo>
                      <a:cubicBezTo>
                        <a:pt x="118" y="1817"/>
                        <a:pt x="0" y="1975"/>
                        <a:pt x="0" y="1976"/>
                      </a:cubicBezTo>
                      <a:cubicBezTo>
                        <a:pt x="68" y="1887"/>
                        <a:pt x="68" y="1887"/>
                        <a:pt x="68" y="1887"/>
                      </a:cubicBezTo>
                      <a:cubicBezTo>
                        <a:pt x="295" y="2251"/>
                        <a:pt x="295" y="2251"/>
                        <a:pt x="295" y="2251"/>
                      </a:cubicBezTo>
                      <a:cubicBezTo>
                        <a:pt x="1075" y="3498"/>
                        <a:pt x="1075" y="3498"/>
                        <a:pt x="1075" y="3498"/>
                      </a:cubicBezTo>
                      <a:cubicBezTo>
                        <a:pt x="1129" y="3447"/>
                        <a:pt x="1163" y="3380"/>
                        <a:pt x="1163" y="3305"/>
                      </a:cubicBezTo>
                      <a:cubicBezTo>
                        <a:pt x="1163" y="180"/>
                        <a:pt x="1163" y="180"/>
                        <a:pt x="1163" y="180"/>
                      </a:cubicBezTo>
                      <a:cubicBezTo>
                        <a:pt x="1163" y="111"/>
                        <a:pt x="1134" y="48"/>
                        <a:pt x="1087" y="0"/>
                      </a:cubicBezTo>
                      <a:lnTo>
                        <a:pt x="344" y="1166"/>
                      </a:lnTo>
                      <a:close/>
                    </a:path>
                  </a:pathLst>
                </a:custGeom>
                <a:solidFill>
                  <a:srgbClr val="DB6E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3" name="îṡlíďe"/>
                <p:cNvSpPr/>
                <p:nvPr/>
              </p:nvSpPr>
              <p:spPr bwMode="auto">
                <a:xfrm>
                  <a:off x="3502" y="173"/>
                  <a:ext cx="862" cy="8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4" name="íşḷïḍe"/>
                <p:cNvSpPr/>
                <p:nvPr/>
              </p:nvSpPr>
              <p:spPr bwMode="auto">
                <a:xfrm>
                  <a:off x="3555" y="373"/>
                  <a:ext cx="665" cy="607"/>
                </a:xfrm>
                <a:custGeom>
                  <a:avLst/>
                  <a:gdLst>
                    <a:gd name="T0" fmla="*/ 330 w 2776"/>
                    <a:gd name="T1" fmla="*/ 0 h 2538"/>
                    <a:gd name="T2" fmla="*/ 318 w 2776"/>
                    <a:gd name="T3" fmla="*/ 209 h 2538"/>
                    <a:gd name="T4" fmla="*/ 2185 w 2776"/>
                    <a:gd name="T5" fmla="*/ 2076 h 2538"/>
                    <a:gd name="T6" fmla="*/ 2776 w 2776"/>
                    <a:gd name="T7" fmla="*/ 1981 h 2538"/>
                    <a:gd name="T8" fmla="*/ 1575 w 2776"/>
                    <a:gd name="T9" fmla="*/ 2538 h 2538"/>
                    <a:gd name="T10" fmla="*/ 0 w 2776"/>
                    <a:gd name="T11" fmla="*/ 964 h 2538"/>
                    <a:gd name="T12" fmla="*/ 330 w 2776"/>
                    <a:gd name="T13" fmla="*/ 0 h 2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6" h="2538">
                      <a:moveTo>
                        <a:pt x="330" y="0"/>
                      </a:moveTo>
                      <a:cubicBezTo>
                        <a:pt x="322" y="68"/>
                        <a:pt x="318" y="138"/>
                        <a:pt x="318" y="209"/>
                      </a:cubicBezTo>
                      <a:cubicBezTo>
                        <a:pt x="318" y="1240"/>
                        <a:pt x="1154" y="2076"/>
                        <a:pt x="2185" y="2076"/>
                      </a:cubicBezTo>
                      <a:cubicBezTo>
                        <a:pt x="2392" y="2076"/>
                        <a:pt x="2591" y="2043"/>
                        <a:pt x="2776" y="1981"/>
                      </a:cubicBezTo>
                      <a:cubicBezTo>
                        <a:pt x="2487" y="2322"/>
                        <a:pt x="2056" y="2538"/>
                        <a:pt x="1575" y="2538"/>
                      </a:cubicBezTo>
                      <a:cubicBezTo>
                        <a:pt x="705" y="2538"/>
                        <a:pt x="0" y="1833"/>
                        <a:pt x="0" y="964"/>
                      </a:cubicBezTo>
                      <a:cubicBezTo>
                        <a:pt x="0" y="600"/>
                        <a:pt x="123" y="266"/>
                        <a:pt x="330" y="0"/>
                      </a:cubicBezTo>
                      <a:close/>
                    </a:path>
                  </a:pathLst>
                </a:custGeom>
                <a:solidFill>
                  <a:srgbClr val="D1E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5" name="îṣḷîḍe"/>
                <p:cNvSpPr/>
                <p:nvPr/>
              </p:nvSpPr>
              <p:spPr bwMode="auto">
                <a:xfrm>
                  <a:off x="3632" y="227"/>
                  <a:ext cx="678" cy="643"/>
                </a:xfrm>
                <a:custGeom>
                  <a:avLst/>
                  <a:gdLst>
                    <a:gd name="T0" fmla="*/ 0 w 2831"/>
                    <a:gd name="T1" fmla="*/ 820 h 2687"/>
                    <a:gd name="T2" fmla="*/ 12 w 2831"/>
                    <a:gd name="T3" fmla="*/ 611 h 2687"/>
                    <a:gd name="T4" fmla="*/ 1257 w 2831"/>
                    <a:gd name="T5" fmla="*/ 0 h 2687"/>
                    <a:gd name="T6" fmla="*/ 2831 w 2831"/>
                    <a:gd name="T7" fmla="*/ 1575 h 2687"/>
                    <a:gd name="T8" fmla="*/ 2458 w 2831"/>
                    <a:gd name="T9" fmla="*/ 2592 h 2687"/>
                    <a:gd name="T10" fmla="*/ 1867 w 2831"/>
                    <a:gd name="T11" fmla="*/ 2687 h 2687"/>
                    <a:gd name="T12" fmla="*/ 0 w 2831"/>
                    <a:gd name="T13" fmla="*/ 820 h 2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31" h="2687">
                      <a:moveTo>
                        <a:pt x="0" y="820"/>
                      </a:moveTo>
                      <a:cubicBezTo>
                        <a:pt x="0" y="749"/>
                        <a:pt x="4" y="679"/>
                        <a:pt x="12" y="611"/>
                      </a:cubicBezTo>
                      <a:cubicBezTo>
                        <a:pt x="300" y="239"/>
                        <a:pt x="750" y="0"/>
                        <a:pt x="1257" y="0"/>
                      </a:cubicBezTo>
                      <a:cubicBezTo>
                        <a:pt x="2126" y="0"/>
                        <a:pt x="2831" y="705"/>
                        <a:pt x="2831" y="1575"/>
                      </a:cubicBezTo>
                      <a:cubicBezTo>
                        <a:pt x="2831" y="1962"/>
                        <a:pt x="2691" y="2317"/>
                        <a:pt x="2458" y="2592"/>
                      </a:cubicBezTo>
                      <a:cubicBezTo>
                        <a:pt x="2273" y="2654"/>
                        <a:pt x="2074" y="2687"/>
                        <a:pt x="1867" y="2687"/>
                      </a:cubicBezTo>
                      <a:cubicBezTo>
                        <a:pt x="836" y="2687"/>
                        <a:pt x="0" y="1851"/>
                        <a:pt x="0" y="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6" name="ïŝľiďé"/>
                <p:cNvSpPr/>
                <p:nvPr/>
              </p:nvSpPr>
              <p:spPr bwMode="auto">
                <a:xfrm>
                  <a:off x="3902" y="241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7" name="íSḻîḓe"/>
                <p:cNvSpPr/>
                <p:nvPr/>
              </p:nvSpPr>
              <p:spPr bwMode="auto">
                <a:xfrm>
                  <a:off x="3902" y="906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8" name="iṥlîḓè"/>
                <p:cNvSpPr/>
                <p:nvPr/>
              </p:nvSpPr>
              <p:spPr bwMode="auto">
                <a:xfrm>
                  <a:off x="3569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9" name="îṡḷíďè"/>
                <p:cNvSpPr/>
                <p:nvPr/>
              </p:nvSpPr>
              <p:spPr bwMode="auto">
                <a:xfrm>
                  <a:off x="4235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0" name="iṣ1íḑê"/>
                <p:cNvSpPr/>
                <p:nvPr/>
              </p:nvSpPr>
              <p:spPr bwMode="auto">
                <a:xfrm>
                  <a:off x="4072" y="306"/>
                  <a:ext cx="37" cy="37"/>
                </a:xfrm>
                <a:prstGeom prst="ellipse">
                  <a:avLst/>
                </a:prstGeom>
                <a:solidFill>
                  <a:srgbClr val="EA52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6" name="íṣľîďè"/>
              <p:cNvSpPr/>
              <p:nvPr/>
            </p:nvSpPr>
            <p:spPr bwMode="auto">
              <a:xfrm>
                <a:off x="6441975" y="2122529"/>
                <a:ext cx="35460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ṥļïḓê"/>
              <p:cNvSpPr/>
              <p:nvPr/>
            </p:nvSpPr>
            <p:spPr bwMode="auto">
              <a:xfrm>
                <a:off x="5910074" y="2391833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ṣlíďê"/>
              <p:cNvSpPr/>
              <p:nvPr/>
            </p:nvSpPr>
            <p:spPr bwMode="auto">
              <a:xfrm>
                <a:off x="6026038" y="2519298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şḻîdê"/>
              <p:cNvSpPr/>
              <p:nvPr/>
            </p:nvSpPr>
            <p:spPr bwMode="auto">
              <a:xfrm>
                <a:off x="6433349" y="2393750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ṩḻiďe"/>
              <p:cNvSpPr/>
              <p:nvPr/>
            </p:nvSpPr>
            <p:spPr bwMode="auto">
              <a:xfrm>
                <a:off x="6305885" y="2508756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$ľïḋe"/>
              <p:cNvSpPr/>
              <p:nvPr/>
            </p:nvSpPr>
            <p:spPr bwMode="auto">
              <a:xfrm>
                <a:off x="6036580" y="1978772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ṩḷïde"/>
              <p:cNvSpPr/>
              <p:nvPr/>
            </p:nvSpPr>
            <p:spPr bwMode="auto">
              <a:xfrm>
                <a:off x="5908157" y="2094736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šļïdè"/>
              <p:cNvSpPr/>
              <p:nvPr/>
            </p:nvSpPr>
            <p:spPr bwMode="auto">
              <a:xfrm>
                <a:off x="6046164" y="2255743"/>
                <a:ext cx="174425" cy="257804"/>
              </a:xfrm>
              <a:custGeom>
                <a:avLst/>
                <a:gdLst>
                  <a:gd name="T0" fmla="*/ 14 w 758"/>
                  <a:gd name="T1" fmla="*/ 1040 h 1127"/>
                  <a:gd name="T2" fmla="*/ 544 w 758"/>
                  <a:gd name="T3" fmla="*/ 162 h 1127"/>
                  <a:gd name="T4" fmla="*/ 536 w 758"/>
                  <a:gd name="T5" fmla="*/ 119 h 1127"/>
                  <a:gd name="T6" fmla="*/ 536 w 758"/>
                  <a:gd name="T7" fmla="*/ 112 h 1127"/>
                  <a:gd name="T8" fmla="*/ 647 w 758"/>
                  <a:gd name="T9" fmla="*/ 0 h 1127"/>
                  <a:gd name="T10" fmla="*/ 758 w 758"/>
                  <a:gd name="T11" fmla="*/ 112 h 1127"/>
                  <a:gd name="T12" fmla="*/ 758 w 758"/>
                  <a:gd name="T13" fmla="*/ 119 h 1127"/>
                  <a:gd name="T14" fmla="*/ 647 w 758"/>
                  <a:gd name="T15" fmla="*/ 230 h 1127"/>
                  <a:gd name="T16" fmla="*/ 626 w 758"/>
                  <a:gd name="T17" fmla="*/ 228 h 1127"/>
                  <a:gd name="T18" fmla="*/ 104 w 758"/>
                  <a:gd name="T19" fmla="*/ 1094 h 1127"/>
                  <a:gd name="T20" fmla="*/ 32 w 758"/>
                  <a:gd name="T21" fmla="*/ 1112 h 1127"/>
                  <a:gd name="T22" fmla="*/ 14 w 758"/>
                  <a:gd name="T23" fmla="*/ 104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8" h="1127">
                    <a:moveTo>
                      <a:pt x="14" y="1040"/>
                    </a:moveTo>
                    <a:cubicBezTo>
                      <a:pt x="544" y="162"/>
                      <a:pt x="544" y="162"/>
                      <a:pt x="544" y="162"/>
                    </a:cubicBezTo>
                    <a:cubicBezTo>
                      <a:pt x="539" y="149"/>
                      <a:pt x="536" y="134"/>
                      <a:pt x="536" y="119"/>
                    </a:cubicBezTo>
                    <a:cubicBezTo>
                      <a:pt x="536" y="112"/>
                      <a:pt x="536" y="112"/>
                      <a:pt x="536" y="112"/>
                    </a:cubicBezTo>
                    <a:cubicBezTo>
                      <a:pt x="536" y="50"/>
                      <a:pt x="586" y="0"/>
                      <a:pt x="647" y="0"/>
                    </a:cubicBezTo>
                    <a:cubicBezTo>
                      <a:pt x="708" y="0"/>
                      <a:pt x="758" y="50"/>
                      <a:pt x="758" y="112"/>
                    </a:cubicBezTo>
                    <a:cubicBezTo>
                      <a:pt x="758" y="119"/>
                      <a:pt x="758" y="119"/>
                      <a:pt x="758" y="119"/>
                    </a:cubicBezTo>
                    <a:cubicBezTo>
                      <a:pt x="758" y="181"/>
                      <a:pt x="708" y="230"/>
                      <a:pt x="647" y="230"/>
                    </a:cubicBezTo>
                    <a:cubicBezTo>
                      <a:pt x="640" y="230"/>
                      <a:pt x="633" y="230"/>
                      <a:pt x="626" y="228"/>
                    </a:cubicBezTo>
                    <a:cubicBezTo>
                      <a:pt x="104" y="1094"/>
                      <a:pt x="104" y="1094"/>
                      <a:pt x="104" y="1094"/>
                    </a:cubicBezTo>
                    <a:cubicBezTo>
                      <a:pt x="89" y="1118"/>
                      <a:pt x="57" y="1127"/>
                      <a:pt x="32" y="1112"/>
                    </a:cubicBezTo>
                    <a:cubicBezTo>
                      <a:pt x="8" y="1097"/>
                      <a:pt x="0" y="1065"/>
                      <a:pt x="14" y="1040"/>
                    </a:cubicBez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ŝḷiḍé"/>
              <p:cNvSpPr/>
              <p:nvPr/>
            </p:nvSpPr>
            <p:spPr bwMode="auto">
              <a:xfrm>
                <a:off x="6153502" y="2077485"/>
                <a:ext cx="77629" cy="242470"/>
              </a:xfrm>
              <a:custGeom>
                <a:avLst/>
                <a:gdLst>
                  <a:gd name="T0" fmla="*/ 0 w 339"/>
                  <a:gd name="T1" fmla="*/ 888 h 1058"/>
                  <a:gd name="T2" fmla="*/ 169 w 339"/>
                  <a:gd name="T3" fmla="*/ 1058 h 1058"/>
                  <a:gd name="T4" fmla="*/ 339 w 339"/>
                  <a:gd name="T5" fmla="*/ 888 h 1058"/>
                  <a:gd name="T6" fmla="*/ 230 w 339"/>
                  <a:gd name="T7" fmla="*/ 730 h 1058"/>
                  <a:gd name="T8" fmla="*/ 230 w 339"/>
                  <a:gd name="T9" fmla="*/ 727 h 1058"/>
                  <a:gd name="T10" fmla="*/ 230 w 339"/>
                  <a:gd name="T11" fmla="*/ 61 h 1058"/>
                  <a:gd name="T12" fmla="*/ 169 w 339"/>
                  <a:gd name="T13" fmla="*/ 0 h 1058"/>
                  <a:gd name="T14" fmla="*/ 108 w 339"/>
                  <a:gd name="T15" fmla="*/ 61 h 1058"/>
                  <a:gd name="T16" fmla="*/ 108 w 339"/>
                  <a:gd name="T17" fmla="*/ 727 h 1058"/>
                  <a:gd name="T18" fmla="*/ 109 w 339"/>
                  <a:gd name="T19" fmla="*/ 730 h 1058"/>
                  <a:gd name="T20" fmla="*/ 0 w 339"/>
                  <a:gd name="T21" fmla="*/ 888 h 1058"/>
                  <a:gd name="T22" fmla="*/ 82 w 339"/>
                  <a:gd name="T23" fmla="*/ 888 h 1058"/>
                  <a:gd name="T24" fmla="*/ 169 w 339"/>
                  <a:gd name="T25" fmla="*/ 801 h 1058"/>
                  <a:gd name="T26" fmla="*/ 256 w 339"/>
                  <a:gd name="T27" fmla="*/ 888 h 1058"/>
                  <a:gd name="T28" fmla="*/ 169 w 339"/>
                  <a:gd name="T29" fmla="*/ 975 h 1058"/>
                  <a:gd name="T30" fmla="*/ 82 w 339"/>
                  <a:gd name="T31" fmla="*/ 888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9" h="1058">
                    <a:moveTo>
                      <a:pt x="0" y="888"/>
                    </a:moveTo>
                    <a:cubicBezTo>
                      <a:pt x="0" y="982"/>
                      <a:pt x="76" y="1058"/>
                      <a:pt x="169" y="1058"/>
                    </a:cubicBezTo>
                    <a:cubicBezTo>
                      <a:pt x="263" y="1058"/>
                      <a:pt x="339" y="982"/>
                      <a:pt x="339" y="888"/>
                    </a:cubicBezTo>
                    <a:cubicBezTo>
                      <a:pt x="339" y="816"/>
                      <a:pt x="294" y="754"/>
                      <a:pt x="230" y="730"/>
                    </a:cubicBezTo>
                    <a:cubicBezTo>
                      <a:pt x="230" y="729"/>
                      <a:pt x="230" y="728"/>
                      <a:pt x="230" y="727"/>
                    </a:cubicBezTo>
                    <a:cubicBezTo>
                      <a:pt x="230" y="61"/>
                      <a:pt x="230" y="61"/>
                      <a:pt x="230" y="61"/>
                    </a:cubicBezTo>
                    <a:cubicBezTo>
                      <a:pt x="230" y="27"/>
                      <a:pt x="203" y="0"/>
                      <a:pt x="169" y="0"/>
                    </a:cubicBezTo>
                    <a:cubicBezTo>
                      <a:pt x="136" y="0"/>
                      <a:pt x="108" y="27"/>
                      <a:pt x="108" y="61"/>
                    </a:cubicBezTo>
                    <a:cubicBezTo>
                      <a:pt x="108" y="727"/>
                      <a:pt x="108" y="727"/>
                      <a:pt x="108" y="727"/>
                    </a:cubicBezTo>
                    <a:cubicBezTo>
                      <a:pt x="108" y="728"/>
                      <a:pt x="109" y="729"/>
                      <a:pt x="109" y="730"/>
                    </a:cubicBezTo>
                    <a:cubicBezTo>
                      <a:pt x="45" y="754"/>
                      <a:pt x="0" y="816"/>
                      <a:pt x="0" y="888"/>
                    </a:cubicBezTo>
                    <a:close/>
                    <a:moveTo>
                      <a:pt x="82" y="888"/>
                    </a:moveTo>
                    <a:cubicBezTo>
                      <a:pt x="82" y="840"/>
                      <a:pt x="121" y="801"/>
                      <a:pt x="169" y="801"/>
                    </a:cubicBezTo>
                    <a:cubicBezTo>
                      <a:pt x="217" y="801"/>
                      <a:pt x="256" y="840"/>
                      <a:pt x="256" y="888"/>
                    </a:cubicBezTo>
                    <a:cubicBezTo>
                      <a:pt x="256" y="936"/>
                      <a:pt x="217" y="975"/>
                      <a:pt x="169" y="975"/>
                    </a:cubicBezTo>
                    <a:cubicBezTo>
                      <a:pt x="121" y="975"/>
                      <a:pt x="82" y="936"/>
                      <a:pt x="82" y="888"/>
                    </a:cubicBezTo>
                    <a:close/>
                  </a:path>
                </a:pathLst>
              </a:cu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ṧļídè"/>
              <p:cNvSpPr/>
              <p:nvPr/>
            </p:nvSpPr>
            <p:spPr bwMode="auto">
              <a:xfrm>
                <a:off x="5537264" y="2502047"/>
                <a:ext cx="196468" cy="175383"/>
              </a:xfrm>
              <a:custGeom>
                <a:avLst/>
                <a:gdLst>
                  <a:gd name="T0" fmla="*/ 163 w 205"/>
                  <a:gd name="T1" fmla="*/ 0 h 183"/>
                  <a:gd name="T2" fmla="*/ 0 w 205"/>
                  <a:gd name="T3" fmla="*/ 62 h 183"/>
                  <a:gd name="T4" fmla="*/ 42 w 205"/>
                  <a:gd name="T5" fmla="*/ 170 h 183"/>
                  <a:gd name="T6" fmla="*/ 44 w 205"/>
                  <a:gd name="T7" fmla="*/ 169 h 183"/>
                  <a:gd name="T8" fmla="*/ 74 w 205"/>
                  <a:gd name="T9" fmla="*/ 183 h 183"/>
                  <a:gd name="T10" fmla="*/ 110 w 205"/>
                  <a:gd name="T11" fmla="*/ 173 h 183"/>
                  <a:gd name="T12" fmla="*/ 112 w 205"/>
                  <a:gd name="T13" fmla="*/ 178 h 183"/>
                  <a:gd name="T14" fmla="*/ 132 w 205"/>
                  <a:gd name="T15" fmla="*/ 167 h 183"/>
                  <a:gd name="T16" fmla="*/ 153 w 205"/>
                  <a:gd name="T17" fmla="*/ 162 h 183"/>
                  <a:gd name="T18" fmla="*/ 152 w 205"/>
                  <a:gd name="T19" fmla="*/ 157 h 183"/>
                  <a:gd name="T20" fmla="*/ 185 w 205"/>
                  <a:gd name="T21" fmla="*/ 140 h 183"/>
                  <a:gd name="T22" fmla="*/ 198 w 205"/>
                  <a:gd name="T23" fmla="*/ 110 h 183"/>
                  <a:gd name="T24" fmla="*/ 205 w 205"/>
                  <a:gd name="T25" fmla="*/ 108 h 183"/>
                  <a:gd name="T26" fmla="*/ 163 w 205"/>
                  <a:gd name="T2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183">
                    <a:moveTo>
                      <a:pt x="163" y="0"/>
                    </a:moveTo>
                    <a:lnTo>
                      <a:pt x="0" y="62"/>
                    </a:lnTo>
                    <a:lnTo>
                      <a:pt x="42" y="170"/>
                    </a:lnTo>
                    <a:lnTo>
                      <a:pt x="44" y="169"/>
                    </a:lnTo>
                    <a:lnTo>
                      <a:pt x="74" y="183"/>
                    </a:lnTo>
                    <a:lnTo>
                      <a:pt x="110" y="173"/>
                    </a:lnTo>
                    <a:lnTo>
                      <a:pt x="112" y="178"/>
                    </a:lnTo>
                    <a:lnTo>
                      <a:pt x="132" y="167"/>
                    </a:lnTo>
                    <a:lnTo>
                      <a:pt x="153" y="162"/>
                    </a:lnTo>
                    <a:lnTo>
                      <a:pt x="152" y="157"/>
                    </a:lnTo>
                    <a:lnTo>
                      <a:pt x="185" y="140"/>
                    </a:lnTo>
                    <a:lnTo>
                      <a:pt x="198" y="110"/>
                    </a:lnTo>
                    <a:lnTo>
                      <a:pt x="205" y="108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ACA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ṥḷíḋé"/>
              <p:cNvSpPr/>
              <p:nvPr/>
            </p:nvSpPr>
            <p:spPr bwMode="auto">
              <a:xfrm>
                <a:off x="5520013" y="2513548"/>
                <a:ext cx="214677" cy="110214"/>
              </a:xfrm>
              <a:custGeom>
                <a:avLst/>
                <a:gdLst>
                  <a:gd name="T0" fmla="*/ 920 w 937"/>
                  <a:gd name="T1" fmla="*/ 67 h 480"/>
                  <a:gd name="T2" fmla="*/ 871 w 937"/>
                  <a:gd name="T3" fmla="*/ 178 h 480"/>
                  <a:gd name="T4" fmla="*/ 128 w 937"/>
                  <a:gd name="T5" fmla="*/ 463 h 480"/>
                  <a:gd name="T6" fmla="*/ 17 w 937"/>
                  <a:gd name="T7" fmla="*/ 414 h 480"/>
                  <a:gd name="T8" fmla="*/ 66 w 937"/>
                  <a:gd name="T9" fmla="*/ 303 h 480"/>
                  <a:gd name="T10" fmla="*/ 809 w 937"/>
                  <a:gd name="T11" fmla="*/ 17 h 480"/>
                  <a:gd name="T12" fmla="*/ 920 w 937"/>
                  <a:gd name="T13" fmla="*/ 6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7"/>
                    </a:moveTo>
                    <a:cubicBezTo>
                      <a:pt x="937" y="111"/>
                      <a:pt x="915" y="161"/>
                      <a:pt x="871" y="178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4"/>
                    </a:cubicBezTo>
                    <a:cubicBezTo>
                      <a:pt x="0" y="369"/>
                      <a:pt x="22" y="320"/>
                      <a:pt x="66" y="303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7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śliḑè"/>
              <p:cNvSpPr/>
              <p:nvPr/>
            </p:nvSpPr>
            <p:spPr bwMode="auto">
              <a:xfrm>
                <a:off x="5540139" y="2565300"/>
                <a:ext cx="214677" cy="109255"/>
              </a:xfrm>
              <a:custGeom>
                <a:avLst/>
                <a:gdLst>
                  <a:gd name="T0" fmla="*/ 920 w 937"/>
                  <a:gd name="T1" fmla="*/ 66 h 480"/>
                  <a:gd name="T2" fmla="*/ 871 w 937"/>
                  <a:gd name="T3" fmla="*/ 177 h 480"/>
                  <a:gd name="T4" fmla="*/ 128 w 937"/>
                  <a:gd name="T5" fmla="*/ 463 h 480"/>
                  <a:gd name="T6" fmla="*/ 17 w 937"/>
                  <a:gd name="T7" fmla="*/ 413 h 480"/>
                  <a:gd name="T8" fmla="*/ 66 w 937"/>
                  <a:gd name="T9" fmla="*/ 302 h 480"/>
                  <a:gd name="T10" fmla="*/ 809 w 937"/>
                  <a:gd name="T11" fmla="*/ 17 h 480"/>
                  <a:gd name="T12" fmla="*/ 920 w 937"/>
                  <a:gd name="T13" fmla="*/ 66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6"/>
                    </a:moveTo>
                    <a:cubicBezTo>
                      <a:pt x="937" y="110"/>
                      <a:pt x="915" y="160"/>
                      <a:pt x="871" y="177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3"/>
                    </a:cubicBezTo>
                    <a:cubicBezTo>
                      <a:pt x="0" y="369"/>
                      <a:pt x="22" y="319"/>
                      <a:pt x="66" y="302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Sḻîḓe"/>
              <p:cNvSpPr/>
              <p:nvPr/>
            </p:nvSpPr>
            <p:spPr bwMode="auto">
              <a:xfrm>
                <a:off x="5602434" y="2628553"/>
                <a:ext cx="125548" cy="75712"/>
              </a:xfrm>
              <a:custGeom>
                <a:avLst/>
                <a:gdLst>
                  <a:gd name="T0" fmla="*/ 531 w 548"/>
                  <a:gd name="T1" fmla="*/ 66 h 330"/>
                  <a:gd name="T2" fmla="*/ 482 w 548"/>
                  <a:gd name="T3" fmla="*/ 177 h 330"/>
                  <a:gd name="T4" fmla="*/ 128 w 548"/>
                  <a:gd name="T5" fmla="*/ 313 h 330"/>
                  <a:gd name="T6" fmla="*/ 17 w 548"/>
                  <a:gd name="T7" fmla="*/ 264 h 330"/>
                  <a:gd name="T8" fmla="*/ 66 w 548"/>
                  <a:gd name="T9" fmla="*/ 153 h 330"/>
                  <a:gd name="T10" fmla="*/ 420 w 548"/>
                  <a:gd name="T11" fmla="*/ 17 h 330"/>
                  <a:gd name="T12" fmla="*/ 531 w 548"/>
                  <a:gd name="T13" fmla="*/ 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8" h="330">
                    <a:moveTo>
                      <a:pt x="531" y="66"/>
                    </a:moveTo>
                    <a:cubicBezTo>
                      <a:pt x="548" y="110"/>
                      <a:pt x="526" y="160"/>
                      <a:pt x="482" y="177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83" y="330"/>
                      <a:pt x="34" y="308"/>
                      <a:pt x="17" y="264"/>
                    </a:cubicBezTo>
                    <a:cubicBezTo>
                      <a:pt x="0" y="219"/>
                      <a:pt x="22" y="170"/>
                      <a:pt x="66" y="153"/>
                    </a:cubicBezTo>
                    <a:cubicBezTo>
                      <a:pt x="420" y="17"/>
                      <a:pt x="420" y="17"/>
                      <a:pt x="420" y="17"/>
                    </a:cubicBezTo>
                    <a:cubicBezTo>
                      <a:pt x="465" y="0"/>
                      <a:pt x="514" y="22"/>
                      <a:pt x="531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ľîde"/>
              <p:cNvSpPr/>
              <p:nvPr/>
            </p:nvSpPr>
            <p:spPr bwMode="auto">
              <a:xfrm>
                <a:off x="5239208" y="1975897"/>
                <a:ext cx="493566" cy="589403"/>
              </a:xfrm>
              <a:custGeom>
                <a:avLst/>
                <a:gdLst>
                  <a:gd name="T0" fmla="*/ 772 w 2149"/>
                  <a:gd name="T1" fmla="*/ 197 h 2572"/>
                  <a:gd name="T2" fmla="*/ 772 w 2149"/>
                  <a:gd name="T3" fmla="*/ 197 h 2572"/>
                  <a:gd name="T4" fmla="*/ 193 w 2149"/>
                  <a:gd name="T5" fmla="*/ 1465 h 2572"/>
                  <a:gd name="T6" fmla="*/ 776 w 2149"/>
                  <a:gd name="T7" fmla="*/ 2110 h 2572"/>
                  <a:gd name="T8" fmla="*/ 787 w 2149"/>
                  <a:gd name="T9" fmla="*/ 2117 h 2572"/>
                  <a:gd name="T10" fmla="*/ 1208 w 2149"/>
                  <a:gd name="T11" fmla="*/ 2517 h 2572"/>
                  <a:gd name="T12" fmla="*/ 1292 w 2149"/>
                  <a:gd name="T13" fmla="*/ 2568 h 2572"/>
                  <a:gd name="T14" fmla="*/ 1293 w 2149"/>
                  <a:gd name="T15" fmla="*/ 2570 h 2572"/>
                  <a:gd name="T16" fmla="*/ 1434 w 2149"/>
                  <a:gd name="T17" fmla="*/ 2516 h 2572"/>
                  <a:gd name="T18" fmla="*/ 1457 w 2149"/>
                  <a:gd name="T19" fmla="*/ 2507 h 2572"/>
                  <a:gd name="T20" fmla="*/ 1480 w 2149"/>
                  <a:gd name="T21" fmla="*/ 2498 h 2572"/>
                  <a:gd name="T22" fmla="*/ 1609 w 2149"/>
                  <a:gd name="T23" fmla="*/ 2448 h 2572"/>
                  <a:gd name="T24" fmla="*/ 1633 w 2149"/>
                  <a:gd name="T25" fmla="*/ 2439 h 2572"/>
                  <a:gd name="T26" fmla="*/ 1671 w 2149"/>
                  <a:gd name="T27" fmla="*/ 2425 h 2572"/>
                  <a:gd name="T28" fmla="*/ 1762 w 2149"/>
                  <a:gd name="T29" fmla="*/ 2390 h 2572"/>
                  <a:gd name="T30" fmla="*/ 1786 w 2149"/>
                  <a:gd name="T31" fmla="*/ 2381 h 2572"/>
                  <a:gd name="T32" fmla="*/ 1897 w 2149"/>
                  <a:gd name="T33" fmla="*/ 2338 h 2572"/>
                  <a:gd name="T34" fmla="*/ 1927 w 2149"/>
                  <a:gd name="T35" fmla="*/ 2326 h 2572"/>
                  <a:gd name="T36" fmla="*/ 1925 w 2149"/>
                  <a:gd name="T37" fmla="*/ 2321 h 2572"/>
                  <a:gd name="T38" fmla="*/ 1986 w 2149"/>
                  <a:gd name="T39" fmla="*/ 2297 h 2572"/>
                  <a:gd name="T40" fmla="*/ 2005 w 2149"/>
                  <a:gd name="T41" fmla="*/ 2211 h 2572"/>
                  <a:gd name="T42" fmla="*/ 2049 w 2149"/>
                  <a:gd name="T43" fmla="*/ 1632 h 2572"/>
                  <a:gd name="T44" fmla="*/ 2052 w 2149"/>
                  <a:gd name="T45" fmla="*/ 1620 h 2572"/>
                  <a:gd name="T46" fmla="*/ 2054 w 2149"/>
                  <a:gd name="T47" fmla="*/ 1607 h 2572"/>
                  <a:gd name="T48" fmla="*/ 2051 w 2149"/>
                  <a:gd name="T49" fmla="*/ 751 h 2572"/>
                  <a:gd name="T50" fmla="*/ 772 w 2149"/>
                  <a:gd name="T51" fmla="*/ 197 h 2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9" h="2572">
                    <a:moveTo>
                      <a:pt x="772" y="197"/>
                    </a:moveTo>
                    <a:cubicBezTo>
                      <a:pt x="772" y="197"/>
                      <a:pt x="772" y="197"/>
                      <a:pt x="772" y="197"/>
                    </a:cubicBezTo>
                    <a:cubicBezTo>
                      <a:pt x="260" y="393"/>
                      <a:pt x="0" y="962"/>
                      <a:pt x="193" y="1465"/>
                    </a:cubicBezTo>
                    <a:cubicBezTo>
                      <a:pt x="292" y="1723"/>
                      <a:pt x="510" y="1964"/>
                      <a:pt x="776" y="2110"/>
                    </a:cubicBezTo>
                    <a:cubicBezTo>
                      <a:pt x="787" y="2117"/>
                      <a:pt x="787" y="2117"/>
                      <a:pt x="787" y="2117"/>
                    </a:cubicBezTo>
                    <a:cubicBezTo>
                      <a:pt x="822" y="2138"/>
                      <a:pt x="1135" y="2328"/>
                      <a:pt x="1208" y="2517"/>
                    </a:cubicBezTo>
                    <a:cubicBezTo>
                      <a:pt x="1221" y="2552"/>
                      <a:pt x="1257" y="2572"/>
                      <a:pt x="1292" y="2568"/>
                    </a:cubicBezTo>
                    <a:cubicBezTo>
                      <a:pt x="1293" y="2570"/>
                      <a:pt x="1293" y="2570"/>
                      <a:pt x="1293" y="2570"/>
                    </a:cubicBezTo>
                    <a:cubicBezTo>
                      <a:pt x="1434" y="2516"/>
                      <a:pt x="1434" y="2516"/>
                      <a:pt x="1434" y="2516"/>
                    </a:cubicBezTo>
                    <a:cubicBezTo>
                      <a:pt x="1457" y="2507"/>
                      <a:pt x="1457" y="2507"/>
                      <a:pt x="1457" y="2507"/>
                    </a:cubicBezTo>
                    <a:cubicBezTo>
                      <a:pt x="1480" y="2498"/>
                      <a:pt x="1480" y="2498"/>
                      <a:pt x="1480" y="2498"/>
                    </a:cubicBezTo>
                    <a:cubicBezTo>
                      <a:pt x="1609" y="2448"/>
                      <a:pt x="1609" y="2448"/>
                      <a:pt x="1609" y="2448"/>
                    </a:cubicBezTo>
                    <a:cubicBezTo>
                      <a:pt x="1633" y="2439"/>
                      <a:pt x="1633" y="2439"/>
                      <a:pt x="1633" y="2439"/>
                    </a:cubicBezTo>
                    <a:cubicBezTo>
                      <a:pt x="1671" y="2425"/>
                      <a:pt x="1671" y="2425"/>
                      <a:pt x="1671" y="2425"/>
                    </a:cubicBezTo>
                    <a:cubicBezTo>
                      <a:pt x="1762" y="2390"/>
                      <a:pt x="1762" y="2390"/>
                      <a:pt x="1762" y="2390"/>
                    </a:cubicBezTo>
                    <a:cubicBezTo>
                      <a:pt x="1786" y="2381"/>
                      <a:pt x="1786" y="2381"/>
                      <a:pt x="1786" y="2381"/>
                    </a:cubicBezTo>
                    <a:cubicBezTo>
                      <a:pt x="1897" y="2338"/>
                      <a:pt x="1897" y="2338"/>
                      <a:pt x="1897" y="2338"/>
                    </a:cubicBezTo>
                    <a:cubicBezTo>
                      <a:pt x="1927" y="2326"/>
                      <a:pt x="1927" y="2326"/>
                      <a:pt x="1927" y="2326"/>
                    </a:cubicBezTo>
                    <a:cubicBezTo>
                      <a:pt x="1925" y="2321"/>
                      <a:pt x="1925" y="2321"/>
                      <a:pt x="1925" y="2321"/>
                    </a:cubicBezTo>
                    <a:cubicBezTo>
                      <a:pt x="1986" y="2297"/>
                      <a:pt x="1986" y="2297"/>
                      <a:pt x="1986" y="2297"/>
                    </a:cubicBezTo>
                    <a:cubicBezTo>
                      <a:pt x="2009" y="2275"/>
                      <a:pt x="2016" y="2241"/>
                      <a:pt x="2005" y="2211"/>
                    </a:cubicBezTo>
                    <a:cubicBezTo>
                      <a:pt x="1941" y="2044"/>
                      <a:pt x="2015" y="1736"/>
                      <a:pt x="2049" y="1632"/>
                    </a:cubicBezTo>
                    <a:cubicBezTo>
                      <a:pt x="2051" y="1627"/>
                      <a:pt x="2052" y="1622"/>
                      <a:pt x="2052" y="1620"/>
                    </a:cubicBezTo>
                    <a:cubicBezTo>
                      <a:pt x="2054" y="1607"/>
                      <a:pt x="2054" y="1607"/>
                      <a:pt x="2054" y="1607"/>
                    </a:cubicBezTo>
                    <a:cubicBezTo>
                      <a:pt x="2149" y="1323"/>
                      <a:pt x="2148" y="1004"/>
                      <a:pt x="2051" y="751"/>
                    </a:cubicBezTo>
                    <a:cubicBezTo>
                      <a:pt x="1857" y="249"/>
                      <a:pt x="1284" y="0"/>
                      <a:pt x="772" y="197"/>
                    </a:cubicBez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śḻïdé"/>
              <p:cNvSpPr/>
              <p:nvPr/>
            </p:nvSpPr>
            <p:spPr bwMode="auto">
              <a:xfrm>
                <a:off x="5446218" y="2272994"/>
                <a:ext cx="201260" cy="273138"/>
              </a:xfrm>
              <a:custGeom>
                <a:avLst/>
                <a:gdLst>
                  <a:gd name="T0" fmla="*/ 745 w 874"/>
                  <a:gd name="T1" fmla="*/ 94 h 1192"/>
                  <a:gd name="T2" fmla="*/ 676 w 874"/>
                  <a:gd name="T3" fmla="*/ 13 h 1192"/>
                  <a:gd name="T4" fmla="*/ 586 w 874"/>
                  <a:gd name="T5" fmla="*/ 13 h 1192"/>
                  <a:gd name="T6" fmla="*/ 501 w 874"/>
                  <a:gd name="T7" fmla="*/ 92 h 1192"/>
                  <a:gd name="T8" fmla="*/ 516 w 874"/>
                  <a:gd name="T9" fmla="*/ 251 h 1192"/>
                  <a:gd name="T10" fmla="*/ 521 w 874"/>
                  <a:gd name="T11" fmla="*/ 264 h 1192"/>
                  <a:gd name="T12" fmla="*/ 424 w 874"/>
                  <a:gd name="T13" fmla="*/ 302 h 1192"/>
                  <a:gd name="T14" fmla="*/ 400 w 874"/>
                  <a:gd name="T15" fmla="*/ 311 h 1192"/>
                  <a:gd name="T16" fmla="*/ 303 w 874"/>
                  <a:gd name="T17" fmla="*/ 348 h 1192"/>
                  <a:gd name="T18" fmla="*/ 298 w 874"/>
                  <a:gd name="T19" fmla="*/ 336 h 1192"/>
                  <a:gd name="T20" fmla="*/ 203 w 874"/>
                  <a:gd name="T21" fmla="*/ 207 h 1192"/>
                  <a:gd name="T22" fmla="*/ 86 w 874"/>
                  <a:gd name="T23" fmla="*/ 205 h 1192"/>
                  <a:gd name="T24" fmla="*/ 20 w 874"/>
                  <a:gd name="T25" fmla="*/ 265 h 1192"/>
                  <a:gd name="T26" fmla="*/ 23 w 874"/>
                  <a:gd name="T27" fmla="*/ 371 h 1192"/>
                  <a:gd name="T28" fmla="*/ 76 w 874"/>
                  <a:gd name="T29" fmla="*/ 435 h 1192"/>
                  <a:gd name="T30" fmla="*/ 179 w 874"/>
                  <a:gd name="T31" fmla="*/ 434 h 1192"/>
                  <a:gd name="T32" fmla="*/ 282 w 874"/>
                  <a:gd name="T33" fmla="*/ 394 h 1192"/>
                  <a:gd name="T34" fmla="*/ 589 w 874"/>
                  <a:gd name="T35" fmla="*/ 1192 h 1192"/>
                  <a:gd name="T36" fmla="*/ 622 w 874"/>
                  <a:gd name="T37" fmla="*/ 1180 h 1192"/>
                  <a:gd name="T38" fmla="*/ 315 w 874"/>
                  <a:gd name="T39" fmla="*/ 381 h 1192"/>
                  <a:gd name="T40" fmla="*/ 413 w 874"/>
                  <a:gd name="T41" fmla="*/ 344 h 1192"/>
                  <a:gd name="T42" fmla="*/ 436 w 874"/>
                  <a:gd name="T43" fmla="*/ 335 h 1192"/>
                  <a:gd name="T44" fmla="*/ 534 w 874"/>
                  <a:gd name="T45" fmla="*/ 297 h 1192"/>
                  <a:gd name="T46" fmla="*/ 841 w 874"/>
                  <a:gd name="T47" fmla="*/ 1096 h 1192"/>
                  <a:gd name="T48" fmla="*/ 874 w 874"/>
                  <a:gd name="T49" fmla="*/ 1083 h 1192"/>
                  <a:gd name="T50" fmla="*/ 567 w 874"/>
                  <a:gd name="T51" fmla="*/ 285 h 1192"/>
                  <a:gd name="T52" fmla="*/ 670 w 874"/>
                  <a:gd name="T53" fmla="*/ 245 h 1192"/>
                  <a:gd name="T54" fmla="*/ 748 w 874"/>
                  <a:gd name="T55" fmla="*/ 177 h 1192"/>
                  <a:gd name="T56" fmla="*/ 745 w 874"/>
                  <a:gd name="T57" fmla="*/ 94 h 1192"/>
                  <a:gd name="T58" fmla="*/ 264 w 874"/>
                  <a:gd name="T59" fmla="*/ 346 h 1192"/>
                  <a:gd name="T60" fmla="*/ 269 w 874"/>
                  <a:gd name="T61" fmla="*/ 361 h 1192"/>
                  <a:gd name="T62" fmla="*/ 166 w 874"/>
                  <a:gd name="T63" fmla="*/ 401 h 1192"/>
                  <a:gd name="T64" fmla="*/ 92 w 874"/>
                  <a:gd name="T65" fmla="*/ 403 h 1192"/>
                  <a:gd name="T66" fmla="*/ 57 w 874"/>
                  <a:gd name="T67" fmla="*/ 360 h 1192"/>
                  <a:gd name="T68" fmla="*/ 56 w 874"/>
                  <a:gd name="T69" fmla="*/ 359 h 1192"/>
                  <a:gd name="T70" fmla="*/ 56 w 874"/>
                  <a:gd name="T71" fmla="*/ 358 h 1192"/>
                  <a:gd name="T72" fmla="*/ 53 w 874"/>
                  <a:gd name="T73" fmla="*/ 279 h 1192"/>
                  <a:gd name="T74" fmla="*/ 99 w 874"/>
                  <a:gd name="T75" fmla="*/ 238 h 1192"/>
                  <a:gd name="T76" fmla="*/ 186 w 874"/>
                  <a:gd name="T77" fmla="*/ 239 h 1192"/>
                  <a:gd name="T78" fmla="*/ 264 w 874"/>
                  <a:gd name="T79" fmla="*/ 346 h 1192"/>
                  <a:gd name="T80" fmla="*/ 714 w 874"/>
                  <a:gd name="T81" fmla="*/ 164 h 1192"/>
                  <a:gd name="T82" fmla="*/ 658 w 874"/>
                  <a:gd name="T83" fmla="*/ 212 h 1192"/>
                  <a:gd name="T84" fmla="*/ 555 w 874"/>
                  <a:gd name="T85" fmla="*/ 251 h 1192"/>
                  <a:gd name="T86" fmla="*/ 549 w 874"/>
                  <a:gd name="T87" fmla="*/ 236 h 1192"/>
                  <a:gd name="T88" fmla="*/ 534 w 874"/>
                  <a:gd name="T89" fmla="*/ 105 h 1192"/>
                  <a:gd name="T90" fmla="*/ 599 w 874"/>
                  <a:gd name="T91" fmla="*/ 46 h 1192"/>
                  <a:gd name="T92" fmla="*/ 660 w 874"/>
                  <a:gd name="T93" fmla="*/ 45 h 1192"/>
                  <a:gd name="T94" fmla="*/ 711 w 874"/>
                  <a:gd name="T95" fmla="*/ 106 h 1192"/>
                  <a:gd name="T96" fmla="*/ 712 w 874"/>
                  <a:gd name="T97" fmla="*/ 107 h 1192"/>
                  <a:gd name="T98" fmla="*/ 712 w 874"/>
                  <a:gd name="T99" fmla="*/ 108 h 1192"/>
                  <a:gd name="T100" fmla="*/ 714 w 874"/>
                  <a:gd name="T101" fmla="*/ 164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4" h="1192">
                    <a:moveTo>
                      <a:pt x="745" y="94"/>
                    </a:moveTo>
                    <a:cubicBezTo>
                      <a:pt x="742" y="85"/>
                      <a:pt x="722" y="35"/>
                      <a:pt x="676" y="13"/>
                    </a:cubicBezTo>
                    <a:cubicBezTo>
                      <a:pt x="649" y="0"/>
                      <a:pt x="618" y="0"/>
                      <a:pt x="586" y="13"/>
                    </a:cubicBezTo>
                    <a:cubicBezTo>
                      <a:pt x="544" y="29"/>
                      <a:pt x="515" y="56"/>
                      <a:pt x="501" y="92"/>
                    </a:cubicBezTo>
                    <a:cubicBezTo>
                      <a:pt x="474" y="162"/>
                      <a:pt x="512" y="242"/>
                      <a:pt x="516" y="251"/>
                    </a:cubicBezTo>
                    <a:cubicBezTo>
                      <a:pt x="521" y="264"/>
                      <a:pt x="521" y="264"/>
                      <a:pt x="521" y="264"/>
                    </a:cubicBezTo>
                    <a:cubicBezTo>
                      <a:pt x="424" y="302"/>
                      <a:pt x="424" y="302"/>
                      <a:pt x="424" y="302"/>
                    </a:cubicBezTo>
                    <a:cubicBezTo>
                      <a:pt x="400" y="311"/>
                      <a:pt x="400" y="311"/>
                      <a:pt x="400" y="311"/>
                    </a:cubicBezTo>
                    <a:cubicBezTo>
                      <a:pt x="303" y="348"/>
                      <a:pt x="303" y="348"/>
                      <a:pt x="303" y="348"/>
                    </a:cubicBezTo>
                    <a:cubicBezTo>
                      <a:pt x="298" y="336"/>
                      <a:pt x="298" y="336"/>
                      <a:pt x="298" y="336"/>
                    </a:cubicBezTo>
                    <a:cubicBezTo>
                      <a:pt x="295" y="325"/>
                      <a:pt x="269" y="241"/>
                      <a:pt x="203" y="207"/>
                    </a:cubicBezTo>
                    <a:cubicBezTo>
                      <a:pt x="168" y="189"/>
                      <a:pt x="129" y="189"/>
                      <a:pt x="86" y="205"/>
                    </a:cubicBezTo>
                    <a:cubicBezTo>
                      <a:pt x="54" y="217"/>
                      <a:pt x="31" y="238"/>
                      <a:pt x="20" y="265"/>
                    </a:cubicBezTo>
                    <a:cubicBezTo>
                      <a:pt x="0" y="312"/>
                      <a:pt x="19" y="363"/>
                      <a:pt x="23" y="371"/>
                    </a:cubicBezTo>
                    <a:cubicBezTo>
                      <a:pt x="25" y="378"/>
                      <a:pt x="38" y="416"/>
                      <a:pt x="76" y="435"/>
                    </a:cubicBezTo>
                    <a:cubicBezTo>
                      <a:pt x="105" y="449"/>
                      <a:pt x="139" y="449"/>
                      <a:pt x="179" y="434"/>
                    </a:cubicBezTo>
                    <a:cubicBezTo>
                      <a:pt x="282" y="394"/>
                      <a:pt x="282" y="394"/>
                      <a:pt x="282" y="394"/>
                    </a:cubicBezTo>
                    <a:cubicBezTo>
                      <a:pt x="589" y="1192"/>
                      <a:pt x="589" y="1192"/>
                      <a:pt x="589" y="1192"/>
                    </a:cubicBezTo>
                    <a:cubicBezTo>
                      <a:pt x="622" y="1180"/>
                      <a:pt x="622" y="1180"/>
                      <a:pt x="622" y="1180"/>
                    </a:cubicBezTo>
                    <a:cubicBezTo>
                      <a:pt x="315" y="381"/>
                      <a:pt x="315" y="381"/>
                      <a:pt x="315" y="381"/>
                    </a:cubicBezTo>
                    <a:cubicBezTo>
                      <a:pt x="413" y="344"/>
                      <a:pt x="413" y="344"/>
                      <a:pt x="413" y="344"/>
                    </a:cubicBezTo>
                    <a:cubicBezTo>
                      <a:pt x="436" y="335"/>
                      <a:pt x="436" y="335"/>
                      <a:pt x="436" y="335"/>
                    </a:cubicBezTo>
                    <a:cubicBezTo>
                      <a:pt x="534" y="297"/>
                      <a:pt x="534" y="297"/>
                      <a:pt x="534" y="297"/>
                    </a:cubicBezTo>
                    <a:cubicBezTo>
                      <a:pt x="841" y="1096"/>
                      <a:pt x="841" y="1096"/>
                      <a:pt x="841" y="1096"/>
                    </a:cubicBezTo>
                    <a:cubicBezTo>
                      <a:pt x="874" y="1083"/>
                      <a:pt x="874" y="1083"/>
                      <a:pt x="874" y="1083"/>
                    </a:cubicBezTo>
                    <a:cubicBezTo>
                      <a:pt x="567" y="285"/>
                      <a:pt x="567" y="285"/>
                      <a:pt x="567" y="285"/>
                    </a:cubicBezTo>
                    <a:cubicBezTo>
                      <a:pt x="670" y="245"/>
                      <a:pt x="670" y="245"/>
                      <a:pt x="670" y="245"/>
                    </a:cubicBezTo>
                    <a:cubicBezTo>
                      <a:pt x="710" y="230"/>
                      <a:pt x="736" y="207"/>
                      <a:pt x="748" y="177"/>
                    </a:cubicBezTo>
                    <a:cubicBezTo>
                      <a:pt x="763" y="138"/>
                      <a:pt x="748" y="101"/>
                      <a:pt x="745" y="94"/>
                    </a:cubicBezTo>
                    <a:close/>
                    <a:moveTo>
                      <a:pt x="264" y="346"/>
                    </a:moveTo>
                    <a:cubicBezTo>
                      <a:pt x="269" y="361"/>
                      <a:pt x="269" y="361"/>
                      <a:pt x="269" y="361"/>
                    </a:cubicBezTo>
                    <a:cubicBezTo>
                      <a:pt x="166" y="401"/>
                      <a:pt x="166" y="401"/>
                      <a:pt x="166" y="401"/>
                    </a:cubicBezTo>
                    <a:cubicBezTo>
                      <a:pt x="136" y="412"/>
                      <a:pt x="112" y="413"/>
                      <a:pt x="92" y="403"/>
                    </a:cubicBezTo>
                    <a:cubicBezTo>
                      <a:pt x="65" y="390"/>
                      <a:pt x="57" y="360"/>
                      <a:pt x="57" y="360"/>
                    </a:cubicBezTo>
                    <a:cubicBezTo>
                      <a:pt x="56" y="359"/>
                      <a:pt x="56" y="359"/>
                      <a:pt x="56" y="359"/>
                    </a:cubicBezTo>
                    <a:cubicBezTo>
                      <a:pt x="56" y="358"/>
                      <a:pt x="56" y="358"/>
                      <a:pt x="56" y="358"/>
                    </a:cubicBezTo>
                    <a:cubicBezTo>
                      <a:pt x="56" y="358"/>
                      <a:pt x="38" y="314"/>
                      <a:pt x="53" y="279"/>
                    </a:cubicBezTo>
                    <a:cubicBezTo>
                      <a:pt x="61" y="260"/>
                      <a:pt x="76" y="247"/>
                      <a:pt x="99" y="238"/>
                    </a:cubicBezTo>
                    <a:cubicBezTo>
                      <a:pt x="132" y="226"/>
                      <a:pt x="161" y="226"/>
                      <a:pt x="186" y="239"/>
                    </a:cubicBezTo>
                    <a:cubicBezTo>
                      <a:pt x="241" y="267"/>
                      <a:pt x="263" y="345"/>
                      <a:pt x="264" y="346"/>
                    </a:cubicBezTo>
                    <a:close/>
                    <a:moveTo>
                      <a:pt x="714" y="164"/>
                    </a:moveTo>
                    <a:cubicBezTo>
                      <a:pt x="706" y="184"/>
                      <a:pt x="687" y="200"/>
                      <a:pt x="658" y="212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549" y="236"/>
                      <a:pt x="549" y="236"/>
                      <a:pt x="549" y="236"/>
                    </a:cubicBezTo>
                    <a:cubicBezTo>
                      <a:pt x="548" y="235"/>
                      <a:pt x="512" y="163"/>
                      <a:pt x="534" y="105"/>
                    </a:cubicBezTo>
                    <a:cubicBezTo>
                      <a:pt x="544" y="78"/>
                      <a:pt x="566" y="59"/>
                      <a:pt x="599" y="46"/>
                    </a:cubicBezTo>
                    <a:cubicBezTo>
                      <a:pt x="622" y="37"/>
                      <a:pt x="642" y="37"/>
                      <a:pt x="660" y="45"/>
                    </a:cubicBezTo>
                    <a:cubicBezTo>
                      <a:pt x="695" y="62"/>
                      <a:pt x="711" y="106"/>
                      <a:pt x="711" y="106"/>
                    </a:cubicBezTo>
                    <a:cubicBezTo>
                      <a:pt x="712" y="107"/>
                      <a:pt x="712" y="107"/>
                      <a:pt x="712" y="107"/>
                    </a:cubicBezTo>
                    <a:cubicBezTo>
                      <a:pt x="712" y="108"/>
                      <a:pt x="712" y="108"/>
                      <a:pt x="712" y="108"/>
                    </a:cubicBezTo>
                    <a:cubicBezTo>
                      <a:pt x="712" y="108"/>
                      <a:pt x="725" y="136"/>
                      <a:pt x="714" y="164"/>
                    </a:cubicBezTo>
                    <a:close/>
                  </a:path>
                </a:pathLst>
              </a:custGeom>
              <a:solidFill>
                <a:srgbClr val="AD8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ṩlíḍè"/>
              <p:cNvSpPr/>
              <p:nvPr/>
            </p:nvSpPr>
            <p:spPr bwMode="auto">
              <a:xfrm>
                <a:off x="5298628" y="2069818"/>
                <a:ext cx="110214" cy="308598"/>
              </a:xfrm>
              <a:custGeom>
                <a:avLst/>
                <a:gdLst>
                  <a:gd name="T0" fmla="*/ 398 w 479"/>
                  <a:gd name="T1" fmla="*/ 1342 h 1347"/>
                  <a:gd name="T2" fmla="*/ 352 w 479"/>
                  <a:gd name="T3" fmla="*/ 1335 h 1347"/>
                  <a:gd name="T4" fmla="*/ 186 w 479"/>
                  <a:gd name="T5" fmla="*/ 1166 h 1347"/>
                  <a:gd name="T6" fmla="*/ 5 w 479"/>
                  <a:gd name="T7" fmla="*/ 686 h 1347"/>
                  <a:gd name="T8" fmla="*/ 57 w 479"/>
                  <a:gd name="T9" fmla="*/ 401 h 1347"/>
                  <a:gd name="T10" fmla="*/ 192 w 479"/>
                  <a:gd name="T11" fmla="*/ 191 h 1347"/>
                  <a:gd name="T12" fmla="*/ 395 w 479"/>
                  <a:gd name="T13" fmla="*/ 15 h 1347"/>
                  <a:gd name="T14" fmla="*/ 465 w 479"/>
                  <a:gd name="T15" fmla="*/ 32 h 1347"/>
                  <a:gd name="T16" fmla="*/ 448 w 479"/>
                  <a:gd name="T17" fmla="*/ 101 h 1347"/>
                  <a:gd name="T18" fmla="*/ 267 w 479"/>
                  <a:gd name="T19" fmla="*/ 260 h 1347"/>
                  <a:gd name="T20" fmla="*/ 107 w 479"/>
                  <a:gd name="T21" fmla="*/ 681 h 1347"/>
                  <a:gd name="T22" fmla="*/ 411 w 479"/>
                  <a:gd name="T23" fmla="*/ 1252 h 1347"/>
                  <a:gd name="T24" fmla="*/ 423 w 479"/>
                  <a:gd name="T25" fmla="*/ 1323 h 1347"/>
                  <a:gd name="T26" fmla="*/ 398 w 479"/>
                  <a:gd name="T27" fmla="*/ 1342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9" h="1347">
                    <a:moveTo>
                      <a:pt x="398" y="1342"/>
                    </a:moveTo>
                    <a:cubicBezTo>
                      <a:pt x="382" y="1347"/>
                      <a:pt x="365" y="1345"/>
                      <a:pt x="352" y="1335"/>
                    </a:cubicBezTo>
                    <a:cubicBezTo>
                      <a:pt x="348" y="1332"/>
                      <a:pt x="268" y="1274"/>
                      <a:pt x="186" y="1166"/>
                    </a:cubicBezTo>
                    <a:cubicBezTo>
                      <a:pt x="77" y="1022"/>
                      <a:pt x="14" y="856"/>
                      <a:pt x="5" y="686"/>
                    </a:cubicBezTo>
                    <a:cubicBezTo>
                      <a:pt x="0" y="590"/>
                      <a:pt x="17" y="494"/>
                      <a:pt x="57" y="401"/>
                    </a:cubicBezTo>
                    <a:cubicBezTo>
                      <a:pt x="89" y="328"/>
                      <a:pt x="134" y="258"/>
                      <a:pt x="192" y="191"/>
                    </a:cubicBezTo>
                    <a:cubicBezTo>
                      <a:pt x="290" y="79"/>
                      <a:pt x="390" y="17"/>
                      <a:pt x="395" y="15"/>
                    </a:cubicBezTo>
                    <a:cubicBezTo>
                      <a:pt x="419" y="0"/>
                      <a:pt x="450" y="8"/>
                      <a:pt x="465" y="32"/>
                    </a:cubicBezTo>
                    <a:cubicBezTo>
                      <a:pt x="479" y="56"/>
                      <a:pt x="472" y="87"/>
                      <a:pt x="448" y="101"/>
                    </a:cubicBezTo>
                    <a:cubicBezTo>
                      <a:pt x="446" y="103"/>
                      <a:pt x="354" y="159"/>
                      <a:pt x="267" y="260"/>
                    </a:cubicBezTo>
                    <a:cubicBezTo>
                      <a:pt x="153" y="392"/>
                      <a:pt x="99" y="534"/>
                      <a:pt x="107" y="681"/>
                    </a:cubicBezTo>
                    <a:cubicBezTo>
                      <a:pt x="126" y="1043"/>
                      <a:pt x="408" y="1250"/>
                      <a:pt x="411" y="1252"/>
                    </a:cubicBezTo>
                    <a:cubicBezTo>
                      <a:pt x="434" y="1269"/>
                      <a:pt x="439" y="1300"/>
                      <a:pt x="423" y="1323"/>
                    </a:cubicBezTo>
                    <a:cubicBezTo>
                      <a:pt x="416" y="1332"/>
                      <a:pt x="407" y="1338"/>
                      <a:pt x="398" y="1342"/>
                    </a:cubicBezTo>
                    <a:close/>
                  </a:path>
                </a:pathLst>
              </a:custGeom>
              <a:solidFill>
                <a:srgbClr val="F7E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ṡļiḑê"/>
              <p:cNvSpPr/>
              <p:nvPr/>
            </p:nvSpPr>
            <p:spPr bwMode="auto">
              <a:xfrm>
                <a:off x="4999613" y="2631428"/>
                <a:ext cx="2033682" cy="1952219"/>
              </a:xfrm>
              <a:custGeom>
                <a:avLst/>
                <a:gdLst>
                  <a:gd name="T0" fmla="*/ 1362 w 8861"/>
                  <a:gd name="T1" fmla="*/ 5068 h 8520"/>
                  <a:gd name="T2" fmla="*/ 5068 w 8861"/>
                  <a:gd name="T3" fmla="*/ 1362 h 8520"/>
                  <a:gd name="T4" fmla="*/ 7855 w 8861"/>
                  <a:gd name="T5" fmla="*/ 2625 h 8520"/>
                  <a:gd name="T6" fmla="*/ 8861 w 8861"/>
                  <a:gd name="T7" fmla="*/ 1712 h 8520"/>
                  <a:gd name="T8" fmla="*/ 5068 w 8861"/>
                  <a:gd name="T9" fmla="*/ 0 h 8520"/>
                  <a:gd name="T10" fmla="*/ 0 w 8861"/>
                  <a:gd name="T11" fmla="*/ 5068 h 8520"/>
                  <a:gd name="T12" fmla="*/ 1362 w 8861"/>
                  <a:gd name="T13" fmla="*/ 8520 h 8520"/>
                  <a:gd name="T14" fmla="*/ 2369 w 8861"/>
                  <a:gd name="T15" fmla="*/ 7607 h 8520"/>
                  <a:gd name="T16" fmla="*/ 1362 w 8861"/>
                  <a:gd name="T17" fmla="*/ 5068 h 8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61" h="8520">
                    <a:moveTo>
                      <a:pt x="1362" y="5068"/>
                    </a:moveTo>
                    <a:cubicBezTo>
                      <a:pt x="1362" y="3021"/>
                      <a:pt x="3021" y="1362"/>
                      <a:pt x="5068" y="1362"/>
                    </a:cubicBezTo>
                    <a:cubicBezTo>
                      <a:pt x="6179" y="1362"/>
                      <a:pt x="7176" y="1851"/>
                      <a:pt x="7855" y="2625"/>
                    </a:cubicBezTo>
                    <a:cubicBezTo>
                      <a:pt x="8861" y="1712"/>
                      <a:pt x="8861" y="1712"/>
                      <a:pt x="8861" y="1712"/>
                    </a:cubicBezTo>
                    <a:cubicBezTo>
                      <a:pt x="7932" y="663"/>
                      <a:pt x="6576" y="0"/>
                      <a:pt x="5068" y="0"/>
                    </a:cubicBezTo>
                    <a:cubicBezTo>
                      <a:pt x="2274" y="0"/>
                      <a:pt x="0" y="2274"/>
                      <a:pt x="0" y="5068"/>
                    </a:cubicBezTo>
                    <a:cubicBezTo>
                      <a:pt x="0" y="6401"/>
                      <a:pt x="518" y="7615"/>
                      <a:pt x="1362" y="8520"/>
                    </a:cubicBezTo>
                    <a:cubicBezTo>
                      <a:pt x="2369" y="7607"/>
                      <a:pt x="2369" y="7607"/>
                      <a:pt x="2369" y="7607"/>
                    </a:cubicBezTo>
                    <a:cubicBezTo>
                      <a:pt x="1745" y="6944"/>
                      <a:pt x="1362" y="6051"/>
                      <a:pt x="1362" y="50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ïš1ídè"/>
              <p:cNvSpPr/>
              <p:nvPr/>
            </p:nvSpPr>
            <p:spPr bwMode="auto">
              <a:xfrm>
                <a:off x="5312045" y="3023406"/>
                <a:ext cx="2014514" cy="1930177"/>
              </a:xfrm>
              <a:custGeom>
                <a:avLst/>
                <a:gdLst>
                  <a:gd name="T0" fmla="*/ 3706 w 8774"/>
                  <a:gd name="T1" fmla="*/ 8423 h 8423"/>
                  <a:gd name="T2" fmla="*/ 8774 w 8774"/>
                  <a:gd name="T3" fmla="*/ 3356 h 8423"/>
                  <a:gd name="T4" fmla="*/ 7499 w 8774"/>
                  <a:gd name="T5" fmla="*/ 0 h 8423"/>
                  <a:gd name="T6" fmla="*/ 6493 w 8774"/>
                  <a:gd name="T7" fmla="*/ 913 h 8423"/>
                  <a:gd name="T8" fmla="*/ 7412 w 8774"/>
                  <a:gd name="T9" fmla="*/ 3356 h 8423"/>
                  <a:gd name="T10" fmla="*/ 3706 w 8774"/>
                  <a:gd name="T11" fmla="*/ 7062 h 8423"/>
                  <a:gd name="T12" fmla="*/ 1007 w 8774"/>
                  <a:gd name="T13" fmla="*/ 5895 h 8423"/>
                  <a:gd name="T14" fmla="*/ 0 w 8774"/>
                  <a:gd name="T15" fmla="*/ 6808 h 8423"/>
                  <a:gd name="T16" fmla="*/ 3706 w 8774"/>
                  <a:gd name="T17" fmla="*/ 8423 h 8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4" h="8423">
                    <a:moveTo>
                      <a:pt x="3706" y="8423"/>
                    </a:moveTo>
                    <a:cubicBezTo>
                      <a:pt x="6500" y="8423"/>
                      <a:pt x="8774" y="6150"/>
                      <a:pt x="8774" y="3356"/>
                    </a:cubicBezTo>
                    <a:cubicBezTo>
                      <a:pt x="8774" y="2070"/>
                      <a:pt x="8292" y="894"/>
                      <a:pt x="7499" y="0"/>
                    </a:cubicBezTo>
                    <a:cubicBezTo>
                      <a:pt x="6493" y="913"/>
                      <a:pt x="6493" y="913"/>
                      <a:pt x="6493" y="913"/>
                    </a:cubicBezTo>
                    <a:cubicBezTo>
                      <a:pt x="7065" y="1566"/>
                      <a:pt x="7412" y="2420"/>
                      <a:pt x="7412" y="3356"/>
                    </a:cubicBezTo>
                    <a:cubicBezTo>
                      <a:pt x="7412" y="5403"/>
                      <a:pt x="5753" y="7062"/>
                      <a:pt x="3706" y="7062"/>
                    </a:cubicBezTo>
                    <a:cubicBezTo>
                      <a:pt x="2642" y="7062"/>
                      <a:pt x="1683" y="6613"/>
                      <a:pt x="1007" y="5895"/>
                    </a:cubicBezTo>
                    <a:cubicBezTo>
                      <a:pt x="0" y="6808"/>
                      <a:pt x="0" y="6808"/>
                      <a:pt x="0" y="6808"/>
                    </a:cubicBezTo>
                    <a:cubicBezTo>
                      <a:pt x="926" y="7801"/>
                      <a:pt x="2245" y="8423"/>
                      <a:pt x="3706" y="8423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$1ídé"/>
              <p:cNvSpPr/>
              <p:nvPr/>
            </p:nvSpPr>
            <p:spPr bwMode="auto">
              <a:xfrm>
                <a:off x="5543973" y="3233291"/>
                <a:ext cx="1470154" cy="1408818"/>
              </a:xfrm>
              <a:custGeom>
                <a:avLst/>
                <a:gdLst>
                  <a:gd name="T0" fmla="*/ 4805 w 6405"/>
                  <a:gd name="T1" fmla="*/ 2443 h 6149"/>
                  <a:gd name="T2" fmla="*/ 2699 w 6405"/>
                  <a:gd name="T3" fmla="*/ 4548 h 6149"/>
                  <a:gd name="T4" fmla="*/ 1185 w 6405"/>
                  <a:gd name="T5" fmla="*/ 3906 h 6149"/>
                  <a:gd name="T6" fmla="*/ 0 w 6405"/>
                  <a:gd name="T7" fmla="*/ 4982 h 6149"/>
                  <a:gd name="T8" fmla="*/ 2699 w 6405"/>
                  <a:gd name="T9" fmla="*/ 6149 h 6149"/>
                  <a:gd name="T10" fmla="*/ 6405 w 6405"/>
                  <a:gd name="T11" fmla="*/ 2443 h 6149"/>
                  <a:gd name="T12" fmla="*/ 5486 w 6405"/>
                  <a:gd name="T13" fmla="*/ 0 h 6149"/>
                  <a:gd name="T14" fmla="*/ 4301 w 6405"/>
                  <a:gd name="T15" fmla="*/ 1076 h 6149"/>
                  <a:gd name="T16" fmla="*/ 4805 w 6405"/>
                  <a:gd name="T17" fmla="*/ 2443 h 6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5" h="6149">
                    <a:moveTo>
                      <a:pt x="4805" y="2443"/>
                    </a:moveTo>
                    <a:cubicBezTo>
                      <a:pt x="4805" y="3606"/>
                      <a:pt x="3862" y="4548"/>
                      <a:pt x="2699" y="4548"/>
                    </a:cubicBezTo>
                    <a:cubicBezTo>
                      <a:pt x="2105" y="4548"/>
                      <a:pt x="1568" y="4302"/>
                      <a:pt x="1185" y="3906"/>
                    </a:cubicBezTo>
                    <a:cubicBezTo>
                      <a:pt x="0" y="4982"/>
                      <a:pt x="0" y="4982"/>
                      <a:pt x="0" y="4982"/>
                    </a:cubicBezTo>
                    <a:cubicBezTo>
                      <a:pt x="676" y="5700"/>
                      <a:pt x="1635" y="6149"/>
                      <a:pt x="2699" y="6149"/>
                    </a:cubicBezTo>
                    <a:cubicBezTo>
                      <a:pt x="4746" y="6149"/>
                      <a:pt x="6405" y="4490"/>
                      <a:pt x="6405" y="2443"/>
                    </a:cubicBezTo>
                    <a:cubicBezTo>
                      <a:pt x="6405" y="1507"/>
                      <a:pt x="6058" y="653"/>
                      <a:pt x="5486" y="0"/>
                    </a:cubicBezTo>
                    <a:cubicBezTo>
                      <a:pt x="4301" y="1076"/>
                      <a:pt x="4301" y="1076"/>
                      <a:pt x="4301" y="1076"/>
                    </a:cubicBezTo>
                    <a:cubicBezTo>
                      <a:pt x="4615" y="1444"/>
                      <a:pt x="4805" y="1921"/>
                      <a:pt x="4805" y="2443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šľíďê"/>
              <p:cNvSpPr/>
              <p:nvPr/>
            </p:nvSpPr>
            <p:spPr bwMode="auto">
              <a:xfrm>
                <a:off x="5312045" y="2943860"/>
                <a:ext cx="1490280" cy="1430861"/>
              </a:xfrm>
              <a:custGeom>
                <a:avLst/>
                <a:gdLst>
                  <a:gd name="T0" fmla="*/ 3706 w 6493"/>
                  <a:gd name="T1" fmla="*/ 0 h 6245"/>
                  <a:gd name="T2" fmla="*/ 0 w 6493"/>
                  <a:gd name="T3" fmla="*/ 3706 h 6245"/>
                  <a:gd name="T4" fmla="*/ 1007 w 6493"/>
                  <a:gd name="T5" fmla="*/ 6245 h 6245"/>
                  <a:gd name="T6" fmla="*/ 2192 w 6493"/>
                  <a:gd name="T7" fmla="*/ 5169 h 6245"/>
                  <a:gd name="T8" fmla="*/ 1601 w 6493"/>
                  <a:gd name="T9" fmla="*/ 3706 h 6245"/>
                  <a:gd name="T10" fmla="*/ 3706 w 6493"/>
                  <a:gd name="T11" fmla="*/ 1600 h 6245"/>
                  <a:gd name="T12" fmla="*/ 5308 w 6493"/>
                  <a:gd name="T13" fmla="*/ 2339 h 6245"/>
                  <a:gd name="T14" fmla="*/ 6493 w 6493"/>
                  <a:gd name="T15" fmla="*/ 1263 h 6245"/>
                  <a:gd name="T16" fmla="*/ 3706 w 6493"/>
                  <a:gd name="T17" fmla="*/ 0 h 6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3" h="6245">
                    <a:moveTo>
                      <a:pt x="3706" y="0"/>
                    </a:moveTo>
                    <a:cubicBezTo>
                      <a:pt x="1659" y="0"/>
                      <a:pt x="0" y="1659"/>
                      <a:pt x="0" y="3706"/>
                    </a:cubicBezTo>
                    <a:cubicBezTo>
                      <a:pt x="0" y="4689"/>
                      <a:pt x="383" y="5582"/>
                      <a:pt x="1007" y="6245"/>
                    </a:cubicBezTo>
                    <a:cubicBezTo>
                      <a:pt x="2192" y="5169"/>
                      <a:pt x="2192" y="5169"/>
                      <a:pt x="2192" y="5169"/>
                    </a:cubicBezTo>
                    <a:cubicBezTo>
                      <a:pt x="1826" y="4790"/>
                      <a:pt x="1601" y="4274"/>
                      <a:pt x="1601" y="3706"/>
                    </a:cubicBezTo>
                    <a:cubicBezTo>
                      <a:pt x="1601" y="2543"/>
                      <a:pt x="2543" y="1600"/>
                      <a:pt x="3706" y="1600"/>
                    </a:cubicBezTo>
                    <a:cubicBezTo>
                      <a:pt x="4348" y="1600"/>
                      <a:pt x="4922" y="1887"/>
                      <a:pt x="5308" y="2339"/>
                    </a:cubicBezTo>
                    <a:cubicBezTo>
                      <a:pt x="6493" y="1263"/>
                      <a:pt x="6493" y="1263"/>
                      <a:pt x="6493" y="1263"/>
                    </a:cubicBezTo>
                    <a:cubicBezTo>
                      <a:pt x="5814" y="489"/>
                      <a:pt x="4817" y="0"/>
                      <a:pt x="3706" y="0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ṥlïḑe"/>
              <p:cNvSpPr/>
              <p:nvPr/>
            </p:nvSpPr>
            <p:spPr bwMode="auto">
              <a:xfrm>
                <a:off x="5680063" y="3309961"/>
                <a:ext cx="851041" cy="818456"/>
              </a:xfrm>
              <a:custGeom>
                <a:avLst/>
                <a:gdLst>
                  <a:gd name="T0" fmla="*/ 1144 w 3707"/>
                  <a:gd name="T1" fmla="*/ 2106 h 3569"/>
                  <a:gd name="T2" fmla="*/ 2105 w 3707"/>
                  <a:gd name="T3" fmla="*/ 1145 h 3569"/>
                  <a:gd name="T4" fmla="*/ 2858 w 3707"/>
                  <a:gd name="T5" fmla="*/ 1510 h 3569"/>
                  <a:gd name="T6" fmla="*/ 3707 w 3707"/>
                  <a:gd name="T7" fmla="*/ 739 h 3569"/>
                  <a:gd name="T8" fmla="*/ 2105 w 3707"/>
                  <a:gd name="T9" fmla="*/ 0 h 3569"/>
                  <a:gd name="T10" fmla="*/ 0 w 3707"/>
                  <a:gd name="T11" fmla="*/ 2106 h 3569"/>
                  <a:gd name="T12" fmla="*/ 591 w 3707"/>
                  <a:gd name="T13" fmla="*/ 3569 h 3569"/>
                  <a:gd name="T14" fmla="*/ 1439 w 3707"/>
                  <a:gd name="T15" fmla="*/ 2798 h 3569"/>
                  <a:gd name="T16" fmla="*/ 1144 w 3707"/>
                  <a:gd name="T17" fmla="*/ 2106 h 3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07" h="3569">
                    <a:moveTo>
                      <a:pt x="1144" y="2106"/>
                    </a:moveTo>
                    <a:cubicBezTo>
                      <a:pt x="1144" y="1575"/>
                      <a:pt x="1574" y="1145"/>
                      <a:pt x="2105" y="1145"/>
                    </a:cubicBezTo>
                    <a:cubicBezTo>
                      <a:pt x="2411" y="1145"/>
                      <a:pt x="2682" y="1288"/>
                      <a:pt x="2858" y="1510"/>
                    </a:cubicBezTo>
                    <a:cubicBezTo>
                      <a:pt x="3707" y="739"/>
                      <a:pt x="3707" y="739"/>
                      <a:pt x="3707" y="739"/>
                    </a:cubicBezTo>
                    <a:cubicBezTo>
                      <a:pt x="3321" y="287"/>
                      <a:pt x="2747" y="0"/>
                      <a:pt x="2105" y="0"/>
                    </a:cubicBezTo>
                    <a:cubicBezTo>
                      <a:pt x="942" y="0"/>
                      <a:pt x="0" y="943"/>
                      <a:pt x="0" y="2106"/>
                    </a:cubicBezTo>
                    <a:cubicBezTo>
                      <a:pt x="0" y="2674"/>
                      <a:pt x="225" y="3190"/>
                      <a:pt x="591" y="3569"/>
                    </a:cubicBezTo>
                    <a:cubicBezTo>
                      <a:pt x="1439" y="2798"/>
                      <a:pt x="1439" y="2798"/>
                      <a:pt x="1439" y="2798"/>
                    </a:cubicBezTo>
                    <a:cubicBezTo>
                      <a:pt x="1257" y="2624"/>
                      <a:pt x="1144" y="2378"/>
                      <a:pt x="1144" y="2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ŝḷíḋè"/>
              <p:cNvSpPr/>
              <p:nvPr/>
            </p:nvSpPr>
            <p:spPr bwMode="auto">
              <a:xfrm>
                <a:off x="5815194" y="3479594"/>
                <a:ext cx="830915" cy="795455"/>
              </a:xfrm>
              <a:custGeom>
                <a:avLst/>
                <a:gdLst>
                  <a:gd name="T0" fmla="*/ 1514 w 3620"/>
                  <a:gd name="T1" fmla="*/ 3472 h 3472"/>
                  <a:gd name="T2" fmla="*/ 3620 w 3620"/>
                  <a:gd name="T3" fmla="*/ 1367 h 3472"/>
                  <a:gd name="T4" fmla="*/ 3116 w 3620"/>
                  <a:gd name="T5" fmla="*/ 0 h 3472"/>
                  <a:gd name="T6" fmla="*/ 2267 w 3620"/>
                  <a:gd name="T7" fmla="*/ 771 h 3472"/>
                  <a:gd name="T8" fmla="*/ 2475 w 3620"/>
                  <a:gd name="T9" fmla="*/ 1367 h 3472"/>
                  <a:gd name="T10" fmla="*/ 1514 w 3620"/>
                  <a:gd name="T11" fmla="*/ 2328 h 3472"/>
                  <a:gd name="T12" fmla="*/ 848 w 3620"/>
                  <a:gd name="T13" fmla="*/ 2059 h 3472"/>
                  <a:gd name="T14" fmla="*/ 0 w 3620"/>
                  <a:gd name="T15" fmla="*/ 2830 h 3472"/>
                  <a:gd name="T16" fmla="*/ 1514 w 3620"/>
                  <a:gd name="T17" fmla="*/ 3472 h 3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0" h="3472">
                    <a:moveTo>
                      <a:pt x="1514" y="3472"/>
                    </a:moveTo>
                    <a:cubicBezTo>
                      <a:pt x="2677" y="3472"/>
                      <a:pt x="3620" y="2530"/>
                      <a:pt x="3620" y="1367"/>
                    </a:cubicBezTo>
                    <a:cubicBezTo>
                      <a:pt x="3620" y="845"/>
                      <a:pt x="3430" y="368"/>
                      <a:pt x="3116" y="0"/>
                    </a:cubicBezTo>
                    <a:cubicBezTo>
                      <a:pt x="2267" y="771"/>
                      <a:pt x="2267" y="771"/>
                      <a:pt x="2267" y="771"/>
                    </a:cubicBezTo>
                    <a:cubicBezTo>
                      <a:pt x="2397" y="935"/>
                      <a:pt x="2475" y="1142"/>
                      <a:pt x="2475" y="1367"/>
                    </a:cubicBezTo>
                    <a:cubicBezTo>
                      <a:pt x="2475" y="1898"/>
                      <a:pt x="2045" y="2328"/>
                      <a:pt x="1514" y="2328"/>
                    </a:cubicBezTo>
                    <a:cubicBezTo>
                      <a:pt x="1256" y="2328"/>
                      <a:pt x="1021" y="2225"/>
                      <a:pt x="848" y="2059"/>
                    </a:cubicBezTo>
                    <a:cubicBezTo>
                      <a:pt x="0" y="2830"/>
                      <a:pt x="0" y="2830"/>
                      <a:pt x="0" y="2830"/>
                    </a:cubicBezTo>
                    <a:cubicBezTo>
                      <a:pt x="383" y="3226"/>
                      <a:pt x="920" y="3472"/>
                      <a:pt x="1514" y="3472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îśḻîḑe"/>
              <p:cNvSpPr/>
              <p:nvPr/>
            </p:nvSpPr>
            <p:spPr bwMode="auto">
              <a:xfrm>
                <a:off x="6010704" y="3655936"/>
                <a:ext cx="372810" cy="357476"/>
              </a:xfrm>
              <a:custGeom>
                <a:avLst/>
                <a:gdLst>
                  <a:gd name="T0" fmla="*/ 666 w 1627"/>
                  <a:gd name="T1" fmla="*/ 1557 h 1557"/>
                  <a:gd name="T2" fmla="*/ 1627 w 1627"/>
                  <a:gd name="T3" fmla="*/ 596 h 1557"/>
                  <a:gd name="T4" fmla="*/ 1419 w 1627"/>
                  <a:gd name="T5" fmla="*/ 0 h 1557"/>
                  <a:gd name="T6" fmla="*/ 0 w 1627"/>
                  <a:gd name="T7" fmla="*/ 1288 h 1557"/>
                  <a:gd name="T8" fmla="*/ 666 w 1627"/>
                  <a:gd name="T9" fmla="*/ 1557 h 1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7" h="1557">
                    <a:moveTo>
                      <a:pt x="666" y="1557"/>
                    </a:moveTo>
                    <a:cubicBezTo>
                      <a:pt x="1197" y="1557"/>
                      <a:pt x="1627" y="1127"/>
                      <a:pt x="1627" y="596"/>
                    </a:cubicBezTo>
                    <a:cubicBezTo>
                      <a:pt x="1627" y="371"/>
                      <a:pt x="1549" y="164"/>
                      <a:pt x="1419" y="0"/>
                    </a:cubicBezTo>
                    <a:cubicBezTo>
                      <a:pt x="0" y="1288"/>
                      <a:pt x="0" y="1288"/>
                      <a:pt x="0" y="1288"/>
                    </a:cubicBezTo>
                    <a:cubicBezTo>
                      <a:pt x="173" y="1454"/>
                      <a:pt x="408" y="1557"/>
                      <a:pt x="666" y="1557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išlîdê"/>
              <p:cNvSpPr/>
              <p:nvPr/>
            </p:nvSpPr>
            <p:spPr bwMode="auto">
              <a:xfrm>
                <a:off x="5942659" y="3572557"/>
                <a:ext cx="392936" cy="378560"/>
              </a:xfrm>
              <a:custGeom>
                <a:avLst/>
                <a:gdLst>
                  <a:gd name="T0" fmla="*/ 961 w 1714"/>
                  <a:gd name="T1" fmla="*/ 0 h 1653"/>
                  <a:gd name="T2" fmla="*/ 0 w 1714"/>
                  <a:gd name="T3" fmla="*/ 961 h 1653"/>
                  <a:gd name="T4" fmla="*/ 295 w 1714"/>
                  <a:gd name="T5" fmla="*/ 1653 h 1653"/>
                  <a:gd name="T6" fmla="*/ 1714 w 1714"/>
                  <a:gd name="T7" fmla="*/ 365 h 1653"/>
                  <a:gd name="T8" fmla="*/ 961 w 1714"/>
                  <a:gd name="T9" fmla="*/ 0 h 1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4" h="1653">
                    <a:moveTo>
                      <a:pt x="961" y="0"/>
                    </a:moveTo>
                    <a:cubicBezTo>
                      <a:pt x="430" y="0"/>
                      <a:pt x="0" y="430"/>
                      <a:pt x="0" y="961"/>
                    </a:cubicBezTo>
                    <a:cubicBezTo>
                      <a:pt x="0" y="1233"/>
                      <a:pt x="113" y="1479"/>
                      <a:pt x="295" y="1653"/>
                    </a:cubicBezTo>
                    <a:cubicBezTo>
                      <a:pt x="1714" y="365"/>
                      <a:pt x="1714" y="365"/>
                      <a:pt x="1714" y="365"/>
                    </a:cubicBezTo>
                    <a:cubicBezTo>
                      <a:pt x="1538" y="143"/>
                      <a:pt x="1267" y="0"/>
                      <a:pt x="961" y="0"/>
                    </a:cubicBezTo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Sľîḍè"/>
              <p:cNvSpPr/>
              <p:nvPr/>
            </p:nvSpPr>
            <p:spPr bwMode="auto">
              <a:xfrm>
                <a:off x="7307391" y="3585974"/>
                <a:ext cx="112130" cy="413062"/>
              </a:xfrm>
              <a:custGeom>
                <a:avLst/>
                <a:gdLst>
                  <a:gd name="T0" fmla="*/ 450 w 487"/>
                  <a:gd name="T1" fmla="*/ 1073 h 1804"/>
                  <a:gd name="T2" fmla="*/ 450 w 487"/>
                  <a:gd name="T3" fmla="*/ 1167 h 1804"/>
                  <a:gd name="T4" fmla="*/ 435 w 487"/>
                  <a:gd name="T5" fmla="*/ 1182 h 1804"/>
                  <a:gd name="T6" fmla="*/ 367 w 487"/>
                  <a:gd name="T7" fmla="*/ 1182 h 1804"/>
                  <a:gd name="T8" fmla="*/ 353 w 487"/>
                  <a:gd name="T9" fmla="*/ 1167 h 1804"/>
                  <a:gd name="T10" fmla="*/ 353 w 487"/>
                  <a:gd name="T11" fmla="*/ 1165 h 1804"/>
                  <a:gd name="T12" fmla="*/ 116 w 487"/>
                  <a:gd name="T13" fmla="*/ 1240 h 1804"/>
                  <a:gd name="T14" fmla="*/ 70 w 487"/>
                  <a:gd name="T15" fmla="*/ 1237 h 1804"/>
                  <a:gd name="T16" fmla="*/ 0 w 487"/>
                  <a:gd name="T17" fmla="*/ 1804 h 1804"/>
                  <a:gd name="T18" fmla="*/ 295 w 487"/>
                  <a:gd name="T19" fmla="*/ 1800 h 1804"/>
                  <a:gd name="T20" fmla="*/ 340 w 487"/>
                  <a:gd name="T21" fmla="*/ 1679 h 1804"/>
                  <a:gd name="T22" fmla="*/ 205 w 487"/>
                  <a:gd name="T23" fmla="*/ 1688 h 1804"/>
                  <a:gd name="T24" fmla="*/ 218 w 487"/>
                  <a:gd name="T25" fmla="*/ 1604 h 1804"/>
                  <a:gd name="T26" fmla="*/ 418 w 487"/>
                  <a:gd name="T27" fmla="*/ 1469 h 1804"/>
                  <a:gd name="T28" fmla="*/ 487 w 487"/>
                  <a:gd name="T29" fmla="*/ 1282 h 1804"/>
                  <a:gd name="T30" fmla="*/ 487 w 487"/>
                  <a:gd name="T31" fmla="*/ 1194 h 1804"/>
                  <a:gd name="T32" fmla="*/ 451 w 487"/>
                  <a:gd name="T33" fmla="*/ 1172 h 1804"/>
                  <a:gd name="T34" fmla="*/ 451 w 487"/>
                  <a:gd name="T35" fmla="*/ 1074 h 1804"/>
                  <a:gd name="T36" fmla="*/ 450 w 487"/>
                  <a:gd name="T37" fmla="*/ 1073 h 1804"/>
                  <a:gd name="T38" fmla="*/ 295 w 487"/>
                  <a:gd name="T39" fmla="*/ 0 h 1804"/>
                  <a:gd name="T40" fmla="*/ 204 w 487"/>
                  <a:gd name="T41" fmla="*/ 4 h 1804"/>
                  <a:gd name="T42" fmla="*/ 50 w 487"/>
                  <a:gd name="T43" fmla="*/ 56 h 1804"/>
                  <a:gd name="T44" fmla="*/ 34 w 487"/>
                  <a:gd name="T45" fmla="*/ 9 h 1804"/>
                  <a:gd name="T46" fmla="*/ 2 w 487"/>
                  <a:gd name="T47" fmla="*/ 10 h 1804"/>
                  <a:gd name="T48" fmla="*/ 64 w 487"/>
                  <a:gd name="T49" fmla="*/ 488 h 1804"/>
                  <a:gd name="T50" fmla="*/ 116 w 487"/>
                  <a:gd name="T51" fmla="*/ 484 h 1804"/>
                  <a:gd name="T52" fmla="*/ 295 w 487"/>
                  <a:gd name="T53" fmla="*/ 520 h 1804"/>
                  <a:gd name="T54" fmla="*/ 295 w 487"/>
                  <a:gd name="T55" fmla="*/ 159 h 1804"/>
                  <a:gd name="T56" fmla="*/ 218 w 487"/>
                  <a:gd name="T57" fmla="*/ 118 h 1804"/>
                  <a:gd name="T58" fmla="*/ 205 w 487"/>
                  <a:gd name="T59" fmla="*/ 33 h 1804"/>
                  <a:gd name="T60" fmla="*/ 295 w 487"/>
                  <a:gd name="T61" fmla="*/ 37 h 1804"/>
                  <a:gd name="T62" fmla="*/ 295 w 487"/>
                  <a:gd name="T6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7" h="1804">
                    <a:moveTo>
                      <a:pt x="450" y="1073"/>
                    </a:moveTo>
                    <a:cubicBezTo>
                      <a:pt x="450" y="1167"/>
                      <a:pt x="450" y="1167"/>
                      <a:pt x="450" y="1167"/>
                    </a:cubicBezTo>
                    <a:cubicBezTo>
                      <a:pt x="450" y="1175"/>
                      <a:pt x="443" y="1182"/>
                      <a:pt x="435" y="1182"/>
                    </a:cubicBezTo>
                    <a:cubicBezTo>
                      <a:pt x="367" y="1182"/>
                      <a:pt x="367" y="1182"/>
                      <a:pt x="367" y="1182"/>
                    </a:cubicBezTo>
                    <a:cubicBezTo>
                      <a:pt x="359" y="1182"/>
                      <a:pt x="353" y="1175"/>
                      <a:pt x="353" y="1167"/>
                    </a:cubicBezTo>
                    <a:cubicBezTo>
                      <a:pt x="353" y="1165"/>
                      <a:pt x="353" y="1165"/>
                      <a:pt x="353" y="1165"/>
                    </a:cubicBezTo>
                    <a:cubicBezTo>
                      <a:pt x="300" y="1212"/>
                      <a:pt x="224" y="1240"/>
                      <a:pt x="116" y="1240"/>
                    </a:cubicBezTo>
                    <a:cubicBezTo>
                      <a:pt x="101" y="1240"/>
                      <a:pt x="85" y="1239"/>
                      <a:pt x="70" y="1237"/>
                    </a:cubicBezTo>
                    <a:cubicBezTo>
                      <a:pt x="57" y="1429"/>
                      <a:pt x="34" y="1618"/>
                      <a:pt x="0" y="1804"/>
                    </a:cubicBezTo>
                    <a:cubicBezTo>
                      <a:pt x="295" y="1800"/>
                      <a:pt x="295" y="1800"/>
                      <a:pt x="295" y="1800"/>
                    </a:cubicBezTo>
                    <a:cubicBezTo>
                      <a:pt x="340" y="1679"/>
                      <a:pt x="340" y="1679"/>
                      <a:pt x="340" y="1679"/>
                    </a:cubicBezTo>
                    <a:cubicBezTo>
                      <a:pt x="297" y="1685"/>
                      <a:pt x="252" y="1688"/>
                      <a:pt x="205" y="1688"/>
                    </a:cubicBezTo>
                    <a:cubicBezTo>
                      <a:pt x="205" y="1688"/>
                      <a:pt x="140" y="1656"/>
                      <a:pt x="218" y="1604"/>
                    </a:cubicBezTo>
                    <a:cubicBezTo>
                      <a:pt x="262" y="1574"/>
                      <a:pt x="350" y="1547"/>
                      <a:pt x="418" y="1469"/>
                    </a:cubicBezTo>
                    <a:cubicBezTo>
                      <a:pt x="487" y="1282"/>
                      <a:pt x="487" y="1282"/>
                      <a:pt x="487" y="1282"/>
                    </a:cubicBezTo>
                    <a:cubicBezTo>
                      <a:pt x="487" y="1194"/>
                      <a:pt x="487" y="1194"/>
                      <a:pt x="487" y="1194"/>
                    </a:cubicBezTo>
                    <a:cubicBezTo>
                      <a:pt x="474" y="1187"/>
                      <a:pt x="462" y="1180"/>
                      <a:pt x="451" y="1172"/>
                    </a:cubicBezTo>
                    <a:cubicBezTo>
                      <a:pt x="451" y="1074"/>
                      <a:pt x="451" y="1074"/>
                      <a:pt x="451" y="1074"/>
                    </a:cubicBezTo>
                    <a:cubicBezTo>
                      <a:pt x="450" y="1074"/>
                      <a:pt x="450" y="1073"/>
                      <a:pt x="450" y="1073"/>
                    </a:cubicBezTo>
                    <a:moveTo>
                      <a:pt x="295" y="0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0" y="167"/>
                      <a:pt x="51" y="327"/>
                      <a:pt x="64" y="488"/>
                    </a:cubicBezTo>
                    <a:cubicBezTo>
                      <a:pt x="81" y="485"/>
                      <a:pt x="99" y="484"/>
                      <a:pt x="116" y="484"/>
                    </a:cubicBezTo>
                    <a:cubicBezTo>
                      <a:pt x="189" y="484"/>
                      <a:pt x="248" y="497"/>
                      <a:pt x="295" y="520"/>
                    </a:cubicBezTo>
                    <a:cubicBezTo>
                      <a:pt x="295" y="159"/>
                      <a:pt x="295" y="159"/>
                      <a:pt x="295" y="159"/>
                    </a:cubicBezTo>
                    <a:cubicBezTo>
                      <a:pt x="264" y="143"/>
                      <a:pt x="237" y="130"/>
                      <a:pt x="218" y="118"/>
                    </a:cubicBezTo>
                    <a:cubicBezTo>
                      <a:pt x="140" y="66"/>
                      <a:pt x="205" y="33"/>
                      <a:pt x="205" y="33"/>
                    </a:cubicBezTo>
                    <a:cubicBezTo>
                      <a:pt x="236" y="33"/>
                      <a:pt x="266" y="34"/>
                      <a:pt x="295" y="37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807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ïşľîḍe"/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152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í$lïḍè"/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śḻîďê"/>
              <p:cNvSpPr/>
              <p:nvPr/>
            </p:nvSpPr>
            <p:spPr bwMode="auto">
              <a:xfrm>
                <a:off x="7322725" y="3697146"/>
                <a:ext cx="66128" cy="172508"/>
              </a:xfrm>
              <a:custGeom>
                <a:avLst/>
                <a:gdLst>
                  <a:gd name="T0" fmla="*/ 289 w 289"/>
                  <a:gd name="T1" fmla="*/ 565 h 756"/>
                  <a:gd name="T2" fmla="*/ 104 w 289"/>
                  <a:gd name="T3" fmla="*/ 639 h 756"/>
                  <a:gd name="T4" fmla="*/ 13 w 289"/>
                  <a:gd name="T5" fmla="*/ 621 h 756"/>
                  <a:gd name="T6" fmla="*/ 6 w 289"/>
                  <a:gd name="T7" fmla="*/ 753 h 756"/>
                  <a:gd name="T8" fmla="*/ 52 w 289"/>
                  <a:gd name="T9" fmla="*/ 756 h 756"/>
                  <a:gd name="T10" fmla="*/ 289 w 289"/>
                  <a:gd name="T11" fmla="*/ 681 h 756"/>
                  <a:gd name="T12" fmla="*/ 289 w 289"/>
                  <a:gd name="T13" fmla="*/ 565 h 756"/>
                  <a:gd name="T14" fmla="*/ 52 w 289"/>
                  <a:gd name="T15" fmla="*/ 0 h 756"/>
                  <a:gd name="T16" fmla="*/ 0 w 289"/>
                  <a:gd name="T17" fmla="*/ 4 h 756"/>
                  <a:gd name="T18" fmla="*/ 9 w 289"/>
                  <a:gd name="T19" fmla="*/ 136 h 756"/>
                  <a:gd name="T20" fmla="*/ 104 w 289"/>
                  <a:gd name="T21" fmla="*/ 117 h 756"/>
                  <a:gd name="T22" fmla="*/ 269 w 289"/>
                  <a:gd name="T23" fmla="*/ 170 h 756"/>
                  <a:gd name="T24" fmla="*/ 231 w 289"/>
                  <a:gd name="T25" fmla="*/ 92 h 756"/>
                  <a:gd name="T26" fmla="*/ 231 w 289"/>
                  <a:gd name="T27" fmla="*/ 36 h 756"/>
                  <a:gd name="T28" fmla="*/ 52 w 289"/>
                  <a:gd name="T29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56">
                    <a:moveTo>
                      <a:pt x="289" y="565"/>
                    </a:moveTo>
                    <a:cubicBezTo>
                      <a:pt x="253" y="611"/>
                      <a:pt x="195" y="639"/>
                      <a:pt x="104" y="639"/>
                    </a:cubicBezTo>
                    <a:cubicBezTo>
                      <a:pt x="75" y="639"/>
                      <a:pt x="44" y="632"/>
                      <a:pt x="13" y="621"/>
                    </a:cubicBezTo>
                    <a:cubicBezTo>
                      <a:pt x="11" y="665"/>
                      <a:pt x="9" y="709"/>
                      <a:pt x="6" y="753"/>
                    </a:cubicBezTo>
                    <a:cubicBezTo>
                      <a:pt x="21" y="755"/>
                      <a:pt x="37" y="756"/>
                      <a:pt x="52" y="756"/>
                    </a:cubicBezTo>
                    <a:cubicBezTo>
                      <a:pt x="160" y="756"/>
                      <a:pt x="236" y="728"/>
                      <a:pt x="289" y="681"/>
                    </a:cubicBezTo>
                    <a:cubicBezTo>
                      <a:pt x="289" y="565"/>
                      <a:pt x="289" y="565"/>
                      <a:pt x="289" y="565"/>
                    </a:cubicBezTo>
                    <a:moveTo>
                      <a:pt x="52" y="0"/>
                    </a:moveTo>
                    <a:cubicBezTo>
                      <a:pt x="35" y="0"/>
                      <a:pt x="17" y="1"/>
                      <a:pt x="0" y="4"/>
                    </a:cubicBezTo>
                    <a:cubicBezTo>
                      <a:pt x="3" y="48"/>
                      <a:pt x="6" y="92"/>
                      <a:pt x="9" y="136"/>
                    </a:cubicBezTo>
                    <a:cubicBezTo>
                      <a:pt x="41" y="124"/>
                      <a:pt x="74" y="117"/>
                      <a:pt x="104" y="117"/>
                    </a:cubicBezTo>
                    <a:cubicBezTo>
                      <a:pt x="180" y="117"/>
                      <a:pt x="233" y="137"/>
                      <a:pt x="269" y="170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31" y="36"/>
                      <a:pt x="231" y="36"/>
                      <a:pt x="231" y="36"/>
                    </a:cubicBezTo>
                    <a:cubicBezTo>
                      <a:pt x="184" y="13"/>
                      <a:pt x="125" y="0"/>
                      <a:pt x="52" y="0"/>
                    </a:cubicBezTo>
                  </a:path>
                </a:pathLst>
              </a:custGeom>
              <a:solidFill>
                <a:srgbClr val="844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ṡlíḍe"/>
              <p:cNvSpPr/>
              <p:nvPr/>
            </p:nvSpPr>
            <p:spPr bwMode="auto">
              <a:xfrm>
                <a:off x="7324642" y="3723981"/>
                <a:ext cx="64211" cy="118839"/>
              </a:xfrm>
              <a:custGeom>
                <a:avLst/>
                <a:gdLst>
                  <a:gd name="T0" fmla="*/ 8 w 280"/>
                  <a:gd name="T1" fmla="*/ 328 h 522"/>
                  <a:gd name="T2" fmla="*/ 4 w 280"/>
                  <a:gd name="T3" fmla="*/ 504 h 522"/>
                  <a:gd name="T4" fmla="*/ 95 w 280"/>
                  <a:gd name="T5" fmla="*/ 522 h 522"/>
                  <a:gd name="T6" fmla="*/ 280 w 280"/>
                  <a:gd name="T7" fmla="*/ 448 h 522"/>
                  <a:gd name="T8" fmla="*/ 280 w 280"/>
                  <a:gd name="T9" fmla="*/ 381 h 522"/>
                  <a:gd name="T10" fmla="*/ 183 w 280"/>
                  <a:gd name="T11" fmla="*/ 412 h 522"/>
                  <a:gd name="T12" fmla="*/ 8 w 280"/>
                  <a:gd name="T13" fmla="*/ 328 h 522"/>
                  <a:gd name="T14" fmla="*/ 95 w 280"/>
                  <a:gd name="T15" fmla="*/ 0 h 522"/>
                  <a:gd name="T16" fmla="*/ 0 w 280"/>
                  <a:gd name="T17" fmla="*/ 19 h 522"/>
                  <a:gd name="T18" fmla="*/ 7 w 280"/>
                  <a:gd name="T19" fmla="*/ 195 h 522"/>
                  <a:gd name="T20" fmla="*/ 183 w 280"/>
                  <a:gd name="T21" fmla="*/ 110 h 522"/>
                  <a:gd name="T22" fmla="*/ 280 w 280"/>
                  <a:gd name="T23" fmla="*/ 141 h 522"/>
                  <a:gd name="T24" fmla="*/ 280 w 280"/>
                  <a:gd name="T25" fmla="*/ 93 h 522"/>
                  <a:gd name="T26" fmla="*/ 260 w 280"/>
                  <a:gd name="T27" fmla="*/ 53 h 522"/>
                  <a:gd name="T28" fmla="*/ 95 w 280"/>
                  <a:gd name="T2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" h="522">
                    <a:moveTo>
                      <a:pt x="8" y="328"/>
                    </a:moveTo>
                    <a:cubicBezTo>
                      <a:pt x="7" y="387"/>
                      <a:pt x="6" y="446"/>
                      <a:pt x="4" y="504"/>
                    </a:cubicBezTo>
                    <a:cubicBezTo>
                      <a:pt x="35" y="515"/>
                      <a:pt x="66" y="522"/>
                      <a:pt x="95" y="522"/>
                    </a:cubicBezTo>
                    <a:cubicBezTo>
                      <a:pt x="186" y="522"/>
                      <a:pt x="244" y="494"/>
                      <a:pt x="280" y="448"/>
                    </a:cubicBezTo>
                    <a:cubicBezTo>
                      <a:pt x="280" y="381"/>
                      <a:pt x="280" y="381"/>
                      <a:pt x="280" y="381"/>
                    </a:cubicBezTo>
                    <a:cubicBezTo>
                      <a:pt x="259" y="400"/>
                      <a:pt x="228" y="412"/>
                      <a:pt x="183" y="412"/>
                    </a:cubicBezTo>
                    <a:cubicBezTo>
                      <a:pt x="126" y="412"/>
                      <a:pt x="58" y="368"/>
                      <a:pt x="8" y="328"/>
                    </a:cubicBezTo>
                    <a:moveTo>
                      <a:pt x="95" y="0"/>
                    </a:moveTo>
                    <a:cubicBezTo>
                      <a:pt x="65" y="0"/>
                      <a:pt x="32" y="7"/>
                      <a:pt x="0" y="19"/>
                    </a:cubicBezTo>
                    <a:cubicBezTo>
                      <a:pt x="3" y="77"/>
                      <a:pt x="5" y="136"/>
                      <a:pt x="7" y="195"/>
                    </a:cubicBezTo>
                    <a:cubicBezTo>
                      <a:pt x="57" y="154"/>
                      <a:pt x="126" y="110"/>
                      <a:pt x="183" y="110"/>
                    </a:cubicBezTo>
                    <a:cubicBezTo>
                      <a:pt x="228" y="110"/>
                      <a:pt x="259" y="122"/>
                      <a:pt x="280" y="141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24" y="20"/>
                      <a:pt x="171" y="0"/>
                      <a:pt x="95" y="0"/>
                    </a:cubicBezTo>
                  </a:path>
                </a:pathLst>
              </a:custGeom>
              <a:solidFill>
                <a:srgbClr val="7E6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ľîḋé"/>
              <p:cNvSpPr/>
              <p:nvPr/>
            </p:nvSpPr>
            <p:spPr bwMode="auto">
              <a:xfrm>
                <a:off x="7325601" y="3748899"/>
                <a:ext cx="63253" cy="69003"/>
              </a:xfrm>
              <a:custGeom>
                <a:avLst/>
                <a:gdLst>
                  <a:gd name="T0" fmla="*/ 176 w 273"/>
                  <a:gd name="T1" fmla="*/ 0 h 302"/>
                  <a:gd name="T2" fmla="*/ 0 w 273"/>
                  <a:gd name="T3" fmla="*/ 85 h 302"/>
                  <a:gd name="T4" fmla="*/ 1 w 273"/>
                  <a:gd name="T5" fmla="*/ 192 h 302"/>
                  <a:gd name="T6" fmla="*/ 1 w 273"/>
                  <a:gd name="T7" fmla="*/ 218 h 302"/>
                  <a:gd name="T8" fmla="*/ 176 w 273"/>
                  <a:gd name="T9" fmla="*/ 302 h 302"/>
                  <a:gd name="T10" fmla="*/ 273 w 273"/>
                  <a:gd name="T11" fmla="*/ 271 h 302"/>
                  <a:gd name="T12" fmla="*/ 273 w 273"/>
                  <a:gd name="T13" fmla="*/ 192 h 302"/>
                  <a:gd name="T14" fmla="*/ 169 w 273"/>
                  <a:gd name="T15" fmla="*/ 184 h 302"/>
                  <a:gd name="T16" fmla="*/ 137 w 273"/>
                  <a:gd name="T17" fmla="*/ 183 h 302"/>
                  <a:gd name="T18" fmla="*/ 115 w 273"/>
                  <a:gd name="T19" fmla="*/ 183 h 302"/>
                  <a:gd name="T20" fmla="*/ 99 w 273"/>
                  <a:gd name="T21" fmla="*/ 166 h 302"/>
                  <a:gd name="T22" fmla="*/ 99 w 273"/>
                  <a:gd name="T23" fmla="*/ 166 h 302"/>
                  <a:gd name="T24" fmla="*/ 99 w 273"/>
                  <a:gd name="T25" fmla="*/ 150 h 302"/>
                  <a:gd name="T26" fmla="*/ 273 w 273"/>
                  <a:gd name="T27" fmla="*/ 150 h 302"/>
                  <a:gd name="T28" fmla="*/ 99 w 273"/>
                  <a:gd name="T29" fmla="*/ 150 h 302"/>
                  <a:gd name="T30" fmla="*/ 99 w 273"/>
                  <a:gd name="T31" fmla="*/ 135 h 302"/>
                  <a:gd name="T32" fmla="*/ 99 w 273"/>
                  <a:gd name="T33" fmla="*/ 135 h 302"/>
                  <a:gd name="T34" fmla="*/ 101 w 273"/>
                  <a:gd name="T35" fmla="*/ 127 h 302"/>
                  <a:gd name="T36" fmla="*/ 116 w 273"/>
                  <a:gd name="T37" fmla="*/ 116 h 302"/>
                  <a:gd name="T38" fmla="*/ 138 w 273"/>
                  <a:gd name="T39" fmla="*/ 116 h 302"/>
                  <a:gd name="T40" fmla="*/ 168 w 273"/>
                  <a:gd name="T41" fmla="*/ 116 h 302"/>
                  <a:gd name="T42" fmla="*/ 273 w 273"/>
                  <a:gd name="T43" fmla="*/ 107 h 302"/>
                  <a:gd name="T44" fmla="*/ 273 w 273"/>
                  <a:gd name="T45" fmla="*/ 31 h 302"/>
                  <a:gd name="T46" fmla="*/ 176 w 273"/>
                  <a:gd name="T4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3" h="302">
                    <a:moveTo>
                      <a:pt x="176" y="0"/>
                    </a:moveTo>
                    <a:cubicBezTo>
                      <a:pt x="119" y="0"/>
                      <a:pt x="50" y="44"/>
                      <a:pt x="0" y="85"/>
                    </a:cubicBezTo>
                    <a:cubicBezTo>
                      <a:pt x="0" y="120"/>
                      <a:pt x="1" y="156"/>
                      <a:pt x="1" y="192"/>
                    </a:cubicBezTo>
                    <a:cubicBezTo>
                      <a:pt x="1" y="201"/>
                      <a:pt x="1" y="209"/>
                      <a:pt x="1" y="218"/>
                    </a:cubicBezTo>
                    <a:cubicBezTo>
                      <a:pt x="51" y="258"/>
                      <a:pt x="119" y="302"/>
                      <a:pt x="176" y="302"/>
                    </a:cubicBezTo>
                    <a:cubicBezTo>
                      <a:pt x="221" y="302"/>
                      <a:pt x="252" y="290"/>
                      <a:pt x="273" y="271"/>
                    </a:cubicBezTo>
                    <a:cubicBezTo>
                      <a:pt x="273" y="192"/>
                      <a:pt x="273" y="192"/>
                      <a:pt x="273" y="192"/>
                    </a:cubicBezTo>
                    <a:cubicBezTo>
                      <a:pt x="169" y="184"/>
                      <a:pt x="169" y="184"/>
                      <a:pt x="169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06" y="183"/>
                      <a:pt x="99" y="176"/>
                      <a:pt x="99" y="166"/>
                    </a:cubicBezTo>
                    <a:cubicBezTo>
                      <a:pt x="99" y="166"/>
                      <a:pt x="99" y="166"/>
                      <a:pt x="99" y="166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2"/>
                      <a:pt x="99" y="129"/>
                      <a:pt x="101" y="127"/>
                    </a:cubicBezTo>
                    <a:cubicBezTo>
                      <a:pt x="103" y="121"/>
                      <a:pt x="109" y="116"/>
                      <a:pt x="116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273" y="107"/>
                      <a:pt x="273" y="107"/>
                      <a:pt x="273" y="107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52" y="12"/>
                      <a:pt x="221" y="0"/>
                      <a:pt x="176" y="0"/>
                    </a:cubicBezTo>
                  </a:path>
                </a:pathLst>
              </a:custGeom>
              <a:solidFill>
                <a:srgbClr val="806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ïṩľiḍè"/>
              <p:cNvSpPr/>
              <p:nvPr/>
            </p:nvSpPr>
            <p:spPr bwMode="auto">
              <a:xfrm>
                <a:off x="7339976" y="3593641"/>
                <a:ext cx="35460" cy="28751"/>
              </a:xfrm>
              <a:custGeom>
                <a:avLst/>
                <a:gdLst>
                  <a:gd name="T0" fmla="*/ 65 w 155"/>
                  <a:gd name="T1" fmla="*/ 0 h 126"/>
                  <a:gd name="T2" fmla="*/ 78 w 155"/>
                  <a:gd name="T3" fmla="*/ 85 h 126"/>
                  <a:gd name="T4" fmla="*/ 155 w 155"/>
                  <a:gd name="T5" fmla="*/ 126 h 126"/>
                  <a:gd name="T6" fmla="*/ 155 w 155"/>
                  <a:gd name="T7" fmla="*/ 4 h 126"/>
                  <a:gd name="T8" fmla="*/ 65 w 155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26">
                    <a:moveTo>
                      <a:pt x="65" y="0"/>
                    </a:moveTo>
                    <a:cubicBezTo>
                      <a:pt x="65" y="0"/>
                      <a:pt x="0" y="33"/>
                      <a:pt x="78" y="85"/>
                    </a:cubicBezTo>
                    <a:cubicBezTo>
                      <a:pt x="97" y="97"/>
                      <a:pt x="124" y="110"/>
                      <a:pt x="155" y="126"/>
                    </a:cubicBezTo>
                    <a:cubicBezTo>
                      <a:pt x="155" y="4"/>
                      <a:pt x="155" y="4"/>
                      <a:pt x="155" y="4"/>
                    </a:cubicBezTo>
                    <a:cubicBezTo>
                      <a:pt x="126" y="1"/>
                      <a:pt x="96" y="0"/>
                      <a:pt x="65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şḻïdè"/>
              <p:cNvSpPr/>
              <p:nvPr/>
            </p:nvSpPr>
            <p:spPr bwMode="auto">
              <a:xfrm>
                <a:off x="7339976" y="3922366"/>
                <a:ext cx="63253" cy="49836"/>
              </a:xfrm>
              <a:custGeom>
                <a:avLst/>
                <a:gdLst>
                  <a:gd name="T0" fmla="*/ 278 w 278"/>
                  <a:gd name="T1" fmla="*/ 0 h 219"/>
                  <a:gd name="T2" fmla="*/ 78 w 278"/>
                  <a:gd name="T3" fmla="*/ 135 h 219"/>
                  <a:gd name="T4" fmla="*/ 65 w 278"/>
                  <a:gd name="T5" fmla="*/ 219 h 219"/>
                  <a:gd name="T6" fmla="*/ 200 w 278"/>
                  <a:gd name="T7" fmla="*/ 210 h 219"/>
                  <a:gd name="T8" fmla="*/ 278 w 278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19">
                    <a:moveTo>
                      <a:pt x="278" y="0"/>
                    </a:moveTo>
                    <a:cubicBezTo>
                      <a:pt x="210" y="78"/>
                      <a:pt x="122" y="105"/>
                      <a:pt x="78" y="135"/>
                    </a:cubicBezTo>
                    <a:cubicBezTo>
                      <a:pt x="0" y="187"/>
                      <a:pt x="65" y="219"/>
                      <a:pt x="65" y="219"/>
                    </a:cubicBezTo>
                    <a:cubicBezTo>
                      <a:pt x="112" y="219"/>
                      <a:pt x="157" y="216"/>
                      <a:pt x="200" y="210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iśľïďê"/>
              <p:cNvSpPr/>
              <p:nvPr/>
            </p:nvSpPr>
            <p:spPr bwMode="auto">
              <a:xfrm>
                <a:off x="7410896" y="3832278"/>
                <a:ext cx="8625" cy="26835"/>
              </a:xfrm>
              <a:custGeom>
                <a:avLst/>
                <a:gdLst>
                  <a:gd name="T0" fmla="*/ 0 w 36"/>
                  <a:gd name="T1" fmla="*/ 0 h 120"/>
                  <a:gd name="T2" fmla="*/ 0 w 36"/>
                  <a:gd name="T3" fmla="*/ 98 h 120"/>
                  <a:gd name="T4" fmla="*/ 36 w 36"/>
                  <a:gd name="T5" fmla="*/ 120 h 120"/>
                  <a:gd name="T6" fmla="*/ 36 w 36"/>
                  <a:gd name="T7" fmla="*/ 53 h 120"/>
                  <a:gd name="T8" fmla="*/ 0 w 3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0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1" y="106"/>
                      <a:pt x="23" y="113"/>
                      <a:pt x="36" y="120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3"/>
                      <a:pt x="19" y="32"/>
                      <a:pt x="0" y="0"/>
                    </a:cubicBezTo>
                  </a:path>
                </a:pathLst>
              </a:custGeom>
              <a:solidFill>
                <a:srgbClr val="737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šlîḓe"/>
              <p:cNvSpPr/>
              <p:nvPr/>
            </p:nvSpPr>
            <p:spPr bwMode="auto">
              <a:xfrm>
                <a:off x="7388854" y="3745065"/>
                <a:ext cx="18209" cy="27793"/>
              </a:xfrm>
              <a:custGeom>
                <a:avLst/>
                <a:gdLst>
                  <a:gd name="T0" fmla="*/ 0 w 81"/>
                  <a:gd name="T1" fmla="*/ 0 h 124"/>
                  <a:gd name="T2" fmla="*/ 0 w 81"/>
                  <a:gd name="T3" fmla="*/ 48 h 124"/>
                  <a:gd name="T4" fmla="*/ 0 w 81"/>
                  <a:gd name="T5" fmla="*/ 124 h 124"/>
                  <a:gd name="T6" fmla="*/ 63 w 81"/>
                  <a:gd name="T7" fmla="*/ 119 h 124"/>
                  <a:gd name="T8" fmla="*/ 46 w 81"/>
                  <a:gd name="T9" fmla="*/ 94 h 124"/>
                  <a:gd name="T10" fmla="*/ 0 w 81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24">
                    <a:moveTo>
                      <a:pt x="0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76" y="100"/>
                      <a:pt x="81" y="94"/>
                      <a:pt x="46" y="9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96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ŝļíďe"/>
              <p:cNvSpPr/>
              <p:nvPr/>
            </p:nvSpPr>
            <p:spPr bwMode="auto">
              <a:xfrm>
                <a:off x="7388854" y="3792984"/>
                <a:ext cx="22043" cy="63253"/>
              </a:xfrm>
              <a:custGeom>
                <a:avLst/>
                <a:gdLst>
                  <a:gd name="T0" fmla="*/ 0 w 97"/>
                  <a:gd name="T1" fmla="*/ 0 h 279"/>
                  <a:gd name="T2" fmla="*/ 0 w 97"/>
                  <a:gd name="T3" fmla="*/ 79 h 279"/>
                  <a:gd name="T4" fmla="*/ 0 w 97"/>
                  <a:gd name="T5" fmla="*/ 146 h 279"/>
                  <a:gd name="T6" fmla="*/ 0 w 97"/>
                  <a:gd name="T7" fmla="*/ 262 h 279"/>
                  <a:gd name="T8" fmla="*/ 0 w 97"/>
                  <a:gd name="T9" fmla="*/ 264 h 279"/>
                  <a:gd name="T10" fmla="*/ 14 w 97"/>
                  <a:gd name="T11" fmla="*/ 279 h 279"/>
                  <a:gd name="T12" fmla="*/ 82 w 97"/>
                  <a:gd name="T13" fmla="*/ 279 h 279"/>
                  <a:gd name="T14" fmla="*/ 97 w 97"/>
                  <a:gd name="T15" fmla="*/ 264 h 279"/>
                  <a:gd name="T16" fmla="*/ 97 w 97"/>
                  <a:gd name="T17" fmla="*/ 170 h 279"/>
                  <a:gd name="T18" fmla="*/ 31 w 97"/>
                  <a:gd name="T19" fmla="*/ 2 h 279"/>
                  <a:gd name="T20" fmla="*/ 0 w 97"/>
                  <a:gd name="T2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2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72"/>
                      <a:pt x="6" y="279"/>
                      <a:pt x="14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90" y="279"/>
                      <a:pt x="97" y="272"/>
                      <a:pt x="97" y="264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68" y="124"/>
                      <a:pt x="32" y="56"/>
                      <a:pt x="3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E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şḻîdê"/>
              <p:cNvSpPr/>
              <p:nvPr/>
            </p:nvSpPr>
            <p:spPr bwMode="auto">
              <a:xfrm>
                <a:off x="7348602" y="3783401"/>
                <a:ext cx="48877" cy="9584"/>
              </a:xfrm>
              <a:custGeom>
                <a:avLst/>
                <a:gdLst>
                  <a:gd name="T0" fmla="*/ 212 w 212"/>
                  <a:gd name="T1" fmla="*/ 0 h 44"/>
                  <a:gd name="T2" fmla="*/ 174 w 212"/>
                  <a:gd name="T3" fmla="*/ 0 h 44"/>
                  <a:gd name="T4" fmla="*/ 0 w 212"/>
                  <a:gd name="T5" fmla="*/ 0 h 44"/>
                  <a:gd name="T6" fmla="*/ 0 w 212"/>
                  <a:gd name="T7" fmla="*/ 16 h 44"/>
                  <a:gd name="T8" fmla="*/ 0 w 212"/>
                  <a:gd name="T9" fmla="*/ 16 h 44"/>
                  <a:gd name="T10" fmla="*/ 16 w 212"/>
                  <a:gd name="T11" fmla="*/ 33 h 44"/>
                  <a:gd name="T12" fmla="*/ 38 w 212"/>
                  <a:gd name="T13" fmla="*/ 33 h 44"/>
                  <a:gd name="T14" fmla="*/ 70 w 212"/>
                  <a:gd name="T15" fmla="*/ 34 h 44"/>
                  <a:gd name="T16" fmla="*/ 174 w 212"/>
                  <a:gd name="T17" fmla="*/ 42 h 44"/>
                  <a:gd name="T18" fmla="*/ 205 w 212"/>
                  <a:gd name="T19" fmla="*/ 44 h 44"/>
                  <a:gd name="T20" fmla="*/ 205 w 212"/>
                  <a:gd name="T21" fmla="*/ 42 h 44"/>
                  <a:gd name="T22" fmla="*/ 212 w 21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44">
                    <a:moveTo>
                      <a:pt x="212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205" y="44"/>
                      <a:pt x="205" y="44"/>
                      <a:pt x="205" y="44"/>
                    </a:cubicBezTo>
                    <a:cubicBezTo>
                      <a:pt x="205" y="43"/>
                      <a:pt x="205" y="43"/>
                      <a:pt x="205" y="42"/>
                    </a:cubicBezTo>
                    <a:cubicBezTo>
                      <a:pt x="206" y="26"/>
                      <a:pt x="208" y="12"/>
                      <a:pt x="212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ṡḻîḑê"/>
              <p:cNvSpPr/>
              <p:nvPr/>
            </p:nvSpPr>
            <p:spPr bwMode="auto">
              <a:xfrm>
                <a:off x="7348602" y="3771900"/>
                <a:ext cx="54628" cy="11501"/>
              </a:xfrm>
              <a:custGeom>
                <a:avLst/>
                <a:gdLst>
                  <a:gd name="T0" fmla="*/ 237 w 237"/>
                  <a:gd name="T1" fmla="*/ 0 h 48"/>
                  <a:gd name="T2" fmla="*/ 174 w 237"/>
                  <a:gd name="T3" fmla="*/ 5 h 48"/>
                  <a:gd name="T4" fmla="*/ 69 w 237"/>
                  <a:gd name="T5" fmla="*/ 14 h 48"/>
                  <a:gd name="T6" fmla="*/ 39 w 237"/>
                  <a:gd name="T7" fmla="*/ 14 h 48"/>
                  <a:gd name="T8" fmla="*/ 17 w 237"/>
                  <a:gd name="T9" fmla="*/ 14 h 48"/>
                  <a:gd name="T10" fmla="*/ 2 w 237"/>
                  <a:gd name="T11" fmla="*/ 25 h 48"/>
                  <a:gd name="T12" fmla="*/ 0 w 237"/>
                  <a:gd name="T13" fmla="*/ 33 h 48"/>
                  <a:gd name="T14" fmla="*/ 0 w 237"/>
                  <a:gd name="T15" fmla="*/ 33 h 48"/>
                  <a:gd name="T16" fmla="*/ 0 w 237"/>
                  <a:gd name="T17" fmla="*/ 48 h 48"/>
                  <a:gd name="T18" fmla="*/ 174 w 237"/>
                  <a:gd name="T19" fmla="*/ 48 h 48"/>
                  <a:gd name="T20" fmla="*/ 212 w 237"/>
                  <a:gd name="T21" fmla="*/ 48 h 48"/>
                  <a:gd name="T22" fmla="*/ 237 w 23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7" h="48">
                    <a:moveTo>
                      <a:pt x="237" y="0"/>
                    </a:moveTo>
                    <a:cubicBezTo>
                      <a:pt x="174" y="5"/>
                      <a:pt x="174" y="5"/>
                      <a:pt x="174" y="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4"/>
                      <a:pt x="4" y="19"/>
                      <a:pt x="2" y="25"/>
                    </a:cubicBezTo>
                    <a:cubicBezTo>
                      <a:pt x="0" y="27"/>
                      <a:pt x="0" y="3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27"/>
                      <a:pt x="229" y="12"/>
                      <a:pt x="237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Slïḋe"/>
              <p:cNvSpPr/>
              <p:nvPr/>
            </p:nvSpPr>
            <p:spPr bwMode="auto">
              <a:xfrm>
                <a:off x="7013169" y="3587891"/>
                <a:ext cx="313390" cy="411145"/>
              </a:xfrm>
              <a:custGeom>
                <a:avLst/>
                <a:gdLst>
                  <a:gd name="T0" fmla="*/ 1287 w 1366"/>
                  <a:gd name="T1" fmla="*/ 0 h 1795"/>
                  <a:gd name="T2" fmla="*/ 1251 w 1366"/>
                  <a:gd name="T3" fmla="*/ 2 h 1795"/>
                  <a:gd name="T4" fmla="*/ 733 w 1366"/>
                  <a:gd name="T5" fmla="*/ 720 h 1795"/>
                  <a:gd name="T6" fmla="*/ 0 w 1366"/>
                  <a:gd name="T7" fmla="*/ 716 h 1795"/>
                  <a:gd name="T8" fmla="*/ 4 w 1366"/>
                  <a:gd name="T9" fmla="*/ 893 h 1795"/>
                  <a:gd name="T10" fmla="*/ 4 w 1366"/>
                  <a:gd name="T11" fmla="*/ 893 h 1795"/>
                  <a:gd name="T12" fmla="*/ 4 w 1366"/>
                  <a:gd name="T13" fmla="*/ 893 h 1795"/>
                  <a:gd name="T14" fmla="*/ 1 w 1366"/>
                  <a:gd name="T15" fmla="*/ 1052 h 1795"/>
                  <a:gd name="T16" fmla="*/ 806 w 1366"/>
                  <a:gd name="T17" fmla="*/ 1058 h 1795"/>
                  <a:gd name="T18" fmla="*/ 1240 w 1366"/>
                  <a:gd name="T19" fmla="*/ 1795 h 1795"/>
                  <a:gd name="T20" fmla="*/ 1285 w 1366"/>
                  <a:gd name="T21" fmla="*/ 1794 h 1795"/>
                  <a:gd name="T22" fmla="*/ 1355 w 1366"/>
                  <a:gd name="T23" fmla="*/ 1227 h 1795"/>
                  <a:gd name="T24" fmla="*/ 1362 w 1366"/>
                  <a:gd name="T25" fmla="*/ 1095 h 1795"/>
                  <a:gd name="T26" fmla="*/ 1366 w 1366"/>
                  <a:gd name="T27" fmla="*/ 919 h 1795"/>
                  <a:gd name="T28" fmla="*/ 1366 w 1366"/>
                  <a:gd name="T29" fmla="*/ 893 h 1795"/>
                  <a:gd name="T30" fmla="*/ 1365 w 1366"/>
                  <a:gd name="T31" fmla="*/ 786 h 1795"/>
                  <a:gd name="T32" fmla="*/ 1358 w 1366"/>
                  <a:gd name="T33" fmla="*/ 610 h 1795"/>
                  <a:gd name="T34" fmla="*/ 1349 w 1366"/>
                  <a:gd name="T35" fmla="*/ 478 h 1795"/>
                  <a:gd name="T36" fmla="*/ 1287 w 1366"/>
                  <a:gd name="T37" fmla="*/ 0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6" h="1795">
                    <a:moveTo>
                      <a:pt x="1287" y="0"/>
                    </a:moveTo>
                    <a:cubicBezTo>
                      <a:pt x="1251" y="2"/>
                      <a:pt x="1251" y="2"/>
                      <a:pt x="1251" y="2"/>
                    </a:cubicBezTo>
                    <a:cubicBezTo>
                      <a:pt x="733" y="720"/>
                      <a:pt x="733" y="720"/>
                      <a:pt x="733" y="720"/>
                    </a:cubicBezTo>
                    <a:cubicBezTo>
                      <a:pt x="0" y="716"/>
                      <a:pt x="0" y="716"/>
                      <a:pt x="0" y="716"/>
                    </a:cubicBezTo>
                    <a:cubicBezTo>
                      <a:pt x="3" y="774"/>
                      <a:pt x="4" y="834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946"/>
                      <a:pt x="3" y="999"/>
                      <a:pt x="1" y="1052"/>
                    </a:cubicBezTo>
                    <a:cubicBezTo>
                      <a:pt x="806" y="1058"/>
                      <a:pt x="806" y="1058"/>
                      <a:pt x="806" y="1058"/>
                    </a:cubicBezTo>
                    <a:cubicBezTo>
                      <a:pt x="1240" y="1795"/>
                      <a:pt x="1240" y="1795"/>
                      <a:pt x="1240" y="1795"/>
                    </a:cubicBezTo>
                    <a:cubicBezTo>
                      <a:pt x="1285" y="1794"/>
                      <a:pt x="1285" y="1794"/>
                      <a:pt x="1285" y="1794"/>
                    </a:cubicBezTo>
                    <a:cubicBezTo>
                      <a:pt x="1319" y="1608"/>
                      <a:pt x="1342" y="1419"/>
                      <a:pt x="1355" y="1227"/>
                    </a:cubicBezTo>
                    <a:cubicBezTo>
                      <a:pt x="1358" y="1183"/>
                      <a:pt x="1360" y="1139"/>
                      <a:pt x="1362" y="1095"/>
                    </a:cubicBezTo>
                    <a:cubicBezTo>
                      <a:pt x="1364" y="1037"/>
                      <a:pt x="1365" y="978"/>
                      <a:pt x="1366" y="919"/>
                    </a:cubicBezTo>
                    <a:cubicBezTo>
                      <a:pt x="1366" y="910"/>
                      <a:pt x="1366" y="902"/>
                      <a:pt x="1366" y="893"/>
                    </a:cubicBezTo>
                    <a:cubicBezTo>
                      <a:pt x="1366" y="857"/>
                      <a:pt x="1365" y="821"/>
                      <a:pt x="1365" y="786"/>
                    </a:cubicBezTo>
                    <a:cubicBezTo>
                      <a:pt x="1363" y="727"/>
                      <a:pt x="1361" y="668"/>
                      <a:pt x="1358" y="610"/>
                    </a:cubicBezTo>
                    <a:cubicBezTo>
                      <a:pt x="1355" y="566"/>
                      <a:pt x="1352" y="522"/>
                      <a:pt x="1349" y="478"/>
                    </a:cubicBezTo>
                    <a:cubicBezTo>
                      <a:pt x="1336" y="317"/>
                      <a:pt x="1315" y="157"/>
                      <a:pt x="1287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š1îḓè"/>
              <p:cNvSpPr/>
              <p:nvPr/>
            </p:nvSpPr>
            <p:spPr bwMode="auto">
              <a:xfrm>
                <a:off x="6644193" y="3749857"/>
                <a:ext cx="369935" cy="79546"/>
              </a:xfrm>
              <a:custGeom>
                <a:avLst/>
                <a:gdLst>
                  <a:gd name="T0" fmla="*/ 0 w 1609"/>
                  <a:gd name="T1" fmla="*/ 0 h 346"/>
                  <a:gd name="T2" fmla="*/ 9 w 1609"/>
                  <a:gd name="T3" fmla="*/ 187 h 346"/>
                  <a:gd name="T4" fmla="*/ 9 w 1609"/>
                  <a:gd name="T5" fmla="*/ 187 h 346"/>
                  <a:gd name="T6" fmla="*/ 9 w 1609"/>
                  <a:gd name="T7" fmla="*/ 187 h 346"/>
                  <a:gd name="T8" fmla="*/ 4 w 1609"/>
                  <a:gd name="T9" fmla="*/ 334 h 346"/>
                  <a:gd name="T10" fmla="*/ 1606 w 1609"/>
                  <a:gd name="T11" fmla="*/ 346 h 346"/>
                  <a:gd name="T12" fmla="*/ 1609 w 1609"/>
                  <a:gd name="T13" fmla="*/ 187 h 346"/>
                  <a:gd name="T14" fmla="*/ 1609 w 1609"/>
                  <a:gd name="T15" fmla="*/ 187 h 346"/>
                  <a:gd name="T16" fmla="*/ 1605 w 1609"/>
                  <a:gd name="T17" fmla="*/ 10 h 346"/>
                  <a:gd name="T18" fmla="*/ 0 w 1609"/>
                  <a:gd name="T1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9" h="346">
                    <a:moveTo>
                      <a:pt x="0" y="0"/>
                    </a:moveTo>
                    <a:cubicBezTo>
                      <a:pt x="6" y="62"/>
                      <a:pt x="9" y="124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236"/>
                      <a:pt x="7" y="285"/>
                      <a:pt x="4" y="334"/>
                    </a:cubicBezTo>
                    <a:cubicBezTo>
                      <a:pt x="1606" y="346"/>
                      <a:pt x="1606" y="346"/>
                      <a:pt x="1606" y="346"/>
                    </a:cubicBezTo>
                    <a:cubicBezTo>
                      <a:pt x="1608" y="293"/>
                      <a:pt x="1609" y="240"/>
                      <a:pt x="1609" y="187"/>
                    </a:cubicBezTo>
                    <a:cubicBezTo>
                      <a:pt x="1609" y="187"/>
                      <a:pt x="1609" y="187"/>
                      <a:pt x="1609" y="187"/>
                    </a:cubicBezTo>
                    <a:cubicBezTo>
                      <a:pt x="1609" y="128"/>
                      <a:pt x="1608" y="68"/>
                      <a:pt x="1605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śḷíďé"/>
              <p:cNvSpPr/>
              <p:nvPr/>
            </p:nvSpPr>
            <p:spPr bwMode="auto">
              <a:xfrm>
                <a:off x="6378721" y="3747941"/>
                <a:ext cx="267388" cy="78587"/>
              </a:xfrm>
              <a:custGeom>
                <a:avLst/>
                <a:gdLst>
                  <a:gd name="T0" fmla="*/ 0 w 1165"/>
                  <a:gd name="T1" fmla="*/ 0 h 341"/>
                  <a:gd name="T2" fmla="*/ 20 w 1165"/>
                  <a:gd name="T3" fmla="*/ 194 h 341"/>
                  <a:gd name="T4" fmla="*/ 20 w 1165"/>
                  <a:gd name="T5" fmla="*/ 194 h 341"/>
                  <a:gd name="T6" fmla="*/ 20 w 1165"/>
                  <a:gd name="T7" fmla="*/ 194 h 341"/>
                  <a:gd name="T8" fmla="*/ 10 w 1165"/>
                  <a:gd name="T9" fmla="*/ 332 h 341"/>
                  <a:gd name="T10" fmla="*/ 1160 w 1165"/>
                  <a:gd name="T11" fmla="*/ 341 h 341"/>
                  <a:gd name="T12" fmla="*/ 1165 w 1165"/>
                  <a:gd name="T13" fmla="*/ 194 h 341"/>
                  <a:gd name="T14" fmla="*/ 1165 w 1165"/>
                  <a:gd name="T15" fmla="*/ 194 h 341"/>
                  <a:gd name="T16" fmla="*/ 1156 w 1165"/>
                  <a:gd name="T17" fmla="*/ 7 h 341"/>
                  <a:gd name="T18" fmla="*/ 0 w 1165"/>
                  <a:gd name="T1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5" h="341">
                    <a:moveTo>
                      <a:pt x="0" y="0"/>
                    </a:moveTo>
                    <a:cubicBezTo>
                      <a:pt x="13" y="63"/>
                      <a:pt x="20" y="127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241"/>
                      <a:pt x="17" y="287"/>
                      <a:pt x="10" y="332"/>
                    </a:cubicBezTo>
                    <a:cubicBezTo>
                      <a:pt x="1160" y="341"/>
                      <a:pt x="1160" y="341"/>
                      <a:pt x="1160" y="341"/>
                    </a:cubicBezTo>
                    <a:cubicBezTo>
                      <a:pt x="1163" y="292"/>
                      <a:pt x="1165" y="243"/>
                      <a:pt x="1165" y="194"/>
                    </a:cubicBezTo>
                    <a:cubicBezTo>
                      <a:pt x="1165" y="194"/>
                      <a:pt x="1165" y="194"/>
                      <a:pt x="1165" y="194"/>
                    </a:cubicBezTo>
                    <a:cubicBezTo>
                      <a:pt x="1165" y="131"/>
                      <a:pt x="1162" y="69"/>
                      <a:pt x="115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îŝ1îde"/>
              <p:cNvSpPr/>
              <p:nvPr/>
            </p:nvSpPr>
            <p:spPr bwMode="auto">
              <a:xfrm>
                <a:off x="6169795" y="3746982"/>
                <a:ext cx="213719" cy="77629"/>
              </a:xfrm>
              <a:custGeom>
                <a:avLst/>
                <a:gdLst>
                  <a:gd name="T0" fmla="*/ 286 w 932"/>
                  <a:gd name="T1" fmla="*/ 0 h 336"/>
                  <a:gd name="T2" fmla="*/ 0 w 932"/>
                  <a:gd name="T3" fmla="*/ 259 h 336"/>
                  <a:gd name="T4" fmla="*/ 100 w 932"/>
                  <a:gd name="T5" fmla="*/ 330 h 336"/>
                  <a:gd name="T6" fmla="*/ 922 w 932"/>
                  <a:gd name="T7" fmla="*/ 336 h 336"/>
                  <a:gd name="T8" fmla="*/ 932 w 932"/>
                  <a:gd name="T9" fmla="*/ 198 h 336"/>
                  <a:gd name="T10" fmla="*/ 932 w 932"/>
                  <a:gd name="T11" fmla="*/ 198 h 336"/>
                  <a:gd name="T12" fmla="*/ 912 w 932"/>
                  <a:gd name="T13" fmla="*/ 4 h 336"/>
                  <a:gd name="T14" fmla="*/ 286 w 932"/>
                  <a:gd name="T1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2" h="336">
                    <a:moveTo>
                      <a:pt x="286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22" y="302"/>
                      <a:pt x="59" y="329"/>
                      <a:pt x="100" y="330"/>
                    </a:cubicBezTo>
                    <a:cubicBezTo>
                      <a:pt x="922" y="336"/>
                      <a:pt x="922" y="336"/>
                      <a:pt x="922" y="336"/>
                    </a:cubicBezTo>
                    <a:cubicBezTo>
                      <a:pt x="929" y="291"/>
                      <a:pt x="932" y="245"/>
                      <a:pt x="932" y="198"/>
                    </a:cubicBezTo>
                    <a:cubicBezTo>
                      <a:pt x="932" y="198"/>
                      <a:pt x="932" y="198"/>
                      <a:pt x="932" y="198"/>
                    </a:cubicBezTo>
                    <a:cubicBezTo>
                      <a:pt x="932" y="131"/>
                      <a:pt x="925" y="67"/>
                      <a:pt x="912" y="4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íṩlîďé"/>
              <p:cNvSpPr/>
              <p:nvPr/>
            </p:nvSpPr>
            <p:spPr bwMode="auto">
              <a:xfrm>
                <a:off x="6165003" y="3746982"/>
                <a:ext cx="69962" cy="59420"/>
              </a:xfrm>
              <a:custGeom>
                <a:avLst/>
                <a:gdLst>
                  <a:gd name="T0" fmla="*/ 124 w 308"/>
                  <a:gd name="T1" fmla="*/ 0 h 260"/>
                  <a:gd name="T2" fmla="*/ 0 w 308"/>
                  <a:gd name="T3" fmla="*/ 165 h 260"/>
                  <a:gd name="T4" fmla="*/ 22 w 308"/>
                  <a:gd name="T5" fmla="*/ 260 h 260"/>
                  <a:gd name="T6" fmla="*/ 308 w 308"/>
                  <a:gd name="T7" fmla="*/ 1 h 260"/>
                  <a:gd name="T8" fmla="*/ 124 w 308"/>
                  <a:gd name="T9" fmla="*/ 0 h 260"/>
                  <a:gd name="T10" fmla="*/ 124 w 308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60">
                    <a:moveTo>
                      <a:pt x="124" y="0"/>
                    </a:moveTo>
                    <a:cubicBezTo>
                      <a:pt x="56" y="0"/>
                      <a:pt x="1" y="74"/>
                      <a:pt x="0" y="165"/>
                    </a:cubicBezTo>
                    <a:cubicBezTo>
                      <a:pt x="0" y="200"/>
                      <a:pt x="8" y="233"/>
                      <a:pt x="22" y="260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124" y="0"/>
                    </a:cubicBezTo>
                  </a:path>
                </a:pathLst>
              </a:custGeom>
              <a:solidFill>
                <a:srgbClr val="7625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ïSlíḑé"/>
              <p:cNvSpPr/>
              <p:nvPr/>
            </p:nvSpPr>
            <p:spPr bwMode="auto">
              <a:xfrm>
                <a:off x="5239208" y="2957277"/>
                <a:ext cx="2185106" cy="2095018"/>
              </a:xfrm>
              <a:custGeom>
                <a:avLst/>
                <a:gdLst>
                  <a:gd name="T0" fmla="*/ 9089 w 9521"/>
                  <a:gd name="T1" fmla="*/ 1506 h 9142"/>
                  <a:gd name="T2" fmla="*/ 8137 w 9521"/>
                  <a:gd name="T3" fmla="*/ 0 h 9142"/>
                  <a:gd name="T4" fmla="*/ 7979 w 9521"/>
                  <a:gd name="T5" fmla="*/ 144 h 9142"/>
                  <a:gd name="T6" fmla="*/ 7818 w 9521"/>
                  <a:gd name="T7" fmla="*/ 290 h 9142"/>
                  <a:gd name="T8" fmla="*/ 9093 w 9521"/>
                  <a:gd name="T9" fmla="*/ 3646 h 9142"/>
                  <a:gd name="T10" fmla="*/ 4025 w 9521"/>
                  <a:gd name="T11" fmla="*/ 8713 h 9142"/>
                  <a:gd name="T12" fmla="*/ 319 w 9521"/>
                  <a:gd name="T13" fmla="*/ 7098 h 9142"/>
                  <a:gd name="T14" fmla="*/ 159 w 9521"/>
                  <a:gd name="T15" fmla="*/ 7244 h 9142"/>
                  <a:gd name="T16" fmla="*/ 0 w 9521"/>
                  <a:gd name="T17" fmla="*/ 7388 h 9142"/>
                  <a:gd name="T18" fmla="*/ 139 w 9521"/>
                  <a:gd name="T19" fmla="*/ 7532 h 9142"/>
                  <a:gd name="T20" fmla="*/ 1886 w 9521"/>
                  <a:gd name="T21" fmla="*/ 8710 h 9142"/>
                  <a:gd name="T22" fmla="*/ 4025 w 9521"/>
                  <a:gd name="T23" fmla="*/ 9142 h 9142"/>
                  <a:gd name="T24" fmla="*/ 6165 w 9521"/>
                  <a:gd name="T25" fmla="*/ 8710 h 9142"/>
                  <a:gd name="T26" fmla="*/ 7911 w 9521"/>
                  <a:gd name="T27" fmla="*/ 7532 h 9142"/>
                  <a:gd name="T28" fmla="*/ 9089 w 9521"/>
                  <a:gd name="T29" fmla="*/ 5785 h 9142"/>
                  <a:gd name="T30" fmla="*/ 9521 w 9521"/>
                  <a:gd name="T31" fmla="*/ 3646 h 9142"/>
                  <a:gd name="T32" fmla="*/ 9089 w 9521"/>
                  <a:gd name="T33" fmla="*/ 1506 h 9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1" h="9142">
                    <a:moveTo>
                      <a:pt x="9089" y="1506"/>
                    </a:moveTo>
                    <a:cubicBezTo>
                      <a:pt x="8855" y="953"/>
                      <a:pt x="8535" y="448"/>
                      <a:pt x="8137" y="0"/>
                    </a:cubicBezTo>
                    <a:cubicBezTo>
                      <a:pt x="7979" y="144"/>
                      <a:pt x="7979" y="144"/>
                      <a:pt x="7979" y="144"/>
                    </a:cubicBezTo>
                    <a:cubicBezTo>
                      <a:pt x="7818" y="290"/>
                      <a:pt x="7818" y="290"/>
                      <a:pt x="7818" y="290"/>
                    </a:cubicBezTo>
                    <a:cubicBezTo>
                      <a:pt x="8611" y="1184"/>
                      <a:pt x="9093" y="2360"/>
                      <a:pt x="9093" y="3646"/>
                    </a:cubicBezTo>
                    <a:cubicBezTo>
                      <a:pt x="9093" y="6440"/>
                      <a:pt x="6819" y="8713"/>
                      <a:pt x="4025" y="8713"/>
                    </a:cubicBezTo>
                    <a:cubicBezTo>
                      <a:pt x="2564" y="8713"/>
                      <a:pt x="1245" y="8091"/>
                      <a:pt x="319" y="7098"/>
                    </a:cubicBezTo>
                    <a:cubicBezTo>
                      <a:pt x="159" y="7244"/>
                      <a:pt x="159" y="7244"/>
                      <a:pt x="159" y="7244"/>
                    </a:cubicBezTo>
                    <a:cubicBezTo>
                      <a:pt x="0" y="7388"/>
                      <a:pt x="0" y="7388"/>
                      <a:pt x="0" y="7388"/>
                    </a:cubicBezTo>
                    <a:cubicBezTo>
                      <a:pt x="46" y="7437"/>
                      <a:pt x="92" y="7485"/>
                      <a:pt x="139" y="7532"/>
                    </a:cubicBezTo>
                    <a:cubicBezTo>
                      <a:pt x="644" y="8037"/>
                      <a:pt x="1231" y="8433"/>
                      <a:pt x="1886" y="8710"/>
                    </a:cubicBezTo>
                    <a:cubicBezTo>
                      <a:pt x="2564" y="8996"/>
                      <a:pt x="3283" y="9142"/>
                      <a:pt x="4025" y="9142"/>
                    </a:cubicBezTo>
                    <a:cubicBezTo>
                      <a:pt x="4767" y="9142"/>
                      <a:pt x="5487" y="8996"/>
                      <a:pt x="6165" y="8710"/>
                    </a:cubicBezTo>
                    <a:cubicBezTo>
                      <a:pt x="6819" y="8433"/>
                      <a:pt x="7407" y="8037"/>
                      <a:pt x="7911" y="7532"/>
                    </a:cubicBezTo>
                    <a:cubicBezTo>
                      <a:pt x="8416" y="7027"/>
                      <a:pt x="8812" y="6440"/>
                      <a:pt x="9089" y="5785"/>
                    </a:cubicBezTo>
                    <a:cubicBezTo>
                      <a:pt x="9376" y="5107"/>
                      <a:pt x="9521" y="4388"/>
                      <a:pt x="9521" y="3646"/>
                    </a:cubicBezTo>
                    <a:cubicBezTo>
                      <a:pt x="9521" y="2904"/>
                      <a:pt x="9376" y="2184"/>
                      <a:pt x="9089" y="1506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ṩľîḓê"/>
              <p:cNvSpPr/>
              <p:nvPr/>
            </p:nvSpPr>
            <p:spPr bwMode="auto">
              <a:xfrm>
                <a:off x="4901858" y="2533674"/>
                <a:ext cx="2205232" cy="2117061"/>
              </a:xfrm>
              <a:custGeom>
                <a:avLst/>
                <a:gdLst>
                  <a:gd name="T0" fmla="*/ 9382 w 9608"/>
                  <a:gd name="T1" fmla="*/ 1610 h 9238"/>
                  <a:gd name="T2" fmla="*/ 7636 w 9608"/>
                  <a:gd name="T3" fmla="*/ 432 h 9238"/>
                  <a:gd name="T4" fmla="*/ 5496 w 9608"/>
                  <a:gd name="T5" fmla="*/ 0 h 9238"/>
                  <a:gd name="T6" fmla="*/ 3357 w 9608"/>
                  <a:gd name="T7" fmla="*/ 432 h 9238"/>
                  <a:gd name="T8" fmla="*/ 1610 w 9608"/>
                  <a:gd name="T9" fmla="*/ 1610 h 9238"/>
                  <a:gd name="T10" fmla="*/ 432 w 9608"/>
                  <a:gd name="T11" fmla="*/ 3356 h 9238"/>
                  <a:gd name="T12" fmla="*/ 0 w 9608"/>
                  <a:gd name="T13" fmla="*/ 5496 h 9238"/>
                  <a:gd name="T14" fmla="*/ 432 w 9608"/>
                  <a:gd name="T15" fmla="*/ 7635 h 9238"/>
                  <a:gd name="T16" fmla="*/ 1471 w 9608"/>
                  <a:gd name="T17" fmla="*/ 9238 h 9238"/>
                  <a:gd name="T18" fmla="*/ 1630 w 9608"/>
                  <a:gd name="T19" fmla="*/ 9094 h 9238"/>
                  <a:gd name="T20" fmla="*/ 1790 w 9608"/>
                  <a:gd name="T21" fmla="*/ 8948 h 9238"/>
                  <a:gd name="T22" fmla="*/ 428 w 9608"/>
                  <a:gd name="T23" fmla="*/ 5496 h 9238"/>
                  <a:gd name="T24" fmla="*/ 5496 w 9608"/>
                  <a:gd name="T25" fmla="*/ 428 h 9238"/>
                  <a:gd name="T26" fmla="*/ 9289 w 9608"/>
                  <a:gd name="T27" fmla="*/ 2140 h 9238"/>
                  <a:gd name="T28" fmla="*/ 9450 w 9608"/>
                  <a:gd name="T29" fmla="*/ 1994 h 9238"/>
                  <a:gd name="T30" fmla="*/ 9608 w 9608"/>
                  <a:gd name="T31" fmla="*/ 1850 h 9238"/>
                  <a:gd name="T32" fmla="*/ 9382 w 9608"/>
                  <a:gd name="T33" fmla="*/ 1610 h 9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08" h="9238">
                    <a:moveTo>
                      <a:pt x="9382" y="1610"/>
                    </a:moveTo>
                    <a:cubicBezTo>
                      <a:pt x="8878" y="1105"/>
                      <a:pt x="8290" y="709"/>
                      <a:pt x="7636" y="432"/>
                    </a:cubicBezTo>
                    <a:cubicBezTo>
                      <a:pt x="6958" y="145"/>
                      <a:pt x="6238" y="0"/>
                      <a:pt x="5496" y="0"/>
                    </a:cubicBezTo>
                    <a:cubicBezTo>
                      <a:pt x="4754" y="0"/>
                      <a:pt x="4035" y="145"/>
                      <a:pt x="3357" y="432"/>
                    </a:cubicBezTo>
                    <a:cubicBezTo>
                      <a:pt x="2702" y="709"/>
                      <a:pt x="2115" y="1105"/>
                      <a:pt x="1610" y="1610"/>
                    </a:cubicBezTo>
                    <a:cubicBezTo>
                      <a:pt x="1105" y="2114"/>
                      <a:pt x="709" y="2702"/>
                      <a:pt x="432" y="3356"/>
                    </a:cubicBezTo>
                    <a:cubicBezTo>
                      <a:pt x="145" y="4034"/>
                      <a:pt x="0" y="4754"/>
                      <a:pt x="0" y="5496"/>
                    </a:cubicBezTo>
                    <a:cubicBezTo>
                      <a:pt x="0" y="6238"/>
                      <a:pt x="145" y="6957"/>
                      <a:pt x="432" y="7635"/>
                    </a:cubicBezTo>
                    <a:cubicBezTo>
                      <a:pt x="683" y="8228"/>
                      <a:pt x="1032" y="8767"/>
                      <a:pt x="1471" y="9238"/>
                    </a:cubicBezTo>
                    <a:cubicBezTo>
                      <a:pt x="1630" y="9094"/>
                      <a:pt x="1630" y="9094"/>
                      <a:pt x="1630" y="9094"/>
                    </a:cubicBezTo>
                    <a:cubicBezTo>
                      <a:pt x="1790" y="8948"/>
                      <a:pt x="1790" y="8948"/>
                      <a:pt x="1790" y="8948"/>
                    </a:cubicBezTo>
                    <a:cubicBezTo>
                      <a:pt x="946" y="8043"/>
                      <a:pt x="428" y="6829"/>
                      <a:pt x="428" y="5496"/>
                    </a:cubicBezTo>
                    <a:cubicBezTo>
                      <a:pt x="428" y="2702"/>
                      <a:pt x="2702" y="428"/>
                      <a:pt x="5496" y="428"/>
                    </a:cubicBezTo>
                    <a:cubicBezTo>
                      <a:pt x="7004" y="428"/>
                      <a:pt x="8360" y="1091"/>
                      <a:pt x="9289" y="2140"/>
                    </a:cubicBezTo>
                    <a:cubicBezTo>
                      <a:pt x="9450" y="1994"/>
                      <a:pt x="9450" y="1994"/>
                      <a:pt x="9450" y="1994"/>
                    </a:cubicBezTo>
                    <a:cubicBezTo>
                      <a:pt x="9608" y="1850"/>
                      <a:pt x="9608" y="1850"/>
                      <a:pt x="9608" y="1850"/>
                    </a:cubicBezTo>
                    <a:cubicBezTo>
                      <a:pt x="9536" y="1768"/>
                      <a:pt x="9460" y="1688"/>
                      <a:pt x="9382" y="1610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iS1îdê"/>
              <p:cNvSpPr/>
              <p:nvPr/>
            </p:nvSpPr>
            <p:spPr bwMode="auto">
              <a:xfrm>
                <a:off x="6839702" y="2588301"/>
                <a:ext cx="328724" cy="481107"/>
              </a:xfrm>
              <a:custGeom>
                <a:avLst/>
                <a:gdLst>
                  <a:gd name="T0" fmla="*/ 34 w 343"/>
                  <a:gd name="T1" fmla="*/ 502 h 502"/>
                  <a:gd name="T2" fmla="*/ 0 w 343"/>
                  <a:gd name="T3" fmla="*/ 293 h 502"/>
                  <a:gd name="T4" fmla="*/ 290 w 343"/>
                  <a:gd name="T5" fmla="*/ 0 h 502"/>
                  <a:gd name="T6" fmla="*/ 343 w 343"/>
                  <a:gd name="T7" fmla="*/ 198 h 502"/>
                  <a:gd name="T8" fmla="*/ 34 w 343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502">
                    <a:moveTo>
                      <a:pt x="34" y="502"/>
                    </a:moveTo>
                    <a:lnTo>
                      <a:pt x="0" y="293"/>
                    </a:lnTo>
                    <a:lnTo>
                      <a:pt x="290" y="0"/>
                    </a:lnTo>
                    <a:lnTo>
                      <a:pt x="343" y="198"/>
                    </a:lnTo>
                    <a:lnTo>
                      <a:pt x="34" y="502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iŝľidê"/>
              <p:cNvSpPr/>
              <p:nvPr/>
            </p:nvSpPr>
            <p:spPr bwMode="auto">
              <a:xfrm>
                <a:off x="6936498" y="2832688"/>
                <a:ext cx="483023" cy="328724"/>
              </a:xfrm>
              <a:custGeom>
                <a:avLst/>
                <a:gdLst>
                  <a:gd name="T0" fmla="*/ 504 w 504"/>
                  <a:gd name="T1" fmla="*/ 32 h 343"/>
                  <a:gd name="T2" fmla="*/ 294 w 504"/>
                  <a:gd name="T3" fmla="*/ 0 h 343"/>
                  <a:gd name="T4" fmla="*/ 0 w 504"/>
                  <a:gd name="T5" fmla="*/ 292 h 343"/>
                  <a:gd name="T6" fmla="*/ 201 w 504"/>
                  <a:gd name="T7" fmla="*/ 343 h 343"/>
                  <a:gd name="T8" fmla="*/ 504 w 504"/>
                  <a:gd name="T9" fmla="*/ 3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4" h="343">
                    <a:moveTo>
                      <a:pt x="504" y="32"/>
                    </a:moveTo>
                    <a:lnTo>
                      <a:pt x="294" y="0"/>
                    </a:lnTo>
                    <a:lnTo>
                      <a:pt x="0" y="292"/>
                    </a:lnTo>
                    <a:lnTo>
                      <a:pt x="201" y="343"/>
                    </a:lnTo>
                    <a:lnTo>
                      <a:pt x="504" y="32"/>
                    </a:lnTo>
                    <a:close/>
                  </a:path>
                </a:pathLst>
              </a:custGeom>
              <a:solidFill>
                <a:srgbClr val="007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ïśḻïḋê"/>
              <p:cNvSpPr/>
              <p:nvPr/>
            </p:nvSpPr>
            <p:spPr bwMode="auto">
              <a:xfrm>
                <a:off x="6158294" y="2718641"/>
                <a:ext cx="1124179" cy="1108845"/>
              </a:xfrm>
              <a:custGeom>
                <a:avLst/>
                <a:gdLst>
                  <a:gd name="T0" fmla="*/ 4818 w 4895"/>
                  <a:gd name="T1" fmla="*/ 79 h 4842"/>
                  <a:gd name="T2" fmla="*/ 4846 w 4895"/>
                  <a:gd name="T3" fmla="*/ 283 h 4842"/>
                  <a:gd name="T4" fmla="*/ 281 w 4895"/>
                  <a:gd name="T5" fmla="*/ 4794 h 4842"/>
                  <a:gd name="T6" fmla="*/ 77 w 4895"/>
                  <a:gd name="T7" fmla="*/ 4763 h 4842"/>
                  <a:gd name="T8" fmla="*/ 48 w 4895"/>
                  <a:gd name="T9" fmla="*/ 4559 h 4842"/>
                  <a:gd name="T10" fmla="*/ 4614 w 4895"/>
                  <a:gd name="T11" fmla="*/ 48 h 4842"/>
                  <a:gd name="T12" fmla="*/ 4818 w 4895"/>
                  <a:gd name="T13" fmla="*/ 79 h 4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95" h="4842">
                    <a:moveTo>
                      <a:pt x="4818" y="79"/>
                    </a:moveTo>
                    <a:cubicBezTo>
                      <a:pt x="4882" y="144"/>
                      <a:pt x="4895" y="235"/>
                      <a:pt x="4846" y="283"/>
                    </a:cubicBezTo>
                    <a:cubicBezTo>
                      <a:pt x="281" y="4794"/>
                      <a:pt x="281" y="4794"/>
                      <a:pt x="281" y="4794"/>
                    </a:cubicBezTo>
                    <a:cubicBezTo>
                      <a:pt x="232" y="4842"/>
                      <a:pt x="141" y="4828"/>
                      <a:pt x="77" y="4763"/>
                    </a:cubicBezTo>
                    <a:cubicBezTo>
                      <a:pt x="13" y="4698"/>
                      <a:pt x="0" y="4607"/>
                      <a:pt x="48" y="4559"/>
                    </a:cubicBezTo>
                    <a:cubicBezTo>
                      <a:pt x="4614" y="48"/>
                      <a:pt x="4614" y="48"/>
                      <a:pt x="4614" y="48"/>
                    </a:cubicBezTo>
                    <a:cubicBezTo>
                      <a:pt x="4662" y="0"/>
                      <a:pt x="4754" y="14"/>
                      <a:pt x="4818" y="79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ïS1îḓé"/>
              <p:cNvSpPr/>
              <p:nvPr/>
            </p:nvSpPr>
            <p:spPr bwMode="auto">
              <a:xfrm>
                <a:off x="4351749" y="2197282"/>
                <a:ext cx="506024" cy="488774"/>
              </a:xfrm>
              <a:custGeom>
                <a:avLst/>
                <a:gdLst>
                  <a:gd name="T0" fmla="*/ 1972 w 2208"/>
                  <a:gd name="T1" fmla="*/ 1865 h 2136"/>
                  <a:gd name="T2" fmla="*/ 1697 w 2208"/>
                  <a:gd name="T3" fmla="*/ 1880 h 2136"/>
                  <a:gd name="T4" fmla="*/ 1310 w 2208"/>
                  <a:gd name="T5" fmla="*/ 1909 h 2136"/>
                  <a:gd name="T6" fmla="*/ 1263 w 2208"/>
                  <a:gd name="T7" fmla="*/ 1945 h 2136"/>
                  <a:gd name="T8" fmla="*/ 181 w 2208"/>
                  <a:gd name="T9" fmla="*/ 1759 h 2136"/>
                  <a:gd name="T10" fmla="*/ 281 w 2208"/>
                  <a:gd name="T11" fmla="*/ 676 h 2136"/>
                  <a:gd name="T12" fmla="*/ 600 w 2208"/>
                  <a:gd name="T13" fmla="*/ 429 h 2136"/>
                  <a:gd name="T14" fmla="*/ 897 w 2208"/>
                  <a:gd name="T15" fmla="*/ 199 h 2136"/>
                  <a:gd name="T16" fmla="*/ 1208 w 2208"/>
                  <a:gd name="T17" fmla="*/ 51 h 2136"/>
                  <a:gd name="T18" fmla="*/ 1893 w 2208"/>
                  <a:gd name="T19" fmla="*/ 242 h 2136"/>
                  <a:gd name="T20" fmla="*/ 2175 w 2208"/>
                  <a:gd name="T21" fmla="*/ 746 h 2136"/>
                  <a:gd name="T22" fmla="*/ 1872 w 2208"/>
                  <a:gd name="T23" fmla="*/ 1475 h 2136"/>
                  <a:gd name="T24" fmla="*/ 1828 w 2208"/>
                  <a:gd name="T25" fmla="*/ 1509 h 2136"/>
                  <a:gd name="T26" fmla="*/ 2048 w 2208"/>
                  <a:gd name="T27" fmla="*/ 1648 h 2136"/>
                  <a:gd name="T28" fmla="*/ 2090 w 2208"/>
                  <a:gd name="T29" fmla="*/ 1739 h 2136"/>
                  <a:gd name="T30" fmla="*/ 1269 w 2208"/>
                  <a:gd name="T31" fmla="*/ 1856 h 2136"/>
                  <a:gd name="T32" fmla="*/ 1694 w 2208"/>
                  <a:gd name="T33" fmla="*/ 1812 h 2136"/>
                  <a:gd name="T34" fmla="*/ 1969 w 2208"/>
                  <a:gd name="T35" fmla="*/ 1798 h 2136"/>
                  <a:gd name="T36" fmla="*/ 2022 w 2208"/>
                  <a:gd name="T37" fmla="*/ 1738 h 2136"/>
                  <a:gd name="T38" fmla="*/ 1884 w 2208"/>
                  <a:gd name="T39" fmla="*/ 1623 h 2136"/>
                  <a:gd name="T40" fmla="*/ 1717 w 2208"/>
                  <a:gd name="T41" fmla="*/ 1512 h 2136"/>
                  <a:gd name="T42" fmla="*/ 1790 w 2208"/>
                  <a:gd name="T43" fmla="*/ 1454 h 2136"/>
                  <a:gd name="T44" fmla="*/ 1956 w 2208"/>
                  <a:gd name="T45" fmla="*/ 1304 h 2136"/>
                  <a:gd name="T46" fmla="*/ 2109 w 2208"/>
                  <a:gd name="T47" fmla="*/ 756 h 2136"/>
                  <a:gd name="T48" fmla="*/ 1907 w 2208"/>
                  <a:gd name="T49" fmla="*/ 361 h 2136"/>
                  <a:gd name="T50" fmla="*/ 1223 w 2208"/>
                  <a:gd name="T51" fmla="*/ 117 h 2136"/>
                  <a:gd name="T52" fmla="*/ 939 w 2208"/>
                  <a:gd name="T53" fmla="*/ 252 h 2136"/>
                  <a:gd name="T54" fmla="*/ 641 w 2208"/>
                  <a:gd name="T55" fmla="*/ 482 h 2136"/>
                  <a:gd name="T56" fmla="*/ 323 w 2208"/>
                  <a:gd name="T57" fmla="*/ 729 h 2136"/>
                  <a:gd name="T58" fmla="*/ 234 w 2208"/>
                  <a:gd name="T59" fmla="*/ 1717 h 2136"/>
                  <a:gd name="T60" fmla="*/ 236 w 2208"/>
                  <a:gd name="T61" fmla="*/ 1719 h 2136"/>
                  <a:gd name="T62" fmla="*/ 1224 w 2208"/>
                  <a:gd name="T63" fmla="*/ 1890 h 2136"/>
                  <a:gd name="T64" fmla="*/ 1254 w 2208"/>
                  <a:gd name="T65" fmla="*/ 1868 h 2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08" h="2136">
                    <a:moveTo>
                      <a:pt x="2039" y="1841"/>
                    </a:moveTo>
                    <a:cubicBezTo>
                      <a:pt x="2020" y="1856"/>
                      <a:pt x="1996" y="1865"/>
                      <a:pt x="1972" y="1865"/>
                    </a:cubicBezTo>
                    <a:cubicBezTo>
                      <a:pt x="1882" y="1870"/>
                      <a:pt x="1791" y="1875"/>
                      <a:pt x="1700" y="1880"/>
                    </a:cubicBezTo>
                    <a:cubicBezTo>
                      <a:pt x="1697" y="1880"/>
                      <a:pt x="1697" y="1880"/>
                      <a:pt x="1697" y="1880"/>
                    </a:cubicBezTo>
                    <a:cubicBezTo>
                      <a:pt x="1576" y="1886"/>
                      <a:pt x="1456" y="1892"/>
                      <a:pt x="1335" y="1897"/>
                    </a:cubicBezTo>
                    <a:cubicBezTo>
                      <a:pt x="1328" y="1898"/>
                      <a:pt x="1321" y="1901"/>
                      <a:pt x="1310" y="1909"/>
                    </a:cubicBezTo>
                    <a:cubicBezTo>
                      <a:pt x="1306" y="1912"/>
                      <a:pt x="1302" y="1916"/>
                      <a:pt x="1297" y="1920"/>
                    </a:cubicBezTo>
                    <a:cubicBezTo>
                      <a:pt x="1286" y="1929"/>
                      <a:pt x="1274" y="1939"/>
                      <a:pt x="1263" y="1945"/>
                    </a:cubicBezTo>
                    <a:cubicBezTo>
                      <a:pt x="1061" y="2097"/>
                      <a:pt x="779" y="2136"/>
                      <a:pt x="544" y="2044"/>
                    </a:cubicBezTo>
                    <a:cubicBezTo>
                      <a:pt x="402" y="1992"/>
                      <a:pt x="273" y="1891"/>
                      <a:pt x="181" y="1759"/>
                    </a:cubicBezTo>
                    <a:cubicBezTo>
                      <a:pt x="66" y="1623"/>
                      <a:pt x="0" y="1443"/>
                      <a:pt x="1" y="1266"/>
                    </a:cubicBezTo>
                    <a:cubicBezTo>
                      <a:pt x="0" y="1039"/>
                      <a:pt x="105" y="819"/>
                      <a:pt x="281" y="676"/>
                    </a:cubicBezTo>
                    <a:cubicBezTo>
                      <a:pt x="344" y="626"/>
                      <a:pt x="413" y="572"/>
                      <a:pt x="493" y="511"/>
                    </a:cubicBezTo>
                    <a:cubicBezTo>
                      <a:pt x="528" y="483"/>
                      <a:pt x="564" y="456"/>
                      <a:pt x="600" y="429"/>
                    </a:cubicBezTo>
                    <a:cubicBezTo>
                      <a:pt x="660" y="382"/>
                      <a:pt x="660" y="382"/>
                      <a:pt x="660" y="382"/>
                    </a:cubicBezTo>
                    <a:cubicBezTo>
                      <a:pt x="739" y="321"/>
                      <a:pt x="818" y="260"/>
                      <a:pt x="897" y="199"/>
                    </a:cubicBezTo>
                    <a:cubicBezTo>
                      <a:pt x="901" y="196"/>
                      <a:pt x="901" y="196"/>
                      <a:pt x="901" y="196"/>
                    </a:cubicBezTo>
                    <a:cubicBezTo>
                      <a:pt x="989" y="127"/>
                      <a:pt x="1096" y="77"/>
                      <a:pt x="1208" y="51"/>
                    </a:cubicBezTo>
                    <a:cubicBezTo>
                      <a:pt x="1442" y="0"/>
                      <a:pt x="1716" y="76"/>
                      <a:pt x="1892" y="241"/>
                    </a:cubicBezTo>
                    <a:cubicBezTo>
                      <a:pt x="1893" y="242"/>
                      <a:pt x="1893" y="242"/>
                      <a:pt x="1893" y="242"/>
                    </a:cubicBezTo>
                    <a:cubicBezTo>
                      <a:pt x="1924" y="275"/>
                      <a:pt x="1940" y="293"/>
                      <a:pt x="1960" y="319"/>
                    </a:cubicBezTo>
                    <a:cubicBezTo>
                      <a:pt x="2086" y="465"/>
                      <a:pt x="2155" y="600"/>
                      <a:pt x="2175" y="746"/>
                    </a:cubicBezTo>
                    <a:cubicBezTo>
                      <a:pt x="2208" y="957"/>
                      <a:pt x="2147" y="1181"/>
                      <a:pt x="2010" y="1345"/>
                    </a:cubicBezTo>
                    <a:cubicBezTo>
                      <a:pt x="1970" y="1398"/>
                      <a:pt x="1920" y="1439"/>
                      <a:pt x="1872" y="1475"/>
                    </a:cubicBezTo>
                    <a:cubicBezTo>
                      <a:pt x="1831" y="1507"/>
                      <a:pt x="1831" y="1507"/>
                      <a:pt x="1831" y="1507"/>
                    </a:cubicBezTo>
                    <a:cubicBezTo>
                      <a:pt x="1830" y="1508"/>
                      <a:pt x="1829" y="1508"/>
                      <a:pt x="1828" y="1509"/>
                    </a:cubicBezTo>
                    <a:cubicBezTo>
                      <a:pt x="1858" y="1529"/>
                      <a:pt x="1888" y="1547"/>
                      <a:pt x="1918" y="1565"/>
                    </a:cubicBezTo>
                    <a:cubicBezTo>
                      <a:pt x="1961" y="1590"/>
                      <a:pt x="2006" y="1617"/>
                      <a:pt x="2048" y="1648"/>
                    </a:cubicBezTo>
                    <a:cubicBezTo>
                      <a:pt x="2049" y="1649"/>
                      <a:pt x="2049" y="1649"/>
                      <a:pt x="2049" y="1649"/>
                    </a:cubicBezTo>
                    <a:cubicBezTo>
                      <a:pt x="2076" y="1671"/>
                      <a:pt x="2091" y="1704"/>
                      <a:pt x="2090" y="1739"/>
                    </a:cubicBezTo>
                    <a:cubicBezTo>
                      <a:pt x="2089" y="1779"/>
                      <a:pt x="2070" y="1818"/>
                      <a:pt x="2039" y="1841"/>
                    </a:cubicBezTo>
                    <a:close/>
                    <a:moveTo>
                      <a:pt x="1269" y="1856"/>
                    </a:moveTo>
                    <a:cubicBezTo>
                      <a:pt x="1284" y="1844"/>
                      <a:pt x="1304" y="1831"/>
                      <a:pt x="1332" y="1830"/>
                    </a:cubicBezTo>
                    <a:cubicBezTo>
                      <a:pt x="1452" y="1824"/>
                      <a:pt x="1573" y="1818"/>
                      <a:pt x="1694" y="1812"/>
                    </a:cubicBezTo>
                    <a:cubicBezTo>
                      <a:pt x="1696" y="1812"/>
                      <a:pt x="1696" y="1812"/>
                      <a:pt x="1696" y="1812"/>
                    </a:cubicBezTo>
                    <a:cubicBezTo>
                      <a:pt x="1787" y="1807"/>
                      <a:pt x="1878" y="1803"/>
                      <a:pt x="1969" y="1798"/>
                    </a:cubicBezTo>
                    <a:cubicBezTo>
                      <a:pt x="1980" y="1798"/>
                      <a:pt x="1990" y="1794"/>
                      <a:pt x="1998" y="1788"/>
                    </a:cubicBezTo>
                    <a:cubicBezTo>
                      <a:pt x="2012" y="1777"/>
                      <a:pt x="2022" y="1757"/>
                      <a:pt x="2022" y="1738"/>
                    </a:cubicBezTo>
                    <a:cubicBezTo>
                      <a:pt x="2022" y="1728"/>
                      <a:pt x="2020" y="1713"/>
                      <a:pt x="2006" y="1702"/>
                    </a:cubicBezTo>
                    <a:cubicBezTo>
                      <a:pt x="1968" y="1673"/>
                      <a:pt x="1927" y="1648"/>
                      <a:pt x="1884" y="1623"/>
                    </a:cubicBezTo>
                    <a:cubicBezTo>
                      <a:pt x="1840" y="1597"/>
                      <a:pt x="1794" y="1570"/>
                      <a:pt x="1752" y="1538"/>
                    </a:cubicBezTo>
                    <a:cubicBezTo>
                      <a:pt x="1717" y="1512"/>
                      <a:pt x="1717" y="1512"/>
                      <a:pt x="1717" y="1512"/>
                    </a:cubicBezTo>
                    <a:cubicBezTo>
                      <a:pt x="1751" y="1485"/>
                      <a:pt x="1751" y="1485"/>
                      <a:pt x="1751" y="1485"/>
                    </a:cubicBezTo>
                    <a:cubicBezTo>
                      <a:pt x="1763" y="1474"/>
                      <a:pt x="1776" y="1464"/>
                      <a:pt x="1790" y="1454"/>
                    </a:cubicBezTo>
                    <a:cubicBezTo>
                      <a:pt x="1831" y="1422"/>
                      <a:pt x="1831" y="1422"/>
                      <a:pt x="1831" y="1422"/>
                    </a:cubicBezTo>
                    <a:cubicBezTo>
                      <a:pt x="1875" y="1388"/>
                      <a:pt x="1921" y="1350"/>
                      <a:pt x="1956" y="1304"/>
                    </a:cubicBezTo>
                    <a:cubicBezTo>
                      <a:pt x="1957" y="1303"/>
                      <a:pt x="1957" y="1303"/>
                      <a:pt x="1957" y="1303"/>
                    </a:cubicBezTo>
                    <a:cubicBezTo>
                      <a:pt x="2082" y="1153"/>
                      <a:pt x="2139" y="949"/>
                      <a:pt x="2109" y="756"/>
                    </a:cubicBezTo>
                    <a:cubicBezTo>
                      <a:pt x="2089" y="623"/>
                      <a:pt x="2026" y="498"/>
                      <a:pt x="1908" y="362"/>
                    </a:cubicBezTo>
                    <a:cubicBezTo>
                      <a:pt x="1907" y="361"/>
                      <a:pt x="1907" y="361"/>
                      <a:pt x="1907" y="361"/>
                    </a:cubicBezTo>
                    <a:cubicBezTo>
                      <a:pt x="1888" y="336"/>
                      <a:pt x="1872" y="319"/>
                      <a:pt x="1845" y="289"/>
                    </a:cubicBezTo>
                    <a:cubicBezTo>
                      <a:pt x="1685" y="140"/>
                      <a:pt x="1435" y="71"/>
                      <a:pt x="1223" y="117"/>
                    </a:cubicBezTo>
                    <a:cubicBezTo>
                      <a:pt x="1120" y="141"/>
                      <a:pt x="1023" y="187"/>
                      <a:pt x="942" y="249"/>
                    </a:cubicBezTo>
                    <a:cubicBezTo>
                      <a:pt x="939" y="252"/>
                      <a:pt x="939" y="252"/>
                      <a:pt x="939" y="252"/>
                    </a:cubicBezTo>
                    <a:cubicBezTo>
                      <a:pt x="860" y="314"/>
                      <a:pt x="780" y="375"/>
                      <a:pt x="701" y="436"/>
                    </a:cubicBezTo>
                    <a:cubicBezTo>
                      <a:pt x="641" y="482"/>
                      <a:pt x="641" y="482"/>
                      <a:pt x="641" y="482"/>
                    </a:cubicBezTo>
                    <a:cubicBezTo>
                      <a:pt x="605" y="510"/>
                      <a:pt x="570" y="537"/>
                      <a:pt x="534" y="564"/>
                    </a:cubicBezTo>
                    <a:cubicBezTo>
                      <a:pt x="455" y="626"/>
                      <a:pt x="386" y="680"/>
                      <a:pt x="323" y="729"/>
                    </a:cubicBezTo>
                    <a:cubicBezTo>
                      <a:pt x="163" y="859"/>
                      <a:pt x="68" y="1060"/>
                      <a:pt x="68" y="1266"/>
                    </a:cubicBezTo>
                    <a:cubicBezTo>
                      <a:pt x="68" y="1428"/>
                      <a:pt x="128" y="1592"/>
                      <a:pt x="234" y="1717"/>
                    </a:cubicBezTo>
                    <a:cubicBezTo>
                      <a:pt x="235" y="1718"/>
                      <a:pt x="235" y="1718"/>
                      <a:pt x="235" y="1718"/>
                    </a:cubicBezTo>
                    <a:cubicBezTo>
                      <a:pt x="236" y="1719"/>
                      <a:pt x="236" y="1719"/>
                      <a:pt x="236" y="1719"/>
                    </a:cubicBezTo>
                    <a:cubicBezTo>
                      <a:pt x="320" y="1840"/>
                      <a:pt x="438" y="1933"/>
                      <a:pt x="567" y="1980"/>
                    </a:cubicBezTo>
                    <a:cubicBezTo>
                      <a:pt x="783" y="2065"/>
                      <a:pt x="1041" y="2029"/>
                      <a:pt x="1224" y="1890"/>
                    </a:cubicBezTo>
                    <a:cubicBezTo>
                      <a:pt x="1229" y="1887"/>
                      <a:pt x="1229" y="1887"/>
                      <a:pt x="1229" y="1887"/>
                    </a:cubicBezTo>
                    <a:cubicBezTo>
                      <a:pt x="1236" y="1883"/>
                      <a:pt x="1245" y="1875"/>
                      <a:pt x="1254" y="1868"/>
                    </a:cubicBezTo>
                    <a:cubicBezTo>
                      <a:pt x="1259" y="1864"/>
                      <a:pt x="1264" y="1860"/>
                      <a:pt x="1269" y="1856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i$ḷiḍé"/>
              <p:cNvSpPr/>
              <p:nvPr/>
            </p:nvSpPr>
            <p:spPr bwMode="auto">
              <a:xfrm>
                <a:off x="4348873" y="2194407"/>
                <a:ext cx="510816" cy="493566"/>
              </a:xfrm>
              <a:custGeom>
                <a:avLst/>
                <a:gdLst>
                  <a:gd name="T0" fmla="*/ 1716 w 2226"/>
                  <a:gd name="T1" fmla="*/ 1897 h 2154"/>
                  <a:gd name="T2" fmla="*/ 1324 w 2226"/>
                  <a:gd name="T3" fmla="*/ 1925 h 2154"/>
                  <a:gd name="T4" fmla="*/ 1277 w 2226"/>
                  <a:gd name="T5" fmla="*/ 1961 h 2154"/>
                  <a:gd name="T6" fmla="*/ 1 w 2226"/>
                  <a:gd name="T7" fmla="*/ 1274 h 2154"/>
                  <a:gd name="T8" fmla="*/ 603 w 2226"/>
                  <a:gd name="T9" fmla="*/ 431 h 2154"/>
                  <a:gd name="T10" fmla="*/ 905 w 2226"/>
                  <a:gd name="T11" fmla="*/ 198 h 2154"/>
                  <a:gd name="T12" fmla="*/ 1908 w 2226"/>
                  <a:gd name="T13" fmla="*/ 245 h 2154"/>
                  <a:gd name="T14" fmla="*/ 2025 w 2226"/>
                  <a:gd name="T15" fmla="*/ 1360 h 2154"/>
                  <a:gd name="T16" fmla="*/ 1931 w 2226"/>
                  <a:gd name="T17" fmla="*/ 1566 h 2154"/>
                  <a:gd name="T18" fmla="*/ 2063 w 2226"/>
                  <a:gd name="T19" fmla="*/ 1651 h 2154"/>
                  <a:gd name="T20" fmla="*/ 1314 w 2226"/>
                  <a:gd name="T21" fmla="*/ 1911 h 2154"/>
                  <a:gd name="T22" fmla="*/ 1716 w 2226"/>
                  <a:gd name="T23" fmla="*/ 1880 h 2154"/>
                  <a:gd name="T24" fmla="*/ 2090 w 2226"/>
                  <a:gd name="T25" fmla="*/ 1748 h 2154"/>
                  <a:gd name="T26" fmla="*/ 1923 w 2226"/>
                  <a:gd name="T27" fmla="*/ 1581 h 2154"/>
                  <a:gd name="T28" fmla="*/ 1829 w 2226"/>
                  <a:gd name="T29" fmla="*/ 1518 h 2154"/>
                  <a:gd name="T30" fmla="*/ 2012 w 2226"/>
                  <a:gd name="T31" fmla="*/ 1349 h 2154"/>
                  <a:gd name="T32" fmla="*/ 1896 w 2226"/>
                  <a:gd name="T33" fmla="*/ 257 h 2154"/>
                  <a:gd name="T34" fmla="*/ 915 w 2226"/>
                  <a:gd name="T35" fmla="*/ 212 h 2154"/>
                  <a:gd name="T36" fmla="*/ 614 w 2226"/>
                  <a:gd name="T37" fmla="*/ 444 h 2154"/>
                  <a:gd name="T38" fmla="*/ 18 w 2226"/>
                  <a:gd name="T39" fmla="*/ 1274 h 2154"/>
                  <a:gd name="T40" fmla="*/ 555 w 2226"/>
                  <a:gd name="T41" fmla="*/ 2045 h 2154"/>
                  <a:gd name="T42" fmla="*/ 1286 w 2226"/>
                  <a:gd name="T43" fmla="*/ 1934 h 2154"/>
                  <a:gd name="T44" fmla="*/ 2012 w 2226"/>
                  <a:gd name="T45" fmla="*/ 1804 h 2154"/>
                  <a:gd name="T46" fmla="*/ 1703 w 2226"/>
                  <a:gd name="T47" fmla="*/ 1830 h 2154"/>
                  <a:gd name="T48" fmla="*/ 1268 w 2226"/>
                  <a:gd name="T49" fmla="*/ 1884 h 2154"/>
                  <a:gd name="T50" fmla="*/ 1238 w 2226"/>
                  <a:gd name="T51" fmla="*/ 1906 h 2154"/>
                  <a:gd name="T52" fmla="*/ 237 w 2226"/>
                  <a:gd name="T53" fmla="*/ 1732 h 2154"/>
                  <a:gd name="T54" fmla="*/ 326 w 2226"/>
                  <a:gd name="T55" fmla="*/ 732 h 2154"/>
                  <a:gd name="T56" fmla="*/ 712 w 2226"/>
                  <a:gd name="T57" fmla="*/ 433 h 2154"/>
                  <a:gd name="T58" fmla="*/ 1230 w 2226"/>
                  <a:gd name="T59" fmla="*/ 118 h 2154"/>
                  <a:gd name="T60" fmla="*/ 1924 w 2226"/>
                  <a:gd name="T61" fmla="*/ 366 h 2154"/>
                  <a:gd name="T62" fmla="*/ 1972 w 2226"/>
                  <a:gd name="T63" fmla="*/ 1318 h 2154"/>
                  <a:gd name="T64" fmla="*/ 1765 w 2226"/>
                  <a:gd name="T65" fmla="*/ 1500 h 2154"/>
                  <a:gd name="T66" fmla="*/ 1897 w 2226"/>
                  <a:gd name="T67" fmla="*/ 1624 h 2154"/>
                  <a:gd name="T68" fmla="*/ 2040 w 2226"/>
                  <a:gd name="T69" fmla="*/ 1747 h 2154"/>
                  <a:gd name="T70" fmla="*/ 1341 w 2226"/>
                  <a:gd name="T71" fmla="*/ 1830 h 2154"/>
                  <a:gd name="T72" fmla="*/ 1978 w 2226"/>
                  <a:gd name="T73" fmla="*/ 1798 h 2154"/>
                  <a:gd name="T74" fmla="*/ 2010 w 2226"/>
                  <a:gd name="T75" fmla="*/ 1717 h 2154"/>
                  <a:gd name="T76" fmla="*/ 1721 w 2226"/>
                  <a:gd name="T77" fmla="*/ 1528 h 2154"/>
                  <a:gd name="T78" fmla="*/ 1754 w 2226"/>
                  <a:gd name="T79" fmla="*/ 1487 h 2154"/>
                  <a:gd name="T80" fmla="*/ 1958 w 2226"/>
                  <a:gd name="T81" fmla="*/ 1308 h 2154"/>
                  <a:gd name="T82" fmla="*/ 1911 w 2226"/>
                  <a:gd name="T83" fmla="*/ 377 h 2154"/>
                  <a:gd name="T84" fmla="*/ 1234 w 2226"/>
                  <a:gd name="T85" fmla="*/ 135 h 2154"/>
                  <a:gd name="T86" fmla="*/ 722 w 2226"/>
                  <a:gd name="T87" fmla="*/ 446 h 2154"/>
                  <a:gd name="T88" fmla="*/ 337 w 2226"/>
                  <a:gd name="T89" fmla="*/ 745 h 2154"/>
                  <a:gd name="T90" fmla="*/ 250 w 2226"/>
                  <a:gd name="T91" fmla="*/ 1722 h 2154"/>
                  <a:gd name="T92" fmla="*/ 579 w 2226"/>
                  <a:gd name="T93" fmla="*/ 1981 h 2154"/>
                  <a:gd name="T94" fmla="*/ 1233 w 2226"/>
                  <a:gd name="T95" fmla="*/ 1888 h 2154"/>
                  <a:gd name="T96" fmla="*/ 1257 w 2226"/>
                  <a:gd name="T97" fmla="*/ 1871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26" h="2154">
                    <a:moveTo>
                      <a:pt x="2053" y="1857"/>
                    </a:moveTo>
                    <a:cubicBezTo>
                      <a:pt x="2032" y="1873"/>
                      <a:pt x="2007" y="1882"/>
                      <a:pt x="1981" y="1883"/>
                    </a:cubicBezTo>
                    <a:cubicBezTo>
                      <a:pt x="1894" y="1888"/>
                      <a:pt x="1805" y="1892"/>
                      <a:pt x="1716" y="1897"/>
                    </a:cubicBezTo>
                    <a:cubicBezTo>
                      <a:pt x="1706" y="1897"/>
                      <a:pt x="1706" y="1897"/>
                      <a:pt x="1706" y="1897"/>
                    </a:cubicBezTo>
                    <a:cubicBezTo>
                      <a:pt x="1584" y="1904"/>
                      <a:pt x="1462" y="1910"/>
                      <a:pt x="1344" y="1915"/>
                    </a:cubicBezTo>
                    <a:cubicBezTo>
                      <a:pt x="1339" y="1915"/>
                      <a:pt x="1333" y="1918"/>
                      <a:pt x="1324" y="1925"/>
                    </a:cubicBezTo>
                    <a:cubicBezTo>
                      <a:pt x="1320" y="1928"/>
                      <a:pt x="1316" y="1932"/>
                      <a:pt x="1312" y="1935"/>
                    </a:cubicBezTo>
                    <a:cubicBezTo>
                      <a:pt x="1306" y="1940"/>
                      <a:pt x="1301" y="1944"/>
                      <a:pt x="1297" y="1947"/>
                    </a:cubicBezTo>
                    <a:cubicBezTo>
                      <a:pt x="1289" y="1953"/>
                      <a:pt x="1283" y="1958"/>
                      <a:pt x="1277" y="1961"/>
                    </a:cubicBezTo>
                    <a:cubicBezTo>
                      <a:pt x="1073" y="2114"/>
                      <a:pt x="787" y="2154"/>
                      <a:pt x="549" y="2061"/>
                    </a:cubicBezTo>
                    <a:cubicBezTo>
                      <a:pt x="406" y="2008"/>
                      <a:pt x="276" y="1906"/>
                      <a:pt x="183" y="1774"/>
                    </a:cubicBezTo>
                    <a:cubicBezTo>
                      <a:pt x="67" y="1636"/>
                      <a:pt x="0" y="1454"/>
                      <a:pt x="1" y="1274"/>
                    </a:cubicBezTo>
                    <a:cubicBezTo>
                      <a:pt x="0" y="1046"/>
                      <a:pt x="106" y="823"/>
                      <a:pt x="284" y="679"/>
                    </a:cubicBezTo>
                    <a:cubicBezTo>
                      <a:pt x="347" y="629"/>
                      <a:pt x="417" y="575"/>
                      <a:pt x="497" y="513"/>
                    </a:cubicBezTo>
                    <a:cubicBezTo>
                      <a:pt x="532" y="486"/>
                      <a:pt x="568" y="458"/>
                      <a:pt x="603" y="431"/>
                    </a:cubicBezTo>
                    <a:cubicBezTo>
                      <a:pt x="664" y="385"/>
                      <a:pt x="664" y="385"/>
                      <a:pt x="664" y="385"/>
                    </a:cubicBezTo>
                    <a:cubicBezTo>
                      <a:pt x="743" y="323"/>
                      <a:pt x="822" y="262"/>
                      <a:pt x="901" y="201"/>
                    </a:cubicBezTo>
                    <a:cubicBezTo>
                      <a:pt x="905" y="198"/>
                      <a:pt x="905" y="198"/>
                      <a:pt x="905" y="198"/>
                    </a:cubicBezTo>
                    <a:cubicBezTo>
                      <a:pt x="994" y="129"/>
                      <a:pt x="1102" y="78"/>
                      <a:pt x="1215" y="52"/>
                    </a:cubicBezTo>
                    <a:cubicBezTo>
                      <a:pt x="1451" y="0"/>
                      <a:pt x="1729" y="77"/>
                      <a:pt x="1907" y="243"/>
                    </a:cubicBezTo>
                    <a:cubicBezTo>
                      <a:pt x="1908" y="245"/>
                      <a:pt x="1908" y="245"/>
                      <a:pt x="1908" y="245"/>
                    </a:cubicBezTo>
                    <a:cubicBezTo>
                      <a:pt x="1939" y="278"/>
                      <a:pt x="1956" y="296"/>
                      <a:pt x="1976" y="322"/>
                    </a:cubicBezTo>
                    <a:cubicBezTo>
                      <a:pt x="2103" y="469"/>
                      <a:pt x="2172" y="607"/>
                      <a:pt x="2193" y="754"/>
                    </a:cubicBezTo>
                    <a:cubicBezTo>
                      <a:pt x="2226" y="967"/>
                      <a:pt x="2164" y="1194"/>
                      <a:pt x="2025" y="1360"/>
                    </a:cubicBezTo>
                    <a:cubicBezTo>
                      <a:pt x="1985" y="1413"/>
                      <a:pt x="1934" y="1454"/>
                      <a:pt x="1886" y="1491"/>
                    </a:cubicBezTo>
                    <a:cubicBezTo>
                      <a:pt x="1852" y="1517"/>
                      <a:pt x="1852" y="1517"/>
                      <a:pt x="1852" y="1517"/>
                    </a:cubicBezTo>
                    <a:cubicBezTo>
                      <a:pt x="1878" y="1534"/>
                      <a:pt x="1905" y="1550"/>
                      <a:pt x="1931" y="1566"/>
                    </a:cubicBezTo>
                    <a:cubicBezTo>
                      <a:pt x="1931" y="1566"/>
                      <a:pt x="1931" y="1566"/>
                      <a:pt x="1931" y="1566"/>
                    </a:cubicBezTo>
                    <a:cubicBezTo>
                      <a:pt x="1975" y="1592"/>
                      <a:pt x="2020" y="1619"/>
                      <a:pt x="2062" y="1650"/>
                    </a:cubicBezTo>
                    <a:cubicBezTo>
                      <a:pt x="2063" y="1651"/>
                      <a:pt x="2063" y="1651"/>
                      <a:pt x="2063" y="1651"/>
                    </a:cubicBezTo>
                    <a:cubicBezTo>
                      <a:pt x="2092" y="1675"/>
                      <a:pt x="2108" y="1710"/>
                      <a:pt x="2107" y="1749"/>
                    </a:cubicBezTo>
                    <a:cubicBezTo>
                      <a:pt x="2107" y="1790"/>
                      <a:pt x="2086" y="1832"/>
                      <a:pt x="2053" y="1857"/>
                    </a:cubicBezTo>
                    <a:close/>
                    <a:moveTo>
                      <a:pt x="1314" y="1911"/>
                    </a:moveTo>
                    <a:cubicBezTo>
                      <a:pt x="1326" y="1902"/>
                      <a:pt x="1334" y="1898"/>
                      <a:pt x="1343" y="1898"/>
                    </a:cubicBezTo>
                    <a:cubicBezTo>
                      <a:pt x="1461" y="1892"/>
                      <a:pt x="1583" y="1887"/>
                      <a:pt x="1706" y="1880"/>
                    </a:cubicBezTo>
                    <a:cubicBezTo>
                      <a:pt x="1716" y="1880"/>
                      <a:pt x="1716" y="1880"/>
                      <a:pt x="1716" y="1880"/>
                    </a:cubicBezTo>
                    <a:cubicBezTo>
                      <a:pt x="1804" y="1875"/>
                      <a:pt x="1893" y="1871"/>
                      <a:pt x="1980" y="1866"/>
                    </a:cubicBezTo>
                    <a:cubicBezTo>
                      <a:pt x="2003" y="1865"/>
                      <a:pt x="2025" y="1858"/>
                      <a:pt x="2043" y="1843"/>
                    </a:cubicBezTo>
                    <a:cubicBezTo>
                      <a:pt x="2072" y="1821"/>
                      <a:pt x="2090" y="1785"/>
                      <a:pt x="2090" y="1748"/>
                    </a:cubicBezTo>
                    <a:cubicBezTo>
                      <a:pt x="2091" y="1715"/>
                      <a:pt x="2078" y="1685"/>
                      <a:pt x="2053" y="1665"/>
                    </a:cubicBezTo>
                    <a:cubicBezTo>
                      <a:pt x="2051" y="1664"/>
                      <a:pt x="2051" y="1664"/>
                      <a:pt x="2051" y="1664"/>
                    </a:cubicBezTo>
                    <a:cubicBezTo>
                      <a:pt x="2010" y="1633"/>
                      <a:pt x="1966" y="1607"/>
                      <a:pt x="1923" y="1581"/>
                    </a:cubicBezTo>
                    <a:cubicBezTo>
                      <a:pt x="1922" y="1580"/>
                      <a:pt x="1922" y="1580"/>
                      <a:pt x="1922" y="1580"/>
                    </a:cubicBezTo>
                    <a:cubicBezTo>
                      <a:pt x="1892" y="1563"/>
                      <a:pt x="1862" y="1545"/>
                      <a:pt x="1833" y="1525"/>
                    </a:cubicBezTo>
                    <a:cubicBezTo>
                      <a:pt x="1830" y="1524"/>
                      <a:pt x="1829" y="1521"/>
                      <a:pt x="1829" y="1518"/>
                    </a:cubicBezTo>
                    <a:cubicBezTo>
                      <a:pt x="1829" y="1516"/>
                      <a:pt x="1830" y="1513"/>
                      <a:pt x="1832" y="1511"/>
                    </a:cubicBezTo>
                    <a:cubicBezTo>
                      <a:pt x="1876" y="1478"/>
                      <a:pt x="1876" y="1478"/>
                      <a:pt x="1876" y="1478"/>
                    </a:cubicBezTo>
                    <a:cubicBezTo>
                      <a:pt x="1923" y="1441"/>
                      <a:pt x="1972" y="1401"/>
                      <a:pt x="2012" y="1349"/>
                    </a:cubicBezTo>
                    <a:cubicBezTo>
                      <a:pt x="2147" y="1187"/>
                      <a:pt x="2209" y="965"/>
                      <a:pt x="2176" y="756"/>
                    </a:cubicBezTo>
                    <a:cubicBezTo>
                      <a:pt x="2155" y="612"/>
                      <a:pt x="2088" y="478"/>
                      <a:pt x="1963" y="333"/>
                    </a:cubicBezTo>
                    <a:cubicBezTo>
                      <a:pt x="1943" y="307"/>
                      <a:pt x="1927" y="290"/>
                      <a:pt x="1896" y="257"/>
                    </a:cubicBezTo>
                    <a:cubicBezTo>
                      <a:pt x="1895" y="256"/>
                      <a:pt x="1895" y="256"/>
                      <a:pt x="1895" y="256"/>
                    </a:cubicBezTo>
                    <a:cubicBezTo>
                      <a:pt x="1721" y="93"/>
                      <a:pt x="1450" y="18"/>
                      <a:pt x="1219" y="69"/>
                    </a:cubicBezTo>
                    <a:cubicBezTo>
                      <a:pt x="1108" y="94"/>
                      <a:pt x="1003" y="144"/>
                      <a:pt x="915" y="212"/>
                    </a:cubicBezTo>
                    <a:cubicBezTo>
                      <a:pt x="911" y="214"/>
                      <a:pt x="911" y="214"/>
                      <a:pt x="911" y="214"/>
                    </a:cubicBezTo>
                    <a:cubicBezTo>
                      <a:pt x="832" y="276"/>
                      <a:pt x="753" y="337"/>
                      <a:pt x="674" y="398"/>
                    </a:cubicBezTo>
                    <a:cubicBezTo>
                      <a:pt x="614" y="444"/>
                      <a:pt x="614" y="444"/>
                      <a:pt x="614" y="444"/>
                    </a:cubicBezTo>
                    <a:cubicBezTo>
                      <a:pt x="578" y="472"/>
                      <a:pt x="543" y="499"/>
                      <a:pt x="507" y="527"/>
                    </a:cubicBezTo>
                    <a:cubicBezTo>
                      <a:pt x="427" y="589"/>
                      <a:pt x="358" y="643"/>
                      <a:pt x="295" y="692"/>
                    </a:cubicBezTo>
                    <a:cubicBezTo>
                      <a:pt x="121" y="833"/>
                      <a:pt x="17" y="1051"/>
                      <a:pt x="18" y="1274"/>
                    </a:cubicBezTo>
                    <a:cubicBezTo>
                      <a:pt x="17" y="1450"/>
                      <a:pt x="82" y="1628"/>
                      <a:pt x="197" y="1763"/>
                    </a:cubicBezTo>
                    <a:cubicBezTo>
                      <a:pt x="197" y="1763"/>
                      <a:pt x="197" y="1763"/>
                      <a:pt x="197" y="1763"/>
                    </a:cubicBezTo>
                    <a:cubicBezTo>
                      <a:pt x="288" y="1894"/>
                      <a:pt x="415" y="1993"/>
                      <a:pt x="555" y="2045"/>
                    </a:cubicBezTo>
                    <a:cubicBezTo>
                      <a:pt x="788" y="2136"/>
                      <a:pt x="1068" y="2097"/>
                      <a:pt x="1267" y="1947"/>
                    </a:cubicBezTo>
                    <a:cubicBezTo>
                      <a:pt x="1268" y="1946"/>
                      <a:pt x="1268" y="1946"/>
                      <a:pt x="1268" y="1946"/>
                    </a:cubicBezTo>
                    <a:cubicBezTo>
                      <a:pt x="1273" y="1943"/>
                      <a:pt x="1279" y="1939"/>
                      <a:pt x="1286" y="1934"/>
                    </a:cubicBezTo>
                    <a:cubicBezTo>
                      <a:pt x="1291" y="1931"/>
                      <a:pt x="1295" y="1927"/>
                      <a:pt x="1301" y="1922"/>
                    </a:cubicBezTo>
                    <a:cubicBezTo>
                      <a:pt x="1305" y="1918"/>
                      <a:pt x="1310" y="1915"/>
                      <a:pt x="1314" y="1911"/>
                    </a:cubicBezTo>
                    <a:close/>
                    <a:moveTo>
                      <a:pt x="2012" y="1804"/>
                    </a:moveTo>
                    <a:cubicBezTo>
                      <a:pt x="2002" y="1811"/>
                      <a:pt x="1991" y="1815"/>
                      <a:pt x="1978" y="1815"/>
                    </a:cubicBezTo>
                    <a:cubicBezTo>
                      <a:pt x="1893" y="1820"/>
                      <a:pt x="1808" y="1824"/>
                      <a:pt x="1722" y="1829"/>
                    </a:cubicBezTo>
                    <a:cubicBezTo>
                      <a:pt x="1703" y="1830"/>
                      <a:pt x="1703" y="1830"/>
                      <a:pt x="1703" y="1830"/>
                    </a:cubicBezTo>
                    <a:cubicBezTo>
                      <a:pt x="1581" y="1836"/>
                      <a:pt x="1460" y="1842"/>
                      <a:pt x="1341" y="1847"/>
                    </a:cubicBezTo>
                    <a:cubicBezTo>
                      <a:pt x="1316" y="1848"/>
                      <a:pt x="1297" y="1861"/>
                      <a:pt x="1283" y="1871"/>
                    </a:cubicBezTo>
                    <a:cubicBezTo>
                      <a:pt x="1278" y="1875"/>
                      <a:pt x="1273" y="1880"/>
                      <a:pt x="1268" y="1884"/>
                    </a:cubicBezTo>
                    <a:cubicBezTo>
                      <a:pt x="1263" y="1888"/>
                      <a:pt x="1259" y="1891"/>
                      <a:pt x="1256" y="1894"/>
                    </a:cubicBezTo>
                    <a:cubicBezTo>
                      <a:pt x="1250" y="1898"/>
                      <a:pt x="1246" y="1901"/>
                      <a:pt x="1242" y="1903"/>
                    </a:cubicBezTo>
                    <a:cubicBezTo>
                      <a:pt x="1238" y="1906"/>
                      <a:pt x="1238" y="1906"/>
                      <a:pt x="1238" y="1906"/>
                    </a:cubicBezTo>
                    <a:cubicBezTo>
                      <a:pt x="1052" y="2046"/>
                      <a:pt x="791" y="2083"/>
                      <a:pt x="573" y="1997"/>
                    </a:cubicBezTo>
                    <a:cubicBezTo>
                      <a:pt x="442" y="1949"/>
                      <a:pt x="323" y="1855"/>
                      <a:pt x="238" y="1733"/>
                    </a:cubicBezTo>
                    <a:cubicBezTo>
                      <a:pt x="237" y="1732"/>
                      <a:pt x="237" y="1732"/>
                      <a:pt x="237" y="1732"/>
                    </a:cubicBezTo>
                    <a:cubicBezTo>
                      <a:pt x="236" y="1731"/>
                      <a:pt x="236" y="1731"/>
                      <a:pt x="236" y="1731"/>
                    </a:cubicBezTo>
                    <a:cubicBezTo>
                      <a:pt x="129" y="1605"/>
                      <a:pt x="68" y="1439"/>
                      <a:pt x="69" y="1274"/>
                    </a:cubicBezTo>
                    <a:cubicBezTo>
                      <a:pt x="68" y="1066"/>
                      <a:pt x="164" y="863"/>
                      <a:pt x="326" y="732"/>
                    </a:cubicBezTo>
                    <a:cubicBezTo>
                      <a:pt x="390" y="682"/>
                      <a:pt x="459" y="628"/>
                      <a:pt x="538" y="567"/>
                    </a:cubicBezTo>
                    <a:cubicBezTo>
                      <a:pt x="574" y="539"/>
                      <a:pt x="609" y="512"/>
                      <a:pt x="645" y="484"/>
                    </a:cubicBezTo>
                    <a:cubicBezTo>
                      <a:pt x="712" y="433"/>
                      <a:pt x="712" y="433"/>
                      <a:pt x="712" y="433"/>
                    </a:cubicBezTo>
                    <a:cubicBezTo>
                      <a:pt x="789" y="373"/>
                      <a:pt x="866" y="314"/>
                      <a:pt x="943" y="254"/>
                    </a:cubicBezTo>
                    <a:cubicBezTo>
                      <a:pt x="946" y="252"/>
                      <a:pt x="946" y="252"/>
                      <a:pt x="946" y="252"/>
                    </a:cubicBezTo>
                    <a:cubicBezTo>
                      <a:pt x="1028" y="188"/>
                      <a:pt x="1126" y="142"/>
                      <a:pt x="1230" y="118"/>
                    </a:cubicBezTo>
                    <a:cubicBezTo>
                      <a:pt x="1445" y="71"/>
                      <a:pt x="1697" y="141"/>
                      <a:pt x="1860" y="292"/>
                    </a:cubicBezTo>
                    <a:cubicBezTo>
                      <a:pt x="1888" y="322"/>
                      <a:pt x="1903" y="339"/>
                      <a:pt x="1923" y="365"/>
                    </a:cubicBezTo>
                    <a:cubicBezTo>
                      <a:pt x="1924" y="366"/>
                      <a:pt x="1924" y="366"/>
                      <a:pt x="1924" y="366"/>
                    </a:cubicBezTo>
                    <a:cubicBezTo>
                      <a:pt x="2042" y="503"/>
                      <a:pt x="2107" y="629"/>
                      <a:pt x="2126" y="764"/>
                    </a:cubicBezTo>
                    <a:cubicBezTo>
                      <a:pt x="2157" y="959"/>
                      <a:pt x="2099" y="1166"/>
                      <a:pt x="1973" y="1317"/>
                    </a:cubicBezTo>
                    <a:cubicBezTo>
                      <a:pt x="1972" y="1318"/>
                      <a:pt x="1972" y="1318"/>
                      <a:pt x="1972" y="1318"/>
                    </a:cubicBezTo>
                    <a:cubicBezTo>
                      <a:pt x="1936" y="1365"/>
                      <a:pt x="1890" y="1403"/>
                      <a:pt x="1845" y="1438"/>
                    </a:cubicBezTo>
                    <a:cubicBezTo>
                      <a:pt x="1804" y="1469"/>
                      <a:pt x="1804" y="1469"/>
                      <a:pt x="1804" y="1469"/>
                    </a:cubicBezTo>
                    <a:cubicBezTo>
                      <a:pt x="1793" y="1478"/>
                      <a:pt x="1779" y="1489"/>
                      <a:pt x="1765" y="1500"/>
                    </a:cubicBezTo>
                    <a:cubicBezTo>
                      <a:pt x="1740" y="1521"/>
                      <a:pt x="1740" y="1521"/>
                      <a:pt x="1740" y="1521"/>
                    </a:cubicBezTo>
                    <a:cubicBezTo>
                      <a:pt x="1766" y="1540"/>
                      <a:pt x="1766" y="1540"/>
                      <a:pt x="1766" y="1540"/>
                    </a:cubicBezTo>
                    <a:cubicBezTo>
                      <a:pt x="1808" y="1572"/>
                      <a:pt x="1853" y="1598"/>
                      <a:pt x="1897" y="1624"/>
                    </a:cubicBezTo>
                    <a:cubicBezTo>
                      <a:pt x="1941" y="1650"/>
                      <a:pt x="1982" y="1675"/>
                      <a:pt x="2021" y="1704"/>
                    </a:cubicBezTo>
                    <a:cubicBezTo>
                      <a:pt x="2021" y="1704"/>
                      <a:pt x="2021" y="1704"/>
                      <a:pt x="2021" y="1704"/>
                    </a:cubicBezTo>
                    <a:cubicBezTo>
                      <a:pt x="2037" y="1718"/>
                      <a:pt x="2040" y="1735"/>
                      <a:pt x="2040" y="1747"/>
                    </a:cubicBezTo>
                    <a:cubicBezTo>
                      <a:pt x="2039" y="1769"/>
                      <a:pt x="2029" y="1791"/>
                      <a:pt x="2012" y="1804"/>
                    </a:cubicBezTo>
                    <a:close/>
                    <a:moveTo>
                      <a:pt x="1273" y="1858"/>
                    </a:moveTo>
                    <a:cubicBezTo>
                      <a:pt x="1288" y="1846"/>
                      <a:pt x="1310" y="1831"/>
                      <a:pt x="1341" y="1830"/>
                    </a:cubicBezTo>
                    <a:cubicBezTo>
                      <a:pt x="1459" y="1825"/>
                      <a:pt x="1580" y="1819"/>
                      <a:pt x="1702" y="1813"/>
                    </a:cubicBezTo>
                    <a:cubicBezTo>
                      <a:pt x="1721" y="1812"/>
                      <a:pt x="1721" y="1812"/>
                      <a:pt x="1721" y="1812"/>
                    </a:cubicBezTo>
                    <a:cubicBezTo>
                      <a:pt x="1807" y="1807"/>
                      <a:pt x="1892" y="1803"/>
                      <a:pt x="1978" y="1798"/>
                    </a:cubicBezTo>
                    <a:cubicBezTo>
                      <a:pt x="1987" y="1798"/>
                      <a:pt x="1995" y="1795"/>
                      <a:pt x="2002" y="1790"/>
                    </a:cubicBezTo>
                    <a:cubicBezTo>
                      <a:pt x="2014" y="1780"/>
                      <a:pt x="2022" y="1764"/>
                      <a:pt x="2023" y="1747"/>
                    </a:cubicBezTo>
                    <a:cubicBezTo>
                      <a:pt x="2023" y="1735"/>
                      <a:pt x="2019" y="1725"/>
                      <a:pt x="2010" y="1717"/>
                    </a:cubicBezTo>
                    <a:cubicBezTo>
                      <a:pt x="1972" y="1689"/>
                      <a:pt x="1931" y="1665"/>
                      <a:pt x="1888" y="1639"/>
                    </a:cubicBezTo>
                    <a:cubicBezTo>
                      <a:pt x="1844" y="1613"/>
                      <a:pt x="1799" y="1586"/>
                      <a:pt x="1756" y="1554"/>
                    </a:cubicBezTo>
                    <a:cubicBezTo>
                      <a:pt x="1721" y="1528"/>
                      <a:pt x="1721" y="1528"/>
                      <a:pt x="1721" y="1528"/>
                    </a:cubicBezTo>
                    <a:cubicBezTo>
                      <a:pt x="1719" y="1526"/>
                      <a:pt x="1718" y="1524"/>
                      <a:pt x="1718" y="1521"/>
                    </a:cubicBezTo>
                    <a:cubicBezTo>
                      <a:pt x="1718" y="1519"/>
                      <a:pt x="1719" y="1516"/>
                      <a:pt x="1721" y="1514"/>
                    </a:cubicBezTo>
                    <a:cubicBezTo>
                      <a:pt x="1754" y="1487"/>
                      <a:pt x="1754" y="1487"/>
                      <a:pt x="1754" y="1487"/>
                    </a:cubicBezTo>
                    <a:cubicBezTo>
                      <a:pt x="1768" y="1475"/>
                      <a:pt x="1782" y="1464"/>
                      <a:pt x="1793" y="1456"/>
                    </a:cubicBezTo>
                    <a:cubicBezTo>
                      <a:pt x="1835" y="1424"/>
                      <a:pt x="1835" y="1424"/>
                      <a:pt x="1835" y="1424"/>
                    </a:cubicBezTo>
                    <a:cubicBezTo>
                      <a:pt x="1878" y="1390"/>
                      <a:pt x="1924" y="1353"/>
                      <a:pt x="1958" y="1308"/>
                    </a:cubicBezTo>
                    <a:cubicBezTo>
                      <a:pt x="1959" y="1306"/>
                      <a:pt x="1959" y="1306"/>
                      <a:pt x="1959" y="1306"/>
                    </a:cubicBezTo>
                    <a:cubicBezTo>
                      <a:pt x="2083" y="1159"/>
                      <a:pt x="2139" y="957"/>
                      <a:pt x="2109" y="766"/>
                    </a:cubicBezTo>
                    <a:cubicBezTo>
                      <a:pt x="2090" y="635"/>
                      <a:pt x="2027" y="511"/>
                      <a:pt x="1911" y="377"/>
                    </a:cubicBezTo>
                    <a:cubicBezTo>
                      <a:pt x="1910" y="375"/>
                      <a:pt x="1910" y="375"/>
                      <a:pt x="1910" y="375"/>
                    </a:cubicBezTo>
                    <a:cubicBezTo>
                      <a:pt x="1890" y="350"/>
                      <a:pt x="1875" y="334"/>
                      <a:pt x="1847" y="304"/>
                    </a:cubicBezTo>
                    <a:cubicBezTo>
                      <a:pt x="1690" y="157"/>
                      <a:pt x="1443" y="89"/>
                      <a:pt x="1234" y="135"/>
                    </a:cubicBezTo>
                    <a:cubicBezTo>
                      <a:pt x="1132" y="158"/>
                      <a:pt x="1036" y="203"/>
                      <a:pt x="956" y="265"/>
                    </a:cubicBezTo>
                    <a:cubicBezTo>
                      <a:pt x="953" y="268"/>
                      <a:pt x="953" y="268"/>
                      <a:pt x="953" y="268"/>
                    </a:cubicBezTo>
                    <a:cubicBezTo>
                      <a:pt x="876" y="327"/>
                      <a:pt x="799" y="387"/>
                      <a:pt x="722" y="446"/>
                    </a:cubicBezTo>
                    <a:cubicBezTo>
                      <a:pt x="655" y="498"/>
                      <a:pt x="655" y="498"/>
                      <a:pt x="655" y="498"/>
                    </a:cubicBezTo>
                    <a:cubicBezTo>
                      <a:pt x="620" y="525"/>
                      <a:pt x="584" y="553"/>
                      <a:pt x="548" y="580"/>
                    </a:cubicBezTo>
                    <a:cubicBezTo>
                      <a:pt x="470" y="641"/>
                      <a:pt x="400" y="695"/>
                      <a:pt x="337" y="745"/>
                    </a:cubicBezTo>
                    <a:cubicBezTo>
                      <a:pt x="179" y="873"/>
                      <a:pt x="85" y="1071"/>
                      <a:pt x="86" y="1275"/>
                    </a:cubicBezTo>
                    <a:cubicBezTo>
                      <a:pt x="85" y="1435"/>
                      <a:pt x="145" y="1597"/>
                      <a:pt x="249" y="1720"/>
                    </a:cubicBezTo>
                    <a:cubicBezTo>
                      <a:pt x="250" y="1722"/>
                      <a:pt x="250" y="1722"/>
                      <a:pt x="250" y="1722"/>
                    </a:cubicBezTo>
                    <a:cubicBezTo>
                      <a:pt x="251" y="1722"/>
                      <a:pt x="251" y="1722"/>
                      <a:pt x="251" y="1722"/>
                    </a:cubicBezTo>
                    <a:cubicBezTo>
                      <a:pt x="252" y="1723"/>
                      <a:pt x="252" y="1723"/>
                      <a:pt x="252" y="1723"/>
                    </a:cubicBezTo>
                    <a:cubicBezTo>
                      <a:pt x="335" y="1843"/>
                      <a:pt x="451" y="1934"/>
                      <a:pt x="579" y="1981"/>
                    </a:cubicBezTo>
                    <a:cubicBezTo>
                      <a:pt x="792" y="2065"/>
                      <a:pt x="1047" y="2029"/>
                      <a:pt x="1228" y="1892"/>
                    </a:cubicBezTo>
                    <a:cubicBezTo>
                      <a:pt x="1229" y="1891"/>
                      <a:pt x="1229" y="1891"/>
                      <a:pt x="1229" y="1891"/>
                    </a:cubicBezTo>
                    <a:cubicBezTo>
                      <a:pt x="1233" y="1888"/>
                      <a:pt x="1233" y="1888"/>
                      <a:pt x="1233" y="1888"/>
                    </a:cubicBezTo>
                    <a:cubicBezTo>
                      <a:pt x="1234" y="1888"/>
                      <a:pt x="1234" y="1888"/>
                      <a:pt x="1234" y="1888"/>
                    </a:cubicBezTo>
                    <a:cubicBezTo>
                      <a:pt x="1237" y="1887"/>
                      <a:pt x="1240" y="1884"/>
                      <a:pt x="1245" y="1880"/>
                    </a:cubicBezTo>
                    <a:cubicBezTo>
                      <a:pt x="1249" y="1877"/>
                      <a:pt x="1253" y="1874"/>
                      <a:pt x="1257" y="1871"/>
                    </a:cubicBezTo>
                    <a:cubicBezTo>
                      <a:pt x="1262" y="1866"/>
                      <a:pt x="1267" y="1862"/>
                      <a:pt x="1273" y="185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iSḻiḑe"/>
              <p:cNvSpPr/>
              <p:nvPr/>
            </p:nvSpPr>
            <p:spPr bwMode="auto">
              <a:xfrm>
                <a:off x="7358185" y="2676472"/>
                <a:ext cx="364184" cy="257804"/>
              </a:xfrm>
              <a:custGeom>
                <a:avLst/>
                <a:gdLst>
                  <a:gd name="T0" fmla="*/ 1560 w 1587"/>
                  <a:gd name="T1" fmla="*/ 140 h 1126"/>
                  <a:gd name="T2" fmla="*/ 1572 w 1587"/>
                  <a:gd name="T3" fmla="*/ 132 h 1126"/>
                  <a:gd name="T4" fmla="*/ 1523 w 1587"/>
                  <a:gd name="T5" fmla="*/ 56 h 1126"/>
                  <a:gd name="T6" fmla="*/ 1511 w 1587"/>
                  <a:gd name="T7" fmla="*/ 64 h 1126"/>
                  <a:gd name="T8" fmla="*/ 1287 w 1587"/>
                  <a:gd name="T9" fmla="*/ 46 h 1126"/>
                  <a:gd name="T10" fmla="*/ 1150 w 1587"/>
                  <a:gd name="T11" fmla="*/ 135 h 1126"/>
                  <a:gd name="T12" fmla="*/ 1077 w 1587"/>
                  <a:gd name="T13" fmla="*/ 347 h 1126"/>
                  <a:gd name="T14" fmla="*/ 0 w 1587"/>
                  <a:gd name="T15" fmla="*/ 1050 h 1126"/>
                  <a:gd name="T16" fmla="*/ 50 w 1587"/>
                  <a:gd name="T17" fmla="*/ 1126 h 1126"/>
                  <a:gd name="T18" fmla="*/ 1126 w 1587"/>
                  <a:gd name="T19" fmla="*/ 423 h 1126"/>
                  <a:gd name="T20" fmla="*/ 1350 w 1587"/>
                  <a:gd name="T21" fmla="*/ 442 h 1126"/>
                  <a:gd name="T22" fmla="*/ 1487 w 1587"/>
                  <a:gd name="T23" fmla="*/ 352 h 1126"/>
                  <a:gd name="T24" fmla="*/ 1560 w 1587"/>
                  <a:gd name="T25" fmla="*/ 140 h 1126"/>
                  <a:gd name="T26" fmla="*/ 1437 w 1587"/>
                  <a:gd name="T27" fmla="*/ 277 h 1126"/>
                  <a:gd name="T28" fmla="*/ 1300 w 1587"/>
                  <a:gd name="T29" fmla="*/ 366 h 1126"/>
                  <a:gd name="T30" fmla="*/ 1184 w 1587"/>
                  <a:gd name="T31" fmla="*/ 354 h 1126"/>
                  <a:gd name="T32" fmla="*/ 1164 w 1587"/>
                  <a:gd name="T33" fmla="*/ 322 h 1126"/>
                  <a:gd name="T34" fmla="*/ 1200 w 1587"/>
                  <a:gd name="T35" fmla="*/ 211 h 1126"/>
                  <a:gd name="T36" fmla="*/ 1337 w 1587"/>
                  <a:gd name="T37" fmla="*/ 122 h 1126"/>
                  <a:gd name="T38" fmla="*/ 1453 w 1587"/>
                  <a:gd name="T39" fmla="*/ 134 h 1126"/>
                  <a:gd name="T40" fmla="*/ 1464 w 1587"/>
                  <a:gd name="T41" fmla="*/ 149 h 1126"/>
                  <a:gd name="T42" fmla="*/ 1473 w 1587"/>
                  <a:gd name="T43" fmla="*/ 165 h 1126"/>
                  <a:gd name="T44" fmla="*/ 1437 w 1587"/>
                  <a:gd name="T45" fmla="*/ 277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7" h="1126">
                    <a:moveTo>
                      <a:pt x="1560" y="140"/>
                    </a:moveTo>
                    <a:cubicBezTo>
                      <a:pt x="1572" y="132"/>
                      <a:pt x="1572" y="132"/>
                      <a:pt x="1572" y="132"/>
                    </a:cubicBezTo>
                    <a:cubicBezTo>
                      <a:pt x="1523" y="56"/>
                      <a:pt x="1523" y="56"/>
                      <a:pt x="1523" y="56"/>
                    </a:cubicBezTo>
                    <a:cubicBezTo>
                      <a:pt x="1511" y="64"/>
                      <a:pt x="1511" y="64"/>
                      <a:pt x="1511" y="64"/>
                    </a:cubicBezTo>
                    <a:cubicBezTo>
                      <a:pt x="1450" y="9"/>
                      <a:pt x="1357" y="0"/>
                      <a:pt x="1287" y="46"/>
                    </a:cubicBezTo>
                    <a:cubicBezTo>
                      <a:pt x="1150" y="135"/>
                      <a:pt x="1150" y="135"/>
                      <a:pt x="1150" y="135"/>
                    </a:cubicBezTo>
                    <a:cubicBezTo>
                      <a:pt x="1080" y="181"/>
                      <a:pt x="1050" y="270"/>
                      <a:pt x="1077" y="347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50" y="1126"/>
                      <a:pt x="50" y="1126"/>
                      <a:pt x="50" y="1126"/>
                    </a:cubicBezTo>
                    <a:cubicBezTo>
                      <a:pt x="1126" y="423"/>
                      <a:pt x="1126" y="423"/>
                      <a:pt x="1126" y="423"/>
                    </a:cubicBezTo>
                    <a:cubicBezTo>
                      <a:pt x="1187" y="479"/>
                      <a:pt x="1280" y="488"/>
                      <a:pt x="1350" y="442"/>
                    </a:cubicBezTo>
                    <a:cubicBezTo>
                      <a:pt x="1487" y="352"/>
                      <a:pt x="1487" y="352"/>
                      <a:pt x="1487" y="352"/>
                    </a:cubicBezTo>
                    <a:cubicBezTo>
                      <a:pt x="1557" y="307"/>
                      <a:pt x="1587" y="218"/>
                      <a:pt x="1560" y="140"/>
                    </a:cubicBezTo>
                    <a:close/>
                    <a:moveTo>
                      <a:pt x="1437" y="277"/>
                    </a:moveTo>
                    <a:cubicBezTo>
                      <a:pt x="1300" y="366"/>
                      <a:pt x="1300" y="366"/>
                      <a:pt x="1300" y="366"/>
                    </a:cubicBezTo>
                    <a:cubicBezTo>
                      <a:pt x="1264" y="390"/>
                      <a:pt x="1215" y="385"/>
                      <a:pt x="1184" y="354"/>
                    </a:cubicBezTo>
                    <a:cubicBezTo>
                      <a:pt x="1176" y="345"/>
                      <a:pt x="1169" y="334"/>
                      <a:pt x="1164" y="322"/>
                    </a:cubicBezTo>
                    <a:cubicBezTo>
                      <a:pt x="1148" y="282"/>
                      <a:pt x="1163" y="235"/>
                      <a:pt x="1200" y="211"/>
                    </a:cubicBezTo>
                    <a:cubicBezTo>
                      <a:pt x="1337" y="122"/>
                      <a:pt x="1337" y="122"/>
                      <a:pt x="1337" y="122"/>
                    </a:cubicBezTo>
                    <a:cubicBezTo>
                      <a:pt x="1373" y="98"/>
                      <a:pt x="1422" y="103"/>
                      <a:pt x="1453" y="134"/>
                    </a:cubicBezTo>
                    <a:cubicBezTo>
                      <a:pt x="1457" y="139"/>
                      <a:pt x="1461" y="144"/>
                      <a:pt x="1464" y="149"/>
                    </a:cubicBezTo>
                    <a:cubicBezTo>
                      <a:pt x="1468" y="154"/>
                      <a:pt x="1471" y="160"/>
                      <a:pt x="1473" y="165"/>
                    </a:cubicBezTo>
                    <a:cubicBezTo>
                      <a:pt x="1489" y="206"/>
                      <a:pt x="1474" y="253"/>
                      <a:pt x="1437" y="27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işlíḍe"/>
              <p:cNvSpPr/>
              <p:nvPr/>
            </p:nvSpPr>
            <p:spPr bwMode="auto">
              <a:xfrm>
                <a:off x="7516318" y="2935235"/>
                <a:ext cx="363226" cy="256846"/>
              </a:xfrm>
              <a:custGeom>
                <a:avLst/>
                <a:gdLst>
                  <a:gd name="T0" fmla="*/ 510 w 1581"/>
                  <a:gd name="T1" fmla="*/ 775 h 1123"/>
                  <a:gd name="T2" fmla="*/ 1581 w 1581"/>
                  <a:gd name="T3" fmla="*/ 76 h 1123"/>
                  <a:gd name="T4" fmla="*/ 1532 w 1581"/>
                  <a:gd name="T5" fmla="*/ 0 h 1123"/>
                  <a:gd name="T6" fmla="*/ 460 w 1581"/>
                  <a:gd name="T7" fmla="*/ 699 h 1123"/>
                  <a:gd name="T8" fmla="*/ 237 w 1581"/>
                  <a:gd name="T9" fmla="*/ 681 h 1123"/>
                  <a:gd name="T10" fmla="*/ 100 w 1581"/>
                  <a:gd name="T11" fmla="*/ 770 h 1123"/>
                  <a:gd name="T12" fmla="*/ 27 w 1581"/>
                  <a:gd name="T13" fmla="*/ 982 h 1123"/>
                  <a:gd name="T14" fmla="*/ 9 w 1581"/>
                  <a:gd name="T15" fmla="*/ 994 h 1123"/>
                  <a:gd name="T16" fmla="*/ 59 w 1581"/>
                  <a:gd name="T17" fmla="*/ 1070 h 1123"/>
                  <a:gd name="T18" fmla="*/ 76 w 1581"/>
                  <a:gd name="T19" fmla="*/ 1058 h 1123"/>
                  <a:gd name="T20" fmla="*/ 300 w 1581"/>
                  <a:gd name="T21" fmla="*/ 1077 h 1123"/>
                  <a:gd name="T22" fmla="*/ 437 w 1581"/>
                  <a:gd name="T23" fmla="*/ 987 h 1123"/>
                  <a:gd name="T24" fmla="*/ 510 w 1581"/>
                  <a:gd name="T25" fmla="*/ 775 h 1123"/>
                  <a:gd name="T26" fmla="*/ 387 w 1581"/>
                  <a:gd name="T27" fmla="*/ 911 h 1123"/>
                  <a:gd name="T28" fmla="*/ 250 w 1581"/>
                  <a:gd name="T29" fmla="*/ 1001 h 1123"/>
                  <a:gd name="T30" fmla="*/ 134 w 1581"/>
                  <a:gd name="T31" fmla="*/ 989 h 1123"/>
                  <a:gd name="T32" fmla="*/ 114 w 1581"/>
                  <a:gd name="T33" fmla="*/ 957 h 1123"/>
                  <a:gd name="T34" fmla="*/ 149 w 1581"/>
                  <a:gd name="T35" fmla="*/ 846 h 1123"/>
                  <a:gd name="T36" fmla="*/ 286 w 1581"/>
                  <a:gd name="T37" fmla="*/ 757 h 1123"/>
                  <a:gd name="T38" fmla="*/ 402 w 1581"/>
                  <a:gd name="T39" fmla="*/ 769 h 1123"/>
                  <a:gd name="T40" fmla="*/ 414 w 1581"/>
                  <a:gd name="T41" fmla="*/ 784 h 1123"/>
                  <a:gd name="T42" fmla="*/ 423 w 1581"/>
                  <a:gd name="T43" fmla="*/ 800 h 1123"/>
                  <a:gd name="T44" fmla="*/ 387 w 1581"/>
                  <a:gd name="T45" fmla="*/ 911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1" h="1123">
                    <a:moveTo>
                      <a:pt x="510" y="775"/>
                    </a:moveTo>
                    <a:cubicBezTo>
                      <a:pt x="1581" y="76"/>
                      <a:pt x="1581" y="76"/>
                      <a:pt x="1581" y="76"/>
                    </a:cubicBezTo>
                    <a:cubicBezTo>
                      <a:pt x="1532" y="0"/>
                      <a:pt x="1532" y="0"/>
                      <a:pt x="1532" y="0"/>
                    </a:cubicBezTo>
                    <a:cubicBezTo>
                      <a:pt x="460" y="699"/>
                      <a:pt x="460" y="699"/>
                      <a:pt x="460" y="699"/>
                    </a:cubicBezTo>
                    <a:cubicBezTo>
                      <a:pt x="400" y="644"/>
                      <a:pt x="307" y="635"/>
                      <a:pt x="237" y="681"/>
                    </a:cubicBezTo>
                    <a:cubicBezTo>
                      <a:pt x="100" y="770"/>
                      <a:pt x="100" y="770"/>
                      <a:pt x="100" y="770"/>
                    </a:cubicBezTo>
                    <a:cubicBezTo>
                      <a:pt x="30" y="816"/>
                      <a:pt x="0" y="905"/>
                      <a:pt x="27" y="982"/>
                    </a:cubicBezTo>
                    <a:cubicBezTo>
                      <a:pt x="9" y="994"/>
                      <a:pt x="9" y="994"/>
                      <a:pt x="9" y="994"/>
                    </a:cubicBezTo>
                    <a:cubicBezTo>
                      <a:pt x="59" y="1070"/>
                      <a:pt x="59" y="1070"/>
                      <a:pt x="59" y="1070"/>
                    </a:cubicBezTo>
                    <a:cubicBezTo>
                      <a:pt x="76" y="1058"/>
                      <a:pt x="76" y="1058"/>
                      <a:pt x="76" y="1058"/>
                    </a:cubicBezTo>
                    <a:cubicBezTo>
                      <a:pt x="137" y="1114"/>
                      <a:pt x="230" y="1123"/>
                      <a:pt x="300" y="1077"/>
                    </a:cubicBezTo>
                    <a:cubicBezTo>
                      <a:pt x="437" y="987"/>
                      <a:pt x="437" y="987"/>
                      <a:pt x="437" y="987"/>
                    </a:cubicBezTo>
                    <a:cubicBezTo>
                      <a:pt x="507" y="942"/>
                      <a:pt x="536" y="853"/>
                      <a:pt x="510" y="775"/>
                    </a:cubicBezTo>
                    <a:close/>
                    <a:moveTo>
                      <a:pt x="387" y="911"/>
                    </a:moveTo>
                    <a:cubicBezTo>
                      <a:pt x="250" y="1001"/>
                      <a:pt x="250" y="1001"/>
                      <a:pt x="250" y="1001"/>
                    </a:cubicBezTo>
                    <a:cubicBezTo>
                      <a:pt x="214" y="1025"/>
                      <a:pt x="165" y="1020"/>
                      <a:pt x="134" y="989"/>
                    </a:cubicBezTo>
                    <a:cubicBezTo>
                      <a:pt x="125" y="980"/>
                      <a:pt x="119" y="969"/>
                      <a:pt x="114" y="957"/>
                    </a:cubicBezTo>
                    <a:cubicBezTo>
                      <a:pt x="98" y="917"/>
                      <a:pt x="113" y="870"/>
                      <a:pt x="149" y="846"/>
                    </a:cubicBezTo>
                    <a:cubicBezTo>
                      <a:pt x="286" y="757"/>
                      <a:pt x="286" y="757"/>
                      <a:pt x="286" y="757"/>
                    </a:cubicBezTo>
                    <a:cubicBezTo>
                      <a:pt x="323" y="733"/>
                      <a:pt x="372" y="738"/>
                      <a:pt x="402" y="769"/>
                    </a:cubicBezTo>
                    <a:cubicBezTo>
                      <a:pt x="407" y="774"/>
                      <a:pt x="411" y="779"/>
                      <a:pt x="414" y="784"/>
                    </a:cubicBezTo>
                    <a:cubicBezTo>
                      <a:pt x="418" y="789"/>
                      <a:pt x="421" y="795"/>
                      <a:pt x="423" y="800"/>
                    </a:cubicBezTo>
                    <a:cubicBezTo>
                      <a:pt x="439" y="841"/>
                      <a:pt x="424" y="888"/>
                      <a:pt x="387" y="91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íŝḻíḍè"/>
              <p:cNvSpPr/>
              <p:nvPr/>
            </p:nvSpPr>
            <p:spPr bwMode="auto">
              <a:xfrm>
                <a:off x="7438689" y="2812562"/>
                <a:ext cx="360351" cy="244387"/>
              </a:xfrm>
              <a:custGeom>
                <a:avLst/>
                <a:gdLst>
                  <a:gd name="T0" fmla="*/ 1028 w 1572"/>
                  <a:gd name="T1" fmla="*/ 431 h 1069"/>
                  <a:gd name="T2" fmla="*/ 1572 w 1572"/>
                  <a:gd name="T3" fmla="*/ 76 h 1069"/>
                  <a:gd name="T4" fmla="*/ 1523 w 1572"/>
                  <a:gd name="T5" fmla="*/ 0 h 1069"/>
                  <a:gd name="T6" fmla="*/ 978 w 1572"/>
                  <a:gd name="T7" fmla="*/ 355 h 1069"/>
                  <a:gd name="T8" fmla="*/ 755 w 1572"/>
                  <a:gd name="T9" fmla="*/ 337 h 1069"/>
                  <a:gd name="T10" fmla="*/ 618 w 1572"/>
                  <a:gd name="T11" fmla="*/ 426 h 1069"/>
                  <a:gd name="T12" fmla="*/ 545 w 1572"/>
                  <a:gd name="T13" fmla="*/ 638 h 1069"/>
                  <a:gd name="T14" fmla="*/ 0 w 1572"/>
                  <a:gd name="T15" fmla="*/ 993 h 1069"/>
                  <a:gd name="T16" fmla="*/ 50 w 1572"/>
                  <a:gd name="T17" fmla="*/ 1069 h 1069"/>
                  <a:gd name="T18" fmla="*/ 594 w 1572"/>
                  <a:gd name="T19" fmla="*/ 714 h 1069"/>
                  <a:gd name="T20" fmla="*/ 818 w 1572"/>
                  <a:gd name="T21" fmla="*/ 733 h 1069"/>
                  <a:gd name="T22" fmla="*/ 955 w 1572"/>
                  <a:gd name="T23" fmla="*/ 643 h 1069"/>
                  <a:gd name="T24" fmla="*/ 1028 w 1572"/>
                  <a:gd name="T25" fmla="*/ 431 h 1069"/>
                  <a:gd name="T26" fmla="*/ 905 w 1572"/>
                  <a:gd name="T27" fmla="*/ 567 h 1069"/>
                  <a:gd name="T28" fmla="*/ 768 w 1572"/>
                  <a:gd name="T29" fmla="*/ 657 h 1069"/>
                  <a:gd name="T30" fmla="*/ 652 w 1572"/>
                  <a:gd name="T31" fmla="*/ 644 h 1069"/>
                  <a:gd name="T32" fmla="*/ 632 w 1572"/>
                  <a:gd name="T33" fmla="*/ 613 h 1069"/>
                  <a:gd name="T34" fmla="*/ 667 w 1572"/>
                  <a:gd name="T35" fmla="*/ 502 h 1069"/>
                  <a:gd name="T36" fmla="*/ 804 w 1572"/>
                  <a:gd name="T37" fmla="*/ 413 h 1069"/>
                  <a:gd name="T38" fmla="*/ 920 w 1572"/>
                  <a:gd name="T39" fmla="*/ 425 h 1069"/>
                  <a:gd name="T40" fmla="*/ 932 w 1572"/>
                  <a:gd name="T41" fmla="*/ 439 h 1069"/>
                  <a:gd name="T42" fmla="*/ 941 w 1572"/>
                  <a:gd name="T43" fmla="*/ 456 h 1069"/>
                  <a:gd name="T44" fmla="*/ 905 w 1572"/>
                  <a:gd name="T45" fmla="*/ 567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2" h="1069">
                    <a:moveTo>
                      <a:pt x="1028" y="431"/>
                    </a:moveTo>
                    <a:cubicBezTo>
                      <a:pt x="1572" y="76"/>
                      <a:pt x="1572" y="76"/>
                      <a:pt x="1572" y="76"/>
                    </a:cubicBezTo>
                    <a:cubicBezTo>
                      <a:pt x="1523" y="0"/>
                      <a:pt x="1523" y="0"/>
                      <a:pt x="1523" y="0"/>
                    </a:cubicBezTo>
                    <a:cubicBezTo>
                      <a:pt x="978" y="355"/>
                      <a:pt x="978" y="355"/>
                      <a:pt x="978" y="355"/>
                    </a:cubicBezTo>
                    <a:cubicBezTo>
                      <a:pt x="918" y="300"/>
                      <a:pt x="825" y="291"/>
                      <a:pt x="755" y="337"/>
                    </a:cubicBezTo>
                    <a:cubicBezTo>
                      <a:pt x="618" y="426"/>
                      <a:pt x="618" y="426"/>
                      <a:pt x="618" y="426"/>
                    </a:cubicBezTo>
                    <a:cubicBezTo>
                      <a:pt x="548" y="472"/>
                      <a:pt x="518" y="560"/>
                      <a:pt x="545" y="638"/>
                    </a:cubicBezTo>
                    <a:cubicBezTo>
                      <a:pt x="0" y="993"/>
                      <a:pt x="0" y="993"/>
                      <a:pt x="0" y="993"/>
                    </a:cubicBezTo>
                    <a:cubicBezTo>
                      <a:pt x="50" y="1069"/>
                      <a:pt x="50" y="1069"/>
                      <a:pt x="50" y="1069"/>
                    </a:cubicBezTo>
                    <a:cubicBezTo>
                      <a:pt x="594" y="714"/>
                      <a:pt x="594" y="714"/>
                      <a:pt x="594" y="714"/>
                    </a:cubicBezTo>
                    <a:cubicBezTo>
                      <a:pt x="655" y="770"/>
                      <a:pt x="748" y="778"/>
                      <a:pt x="818" y="733"/>
                    </a:cubicBezTo>
                    <a:cubicBezTo>
                      <a:pt x="955" y="643"/>
                      <a:pt x="955" y="643"/>
                      <a:pt x="955" y="643"/>
                    </a:cubicBezTo>
                    <a:cubicBezTo>
                      <a:pt x="1025" y="597"/>
                      <a:pt x="1054" y="509"/>
                      <a:pt x="1028" y="431"/>
                    </a:cubicBezTo>
                    <a:close/>
                    <a:moveTo>
                      <a:pt x="905" y="567"/>
                    </a:moveTo>
                    <a:cubicBezTo>
                      <a:pt x="768" y="657"/>
                      <a:pt x="768" y="657"/>
                      <a:pt x="768" y="657"/>
                    </a:cubicBezTo>
                    <a:cubicBezTo>
                      <a:pt x="732" y="680"/>
                      <a:pt x="683" y="675"/>
                      <a:pt x="652" y="644"/>
                    </a:cubicBezTo>
                    <a:cubicBezTo>
                      <a:pt x="644" y="635"/>
                      <a:pt x="636" y="625"/>
                      <a:pt x="632" y="613"/>
                    </a:cubicBezTo>
                    <a:cubicBezTo>
                      <a:pt x="616" y="573"/>
                      <a:pt x="631" y="526"/>
                      <a:pt x="667" y="502"/>
                    </a:cubicBezTo>
                    <a:cubicBezTo>
                      <a:pt x="804" y="413"/>
                      <a:pt x="804" y="413"/>
                      <a:pt x="804" y="413"/>
                    </a:cubicBezTo>
                    <a:cubicBezTo>
                      <a:pt x="841" y="389"/>
                      <a:pt x="890" y="394"/>
                      <a:pt x="920" y="425"/>
                    </a:cubicBezTo>
                    <a:cubicBezTo>
                      <a:pt x="925" y="429"/>
                      <a:pt x="929" y="434"/>
                      <a:pt x="932" y="439"/>
                    </a:cubicBezTo>
                    <a:cubicBezTo>
                      <a:pt x="936" y="445"/>
                      <a:pt x="939" y="450"/>
                      <a:pt x="941" y="456"/>
                    </a:cubicBezTo>
                    <a:cubicBezTo>
                      <a:pt x="957" y="497"/>
                      <a:pt x="942" y="543"/>
                      <a:pt x="905" y="5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îş1îḓé"/>
              <p:cNvSpPr/>
              <p:nvPr/>
            </p:nvSpPr>
            <p:spPr bwMode="auto">
              <a:xfrm>
                <a:off x="5036990" y="1918394"/>
                <a:ext cx="255887" cy="256846"/>
              </a:xfrm>
              <a:custGeom>
                <a:avLst/>
                <a:gdLst>
                  <a:gd name="T0" fmla="*/ 0 w 267"/>
                  <a:gd name="T1" fmla="*/ 202 h 268"/>
                  <a:gd name="T2" fmla="*/ 70 w 267"/>
                  <a:gd name="T3" fmla="*/ 268 h 268"/>
                  <a:gd name="T4" fmla="*/ 267 w 267"/>
                  <a:gd name="T5" fmla="*/ 108 h 268"/>
                  <a:gd name="T6" fmla="*/ 160 w 267"/>
                  <a:gd name="T7" fmla="*/ 0 h 268"/>
                  <a:gd name="T8" fmla="*/ 0 w 267"/>
                  <a:gd name="T9" fmla="*/ 202 h 268"/>
                  <a:gd name="T10" fmla="*/ 238 w 267"/>
                  <a:gd name="T11" fmla="*/ 107 h 268"/>
                  <a:gd name="T12" fmla="*/ 71 w 267"/>
                  <a:gd name="T13" fmla="*/ 242 h 268"/>
                  <a:gd name="T14" fmla="*/ 26 w 267"/>
                  <a:gd name="T15" fmla="*/ 200 h 268"/>
                  <a:gd name="T16" fmla="*/ 161 w 267"/>
                  <a:gd name="T17" fmla="*/ 30 h 268"/>
                  <a:gd name="T18" fmla="*/ 238 w 267"/>
                  <a:gd name="T19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8">
                    <a:moveTo>
                      <a:pt x="0" y="202"/>
                    </a:moveTo>
                    <a:lnTo>
                      <a:pt x="70" y="268"/>
                    </a:lnTo>
                    <a:lnTo>
                      <a:pt x="267" y="108"/>
                    </a:lnTo>
                    <a:lnTo>
                      <a:pt x="160" y="0"/>
                    </a:lnTo>
                    <a:lnTo>
                      <a:pt x="0" y="202"/>
                    </a:lnTo>
                    <a:close/>
                    <a:moveTo>
                      <a:pt x="238" y="107"/>
                    </a:moveTo>
                    <a:lnTo>
                      <a:pt x="71" y="242"/>
                    </a:lnTo>
                    <a:lnTo>
                      <a:pt x="26" y="200"/>
                    </a:lnTo>
                    <a:lnTo>
                      <a:pt x="161" y="30"/>
                    </a:lnTo>
                    <a:lnTo>
                      <a:pt x="238" y="107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ïṥlíḋê"/>
              <p:cNvSpPr/>
              <p:nvPr/>
            </p:nvSpPr>
            <p:spPr bwMode="auto">
              <a:xfrm>
                <a:off x="5194164" y="1807222"/>
                <a:ext cx="224261" cy="213719"/>
              </a:xfrm>
              <a:custGeom>
                <a:avLst/>
                <a:gdLst>
                  <a:gd name="T0" fmla="*/ 763 w 978"/>
                  <a:gd name="T1" fmla="*/ 105 h 936"/>
                  <a:gd name="T2" fmla="*/ 469 w 978"/>
                  <a:gd name="T3" fmla="*/ 0 h 936"/>
                  <a:gd name="T4" fmla="*/ 7 w 978"/>
                  <a:gd name="T5" fmla="*/ 435 h 936"/>
                  <a:gd name="T6" fmla="*/ 0 w 978"/>
                  <a:gd name="T7" fmla="*/ 458 h 936"/>
                  <a:gd name="T8" fmla="*/ 462 w 978"/>
                  <a:gd name="T9" fmla="*/ 936 h 936"/>
                  <a:gd name="T10" fmla="*/ 481 w 978"/>
                  <a:gd name="T11" fmla="*/ 935 h 936"/>
                  <a:gd name="T12" fmla="*/ 930 w 978"/>
                  <a:gd name="T13" fmla="*/ 571 h 936"/>
                  <a:gd name="T14" fmla="*/ 763 w 978"/>
                  <a:gd name="T15" fmla="*/ 105 h 936"/>
                  <a:gd name="T16" fmla="*/ 493 w 978"/>
                  <a:gd name="T17" fmla="*/ 851 h 936"/>
                  <a:gd name="T18" fmla="*/ 93 w 978"/>
                  <a:gd name="T19" fmla="*/ 437 h 936"/>
                  <a:gd name="T20" fmla="*/ 469 w 978"/>
                  <a:gd name="T21" fmla="*/ 82 h 936"/>
                  <a:gd name="T22" fmla="*/ 716 w 978"/>
                  <a:gd name="T23" fmla="*/ 173 h 936"/>
                  <a:gd name="T24" fmla="*/ 851 w 978"/>
                  <a:gd name="T25" fmla="*/ 550 h 936"/>
                  <a:gd name="T26" fmla="*/ 493 w 978"/>
                  <a:gd name="T27" fmla="*/ 851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8" h="936">
                    <a:moveTo>
                      <a:pt x="763" y="105"/>
                    </a:moveTo>
                    <a:cubicBezTo>
                      <a:pt x="661" y="35"/>
                      <a:pt x="562" y="0"/>
                      <a:pt x="469" y="0"/>
                    </a:cubicBezTo>
                    <a:cubicBezTo>
                      <a:pt x="146" y="0"/>
                      <a:pt x="12" y="417"/>
                      <a:pt x="7" y="435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462" y="936"/>
                      <a:pt x="462" y="936"/>
                      <a:pt x="462" y="936"/>
                    </a:cubicBezTo>
                    <a:cubicBezTo>
                      <a:pt x="481" y="935"/>
                      <a:pt x="481" y="935"/>
                      <a:pt x="481" y="935"/>
                    </a:cubicBezTo>
                    <a:cubicBezTo>
                      <a:pt x="701" y="915"/>
                      <a:pt x="877" y="772"/>
                      <a:pt x="930" y="571"/>
                    </a:cubicBezTo>
                    <a:cubicBezTo>
                      <a:pt x="978" y="387"/>
                      <a:pt x="914" y="209"/>
                      <a:pt x="763" y="105"/>
                    </a:cubicBezTo>
                    <a:close/>
                    <a:moveTo>
                      <a:pt x="493" y="851"/>
                    </a:moveTo>
                    <a:cubicBezTo>
                      <a:pt x="93" y="437"/>
                      <a:pt x="93" y="437"/>
                      <a:pt x="93" y="437"/>
                    </a:cubicBezTo>
                    <a:cubicBezTo>
                      <a:pt x="125" y="354"/>
                      <a:pt x="244" y="82"/>
                      <a:pt x="469" y="82"/>
                    </a:cubicBezTo>
                    <a:cubicBezTo>
                      <a:pt x="545" y="82"/>
                      <a:pt x="628" y="112"/>
                      <a:pt x="716" y="173"/>
                    </a:cubicBezTo>
                    <a:cubicBezTo>
                      <a:pt x="838" y="257"/>
                      <a:pt x="890" y="401"/>
                      <a:pt x="851" y="550"/>
                    </a:cubicBezTo>
                    <a:cubicBezTo>
                      <a:pt x="817" y="679"/>
                      <a:pt x="705" y="824"/>
                      <a:pt x="493" y="85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iSlïďe"/>
              <p:cNvSpPr/>
              <p:nvPr/>
            </p:nvSpPr>
            <p:spPr bwMode="auto">
              <a:xfrm>
                <a:off x="5019739" y="2141696"/>
                <a:ext cx="175383" cy="116922"/>
              </a:xfrm>
              <a:custGeom>
                <a:avLst/>
                <a:gdLst>
                  <a:gd name="T0" fmla="*/ 640 w 765"/>
                  <a:gd name="T1" fmla="*/ 202 h 512"/>
                  <a:gd name="T2" fmla="*/ 557 w 765"/>
                  <a:gd name="T3" fmla="*/ 169 h 512"/>
                  <a:gd name="T4" fmla="*/ 359 w 765"/>
                  <a:gd name="T5" fmla="*/ 259 h 512"/>
                  <a:gd name="T6" fmla="*/ 206 w 765"/>
                  <a:gd name="T7" fmla="*/ 335 h 512"/>
                  <a:gd name="T8" fmla="*/ 189 w 765"/>
                  <a:gd name="T9" fmla="*/ 332 h 512"/>
                  <a:gd name="T10" fmla="*/ 202 w 765"/>
                  <a:gd name="T11" fmla="*/ 53 h 512"/>
                  <a:gd name="T12" fmla="*/ 211 w 765"/>
                  <a:gd name="T13" fmla="*/ 32 h 512"/>
                  <a:gd name="T14" fmla="*/ 135 w 765"/>
                  <a:gd name="T15" fmla="*/ 0 h 512"/>
                  <a:gd name="T16" fmla="*/ 126 w 765"/>
                  <a:gd name="T17" fmla="*/ 21 h 512"/>
                  <a:gd name="T18" fmla="*/ 157 w 765"/>
                  <a:gd name="T19" fmla="*/ 408 h 512"/>
                  <a:gd name="T20" fmla="*/ 206 w 765"/>
                  <a:gd name="T21" fmla="*/ 418 h 512"/>
                  <a:gd name="T22" fmla="*/ 405 w 765"/>
                  <a:gd name="T23" fmla="*/ 327 h 512"/>
                  <a:gd name="T24" fmla="*/ 556 w 765"/>
                  <a:gd name="T25" fmla="*/ 252 h 512"/>
                  <a:gd name="T26" fmla="*/ 585 w 765"/>
                  <a:gd name="T27" fmla="*/ 263 h 512"/>
                  <a:gd name="T28" fmla="*/ 669 w 765"/>
                  <a:gd name="T29" fmla="*/ 482 h 512"/>
                  <a:gd name="T30" fmla="*/ 667 w 765"/>
                  <a:gd name="T31" fmla="*/ 504 h 512"/>
                  <a:gd name="T32" fmla="*/ 749 w 765"/>
                  <a:gd name="T33" fmla="*/ 512 h 512"/>
                  <a:gd name="T34" fmla="*/ 751 w 765"/>
                  <a:gd name="T35" fmla="*/ 489 h 512"/>
                  <a:gd name="T36" fmla="*/ 640 w 765"/>
                  <a:gd name="T37" fmla="*/ 20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512">
                    <a:moveTo>
                      <a:pt x="640" y="202"/>
                    </a:moveTo>
                    <a:cubicBezTo>
                      <a:pt x="617" y="180"/>
                      <a:pt x="589" y="169"/>
                      <a:pt x="557" y="169"/>
                    </a:cubicBezTo>
                    <a:cubicBezTo>
                      <a:pt x="493" y="169"/>
                      <a:pt x="425" y="215"/>
                      <a:pt x="359" y="259"/>
                    </a:cubicBezTo>
                    <a:cubicBezTo>
                      <a:pt x="306" y="295"/>
                      <a:pt x="246" y="335"/>
                      <a:pt x="206" y="335"/>
                    </a:cubicBezTo>
                    <a:cubicBezTo>
                      <a:pt x="200" y="335"/>
                      <a:pt x="194" y="334"/>
                      <a:pt x="189" y="332"/>
                    </a:cubicBezTo>
                    <a:cubicBezTo>
                      <a:pt x="130" y="307"/>
                      <a:pt x="162" y="150"/>
                      <a:pt x="202" y="53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13" y="54"/>
                      <a:pt x="0" y="340"/>
                      <a:pt x="157" y="408"/>
                    </a:cubicBezTo>
                    <a:cubicBezTo>
                      <a:pt x="172" y="414"/>
                      <a:pt x="188" y="418"/>
                      <a:pt x="206" y="418"/>
                    </a:cubicBezTo>
                    <a:cubicBezTo>
                      <a:pt x="271" y="418"/>
                      <a:pt x="339" y="372"/>
                      <a:pt x="405" y="327"/>
                    </a:cubicBezTo>
                    <a:cubicBezTo>
                      <a:pt x="460" y="290"/>
                      <a:pt x="517" y="252"/>
                      <a:pt x="556" y="252"/>
                    </a:cubicBezTo>
                    <a:cubicBezTo>
                      <a:pt x="568" y="252"/>
                      <a:pt x="577" y="255"/>
                      <a:pt x="585" y="263"/>
                    </a:cubicBezTo>
                    <a:cubicBezTo>
                      <a:pt x="678" y="349"/>
                      <a:pt x="669" y="481"/>
                      <a:pt x="669" y="482"/>
                    </a:cubicBezTo>
                    <a:cubicBezTo>
                      <a:pt x="667" y="504"/>
                      <a:pt x="667" y="504"/>
                      <a:pt x="667" y="504"/>
                    </a:cubicBezTo>
                    <a:cubicBezTo>
                      <a:pt x="749" y="512"/>
                      <a:pt x="749" y="512"/>
                      <a:pt x="749" y="512"/>
                    </a:cubicBezTo>
                    <a:cubicBezTo>
                      <a:pt x="751" y="489"/>
                      <a:pt x="751" y="489"/>
                      <a:pt x="751" y="489"/>
                    </a:cubicBezTo>
                    <a:cubicBezTo>
                      <a:pt x="752" y="482"/>
                      <a:pt x="765" y="317"/>
                      <a:pt x="640" y="202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74" name="1863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7575"/>
            <a:ext cx="10850563" cy="8122194"/>
            <a:chOff x="669925" y="1297575"/>
            <a:chExt cx="10850563" cy="8122194"/>
          </a:xfrm>
        </p:grpSpPr>
        <p:grpSp>
          <p:nvGrpSpPr>
            <p:cNvPr id="75" name="iṥḷîḑê"/>
            <p:cNvGrpSpPr/>
            <p:nvPr/>
          </p:nvGrpSpPr>
          <p:grpSpPr>
            <a:xfrm>
              <a:off x="2879159" y="3959230"/>
              <a:ext cx="6432096" cy="5460539"/>
              <a:chOff x="2998779" y="4022730"/>
              <a:chExt cx="6432096" cy="5460539"/>
            </a:xfrm>
          </p:grpSpPr>
          <p:grpSp>
            <p:nvGrpSpPr>
              <p:cNvPr id="92" name="íSļîḓê"/>
              <p:cNvGrpSpPr/>
              <p:nvPr/>
            </p:nvGrpSpPr>
            <p:grpSpPr>
              <a:xfrm>
                <a:off x="3001506" y="4022730"/>
                <a:ext cx="6417587" cy="5460539"/>
                <a:chOff x="2463604" y="3901176"/>
                <a:chExt cx="6417587" cy="5460539"/>
              </a:xfrm>
            </p:grpSpPr>
            <p:sp>
              <p:nvSpPr>
                <p:cNvPr id="95" name="íSļiḋè"/>
                <p:cNvSpPr/>
                <p:nvPr/>
              </p:nvSpPr>
              <p:spPr>
                <a:xfrm>
                  <a:off x="2463604" y="4020457"/>
                  <a:ext cx="5341258" cy="5341258"/>
                </a:xfrm>
                <a:prstGeom prst="blockArc">
                  <a:avLst>
                    <a:gd name="adj1" fmla="val 10503525"/>
                    <a:gd name="adj2" fmla="val 15722144"/>
                    <a:gd name="adj3" fmla="val 12691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96" name="ïşļïḑe"/>
                <p:cNvSpPr/>
                <p:nvPr/>
              </p:nvSpPr>
              <p:spPr>
                <a:xfrm flipH="1">
                  <a:off x="3539933" y="4015739"/>
                  <a:ext cx="5341258" cy="5341258"/>
                </a:xfrm>
                <a:prstGeom prst="blockArc">
                  <a:avLst>
                    <a:gd name="adj1" fmla="val 10503525"/>
                    <a:gd name="adj2" fmla="val 15722144"/>
                    <a:gd name="adj3" fmla="val 12691"/>
                  </a:avLst>
                </a:prstGeom>
                <a:solidFill>
                  <a:srgbClr val="5959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grpSp>
              <p:nvGrpSpPr>
                <p:cNvPr id="97" name="îṥľiḓé"/>
                <p:cNvGrpSpPr/>
                <p:nvPr/>
              </p:nvGrpSpPr>
              <p:grpSpPr>
                <a:xfrm>
                  <a:off x="4836756" y="3901176"/>
                  <a:ext cx="1704025" cy="1160553"/>
                  <a:chOff x="4836756" y="3901176"/>
                  <a:chExt cx="1704025" cy="1160553"/>
                </a:xfrm>
              </p:grpSpPr>
              <p:grpSp>
                <p:nvGrpSpPr>
                  <p:cNvPr id="98" name="ïSḻïḓe"/>
                  <p:cNvGrpSpPr/>
                  <p:nvPr/>
                </p:nvGrpSpPr>
                <p:grpSpPr>
                  <a:xfrm>
                    <a:off x="5134233" y="4631676"/>
                    <a:ext cx="736392" cy="430053"/>
                    <a:chOff x="5134233" y="4631676"/>
                    <a:chExt cx="736392" cy="430053"/>
                  </a:xfrm>
                </p:grpSpPr>
                <p:sp>
                  <p:nvSpPr>
                    <p:cNvPr id="106" name="iślíďè"/>
                    <p:cNvSpPr/>
                    <p:nvPr/>
                  </p:nvSpPr>
                  <p:spPr bwMode="auto">
                    <a:xfrm>
                      <a:off x="5428791" y="4643459"/>
                      <a:ext cx="341687" cy="347580"/>
                    </a:xfrm>
                    <a:custGeom>
                      <a:avLst/>
                      <a:gdLst>
                        <a:gd name="T0" fmla="*/ 23 w 24"/>
                        <a:gd name="T1" fmla="*/ 7 h 24"/>
                        <a:gd name="T2" fmla="*/ 24 w 24"/>
                        <a:gd name="T3" fmla="*/ 3 h 24"/>
                        <a:gd name="T4" fmla="*/ 22 w 24"/>
                        <a:gd name="T5" fmla="*/ 1 h 24"/>
                        <a:gd name="T6" fmla="*/ 20 w 24"/>
                        <a:gd name="T7" fmla="*/ 0 h 24"/>
                        <a:gd name="T8" fmla="*/ 16 w 24"/>
                        <a:gd name="T9" fmla="*/ 2 h 24"/>
                        <a:gd name="T10" fmla="*/ 0 w 24"/>
                        <a:gd name="T11" fmla="*/ 22 h 24"/>
                        <a:gd name="T12" fmla="*/ 8 w 24"/>
                        <a:gd name="T13" fmla="*/ 24 h 24"/>
                        <a:gd name="T14" fmla="*/ 8 w 24"/>
                        <a:gd name="T15" fmla="*/ 24 h 24"/>
                        <a:gd name="T16" fmla="*/ 21 w 24"/>
                        <a:gd name="T17" fmla="*/ 9 h 24"/>
                        <a:gd name="T18" fmla="*/ 23 w 24"/>
                        <a:gd name="T19" fmla="*/ 7 h 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24" h="24">
                          <a:moveTo>
                            <a:pt x="23" y="7"/>
                          </a:moveTo>
                          <a:cubicBezTo>
                            <a:pt x="23" y="6"/>
                            <a:pt x="24" y="5"/>
                            <a:pt x="24" y="3"/>
                          </a:cubicBezTo>
                          <a:cubicBezTo>
                            <a:pt x="23" y="2"/>
                            <a:pt x="23" y="2"/>
                            <a:pt x="22" y="1"/>
                          </a:cubicBezTo>
                          <a:cubicBezTo>
                            <a:pt x="22" y="0"/>
                            <a:pt x="21" y="0"/>
                            <a:pt x="20" y="0"/>
                          </a:cubicBezTo>
                          <a:cubicBezTo>
                            <a:pt x="18" y="0"/>
                            <a:pt x="17" y="1"/>
                            <a:pt x="16" y="2"/>
                          </a:cubicBezTo>
                          <a:cubicBezTo>
                            <a:pt x="0" y="22"/>
                            <a:pt x="0" y="22"/>
                            <a:pt x="0" y="22"/>
                          </a:cubicBezTo>
                          <a:cubicBezTo>
                            <a:pt x="3" y="23"/>
                            <a:pt x="5" y="23"/>
                            <a:pt x="8" y="24"/>
                          </a:cubicBezTo>
                          <a:cubicBezTo>
                            <a:pt x="8" y="24"/>
                            <a:pt x="8" y="24"/>
                            <a:pt x="8" y="24"/>
                          </a:cubicBezTo>
                          <a:cubicBezTo>
                            <a:pt x="21" y="9"/>
                            <a:pt x="21" y="9"/>
                            <a:pt x="21" y="9"/>
                          </a:cubicBezTo>
                          <a:cubicBezTo>
                            <a:pt x="21" y="8"/>
                            <a:pt x="22" y="7"/>
                            <a:pt x="23" y="7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/>
                    <a:p>
                      <a:pPr algn="ctr"/>
                    </a:p>
                  </p:txBody>
                </p:sp>
                <p:sp>
                  <p:nvSpPr>
                    <p:cNvPr id="107" name="iṥlídé"/>
                    <p:cNvSpPr/>
                    <p:nvPr/>
                  </p:nvSpPr>
                  <p:spPr bwMode="auto">
                    <a:xfrm>
                      <a:off x="5257946" y="4631676"/>
                      <a:ext cx="300447" cy="300451"/>
                    </a:xfrm>
                    <a:custGeom>
                      <a:avLst/>
                      <a:gdLst>
                        <a:gd name="T0" fmla="*/ 21 w 21"/>
                        <a:gd name="T1" fmla="*/ 4 h 21"/>
                        <a:gd name="T2" fmla="*/ 19 w 21"/>
                        <a:gd name="T3" fmla="*/ 1 h 21"/>
                        <a:gd name="T4" fmla="*/ 17 w 21"/>
                        <a:gd name="T5" fmla="*/ 0 h 21"/>
                        <a:gd name="T6" fmla="*/ 13 w 21"/>
                        <a:gd name="T7" fmla="*/ 2 h 21"/>
                        <a:gd name="T8" fmla="*/ 0 w 21"/>
                        <a:gd name="T9" fmla="*/ 18 h 21"/>
                        <a:gd name="T10" fmla="*/ 8 w 21"/>
                        <a:gd name="T11" fmla="*/ 21 h 21"/>
                        <a:gd name="T12" fmla="*/ 20 w 21"/>
                        <a:gd name="T13" fmla="*/ 7 h 21"/>
                        <a:gd name="T14" fmla="*/ 21 w 21"/>
                        <a:gd name="T15" fmla="*/ 4 h 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1" h="21">
                          <a:moveTo>
                            <a:pt x="21" y="4"/>
                          </a:moveTo>
                          <a:cubicBezTo>
                            <a:pt x="21" y="2"/>
                            <a:pt x="20" y="1"/>
                            <a:pt x="19" y="1"/>
                          </a:cubicBezTo>
                          <a:cubicBezTo>
                            <a:pt x="19" y="0"/>
                            <a:pt x="18" y="0"/>
                            <a:pt x="17" y="0"/>
                          </a:cubicBezTo>
                          <a:cubicBezTo>
                            <a:pt x="16" y="0"/>
                            <a:pt x="14" y="1"/>
                            <a:pt x="13" y="2"/>
                          </a:cubicBezTo>
                          <a:cubicBezTo>
                            <a:pt x="0" y="18"/>
                            <a:pt x="0" y="18"/>
                            <a:pt x="0" y="18"/>
                          </a:cubicBezTo>
                          <a:cubicBezTo>
                            <a:pt x="3" y="19"/>
                            <a:pt x="5" y="20"/>
                            <a:pt x="8" y="21"/>
                          </a:cubicBezTo>
                          <a:cubicBezTo>
                            <a:pt x="20" y="7"/>
                            <a:pt x="20" y="7"/>
                            <a:pt x="20" y="7"/>
                          </a:cubicBezTo>
                          <a:cubicBezTo>
                            <a:pt x="21" y="6"/>
                            <a:pt x="21" y="5"/>
                            <a:pt x="21" y="4"/>
                          </a:cubicBez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92500" lnSpcReduction="20000"/>
                    </a:bodyPr>
                    <a:lstStyle/>
                    <a:p>
                      <a:pPr algn="ctr"/>
                    </a:p>
                  </p:txBody>
                </p:sp>
                <p:sp>
                  <p:nvSpPr>
                    <p:cNvPr id="108" name="íslíḑê"/>
                    <p:cNvSpPr/>
                    <p:nvPr/>
                  </p:nvSpPr>
                  <p:spPr bwMode="auto">
                    <a:xfrm>
                      <a:off x="5599632" y="4790736"/>
                      <a:ext cx="270993" cy="259211"/>
                    </a:xfrm>
                    <a:custGeom>
                      <a:avLst/>
                      <a:gdLst>
                        <a:gd name="T0" fmla="*/ 14 w 19"/>
                        <a:gd name="T1" fmla="*/ 0 h 18"/>
                        <a:gd name="T2" fmla="*/ 13 w 19"/>
                        <a:gd name="T3" fmla="*/ 0 h 18"/>
                        <a:gd name="T4" fmla="*/ 0 w 19"/>
                        <a:gd name="T5" fmla="*/ 16 h 18"/>
                        <a:gd name="T6" fmla="*/ 9 w 19"/>
                        <a:gd name="T7" fmla="*/ 18 h 18"/>
                        <a:gd name="T8" fmla="*/ 17 w 19"/>
                        <a:gd name="T9" fmla="*/ 8 h 18"/>
                        <a:gd name="T10" fmla="*/ 17 w 19"/>
                        <a:gd name="T11" fmla="*/ 7 h 18"/>
                        <a:gd name="T12" fmla="*/ 18 w 19"/>
                        <a:gd name="T13" fmla="*/ 6 h 18"/>
                        <a:gd name="T14" fmla="*/ 17 w 19"/>
                        <a:gd name="T15" fmla="*/ 1 h 18"/>
                        <a:gd name="T16" fmla="*/ 14 w 19"/>
                        <a:gd name="T17" fmla="*/ 0 h 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9" h="18">
                          <a:moveTo>
                            <a:pt x="14" y="0"/>
                          </a:moveTo>
                          <a:cubicBezTo>
                            <a:pt x="14" y="0"/>
                            <a:pt x="13" y="0"/>
                            <a:pt x="13" y="0"/>
                          </a:cubicBezTo>
                          <a:cubicBezTo>
                            <a:pt x="0" y="16"/>
                            <a:pt x="0" y="16"/>
                            <a:pt x="0" y="16"/>
                          </a:cubicBezTo>
                          <a:cubicBezTo>
                            <a:pt x="3" y="16"/>
                            <a:pt x="6" y="17"/>
                            <a:pt x="9" y="18"/>
                          </a:cubicBezTo>
                          <a:cubicBezTo>
                            <a:pt x="17" y="8"/>
                            <a:pt x="17" y="8"/>
                            <a:pt x="17" y="8"/>
                          </a:cubicBezTo>
                          <a:cubicBezTo>
                            <a:pt x="17" y="7"/>
                            <a:pt x="17" y="7"/>
                            <a:pt x="17" y="7"/>
                          </a:cubicBezTo>
                          <a:cubicBezTo>
                            <a:pt x="18" y="6"/>
                            <a:pt x="18" y="6"/>
                            <a:pt x="18" y="6"/>
                          </a:cubicBezTo>
                          <a:cubicBezTo>
                            <a:pt x="19" y="5"/>
                            <a:pt x="19" y="2"/>
                            <a:pt x="17" y="1"/>
                          </a:cubicBezTo>
                          <a:cubicBezTo>
                            <a:pt x="16" y="0"/>
                            <a:pt x="15" y="0"/>
                            <a:pt x="14" y="0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70000" lnSpcReduction="20000"/>
                    </a:bodyPr>
                    <a:lstStyle/>
                    <a:p>
                      <a:pPr algn="ctr"/>
                    </a:p>
                  </p:txBody>
                </p:sp>
                <p:sp>
                  <p:nvSpPr>
                    <p:cNvPr id="109" name="iŝľîḋe"/>
                    <p:cNvSpPr/>
                    <p:nvPr/>
                  </p:nvSpPr>
                  <p:spPr bwMode="auto">
                    <a:xfrm>
                      <a:off x="5134233" y="4720042"/>
                      <a:ext cx="153170" cy="141388"/>
                    </a:xfrm>
                    <a:custGeom>
                      <a:avLst/>
                      <a:gdLst>
                        <a:gd name="T0" fmla="*/ 9 w 11"/>
                        <a:gd name="T1" fmla="*/ 1 h 10"/>
                        <a:gd name="T2" fmla="*/ 6 w 11"/>
                        <a:gd name="T3" fmla="*/ 0 h 10"/>
                        <a:gd name="T4" fmla="*/ 6 w 11"/>
                        <a:gd name="T5" fmla="*/ 0 h 10"/>
                        <a:gd name="T6" fmla="*/ 0 w 11"/>
                        <a:gd name="T7" fmla="*/ 7 h 10"/>
                        <a:gd name="T8" fmla="*/ 5 w 11"/>
                        <a:gd name="T9" fmla="*/ 10 h 10"/>
                        <a:gd name="T10" fmla="*/ 10 w 11"/>
                        <a:gd name="T11" fmla="*/ 4 h 10"/>
                        <a:gd name="T12" fmla="*/ 9 w 11"/>
                        <a:gd name="T13" fmla="*/ 1 h 1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1" h="10">
                          <a:moveTo>
                            <a:pt x="9" y="1"/>
                          </a:move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0" y="7"/>
                            <a:pt x="0" y="7"/>
                            <a:pt x="0" y="7"/>
                          </a:cubicBezTo>
                          <a:cubicBezTo>
                            <a:pt x="2" y="8"/>
                            <a:pt x="3" y="9"/>
                            <a:pt x="5" y="10"/>
                          </a:cubicBezTo>
                          <a:cubicBezTo>
                            <a:pt x="10" y="4"/>
                            <a:pt x="10" y="4"/>
                            <a:pt x="10" y="4"/>
                          </a:cubicBezTo>
                          <a:cubicBezTo>
                            <a:pt x="11" y="4"/>
                            <a:pt x="10" y="2"/>
                            <a:pt x="9" y="1"/>
                          </a:cubicBez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</a:p>
                  </p:txBody>
                </p:sp>
                <p:sp>
                  <p:nvSpPr>
                    <p:cNvPr id="110" name="iśļîḋê"/>
                    <p:cNvSpPr/>
                    <p:nvPr/>
                  </p:nvSpPr>
                  <p:spPr bwMode="auto">
                    <a:xfrm>
                      <a:off x="5782260" y="4991035"/>
                      <a:ext cx="58911" cy="70694"/>
                    </a:xfrm>
                    <a:custGeom>
                      <a:avLst/>
                      <a:gdLst>
                        <a:gd name="T0" fmla="*/ 0 w 4"/>
                        <a:gd name="T1" fmla="*/ 5 h 5"/>
                        <a:gd name="T2" fmla="*/ 0 w 4"/>
                        <a:gd name="T3" fmla="*/ 5 h 5"/>
                        <a:gd name="T4" fmla="*/ 4 w 4"/>
                        <a:gd name="T5" fmla="*/ 4 h 5"/>
                        <a:gd name="T6" fmla="*/ 4 w 4"/>
                        <a:gd name="T7" fmla="*/ 0 h 5"/>
                        <a:gd name="T8" fmla="*/ 0 w 4"/>
                        <a:gd name="T9" fmla="*/ 5 h 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" h="5">
                          <a:moveTo>
                            <a:pt x="0" y="5"/>
                          </a:moveTo>
                          <a:cubicBezTo>
                            <a:pt x="0" y="5"/>
                            <a:pt x="0" y="5"/>
                            <a:pt x="0" y="5"/>
                          </a:cubicBezTo>
                          <a:cubicBezTo>
                            <a:pt x="2" y="5"/>
                            <a:pt x="4" y="4"/>
                            <a:pt x="4" y="4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</a:p>
                  </p:txBody>
                </p:sp>
              </p:grpSp>
              <p:sp>
                <p:nvSpPr>
                  <p:cNvPr id="99" name="î$lïḍè"/>
                  <p:cNvSpPr/>
                  <p:nvPr/>
                </p:nvSpPr>
                <p:spPr bwMode="auto">
                  <a:xfrm>
                    <a:off x="5392843" y="3901176"/>
                    <a:ext cx="1147938" cy="870078"/>
                  </a:xfrm>
                  <a:custGeom>
                    <a:avLst/>
                    <a:gdLst>
                      <a:gd name="connsiteX0" fmla="*/ 409734 w 1147938"/>
                      <a:gd name="connsiteY0" fmla="*/ 0 h 870078"/>
                      <a:gd name="connsiteX1" fmla="*/ 494506 w 1147938"/>
                      <a:gd name="connsiteY1" fmla="*/ 29002 h 870078"/>
                      <a:gd name="connsiteX2" fmla="*/ 861854 w 1147938"/>
                      <a:gd name="connsiteY2" fmla="*/ 217519 h 870078"/>
                      <a:gd name="connsiteX3" fmla="*/ 875983 w 1147938"/>
                      <a:gd name="connsiteY3" fmla="*/ 232021 h 870078"/>
                      <a:gd name="connsiteX4" fmla="*/ 1084216 w 1147938"/>
                      <a:gd name="connsiteY4" fmla="*/ 154303 h 870078"/>
                      <a:gd name="connsiteX5" fmla="*/ 1147938 w 1147938"/>
                      <a:gd name="connsiteY5" fmla="*/ 130520 h 870078"/>
                      <a:gd name="connsiteX6" fmla="*/ 1056436 w 1147938"/>
                      <a:gd name="connsiteY6" fmla="*/ 752974 h 870078"/>
                      <a:gd name="connsiteX7" fmla="*/ 1040009 w 1147938"/>
                      <a:gd name="connsiteY7" fmla="*/ 761092 h 870078"/>
                      <a:gd name="connsiteX8" fmla="*/ 819468 w 1147938"/>
                      <a:gd name="connsiteY8" fmla="*/ 870078 h 870078"/>
                      <a:gd name="connsiteX9" fmla="*/ 805339 w 1147938"/>
                      <a:gd name="connsiteY9" fmla="*/ 594553 h 870078"/>
                      <a:gd name="connsiteX10" fmla="*/ 635794 w 1147938"/>
                      <a:gd name="connsiteY10" fmla="*/ 420538 h 870078"/>
                      <a:gd name="connsiteX11" fmla="*/ 466249 w 1147938"/>
                      <a:gd name="connsiteY11" fmla="*/ 275525 h 870078"/>
                      <a:gd name="connsiteX12" fmla="*/ 381476 w 1147938"/>
                      <a:gd name="connsiteY12" fmla="*/ 232021 h 870078"/>
                      <a:gd name="connsiteX13" fmla="*/ 324961 w 1147938"/>
                      <a:gd name="connsiteY13" fmla="*/ 203018 h 870078"/>
                      <a:gd name="connsiteX14" fmla="*/ 296704 w 1147938"/>
                      <a:gd name="connsiteY14" fmla="*/ 188517 h 870078"/>
                      <a:gd name="connsiteX15" fmla="*/ 282575 w 1147938"/>
                      <a:gd name="connsiteY15" fmla="*/ 217519 h 870078"/>
                      <a:gd name="connsiteX16" fmla="*/ 98901 w 1147938"/>
                      <a:gd name="connsiteY16" fmla="*/ 478543 h 870078"/>
                      <a:gd name="connsiteX17" fmla="*/ 28258 w 1147938"/>
                      <a:gd name="connsiteY17" fmla="*/ 507546 h 870078"/>
                      <a:gd name="connsiteX18" fmla="*/ 14129 w 1147938"/>
                      <a:gd name="connsiteY18" fmla="*/ 493044 h 870078"/>
                      <a:gd name="connsiteX19" fmla="*/ 28258 w 1147938"/>
                      <a:gd name="connsiteY19" fmla="*/ 348031 h 870078"/>
                      <a:gd name="connsiteX20" fmla="*/ 84773 w 1147938"/>
                      <a:gd name="connsiteY20" fmla="*/ 174015 h 870078"/>
                      <a:gd name="connsiteX21" fmla="*/ 339090 w 1147938"/>
                      <a:gd name="connsiteY21" fmla="*/ 29002 h 870078"/>
                      <a:gd name="connsiteX22" fmla="*/ 409734 w 1147938"/>
                      <a:gd name="connsiteY22" fmla="*/ 0 h 870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147938" h="870078">
                        <a:moveTo>
                          <a:pt x="409734" y="0"/>
                        </a:moveTo>
                        <a:cubicBezTo>
                          <a:pt x="437991" y="0"/>
                          <a:pt x="466249" y="14501"/>
                          <a:pt x="494506" y="29002"/>
                        </a:cubicBezTo>
                        <a:cubicBezTo>
                          <a:pt x="621665" y="87008"/>
                          <a:pt x="833596" y="188517"/>
                          <a:pt x="861854" y="217519"/>
                        </a:cubicBezTo>
                        <a:cubicBezTo>
                          <a:pt x="861854" y="217519"/>
                          <a:pt x="861854" y="217519"/>
                          <a:pt x="875983" y="232021"/>
                        </a:cubicBezTo>
                        <a:cubicBezTo>
                          <a:pt x="875983" y="232021"/>
                          <a:pt x="875983" y="232021"/>
                          <a:pt x="1084216" y="154303"/>
                        </a:cubicBezTo>
                        <a:lnTo>
                          <a:pt x="1147938" y="130520"/>
                        </a:lnTo>
                        <a:lnTo>
                          <a:pt x="1056436" y="752974"/>
                        </a:lnTo>
                        <a:lnTo>
                          <a:pt x="1040009" y="761092"/>
                        </a:lnTo>
                        <a:cubicBezTo>
                          <a:pt x="986364" y="787602"/>
                          <a:pt x="914837" y="822949"/>
                          <a:pt x="819468" y="870078"/>
                        </a:cubicBezTo>
                        <a:cubicBezTo>
                          <a:pt x="819468" y="812073"/>
                          <a:pt x="819468" y="710564"/>
                          <a:pt x="805339" y="594553"/>
                        </a:cubicBezTo>
                        <a:cubicBezTo>
                          <a:pt x="777081" y="522047"/>
                          <a:pt x="706438" y="478543"/>
                          <a:pt x="635794" y="420538"/>
                        </a:cubicBezTo>
                        <a:cubicBezTo>
                          <a:pt x="579279" y="377034"/>
                          <a:pt x="522764" y="333530"/>
                          <a:pt x="466249" y="275525"/>
                        </a:cubicBezTo>
                        <a:cubicBezTo>
                          <a:pt x="452120" y="261023"/>
                          <a:pt x="409734" y="246522"/>
                          <a:pt x="381476" y="232021"/>
                        </a:cubicBezTo>
                        <a:cubicBezTo>
                          <a:pt x="353219" y="217519"/>
                          <a:pt x="339090" y="217519"/>
                          <a:pt x="324961" y="203018"/>
                        </a:cubicBezTo>
                        <a:cubicBezTo>
                          <a:pt x="324961" y="203018"/>
                          <a:pt x="324961" y="203018"/>
                          <a:pt x="296704" y="188517"/>
                        </a:cubicBezTo>
                        <a:cubicBezTo>
                          <a:pt x="296704" y="188517"/>
                          <a:pt x="296704" y="188517"/>
                          <a:pt x="282575" y="217519"/>
                        </a:cubicBezTo>
                        <a:cubicBezTo>
                          <a:pt x="282575" y="217519"/>
                          <a:pt x="211931" y="406036"/>
                          <a:pt x="98901" y="478543"/>
                        </a:cubicBezTo>
                        <a:cubicBezTo>
                          <a:pt x="84773" y="493044"/>
                          <a:pt x="56515" y="507546"/>
                          <a:pt x="28258" y="507546"/>
                        </a:cubicBezTo>
                        <a:cubicBezTo>
                          <a:pt x="14129" y="507546"/>
                          <a:pt x="14129" y="493044"/>
                          <a:pt x="14129" y="493044"/>
                        </a:cubicBezTo>
                        <a:cubicBezTo>
                          <a:pt x="0" y="493044"/>
                          <a:pt x="-14129" y="464042"/>
                          <a:pt x="28258" y="348031"/>
                        </a:cubicBezTo>
                        <a:cubicBezTo>
                          <a:pt x="28258" y="348031"/>
                          <a:pt x="28258" y="348031"/>
                          <a:pt x="84773" y="174015"/>
                        </a:cubicBezTo>
                        <a:cubicBezTo>
                          <a:pt x="84773" y="174015"/>
                          <a:pt x="84773" y="174015"/>
                          <a:pt x="339090" y="29002"/>
                        </a:cubicBezTo>
                        <a:cubicBezTo>
                          <a:pt x="339090" y="29002"/>
                          <a:pt x="367348" y="0"/>
                          <a:pt x="409734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0" name="išľide"/>
                  <p:cNvSpPr/>
                  <p:nvPr/>
                </p:nvSpPr>
                <p:spPr bwMode="auto">
                  <a:xfrm rot="21323560">
                    <a:off x="4836756" y="3924567"/>
                    <a:ext cx="1331858" cy="1097999"/>
                  </a:xfrm>
                  <a:custGeom>
                    <a:avLst/>
                    <a:gdLst>
                      <a:gd name="connsiteX0" fmla="*/ 650499 w 1331858"/>
                      <a:gd name="connsiteY0" fmla="*/ 0 h 1097999"/>
                      <a:gd name="connsiteX1" fmla="*/ 763470 w 1331858"/>
                      <a:gd name="connsiteY1" fmla="*/ 28895 h 1097999"/>
                      <a:gd name="connsiteX2" fmla="*/ 608134 w 1331858"/>
                      <a:gd name="connsiteY2" fmla="*/ 130026 h 1097999"/>
                      <a:gd name="connsiteX3" fmla="*/ 551649 w 1331858"/>
                      <a:gd name="connsiteY3" fmla="*/ 317842 h 1097999"/>
                      <a:gd name="connsiteX4" fmla="*/ 537528 w 1331858"/>
                      <a:gd name="connsiteY4" fmla="*/ 505657 h 1097999"/>
                      <a:gd name="connsiteX5" fmla="*/ 594013 w 1331858"/>
                      <a:gd name="connsiteY5" fmla="*/ 534552 h 1097999"/>
                      <a:gd name="connsiteX6" fmla="*/ 692863 w 1331858"/>
                      <a:gd name="connsiteY6" fmla="*/ 505657 h 1097999"/>
                      <a:gd name="connsiteX7" fmla="*/ 890563 w 1331858"/>
                      <a:gd name="connsiteY7" fmla="*/ 245605 h 1097999"/>
                      <a:gd name="connsiteX8" fmla="*/ 932927 w 1331858"/>
                      <a:gd name="connsiteY8" fmla="*/ 260052 h 1097999"/>
                      <a:gd name="connsiteX9" fmla="*/ 1003534 w 1331858"/>
                      <a:gd name="connsiteY9" fmla="*/ 303394 h 1097999"/>
                      <a:gd name="connsiteX10" fmla="*/ 1158870 w 1331858"/>
                      <a:gd name="connsiteY10" fmla="*/ 433421 h 1097999"/>
                      <a:gd name="connsiteX11" fmla="*/ 1314206 w 1331858"/>
                      <a:gd name="connsiteY11" fmla="*/ 592341 h 1097999"/>
                      <a:gd name="connsiteX12" fmla="*/ 1328328 w 1331858"/>
                      <a:gd name="connsiteY12" fmla="*/ 939078 h 1097999"/>
                      <a:gd name="connsiteX13" fmla="*/ 1328328 w 1331858"/>
                      <a:gd name="connsiteY13" fmla="*/ 953525 h 1097999"/>
                      <a:gd name="connsiteX14" fmla="*/ 1271842 w 1331858"/>
                      <a:gd name="connsiteY14" fmla="*/ 967973 h 1097999"/>
                      <a:gd name="connsiteX15" fmla="*/ 1271842 w 1331858"/>
                      <a:gd name="connsiteY15" fmla="*/ 837946 h 1097999"/>
                      <a:gd name="connsiteX16" fmla="*/ 1243599 w 1331858"/>
                      <a:gd name="connsiteY16" fmla="*/ 635684 h 1097999"/>
                      <a:gd name="connsiteX17" fmla="*/ 1017656 w 1331858"/>
                      <a:gd name="connsiteY17" fmla="*/ 404526 h 1097999"/>
                      <a:gd name="connsiteX18" fmla="*/ 989413 w 1331858"/>
                      <a:gd name="connsiteY18" fmla="*/ 433421 h 1097999"/>
                      <a:gd name="connsiteX19" fmla="*/ 1215356 w 1331858"/>
                      <a:gd name="connsiteY19" fmla="*/ 650131 h 1097999"/>
                      <a:gd name="connsiteX20" fmla="*/ 1229477 w 1331858"/>
                      <a:gd name="connsiteY20" fmla="*/ 837946 h 1097999"/>
                      <a:gd name="connsiteX21" fmla="*/ 1229478 w 1331858"/>
                      <a:gd name="connsiteY21" fmla="*/ 982420 h 1097999"/>
                      <a:gd name="connsiteX22" fmla="*/ 1158871 w 1331858"/>
                      <a:gd name="connsiteY22" fmla="*/ 1025762 h 1097999"/>
                      <a:gd name="connsiteX23" fmla="*/ 1144749 w 1331858"/>
                      <a:gd name="connsiteY23" fmla="*/ 1025762 h 1097999"/>
                      <a:gd name="connsiteX24" fmla="*/ 1144749 w 1331858"/>
                      <a:gd name="connsiteY24" fmla="*/ 794604 h 1097999"/>
                      <a:gd name="connsiteX25" fmla="*/ 1130627 w 1331858"/>
                      <a:gd name="connsiteY25" fmla="*/ 765710 h 1097999"/>
                      <a:gd name="connsiteX26" fmla="*/ 947049 w 1331858"/>
                      <a:gd name="connsiteY26" fmla="*/ 577894 h 1097999"/>
                      <a:gd name="connsiteX27" fmla="*/ 918806 w 1331858"/>
                      <a:gd name="connsiteY27" fmla="*/ 606789 h 1097999"/>
                      <a:gd name="connsiteX28" fmla="*/ 1088264 w 1331858"/>
                      <a:gd name="connsiteY28" fmla="*/ 780157 h 1097999"/>
                      <a:gd name="connsiteX29" fmla="*/ 1102385 w 1331858"/>
                      <a:gd name="connsiteY29" fmla="*/ 809052 h 1097999"/>
                      <a:gd name="connsiteX30" fmla="*/ 1102385 w 1331858"/>
                      <a:gd name="connsiteY30" fmla="*/ 1040210 h 1097999"/>
                      <a:gd name="connsiteX31" fmla="*/ 1031777 w 1331858"/>
                      <a:gd name="connsiteY31" fmla="*/ 1097999 h 1097999"/>
                      <a:gd name="connsiteX32" fmla="*/ 1017656 w 1331858"/>
                      <a:gd name="connsiteY32" fmla="*/ 1097999 h 1097999"/>
                      <a:gd name="connsiteX33" fmla="*/ 1017656 w 1331858"/>
                      <a:gd name="connsiteY33" fmla="*/ 1011315 h 1097999"/>
                      <a:gd name="connsiteX34" fmla="*/ 1031777 w 1331858"/>
                      <a:gd name="connsiteY34" fmla="*/ 982420 h 1097999"/>
                      <a:gd name="connsiteX35" fmla="*/ 1017656 w 1331858"/>
                      <a:gd name="connsiteY35" fmla="*/ 823499 h 1097999"/>
                      <a:gd name="connsiteX36" fmla="*/ 947049 w 1331858"/>
                      <a:gd name="connsiteY36" fmla="*/ 794604 h 1097999"/>
                      <a:gd name="connsiteX37" fmla="*/ 947049 w 1331858"/>
                      <a:gd name="connsiteY37" fmla="*/ 751262 h 1097999"/>
                      <a:gd name="connsiteX38" fmla="*/ 918806 w 1331858"/>
                      <a:gd name="connsiteY38" fmla="*/ 679026 h 1097999"/>
                      <a:gd name="connsiteX39" fmla="*/ 848199 w 1331858"/>
                      <a:gd name="connsiteY39" fmla="*/ 650131 h 1097999"/>
                      <a:gd name="connsiteX40" fmla="*/ 749349 w 1331858"/>
                      <a:gd name="connsiteY40" fmla="*/ 707920 h 1097999"/>
                      <a:gd name="connsiteX41" fmla="*/ 735227 w 1331858"/>
                      <a:gd name="connsiteY41" fmla="*/ 707920 h 1097999"/>
                      <a:gd name="connsiteX42" fmla="*/ 706985 w 1331858"/>
                      <a:gd name="connsiteY42" fmla="*/ 664578 h 1097999"/>
                      <a:gd name="connsiteX43" fmla="*/ 636377 w 1331858"/>
                      <a:gd name="connsiteY43" fmla="*/ 635684 h 1097999"/>
                      <a:gd name="connsiteX44" fmla="*/ 537527 w 1331858"/>
                      <a:gd name="connsiteY44" fmla="*/ 679026 h 1097999"/>
                      <a:gd name="connsiteX45" fmla="*/ 452799 w 1331858"/>
                      <a:gd name="connsiteY45" fmla="*/ 780157 h 1097999"/>
                      <a:gd name="connsiteX46" fmla="*/ 424556 w 1331858"/>
                      <a:gd name="connsiteY46" fmla="*/ 751262 h 1097999"/>
                      <a:gd name="connsiteX47" fmla="*/ 353949 w 1331858"/>
                      <a:gd name="connsiteY47" fmla="*/ 722368 h 1097999"/>
                      <a:gd name="connsiteX48" fmla="*/ 311584 w 1331858"/>
                      <a:gd name="connsiteY48" fmla="*/ 751262 h 1097999"/>
                      <a:gd name="connsiteX49" fmla="*/ 240977 w 1331858"/>
                      <a:gd name="connsiteY49" fmla="*/ 837947 h 1097999"/>
                      <a:gd name="connsiteX50" fmla="*/ 226856 w 1331858"/>
                      <a:gd name="connsiteY50" fmla="*/ 794604 h 1097999"/>
                      <a:gd name="connsiteX51" fmla="*/ 226856 w 1331858"/>
                      <a:gd name="connsiteY51" fmla="*/ 780157 h 1097999"/>
                      <a:gd name="connsiteX52" fmla="*/ 83876 w 1331858"/>
                      <a:gd name="connsiteY52" fmla="*/ 713112 h 1097999"/>
                      <a:gd name="connsiteX53" fmla="*/ 40804 w 1331858"/>
                      <a:gd name="connsiteY53" fmla="*/ 692915 h 1097999"/>
                      <a:gd name="connsiteX54" fmla="*/ 0 w 1331858"/>
                      <a:gd name="connsiteY54" fmla="*/ 71248 h 1097999"/>
                      <a:gd name="connsiteX55" fmla="*/ 22757 w 1331858"/>
                      <a:gd name="connsiteY55" fmla="*/ 81492 h 1097999"/>
                      <a:gd name="connsiteX56" fmla="*/ 226856 w 1331858"/>
                      <a:gd name="connsiteY56" fmla="*/ 173368 h 1097999"/>
                      <a:gd name="connsiteX57" fmla="*/ 226856 w 1331858"/>
                      <a:gd name="connsiteY57" fmla="*/ 158921 h 1097999"/>
                      <a:gd name="connsiteX58" fmla="*/ 650499 w 1331858"/>
                      <a:gd name="connsiteY58" fmla="*/ 0 h 1097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1331858" h="1097999">
                        <a:moveTo>
                          <a:pt x="650499" y="0"/>
                        </a:moveTo>
                        <a:cubicBezTo>
                          <a:pt x="692863" y="0"/>
                          <a:pt x="735228" y="14447"/>
                          <a:pt x="763470" y="28895"/>
                        </a:cubicBezTo>
                        <a:cubicBezTo>
                          <a:pt x="763470" y="28895"/>
                          <a:pt x="763470" y="28895"/>
                          <a:pt x="608134" y="130026"/>
                        </a:cubicBezTo>
                        <a:cubicBezTo>
                          <a:pt x="608134" y="130026"/>
                          <a:pt x="608134" y="130026"/>
                          <a:pt x="551649" y="317842"/>
                        </a:cubicBezTo>
                        <a:cubicBezTo>
                          <a:pt x="509284" y="418973"/>
                          <a:pt x="509284" y="476763"/>
                          <a:pt x="537528" y="505657"/>
                        </a:cubicBezTo>
                        <a:cubicBezTo>
                          <a:pt x="537528" y="520104"/>
                          <a:pt x="565770" y="534552"/>
                          <a:pt x="594013" y="534552"/>
                        </a:cubicBezTo>
                        <a:cubicBezTo>
                          <a:pt x="636377" y="534552"/>
                          <a:pt x="678742" y="505658"/>
                          <a:pt x="692863" y="505657"/>
                        </a:cubicBezTo>
                        <a:cubicBezTo>
                          <a:pt x="791713" y="447868"/>
                          <a:pt x="862320" y="303394"/>
                          <a:pt x="890563" y="245605"/>
                        </a:cubicBezTo>
                        <a:cubicBezTo>
                          <a:pt x="904685" y="260052"/>
                          <a:pt x="918806" y="260052"/>
                          <a:pt x="932927" y="260052"/>
                        </a:cubicBezTo>
                        <a:cubicBezTo>
                          <a:pt x="961171" y="274500"/>
                          <a:pt x="989413" y="288947"/>
                          <a:pt x="1003534" y="303394"/>
                        </a:cubicBezTo>
                        <a:cubicBezTo>
                          <a:pt x="1045899" y="346736"/>
                          <a:pt x="1116506" y="390079"/>
                          <a:pt x="1158870" y="433421"/>
                        </a:cubicBezTo>
                        <a:cubicBezTo>
                          <a:pt x="1229477" y="491210"/>
                          <a:pt x="1300085" y="534552"/>
                          <a:pt x="1314206" y="592341"/>
                        </a:cubicBezTo>
                        <a:cubicBezTo>
                          <a:pt x="1342449" y="794605"/>
                          <a:pt x="1328328" y="939078"/>
                          <a:pt x="1328328" y="939078"/>
                        </a:cubicBezTo>
                        <a:cubicBezTo>
                          <a:pt x="1328328" y="939078"/>
                          <a:pt x="1328328" y="939078"/>
                          <a:pt x="1328328" y="953525"/>
                        </a:cubicBezTo>
                        <a:cubicBezTo>
                          <a:pt x="1314206" y="967973"/>
                          <a:pt x="1300085" y="967973"/>
                          <a:pt x="1271842" y="967973"/>
                        </a:cubicBezTo>
                        <a:cubicBezTo>
                          <a:pt x="1271842" y="953525"/>
                          <a:pt x="1271842" y="895736"/>
                          <a:pt x="1271842" y="837946"/>
                        </a:cubicBezTo>
                        <a:cubicBezTo>
                          <a:pt x="1271842" y="736815"/>
                          <a:pt x="1257721" y="664578"/>
                          <a:pt x="1243599" y="635684"/>
                        </a:cubicBezTo>
                        <a:cubicBezTo>
                          <a:pt x="1215356" y="548999"/>
                          <a:pt x="1017656" y="404526"/>
                          <a:pt x="1017656" y="404526"/>
                        </a:cubicBezTo>
                        <a:cubicBezTo>
                          <a:pt x="1017656" y="404526"/>
                          <a:pt x="1017656" y="404526"/>
                          <a:pt x="989413" y="433421"/>
                        </a:cubicBezTo>
                        <a:cubicBezTo>
                          <a:pt x="1045899" y="476763"/>
                          <a:pt x="1187114" y="592341"/>
                          <a:pt x="1215356" y="650131"/>
                        </a:cubicBezTo>
                        <a:cubicBezTo>
                          <a:pt x="1215356" y="664578"/>
                          <a:pt x="1229477" y="722368"/>
                          <a:pt x="1229477" y="837946"/>
                        </a:cubicBezTo>
                        <a:cubicBezTo>
                          <a:pt x="1229478" y="910183"/>
                          <a:pt x="1229478" y="982420"/>
                          <a:pt x="1229478" y="982420"/>
                        </a:cubicBezTo>
                        <a:cubicBezTo>
                          <a:pt x="1229478" y="996868"/>
                          <a:pt x="1215356" y="1025762"/>
                          <a:pt x="1158871" y="1025762"/>
                        </a:cubicBezTo>
                        <a:cubicBezTo>
                          <a:pt x="1158871" y="1025762"/>
                          <a:pt x="1158871" y="1025762"/>
                          <a:pt x="1144749" y="1025762"/>
                        </a:cubicBezTo>
                        <a:cubicBezTo>
                          <a:pt x="1144749" y="982420"/>
                          <a:pt x="1158871" y="866841"/>
                          <a:pt x="1144749" y="794604"/>
                        </a:cubicBezTo>
                        <a:cubicBezTo>
                          <a:pt x="1130627" y="780157"/>
                          <a:pt x="1130627" y="780157"/>
                          <a:pt x="1130627" y="765710"/>
                        </a:cubicBezTo>
                        <a:cubicBezTo>
                          <a:pt x="1102385" y="693473"/>
                          <a:pt x="961170" y="592342"/>
                          <a:pt x="947049" y="577894"/>
                        </a:cubicBezTo>
                        <a:cubicBezTo>
                          <a:pt x="947049" y="577894"/>
                          <a:pt x="947049" y="577894"/>
                          <a:pt x="918806" y="606789"/>
                        </a:cubicBezTo>
                        <a:cubicBezTo>
                          <a:pt x="961170" y="650131"/>
                          <a:pt x="1074142" y="736815"/>
                          <a:pt x="1088264" y="780157"/>
                        </a:cubicBezTo>
                        <a:cubicBezTo>
                          <a:pt x="1088264" y="794605"/>
                          <a:pt x="1102385" y="794605"/>
                          <a:pt x="1102385" y="809052"/>
                        </a:cubicBezTo>
                        <a:cubicBezTo>
                          <a:pt x="1116506" y="881288"/>
                          <a:pt x="1102385" y="1011315"/>
                          <a:pt x="1102385" y="1040210"/>
                        </a:cubicBezTo>
                        <a:cubicBezTo>
                          <a:pt x="1102385" y="1054657"/>
                          <a:pt x="1074142" y="1097999"/>
                          <a:pt x="1031777" y="1097999"/>
                        </a:cubicBezTo>
                        <a:cubicBezTo>
                          <a:pt x="1017656" y="1097999"/>
                          <a:pt x="1017656" y="1097999"/>
                          <a:pt x="1017656" y="1097999"/>
                        </a:cubicBezTo>
                        <a:cubicBezTo>
                          <a:pt x="1017656" y="1097999"/>
                          <a:pt x="1017656" y="1097999"/>
                          <a:pt x="1017656" y="1011315"/>
                        </a:cubicBezTo>
                        <a:cubicBezTo>
                          <a:pt x="1017656" y="1011315"/>
                          <a:pt x="1017656" y="1011315"/>
                          <a:pt x="1031777" y="982420"/>
                        </a:cubicBezTo>
                        <a:cubicBezTo>
                          <a:pt x="1074142" y="939078"/>
                          <a:pt x="1060020" y="866841"/>
                          <a:pt x="1017656" y="823499"/>
                        </a:cubicBezTo>
                        <a:cubicBezTo>
                          <a:pt x="989413" y="809052"/>
                          <a:pt x="975292" y="794605"/>
                          <a:pt x="947049" y="794604"/>
                        </a:cubicBezTo>
                        <a:cubicBezTo>
                          <a:pt x="947049" y="780157"/>
                          <a:pt x="961170" y="765710"/>
                          <a:pt x="947049" y="751262"/>
                        </a:cubicBezTo>
                        <a:cubicBezTo>
                          <a:pt x="947049" y="722367"/>
                          <a:pt x="932928" y="693473"/>
                          <a:pt x="918806" y="679026"/>
                        </a:cubicBezTo>
                        <a:cubicBezTo>
                          <a:pt x="890563" y="664578"/>
                          <a:pt x="876442" y="650131"/>
                          <a:pt x="848199" y="650131"/>
                        </a:cubicBezTo>
                        <a:cubicBezTo>
                          <a:pt x="805834" y="650131"/>
                          <a:pt x="777592" y="664578"/>
                          <a:pt x="749349" y="707920"/>
                        </a:cubicBezTo>
                        <a:cubicBezTo>
                          <a:pt x="749349" y="707920"/>
                          <a:pt x="749349" y="707920"/>
                          <a:pt x="735227" y="707920"/>
                        </a:cubicBezTo>
                        <a:cubicBezTo>
                          <a:pt x="735227" y="693473"/>
                          <a:pt x="721106" y="679026"/>
                          <a:pt x="706985" y="664578"/>
                        </a:cubicBezTo>
                        <a:cubicBezTo>
                          <a:pt x="692863" y="650131"/>
                          <a:pt x="664620" y="635683"/>
                          <a:pt x="636377" y="635684"/>
                        </a:cubicBezTo>
                        <a:cubicBezTo>
                          <a:pt x="594013" y="635684"/>
                          <a:pt x="565770" y="650131"/>
                          <a:pt x="537527" y="679026"/>
                        </a:cubicBezTo>
                        <a:cubicBezTo>
                          <a:pt x="537527" y="679026"/>
                          <a:pt x="537527" y="679026"/>
                          <a:pt x="452799" y="780157"/>
                        </a:cubicBezTo>
                        <a:cubicBezTo>
                          <a:pt x="452799" y="780157"/>
                          <a:pt x="438677" y="765710"/>
                          <a:pt x="424556" y="751262"/>
                        </a:cubicBezTo>
                        <a:cubicBezTo>
                          <a:pt x="410434" y="736815"/>
                          <a:pt x="382191" y="722367"/>
                          <a:pt x="353949" y="722368"/>
                        </a:cubicBezTo>
                        <a:cubicBezTo>
                          <a:pt x="339827" y="722368"/>
                          <a:pt x="311584" y="736815"/>
                          <a:pt x="311584" y="751262"/>
                        </a:cubicBezTo>
                        <a:cubicBezTo>
                          <a:pt x="311584" y="751262"/>
                          <a:pt x="311584" y="751262"/>
                          <a:pt x="240977" y="837947"/>
                        </a:cubicBezTo>
                        <a:cubicBezTo>
                          <a:pt x="226856" y="823499"/>
                          <a:pt x="226856" y="809052"/>
                          <a:pt x="226856" y="794604"/>
                        </a:cubicBezTo>
                        <a:cubicBezTo>
                          <a:pt x="226856" y="794604"/>
                          <a:pt x="226856" y="794604"/>
                          <a:pt x="226856" y="780157"/>
                        </a:cubicBezTo>
                        <a:cubicBezTo>
                          <a:pt x="226856" y="780157"/>
                          <a:pt x="226856" y="780157"/>
                          <a:pt x="83876" y="713112"/>
                        </a:cubicBezTo>
                        <a:lnTo>
                          <a:pt x="40804" y="692915"/>
                        </a:lnTo>
                        <a:lnTo>
                          <a:pt x="0" y="71248"/>
                        </a:lnTo>
                        <a:lnTo>
                          <a:pt x="22757" y="81492"/>
                        </a:lnTo>
                        <a:cubicBezTo>
                          <a:pt x="72403" y="103840"/>
                          <a:pt x="138597" y="133638"/>
                          <a:pt x="226856" y="173368"/>
                        </a:cubicBezTo>
                        <a:cubicBezTo>
                          <a:pt x="226856" y="173368"/>
                          <a:pt x="226856" y="173368"/>
                          <a:pt x="226856" y="158921"/>
                        </a:cubicBezTo>
                        <a:cubicBezTo>
                          <a:pt x="226856" y="158921"/>
                          <a:pt x="466920" y="14447"/>
                          <a:pt x="65049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1" name="işḻïḓe"/>
                  <p:cNvSpPr/>
                  <p:nvPr/>
                </p:nvSpPr>
                <p:spPr bwMode="auto">
                  <a:xfrm rot="1168347">
                    <a:off x="5405542" y="4290747"/>
                    <a:ext cx="57185" cy="85998"/>
                  </a:xfrm>
                  <a:custGeom>
                    <a:avLst/>
                    <a:gdLst>
                      <a:gd name="T0" fmla="*/ 2 w 91"/>
                      <a:gd name="T1" fmla="*/ 12 h 70"/>
                      <a:gd name="T2" fmla="*/ 1 w 91"/>
                      <a:gd name="T3" fmla="*/ 31 h 70"/>
                      <a:gd name="T4" fmla="*/ 34 w 91"/>
                      <a:gd name="T5" fmla="*/ 68 h 70"/>
                      <a:gd name="T6" fmla="*/ 54 w 91"/>
                      <a:gd name="T7" fmla="*/ 69 h 70"/>
                      <a:gd name="T8" fmla="*/ 90 w 91"/>
                      <a:gd name="T9" fmla="*/ 35 h 70"/>
                      <a:gd name="T10" fmla="*/ 91 w 91"/>
                      <a:gd name="T11" fmla="*/ 16 h 70"/>
                      <a:gd name="T12" fmla="*/ 79 w 91"/>
                      <a:gd name="T13" fmla="*/ 3 h 70"/>
                      <a:gd name="T14" fmla="*/ 15 w 91"/>
                      <a:gd name="T15" fmla="*/ 0 h 70"/>
                      <a:gd name="T16" fmla="*/ 2 w 91"/>
                      <a:gd name="T17" fmla="*/ 1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" h="70">
                        <a:moveTo>
                          <a:pt x="2" y="12"/>
                        </a:move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51"/>
                          <a:pt x="15" y="67"/>
                          <a:pt x="34" y="68"/>
                        </a:cubicBezTo>
                        <a:cubicBezTo>
                          <a:pt x="54" y="69"/>
                          <a:pt x="54" y="69"/>
                          <a:pt x="54" y="69"/>
                        </a:cubicBezTo>
                        <a:cubicBezTo>
                          <a:pt x="73" y="70"/>
                          <a:pt x="89" y="55"/>
                          <a:pt x="90" y="35"/>
                        </a:cubicBezTo>
                        <a:cubicBezTo>
                          <a:pt x="91" y="16"/>
                          <a:pt x="91" y="16"/>
                          <a:pt x="91" y="16"/>
                        </a:cubicBezTo>
                        <a:cubicBezTo>
                          <a:pt x="91" y="9"/>
                          <a:pt x="86" y="3"/>
                          <a:pt x="79" y="3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8" y="0"/>
                          <a:pt x="2" y="5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2" name="iṥľîḓê"/>
                  <p:cNvSpPr/>
                  <p:nvPr/>
                </p:nvSpPr>
                <p:spPr bwMode="auto">
                  <a:xfrm rot="13043079">
                    <a:off x="5457048" y="4659178"/>
                    <a:ext cx="88124" cy="61491"/>
                  </a:xfrm>
                  <a:custGeom>
                    <a:avLst/>
                    <a:gdLst>
                      <a:gd name="T0" fmla="*/ 2 w 105"/>
                      <a:gd name="T1" fmla="*/ 13 h 73"/>
                      <a:gd name="T2" fmla="*/ 1 w 105"/>
                      <a:gd name="T3" fmla="*/ 31 h 73"/>
                      <a:gd name="T4" fmla="*/ 38 w 105"/>
                      <a:gd name="T5" fmla="*/ 71 h 73"/>
                      <a:gd name="T6" fmla="*/ 64 w 105"/>
                      <a:gd name="T7" fmla="*/ 72 h 73"/>
                      <a:gd name="T8" fmla="*/ 104 w 105"/>
                      <a:gd name="T9" fmla="*/ 36 h 73"/>
                      <a:gd name="T10" fmla="*/ 104 w 105"/>
                      <a:gd name="T11" fmla="*/ 18 h 73"/>
                      <a:gd name="T12" fmla="*/ 91 w 105"/>
                      <a:gd name="T13" fmla="*/ 3 h 73"/>
                      <a:gd name="T14" fmla="*/ 17 w 105"/>
                      <a:gd name="T15" fmla="*/ 0 h 73"/>
                      <a:gd name="T16" fmla="*/ 2 w 105"/>
                      <a:gd name="T17" fmla="*/ 1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5" h="73">
                        <a:moveTo>
                          <a:pt x="2" y="13"/>
                        </a:move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52"/>
                          <a:pt x="17" y="70"/>
                          <a:pt x="38" y="71"/>
                        </a:cubicBezTo>
                        <a:cubicBezTo>
                          <a:pt x="64" y="72"/>
                          <a:pt x="64" y="72"/>
                          <a:pt x="64" y="72"/>
                        </a:cubicBezTo>
                        <a:cubicBezTo>
                          <a:pt x="85" y="73"/>
                          <a:pt x="103" y="57"/>
                          <a:pt x="104" y="36"/>
                        </a:cubicBezTo>
                        <a:cubicBezTo>
                          <a:pt x="104" y="18"/>
                          <a:pt x="104" y="18"/>
                          <a:pt x="104" y="18"/>
                        </a:cubicBezTo>
                        <a:cubicBezTo>
                          <a:pt x="105" y="10"/>
                          <a:pt x="99" y="4"/>
                          <a:pt x="91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9" y="0"/>
                          <a:pt x="2" y="6"/>
                          <a:pt x="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3" name="ïṩ1iḋé"/>
                  <p:cNvSpPr/>
                  <p:nvPr/>
                </p:nvSpPr>
                <p:spPr bwMode="auto">
                  <a:xfrm rot="12484674">
                    <a:off x="5663548" y="4670854"/>
                    <a:ext cx="80850" cy="75463"/>
                  </a:xfrm>
                  <a:custGeom>
                    <a:avLst/>
                    <a:gdLst>
                      <a:gd name="T0" fmla="*/ 2 w 105"/>
                      <a:gd name="T1" fmla="*/ 13 h 73"/>
                      <a:gd name="T2" fmla="*/ 1 w 105"/>
                      <a:gd name="T3" fmla="*/ 31 h 73"/>
                      <a:gd name="T4" fmla="*/ 38 w 105"/>
                      <a:gd name="T5" fmla="*/ 71 h 73"/>
                      <a:gd name="T6" fmla="*/ 64 w 105"/>
                      <a:gd name="T7" fmla="*/ 72 h 73"/>
                      <a:gd name="T8" fmla="*/ 104 w 105"/>
                      <a:gd name="T9" fmla="*/ 36 h 73"/>
                      <a:gd name="T10" fmla="*/ 104 w 105"/>
                      <a:gd name="T11" fmla="*/ 18 h 73"/>
                      <a:gd name="T12" fmla="*/ 91 w 105"/>
                      <a:gd name="T13" fmla="*/ 3 h 73"/>
                      <a:gd name="T14" fmla="*/ 17 w 105"/>
                      <a:gd name="T15" fmla="*/ 0 h 73"/>
                      <a:gd name="T16" fmla="*/ 2 w 105"/>
                      <a:gd name="T17" fmla="*/ 1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5" h="73">
                        <a:moveTo>
                          <a:pt x="2" y="13"/>
                        </a:move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52"/>
                          <a:pt x="17" y="70"/>
                          <a:pt x="38" y="71"/>
                        </a:cubicBezTo>
                        <a:cubicBezTo>
                          <a:pt x="64" y="72"/>
                          <a:pt x="64" y="72"/>
                          <a:pt x="64" y="72"/>
                        </a:cubicBezTo>
                        <a:cubicBezTo>
                          <a:pt x="85" y="73"/>
                          <a:pt x="103" y="57"/>
                          <a:pt x="104" y="36"/>
                        </a:cubicBezTo>
                        <a:cubicBezTo>
                          <a:pt x="104" y="18"/>
                          <a:pt x="104" y="18"/>
                          <a:pt x="104" y="18"/>
                        </a:cubicBezTo>
                        <a:cubicBezTo>
                          <a:pt x="105" y="10"/>
                          <a:pt x="99" y="4"/>
                          <a:pt x="91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9" y="0"/>
                          <a:pt x="2" y="6"/>
                          <a:pt x="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4" name="ïṥlíḓê"/>
                  <p:cNvSpPr/>
                  <p:nvPr/>
                </p:nvSpPr>
                <p:spPr bwMode="auto">
                  <a:xfrm rot="13043079">
                    <a:off x="5781317" y="4820037"/>
                    <a:ext cx="67545" cy="63307"/>
                  </a:xfrm>
                  <a:custGeom>
                    <a:avLst/>
                    <a:gdLst>
                      <a:gd name="T0" fmla="*/ 2 w 105"/>
                      <a:gd name="T1" fmla="*/ 13 h 73"/>
                      <a:gd name="T2" fmla="*/ 1 w 105"/>
                      <a:gd name="T3" fmla="*/ 31 h 73"/>
                      <a:gd name="T4" fmla="*/ 38 w 105"/>
                      <a:gd name="T5" fmla="*/ 71 h 73"/>
                      <a:gd name="T6" fmla="*/ 64 w 105"/>
                      <a:gd name="T7" fmla="*/ 72 h 73"/>
                      <a:gd name="T8" fmla="*/ 104 w 105"/>
                      <a:gd name="T9" fmla="*/ 36 h 73"/>
                      <a:gd name="T10" fmla="*/ 104 w 105"/>
                      <a:gd name="T11" fmla="*/ 18 h 73"/>
                      <a:gd name="T12" fmla="*/ 91 w 105"/>
                      <a:gd name="T13" fmla="*/ 3 h 73"/>
                      <a:gd name="T14" fmla="*/ 17 w 105"/>
                      <a:gd name="T15" fmla="*/ 0 h 73"/>
                      <a:gd name="T16" fmla="*/ 2 w 105"/>
                      <a:gd name="T17" fmla="*/ 1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5" h="73">
                        <a:moveTo>
                          <a:pt x="2" y="13"/>
                        </a:move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52"/>
                          <a:pt x="17" y="70"/>
                          <a:pt x="38" y="71"/>
                        </a:cubicBezTo>
                        <a:cubicBezTo>
                          <a:pt x="64" y="72"/>
                          <a:pt x="64" y="72"/>
                          <a:pt x="64" y="72"/>
                        </a:cubicBezTo>
                        <a:cubicBezTo>
                          <a:pt x="85" y="73"/>
                          <a:pt x="103" y="57"/>
                          <a:pt x="104" y="36"/>
                        </a:cubicBezTo>
                        <a:cubicBezTo>
                          <a:pt x="104" y="18"/>
                          <a:pt x="104" y="18"/>
                          <a:pt x="104" y="18"/>
                        </a:cubicBezTo>
                        <a:cubicBezTo>
                          <a:pt x="105" y="10"/>
                          <a:pt x="99" y="4"/>
                          <a:pt x="91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9" y="0"/>
                          <a:pt x="2" y="6"/>
                          <a:pt x="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</a:p>
                </p:txBody>
              </p:sp>
              <p:sp>
                <p:nvSpPr>
                  <p:cNvPr id="105" name="íṥḷïḋé"/>
                  <p:cNvSpPr/>
                  <p:nvPr/>
                </p:nvSpPr>
                <p:spPr bwMode="auto">
                  <a:xfrm rot="13043079">
                    <a:off x="5205752" y="4738044"/>
                    <a:ext cx="56993" cy="45719"/>
                  </a:xfrm>
                  <a:custGeom>
                    <a:avLst/>
                    <a:gdLst>
                      <a:gd name="T0" fmla="*/ 2 w 105"/>
                      <a:gd name="T1" fmla="*/ 13 h 73"/>
                      <a:gd name="T2" fmla="*/ 1 w 105"/>
                      <a:gd name="T3" fmla="*/ 31 h 73"/>
                      <a:gd name="T4" fmla="*/ 38 w 105"/>
                      <a:gd name="T5" fmla="*/ 71 h 73"/>
                      <a:gd name="T6" fmla="*/ 64 w 105"/>
                      <a:gd name="T7" fmla="*/ 72 h 73"/>
                      <a:gd name="T8" fmla="*/ 104 w 105"/>
                      <a:gd name="T9" fmla="*/ 36 h 73"/>
                      <a:gd name="T10" fmla="*/ 104 w 105"/>
                      <a:gd name="T11" fmla="*/ 18 h 73"/>
                      <a:gd name="T12" fmla="*/ 91 w 105"/>
                      <a:gd name="T13" fmla="*/ 3 h 73"/>
                      <a:gd name="T14" fmla="*/ 17 w 105"/>
                      <a:gd name="T15" fmla="*/ 0 h 73"/>
                      <a:gd name="T16" fmla="*/ 2 w 105"/>
                      <a:gd name="T17" fmla="*/ 1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5" h="73">
                        <a:moveTo>
                          <a:pt x="2" y="13"/>
                        </a:move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52"/>
                          <a:pt x="17" y="70"/>
                          <a:pt x="38" y="71"/>
                        </a:cubicBezTo>
                        <a:cubicBezTo>
                          <a:pt x="64" y="72"/>
                          <a:pt x="64" y="72"/>
                          <a:pt x="64" y="72"/>
                        </a:cubicBezTo>
                        <a:cubicBezTo>
                          <a:pt x="85" y="73"/>
                          <a:pt x="103" y="57"/>
                          <a:pt x="104" y="36"/>
                        </a:cubicBezTo>
                        <a:cubicBezTo>
                          <a:pt x="104" y="18"/>
                          <a:pt x="104" y="18"/>
                          <a:pt x="104" y="18"/>
                        </a:cubicBezTo>
                        <a:cubicBezTo>
                          <a:pt x="105" y="10"/>
                          <a:pt x="99" y="4"/>
                          <a:pt x="91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9" y="0"/>
                          <a:pt x="2" y="6"/>
                          <a:pt x="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</a:p>
                </p:txBody>
              </p:sp>
            </p:grpSp>
          </p:grpSp>
          <p:sp>
            <p:nvSpPr>
              <p:cNvPr id="93" name="ísļíḑè"/>
              <p:cNvSpPr/>
              <p:nvPr/>
            </p:nvSpPr>
            <p:spPr>
              <a:xfrm>
                <a:off x="2998779" y="4142752"/>
                <a:ext cx="2343137" cy="2874902"/>
              </a:xfrm>
              <a:custGeom>
                <a:avLst/>
                <a:gdLst>
                  <a:gd name="connsiteX0" fmla="*/ 2300734 w 2343137"/>
                  <a:gd name="connsiteY0" fmla="*/ 0 h 2874902"/>
                  <a:gd name="connsiteX1" fmla="*/ 2343137 w 2343137"/>
                  <a:gd name="connsiteY1" fmla="*/ 303080 h 2874902"/>
                  <a:gd name="connsiteX2" fmla="*/ 2191941 w 2343137"/>
                  <a:gd name="connsiteY2" fmla="*/ 331800 h 2874902"/>
                  <a:gd name="connsiteX3" fmla="*/ 362557 w 2343137"/>
                  <a:gd name="connsiteY3" fmla="*/ 2627762 h 2874902"/>
                  <a:gd name="connsiteX4" fmla="*/ 370666 w 2343137"/>
                  <a:gd name="connsiteY4" fmla="*/ 2843726 h 2874902"/>
                  <a:gd name="connsiteX5" fmla="*/ 10061 w 2343137"/>
                  <a:gd name="connsiteY5" fmla="*/ 2874902 h 2874902"/>
                  <a:gd name="connsiteX6" fmla="*/ 2300734 w 2343137"/>
                  <a:gd name="connsiteY6" fmla="*/ 0 h 2874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3137" h="2874902">
                    <a:moveTo>
                      <a:pt x="2300734" y="0"/>
                    </a:moveTo>
                    <a:lnTo>
                      <a:pt x="2343137" y="303080"/>
                    </a:lnTo>
                    <a:lnTo>
                      <a:pt x="2191941" y="331800"/>
                    </a:lnTo>
                    <a:cubicBezTo>
                      <a:pt x="1130656" y="587784"/>
                      <a:pt x="375043" y="1536113"/>
                      <a:pt x="362557" y="2627762"/>
                    </a:cubicBezTo>
                    <a:lnTo>
                      <a:pt x="370666" y="2843726"/>
                    </a:lnTo>
                    <a:lnTo>
                      <a:pt x="10061" y="2874902"/>
                    </a:lnTo>
                    <a:cubicBezTo>
                      <a:pt x="-112268" y="1459964"/>
                      <a:pt x="894217" y="196778"/>
                      <a:pt x="2300734" y="0"/>
                    </a:cubicBezTo>
                    <a:close/>
                  </a:path>
                </a:pathLst>
              </a:custGeom>
              <a:solidFill>
                <a:srgbClr val="9090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4" name="i$ļîḑé"/>
              <p:cNvSpPr/>
              <p:nvPr/>
            </p:nvSpPr>
            <p:spPr>
              <a:xfrm flipH="1">
                <a:off x="7087738" y="4146527"/>
                <a:ext cx="2343137" cy="2874902"/>
              </a:xfrm>
              <a:custGeom>
                <a:avLst/>
                <a:gdLst>
                  <a:gd name="connsiteX0" fmla="*/ 2300734 w 2343137"/>
                  <a:gd name="connsiteY0" fmla="*/ 0 h 2874902"/>
                  <a:gd name="connsiteX1" fmla="*/ 2343137 w 2343137"/>
                  <a:gd name="connsiteY1" fmla="*/ 303080 h 2874902"/>
                  <a:gd name="connsiteX2" fmla="*/ 2191941 w 2343137"/>
                  <a:gd name="connsiteY2" fmla="*/ 331800 h 2874902"/>
                  <a:gd name="connsiteX3" fmla="*/ 362557 w 2343137"/>
                  <a:gd name="connsiteY3" fmla="*/ 2627762 h 2874902"/>
                  <a:gd name="connsiteX4" fmla="*/ 370666 w 2343137"/>
                  <a:gd name="connsiteY4" fmla="*/ 2843726 h 2874902"/>
                  <a:gd name="connsiteX5" fmla="*/ 10061 w 2343137"/>
                  <a:gd name="connsiteY5" fmla="*/ 2874902 h 2874902"/>
                  <a:gd name="connsiteX6" fmla="*/ 2300734 w 2343137"/>
                  <a:gd name="connsiteY6" fmla="*/ 0 h 2874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3137" h="2874902">
                    <a:moveTo>
                      <a:pt x="2300734" y="0"/>
                    </a:moveTo>
                    <a:lnTo>
                      <a:pt x="2343137" y="303080"/>
                    </a:lnTo>
                    <a:lnTo>
                      <a:pt x="2191941" y="331800"/>
                    </a:lnTo>
                    <a:cubicBezTo>
                      <a:pt x="1130656" y="587784"/>
                      <a:pt x="375043" y="1536113"/>
                      <a:pt x="362557" y="2627762"/>
                    </a:cubicBezTo>
                    <a:lnTo>
                      <a:pt x="370666" y="2843726"/>
                    </a:lnTo>
                    <a:lnTo>
                      <a:pt x="10061" y="2874902"/>
                    </a:lnTo>
                    <a:cubicBezTo>
                      <a:pt x="-112268" y="1459964"/>
                      <a:pt x="894217" y="196778"/>
                      <a:pt x="2300734" y="0"/>
                    </a:cubicBezTo>
                    <a:close/>
                  </a:path>
                </a:pathLst>
              </a:custGeom>
              <a:solidFill>
                <a:srgbClr val="9090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76" name="íṧ1íḍè"/>
            <p:cNvGrpSpPr/>
            <p:nvPr/>
          </p:nvGrpSpPr>
          <p:grpSpPr>
            <a:xfrm>
              <a:off x="669925" y="2046905"/>
              <a:ext cx="3941075" cy="1912325"/>
              <a:chOff x="669925" y="2506990"/>
              <a:chExt cx="3096344" cy="1912325"/>
            </a:xfrm>
          </p:grpSpPr>
          <p:sp>
            <p:nvSpPr>
              <p:cNvPr id="90" name="íşľíďê"/>
              <p:cNvSpPr txBox="1"/>
              <p:nvPr/>
            </p:nvSpPr>
            <p:spPr>
              <a:xfrm>
                <a:off x="669925" y="3009921"/>
                <a:ext cx="3096344" cy="14093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tabLst>
                    <a:tab pos="227965" algn="l"/>
                  </a:tabLst>
                  <a:defRPr/>
                </a:pPr>
                <a:endParaRPr lang="en-US" altLang="zh-CN" sz="1100" dirty="0"/>
              </a:p>
            </p:txBody>
          </p:sp>
          <p:sp>
            <p:nvSpPr>
              <p:cNvPr id="91" name="íšļîḋè"/>
              <p:cNvSpPr txBox="1"/>
              <p:nvPr/>
            </p:nvSpPr>
            <p:spPr>
              <a:xfrm>
                <a:off x="669925" y="2506990"/>
                <a:ext cx="3096344" cy="4151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7" name="ïṣḷiḓe"/>
            <p:cNvGrpSpPr/>
            <p:nvPr/>
          </p:nvGrpSpPr>
          <p:grpSpPr>
            <a:xfrm>
              <a:off x="7579413" y="2046905"/>
              <a:ext cx="3941075" cy="1912325"/>
              <a:chOff x="669925" y="2506990"/>
              <a:chExt cx="3096344" cy="1912325"/>
            </a:xfrm>
          </p:grpSpPr>
          <p:sp>
            <p:nvSpPr>
              <p:cNvPr id="88" name="ïṥliḓe"/>
              <p:cNvSpPr txBox="1"/>
              <p:nvPr/>
            </p:nvSpPr>
            <p:spPr>
              <a:xfrm>
                <a:off x="669925" y="3009921"/>
                <a:ext cx="3096344" cy="14093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tabLst>
                    <a:tab pos="227965" algn="l"/>
                  </a:tabLst>
                  <a:defRPr/>
                </a:pPr>
                <a:endParaRPr lang="en-US" altLang="zh-CN" sz="1100" dirty="0"/>
              </a:p>
            </p:txBody>
          </p:sp>
          <p:sp>
            <p:nvSpPr>
              <p:cNvPr id="89" name="íSľîḋé"/>
              <p:cNvSpPr txBox="1"/>
              <p:nvPr/>
            </p:nvSpPr>
            <p:spPr>
              <a:xfrm>
                <a:off x="669925" y="2506990"/>
                <a:ext cx="3096344" cy="4151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>
              <a:off x="669925" y="157020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îṡ1ïḓè"/>
            <p:cNvGrpSpPr/>
            <p:nvPr/>
          </p:nvGrpSpPr>
          <p:grpSpPr>
            <a:xfrm>
              <a:off x="741000" y="1297575"/>
              <a:ext cx="535350" cy="535350"/>
              <a:chOff x="741000" y="1297575"/>
              <a:chExt cx="535350" cy="535350"/>
            </a:xfrm>
          </p:grpSpPr>
          <p:sp>
            <p:nvSpPr>
              <p:cNvPr id="86" name="iṩḻïde"/>
              <p:cNvSpPr/>
              <p:nvPr/>
            </p:nvSpPr>
            <p:spPr bwMode="auto">
              <a:xfrm>
                <a:off x="741000" y="1297575"/>
                <a:ext cx="535350" cy="535350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87" name="iśḻîdé"/>
              <p:cNvSpPr/>
              <p:nvPr/>
            </p:nvSpPr>
            <p:spPr bwMode="auto">
              <a:xfrm>
                <a:off x="827700" y="1387804"/>
                <a:ext cx="361950" cy="354892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0" name="íṡlïḓé"/>
            <p:cNvGrpSpPr/>
            <p:nvPr/>
          </p:nvGrpSpPr>
          <p:grpSpPr>
            <a:xfrm>
              <a:off x="7665675" y="1297575"/>
              <a:ext cx="535350" cy="535350"/>
              <a:chOff x="741000" y="1297575"/>
              <a:chExt cx="535350" cy="535350"/>
            </a:xfrm>
          </p:grpSpPr>
          <p:sp>
            <p:nvSpPr>
              <p:cNvPr id="84" name="íšļïḓè"/>
              <p:cNvSpPr/>
              <p:nvPr/>
            </p:nvSpPr>
            <p:spPr bwMode="auto">
              <a:xfrm>
                <a:off x="741000" y="1297575"/>
                <a:ext cx="535350" cy="535350"/>
              </a:xfrm>
              <a:prstGeom prst="round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85" name="iṧḷiḑe"/>
              <p:cNvSpPr/>
              <p:nvPr/>
            </p:nvSpPr>
            <p:spPr bwMode="auto">
              <a:xfrm>
                <a:off x="830520" y="1384275"/>
                <a:ext cx="356308" cy="361950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81" name="i$ḻiďe"/>
            <p:cNvGrpSpPr/>
            <p:nvPr/>
          </p:nvGrpSpPr>
          <p:grpSpPr>
            <a:xfrm>
              <a:off x="5013874" y="5252878"/>
              <a:ext cx="2164253" cy="908538"/>
              <a:chOff x="9137748" y="2246943"/>
              <a:chExt cx="2164253" cy="908538"/>
            </a:xfrm>
          </p:grpSpPr>
          <p:sp>
            <p:nvSpPr>
              <p:cNvPr id="82" name="ïşļíḋé"/>
              <p:cNvSpPr/>
              <p:nvPr/>
            </p:nvSpPr>
            <p:spPr bwMode="auto">
              <a:xfrm>
                <a:off x="9137748" y="2598082"/>
                <a:ext cx="2164253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83" name="íŝḷïdé"/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  <a:endParaRPr lang="en-US" altLang="zh-CN" dirty="0"/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06863" y="31711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fee90c8-b8f9-4e52-a218-dd6cd708c93a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34003"/>
            <a:ext cx="12192000" cy="3137295"/>
            <a:chOff x="0" y="2034003"/>
            <a:chExt cx="12192000" cy="3137295"/>
          </a:xfrm>
        </p:grpSpPr>
        <p:sp>
          <p:nvSpPr>
            <p:cNvPr id="6" name="ïşḻiḍé"/>
            <p:cNvSpPr/>
            <p:nvPr/>
          </p:nvSpPr>
          <p:spPr>
            <a:xfrm>
              <a:off x="0" y="3260436"/>
              <a:ext cx="12192000" cy="615576"/>
            </a:xfrm>
            <a:prstGeom prst="homePlat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2">
                    <a:alpha val="85000"/>
                  </a:schemeClr>
                </a:gs>
                <a:gs pos="100000">
                  <a:schemeClr val="accent3">
                    <a:alpha val="78000"/>
                  </a:scheme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txBody>
            <a:bodyPr wrap="none" tIns="180000" rtlCol="0" anchor="t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719138" y="3561321"/>
              <a:ext cx="10753725" cy="138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ļîḑé"/>
            <p:cNvSpPr/>
            <p:nvPr/>
          </p:nvSpPr>
          <p:spPr>
            <a:xfrm>
              <a:off x="1545726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1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í$ḷiḋè"/>
            <p:cNvSpPr/>
            <p:nvPr/>
          </p:nvSpPr>
          <p:spPr>
            <a:xfrm>
              <a:off x="1409175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îśľïḍe"/>
            <p:cNvSpPr/>
            <p:nvPr/>
          </p:nvSpPr>
          <p:spPr>
            <a:xfrm>
              <a:off x="1549316" y="2232790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1" name="íšľîḓê"/>
            <p:cNvSpPr/>
            <p:nvPr/>
          </p:nvSpPr>
          <p:spPr bwMode="auto">
            <a:xfrm>
              <a:off x="678416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2" name="iṡļidé"/>
            <p:cNvSpPr txBox="1"/>
            <p:nvPr/>
          </p:nvSpPr>
          <p:spPr bwMode="auto">
            <a:xfrm>
              <a:off x="678416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1732447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883138" y="5160010"/>
              <a:ext cx="2103624" cy="11288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099293" y="2699205"/>
              <a:ext cx="1" cy="6695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ľïďé"/>
            <p:cNvSpPr/>
            <p:nvPr/>
          </p:nvSpPr>
          <p:spPr>
            <a:xfrm>
              <a:off x="5912572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3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išľîḍè"/>
            <p:cNvSpPr/>
            <p:nvPr/>
          </p:nvSpPr>
          <p:spPr>
            <a:xfrm>
              <a:off x="5776021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íṩḷidê"/>
            <p:cNvSpPr/>
            <p:nvPr/>
          </p:nvSpPr>
          <p:spPr>
            <a:xfrm>
              <a:off x="5916161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9" name="îşļïďé"/>
            <p:cNvSpPr/>
            <p:nvPr/>
          </p:nvSpPr>
          <p:spPr bwMode="auto">
            <a:xfrm>
              <a:off x="5045262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0" name="iSľîḑe"/>
            <p:cNvSpPr txBox="1"/>
            <p:nvPr/>
          </p:nvSpPr>
          <p:spPr bwMode="auto">
            <a:xfrm>
              <a:off x="5045262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sp>
          <p:nvSpPr>
            <p:cNvPr id="21" name="ï$1íḍé"/>
            <p:cNvSpPr/>
            <p:nvPr/>
          </p:nvSpPr>
          <p:spPr>
            <a:xfrm>
              <a:off x="3729150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2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iṣľïďè"/>
            <p:cNvSpPr/>
            <p:nvPr/>
          </p:nvSpPr>
          <p:spPr>
            <a:xfrm rot="10800000">
              <a:off x="3592598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3" name="ïṧļiḋè"/>
            <p:cNvSpPr/>
            <p:nvPr/>
          </p:nvSpPr>
          <p:spPr>
            <a:xfrm>
              <a:off x="3732739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24" name="iSľïḑe"/>
            <p:cNvSpPr/>
            <p:nvPr/>
          </p:nvSpPr>
          <p:spPr bwMode="auto">
            <a:xfrm>
              <a:off x="2861839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5" name="ïšḷïḓê"/>
            <p:cNvSpPr txBox="1"/>
            <p:nvPr/>
          </p:nvSpPr>
          <p:spPr bwMode="auto">
            <a:xfrm>
              <a:off x="2861839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3915870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ṡliḑe"/>
            <p:cNvSpPr/>
            <p:nvPr/>
          </p:nvSpPr>
          <p:spPr>
            <a:xfrm>
              <a:off x="8095996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chemeClr val="tx1"/>
                  </a:solidFill>
                </a:rPr>
                <a:t>4</a:t>
              </a:r>
              <a:endParaRPr 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28" name="ís1idè"/>
            <p:cNvSpPr/>
            <p:nvPr/>
          </p:nvSpPr>
          <p:spPr>
            <a:xfrm rot="10800000">
              <a:off x="7959444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íṧḻide"/>
            <p:cNvSpPr/>
            <p:nvPr/>
          </p:nvSpPr>
          <p:spPr>
            <a:xfrm>
              <a:off x="8099585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0" name="i$ḷiḑé"/>
            <p:cNvSpPr/>
            <p:nvPr/>
          </p:nvSpPr>
          <p:spPr bwMode="auto">
            <a:xfrm>
              <a:off x="7228685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1" name="ïsļïḍé"/>
            <p:cNvSpPr txBox="1"/>
            <p:nvPr/>
          </p:nvSpPr>
          <p:spPr bwMode="auto">
            <a:xfrm>
              <a:off x="7228685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282716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śḻíḑé"/>
            <p:cNvSpPr/>
            <p:nvPr/>
          </p:nvSpPr>
          <p:spPr>
            <a:xfrm>
              <a:off x="10279417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5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iṣlíḓe"/>
            <p:cNvSpPr/>
            <p:nvPr/>
          </p:nvSpPr>
          <p:spPr>
            <a:xfrm>
              <a:off x="10142866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íšḻiḍê"/>
            <p:cNvSpPr/>
            <p:nvPr/>
          </p:nvSpPr>
          <p:spPr>
            <a:xfrm>
              <a:off x="10283006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6" name="iṧḻîḓè"/>
            <p:cNvSpPr/>
            <p:nvPr/>
          </p:nvSpPr>
          <p:spPr bwMode="auto">
            <a:xfrm>
              <a:off x="9412107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7" name="i$ḷîḍè"/>
            <p:cNvSpPr txBox="1"/>
            <p:nvPr/>
          </p:nvSpPr>
          <p:spPr bwMode="auto">
            <a:xfrm>
              <a:off x="9412107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en-US" altLang="zh-CN" sz="1800" b="1" dirty="0"/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10466138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/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2"/>
              <a:stretch>
                <a:fillRect l="-26014" r="-259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7" name="iṩlíḍé"/>
            <p:cNvSpPr/>
            <p:nvPr/>
          </p:nvSpPr>
          <p:spPr>
            <a:xfrm>
              <a:off x="0" y="0"/>
              <a:ext cx="5240999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/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  <a:endParaRPr lang="en-US" altLang="zh-CN" sz="1100" dirty="0"/>
            </a:p>
            <a:p>
              <a:pPr marL="628650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marL="628650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  <a:endParaRPr lang="en-US" altLang="zh-CN" sz="1100" dirty="0"/>
            </a:p>
          </p:txBody>
        </p:sp>
        <p:sp>
          <p:nvSpPr>
            <p:cNvPr id="9" name="îşľiḍé"/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  <p:sp>
          <p:nvSpPr>
            <p:cNvPr id="10" name="íṩľïḋe"/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1" name="í$lide"/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  <a:endParaRPr lang="en-US" altLang="zh-CN" sz="1200" dirty="0">
                <a:solidFill>
                  <a:schemeClr val="bg1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  <a:endParaRPr lang="en-US" altLang="zh-CN" sz="1600" b="1" dirty="0">
                <a:solidFill>
                  <a:schemeClr val="bg1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Click </a:t>
            </a:r>
            <a:r>
              <a:rPr lang="en-US" altLang="zh-CN" dirty="0"/>
              <a:t>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/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i$lide"/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8" name="ïṥḷíďê"/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íŝlïďé"/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0" name="ïṥ1ïḋe"/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/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/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/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/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/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ṣ1îde"/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ṧḻiḋè"/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ṩľíḋé"/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ṡ1íḋè"/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/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  <a:endParaRPr lang="en-US" altLang="zh-CN" sz="105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  <a:endParaRPr lang="en-US" altLang="zh-CN" sz="1050" dirty="0"/>
            </a:p>
          </p:txBody>
        </p:sp>
        <p:sp>
          <p:nvSpPr>
            <p:cNvPr id="41" name="išľïḋé"/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  <a:endParaRPr lang="en-US" altLang="zh-CN" sz="105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  <a:endParaRPr lang="en-US" altLang="zh-CN" sz="1050" dirty="0"/>
            </a:p>
          </p:txBody>
        </p:sp>
        <p:sp>
          <p:nvSpPr>
            <p:cNvPr id="42" name="iśľîḍe"/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/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/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  <a:endParaRPr lang="en-US" altLang="zh-CN" sz="105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  <a:endParaRPr lang="en-US" altLang="zh-CN" sz="1050" dirty="0"/>
            </a:p>
          </p:txBody>
        </p:sp>
        <p:sp>
          <p:nvSpPr>
            <p:cNvPr id="45" name="íṥľîdé"/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  <a:endParaRPr lang="en-US" altLang="zh-CN" sz="105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  <a:endParaRPr lang="en-US" altLang="zh-CN" sz="1050" dirty="0"/>
            </a:p>
          </p:txBody>
        </p:sp>
        <p:sp>
          <p:nvSpPr>
            <p:cNvPr id="46" name="íṥľídè"/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29" name="10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94721"/>
            <a:ext cx="10674064" cy="4940677"/>
            <a:chOff x="660400" y="1194721"/>
            <a:chExt cx="10674064" cy="4940677"/>
          </a:xfrm>
        </p:grpSpPr>
        <p:grpSp>
          <p:nvGrpSpPr>
            <p:cNvPr id="30" name="ïSľîdè"/>
            <p:cNvGrpSpPr/>
            <p:nvPr/>
          </p:nvGrpSpPr>
          <p:grpSpPr>
            <a:xfrm>
              <a:off x="6546000" y="1194721"/>
              <a:ext cx="4788464" cy="4940677"/>
              <a:chOff x="6319806" y="1399135"/>
              <a:chExt cx="3934658" cy="4059730"/>
            </a:xfrm>
          </p:grpSpPr>
          <p:sp>
            <p:nvSpPr>
              <p:cNvPr id="48" name="íśľïḓe"/>
              <p:cNvSpPr/>
              <p:nvPr/>
            </p:nvSpPr>
            <p:spPr>
              <a:xfrm rot="16200000" flipH="1">
                <a:off x="6257270" y="1461671"/>
                <a:ext cx="4059730" cy="3934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0" h="21600" extrusionOk="0">
                    <a:moveTo>
                      <a:pt x="8400" y="0"/>
                    </a:moveTo>
                    <a:cubicBezTo>
                      <a:pt x="3600" y="0"/>
                      <a:pt x="0" y="3946"/>
                      <a:pt x="0" y="8723"/>
                    </a:cubicBezTo>
                    <a:cubicBezTo>
                      <a:pt x="0" y="13500"/>
                      <a:pt x="3600" y="17238"/>
                      <a:pt x="8400" y="17238"/>
                    </a:cubicBezTo>
                    <a:cubicBezTo>
                      <a:pt x="10400" y="17238"/>
                      <a:pt x="12200" y="16615"/>
                      <a:pt x="13600" y="15369"/>
                    </a:cubicBezTo>
                    <a:cubicBezTo>
                      <a:pt x="13600" y="15369"/>
                      <a:pt x="13800" y="15577"/>
                      <a:pt x="13800" y="15785"/>
                    </a:cubicBezTo>
                    <a:cubicBezTo>
                      <a:pt x="19000" y="20977"/>
                      <a:pt x="19000" y="20977"/>
                      <a:pt x="19000" y="20977"/>
                    </a:cubicBezTo>
                    <a:cubicBezTo>
                      <a:pt x="19400" y="21392"/>
                      <a:pt x="19800" y="21600"/>
                      <a:pt x="20000" y="21600"/>
                    </a:cubicBezTo>
                    <a:cubicBezTo>
                      <a:pt x="20400" y="21600"/>
                      <a:pt x="20800" y="21392"/>
                      <a:pt x="21200" y="20977"/>
                    </a:cubicBezTo>
                    <a:cubicBezTo>
                      <a:pt x="21600" y="20562"/>
                      <a:pt x="21600" y="19523"/>
                      <a:pt x="21200" y="18900"/>
                    </a:cubicBezTo>
                    <a:cubicBezTo>
                      <a:pt x="16000" y="13500"/>
                      <a:pt x="16000" y="13500"/>
                      <a:pt x="16000" y="13500"/>
                    </a:cubicBezTo>
                    <a:cubicBezTo>
                      <a:pt x="15800" y="13500"/>
                      <a:pt x="15600" y="13292"/>
                      <a:pt x="15400" y="13292"/>
                    </a:cubicBezTo>
                    <a:cubicBezTo>
                      <a:pt x="16200" y="11838"/>
                      <a:pt x="16600" y="10385"/>
                      <a:pt x="16600" y="8723"/>
                    </a:cubicBezTo>
                    <a:cubicBezTo>
                      <a:pt x="16600" y="3946"/>
                      <a:pt x="13000" y="0"/>
                      <a:pt x="8400" y="0"/>
                    </a:cubicBezTo>
                    <a:close/>
                    <a:moveTo>
                      <a:pt x="8400" y="2700"/>
                    </a:moveTo>
                    <a:cubicBezTo>
                      <a:pt x="11600" y="2700"/>
                      <a:pt x="14200" y="5400"/>
                      <a:pt x="14200" y="8723"/>
                    </a:cubicBezTo>
                    <a:cubicBezTo>
                      <a:pt x="14200" y="9762"/>
                      <a:pt x="13800" y="10800"/>
                      <a:pt x="13200" y="11838"/>
                    </a:cubicBezTo>
                    <a:cubicBezTo>
                      <a:pt x="12800" y="12669"/>
                      <a:pt x="12800" y="12669"/>
                      <a:pt x="12800" y="12669"/>
                    </a:cubicBezTo>
                    <a:cubicBezTo>
                      <a:pt x="12000" y="13292"/>
                      <a:pt x="12000" y="13292"/>
                      <a:pt x="12000" y="13292"/>
                    </a:cubicBezTo>
                    <a:cubicBezTo>
                      <a:pt x="11000" y="14123"/>
                      <a:pt x="9600" y="14538"/>
                      <a:pt x="8400" y="14538"/>
                    </a:cubicBezTo>
                    <a:cubicBezTo>
                      <a:pt x="5200" y="14538"/>
                      <a:pt x="2600" y="12046"/>
                      <a:pt x="2600" y="8723"/>
                    </a:cubicBezTo>
                    <a:cubicBezTo>
                      <a:pt x="2600" y="5400"/>
                      <a:pt x="5200" y="2700"/>
                      <a:pt x="8400" y="270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9" name="ï$ḷïḑè"/>
              <p:cNvSpPr/>
              <p:nvPr/>
            </p:nvSpPr>
            <p:spPr>
              <a:xfrm rot="293297">
                <a:off x="7538948" y="2379654"/>
                <a:ext cx="675407" cy="7085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5" h="21302" extrusionOk="0">
                    <a:moveTo>
                      <a:pt x="7820" y="21302"/>
                    </a:moveTo>
                    <a:cubicBezTo>
                      <a:pt x="7134" y="21302"/>
                      <a:pt x="6486" y="20992"/>
                      <a:pt x="6071" y="20461"/>
                    </a:cubicBezTo>
                    <a:lnTo>
                      <a:pt x="446" y="13281"/>
                    </a:lnTo>
                    <a:cubicBezTo>
                      <a:pt x="-286" y="12346"/>
                      <a:pt x="-96" y="11016"/>
                      <a:pt x="870" y="10309"/>
                    </a:cubicBezTo>
                    <a:cubicBezTo>
                      <a:pt x="1839" y="9601"/>
                      <a:pt x="3213" y="9787"/>
                      <a:pt x="3944" y="10719"/>
                    </a:cubicBezTo>
                    <a:lnTo>
                      <a:pt x="7644" y="15443"/>
                    </a:lnTo>
                    <a:lnTo>
                      <a:pt x="16947" y="999"/>
                    </a:lnTo>
                    <a:cubicBezTo>
                      <a:pt x="17588" y="6"/>
                      <a:pt x="18941" y="-298"/>
                      <a:pt x="19970" y="321"/>
                    </a:cubicBezTo>
                    <a:cubicBezTo>
                      <a:pt x="20999" y="939"/>
                      <a:pt x="21314" y="2249"/>
                      <a:pt x="20673" y="3242"/>
                    </a:cubicBezTo>
                    <a:lnTo>
                      <a:pt x="9683" y="20302"/>
                    </a:lnTo>
                    <a:cubicBezTo>
                      <a:pt x="9300" y="20895"/>
                      <a:pt x="8641" y="21269"/>
                      <a:pt x="7920" y="21300"/>
                    </a:cubicBezTo>
                    <a:cubicBezTo>
                      <a:pt x="7886" y="21302"/>
                      <a:pt x="7852" y="21302"/>
                      <a:pt x="7820" y="213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0" name="íṥľïḋé"/>
              <p:cNvSpPr txBox="1"/>
              <p:nvPr/>
            </p:nvSpPr>
            <p:spPr bwMode="auto">
              <a:xfrm>
                <a:off x="6825203" y="3135323"/>
                <a:ext cx="2102898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  <a:endParaRPr lang="en-US" altLang="zh-CN" sz="1600" b="1" i="1" dirty="0"/>
              </a:p>
            </p:txBody>
          </p:sp>
        </p:grpSp>
        <p:sp>
          <p:nvSpPr>
            <p:cNvPr id="31" name="íśļíḑé"/>
            <p:cNvSpPr/>
            <p:nvPr/>
          </p:nvSpPr>
          <p:spPr bwMode="auto">
            <a:xfrm>
              <a:off x="1084237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32" name="íṡļíḓê"/>
            <p:cNvSpPr/>
            <p:nvPr/>
          </p:nvSpPr>
          <p:spPr bwMode="auto">
            <a:xfrm>
              <a:off x="1084237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33" name="iṧḻîḍé"/>
            <p:cNvSpPr/>
            <p:nvPr/>
          </p:nvSpPr>
          <p:spPr bwMode="auto">
            <a:xfrm>
              <a:off x="1084237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34" name="ïS1ïďe"/>
            <p:cNvSpPr/>
            <p:nvPr/>
          </p:nvSpPr>
          <p:spPr bwMode="auto">
            <a:xfrm>
              <a:off x="1084237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35" name="îṡḷiḓe"/>
            <p:cNvSpPr/>
            <p:nvPr/>
          </p:nvSpPr>
          <p:spPr bwMode="auto">
            <a:xfrm>
              <a:off x="1084237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36" name="îş1ïḍè"/>
            <p:cNvSpPr/>
            <p:nvPr/>
          </p:nvSpPr>
          <p:spPr bwMode="auto">
            <a:xfrm>
              <a:off x="1084237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24238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724238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24238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24238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724238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ïsḷïḑè"/>
            <p:cNvSpPr/>
            <p:nvPr/>
          </p:nvSpPr>
          <p:spPr bwMode="auto">
            <a:xfrm>
              <a:off x="660400" y="2009701"/>
              <a:ext cx="390974" cy="304800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îŝľïďê"/>
            <p:cNvSpPr/>
            <p:nvPr/>
          </p:nvSpPr>
          <p:spPr bwMode="auto">
            <a:xfrm>
              <a:off x="660400" y="2570517"/>
              <a:ext cx="390974" cy="35924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44" name="îş1îďe"/>
            <p:cNvSpPr/>
            <p:nvPr/>
          </p:nvSpPr>
          <p:spPr bwMode="auto">
            <a:xfrm>
              <a:off x="660400" y="3171141"/>
              <a:ext cx="390974" cy="334072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45" name="îṥlíḑe"/>
            <p:cNvSpPr/>
            <p:nvPr/>
          </p:nvSpPr>
          <p:spPr bwMode="auto">
            <a:xfrm>
              <a:off x="660401" y="3750297"/>
              <a:ext cx="390973" cy="351835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ï$ḷíḑê"/>
            <p:cNvSpPr/>
            <p:nvPr/>
          </p:nvSpPr>
          <p:spPr bwMode="auto">
            <a:xfrm>
              <a:off x="660400" y="4319086"/>
              <a:ext cx="390974" cy="390334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47" name="î$ľíḓè"/>
            <p:cNvSpPr/>
            <p:nvPr/>
          </p:nvSpPr>
          <p:spPr bwMode="auto">
            <a:xfrm>
              <a:off x="703116" y="4906812"/>
              <a:ext cx="305543" cy="390974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3" name="ïṧliḓe"/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33" name="í$1iḍé"/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36" name="íśḻïḍe"/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37" name="iṩḷîḋè"/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ṩlîḑê"/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4" name="isľidê"/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29" name="iSľîḍe"/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en-US" altLang="zh-CN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0" name="ïṡļîḓé"/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31" name="íṡlîḓ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32" name="ïşļíde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" name="îSļîḍe"/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25" name="ïSliďe"/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en-US" altLang="zh-CN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6" name="ï$ḻíḓé"/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7" name="iṧlíḓ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8" name="íšḻïḓ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" name="ïşlíḓe"/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21" name="ïṧḻîḍe"/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en-US" altLang="zh-CN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2" name="íṩľíḓè"/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23" name="ïṡḷiḓè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4" name="ïṧlíďé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" name="îś1iḑê"/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17" name="îş1iḍé"/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8" name="iś1ïḑé"/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9" name="ïsļîḋê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0" name="îSlîḍè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" name="îšḻïḋè"/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13" name="iSļiḍé"/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4" name="ïṣľïde"/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15" name="íş1ïḑe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16" name="í$1íḋ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9" name="直接连接符 8"/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23" name="12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298"/>
            <a:ext cx="11334516" cy="5003804"/>
            <a:chOff x="660400" y="1130300"/>
            <a:chExt cx="11334506" cy="5003800"/>
          </a:xfrm>
        </p:grpSpPr>
        <p:grpSp>
          <p:nvGrpSpPr>
            <p:cNvPr id="24" name="íşḷiḍé"/>
            <p:cNvGrpSpPr/>
            <p:nvPr/>
          </p:nvGrpSpPr>
          <p:grpSpPr>
            <a:xfrm>
              <a:off x="5143458" y="1521586"/>
              <a:ext cx="6851448" cy="4528318"/>
              <a:chOff x="5143458" y="1521586"/>
              <a:chExt cx="6851448" cy="4528318"/>
            </a:xfrm>
          </p:grpSpPr>
          <p:sp>
            <p:nvSpPr>
              <p:cNvPr id="66" name="îṧľïḑé"/>
              <p:cNvSpPr/>
              <p:nvPr/>
            </p:nvSpPr>
            <p:spPr bwMode="auto">
              <a:xfrm rot="791297">
                <a:off x="5143458" y="5068230"/>
                <a:ext cx="3915694" cy="981674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grpSp>
            <p:nvGrpSpPr>
              <p:cNvPr id="67" name="îşļíḋé"/>
              <p:cNvGrpSpPr/>
              <p:nvPr/>
            </p:nvGrpSpPr>
            <p:grpSpPr>
              <a:xfrm rot="20675447">
                <a:off x="8473449" y="1521586"/>
                <a:ext cx="3521457" cy="3614121"/>
                <a:chOff x="4516324" y="1568450"/>
                <a:chExt cx="3559176" cy="3652838"/>
              </a:xfrm>
            </p:grpSpPr>
            <p:sp>
              <p:nvSpPr>
                <p:cNvPr id="68" name="işḻïḋê"/>
                <p:cNvSpPr/>
                <p:nvPr/>
              </p:nvSpPr>
              <p:spPr bwMode="auto">
                <a:xfrm>
                  <a:off x="7670687" y="1568450"/>
                  <a:ext cx="404813" cy="365125"/>
                </a:xfrm>
                <a:custGeom>
                  <a:avLst/>
                  <a:gdLst>
                    <a:gd name="T0" fmla="*/ 0 w 71"/>
                    <a:gd name="T1" fmla="*/ 18 h 64"/>
                    <a:gd name="T2" fmla="*/ 26 w 71"/>
                    <a:gd name="T3" fmla="*/ 2 h 64"/>
                    <a:gd name="T4" fmla="*/ 55 w 71"/>
                    <a:gd name="T5" fmla="*/ 11 h 64"/>
                    <a:gd name="T6" fmla="*/ 65 w 71"/>
                    <a:gd name="T7" fmla="*/ 40 h 64"/>
                    <a:gd name="T8" fmla="*/ 52 w 71"/>
                    <a:gd name="T9" fmla="*/ 64 h 64"/>
                    <a:gd name="T10" fmla="*/ 0 w 71"/>
                    <a:gd name="T11" fmla="*/ 1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64">
                      <a:moveTo>
                        <a:pt x="0" y="18"/>
                      </a:moveTo>
                      <a:cubicBezTo>
                        <a:pt x="0" y="18"/>
                        <a:pt x="17" y="3"/>
                        <a:pt x="26" y="2"/>
                      </a:cubicBezTo>
                      <a:cubicBezTo>
                        <a:pt x="36" y="0"/>
                        <a:pt x="47" y="3"/>
                        <a:pt x="55" y="11"/>
                      </a:cubicBezTo>
                      <a:cubicBezTo>
                        <a:pt x="62" y="18"/>
                        <a:pt x="71" y="29"/>
                        <a:pt x="65" y="40"/>
                      </a:cubicBezTo>
                      <a:cubicBezTo>
                        <a:pt x="60" y="52"/>
                        <a:pt x="52" y="64"/>
                        <a:pt x="52" y="64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69" name="iṩļîdè"/>
                <p:cNvSpPr/>
                <p:nvPr/>
              </p:nvSpPr>
              <p:spPr bwMode="auto">
                <a:xfrm>
                  <a:off x="7899287" y="1636713"/>
                  <a:ext cx="153988" cy="268288"/>
                </a:xfrm>
                <a:custGeom>
                  <a:avLst/>
                  <a:gdLst>
                    <a:gd name="T0" fmla="*/ 0 w 27"/>
                    <a:gd name="T1" fmla="*/ 19 h 47"/>
                    <a:gd name="T2" fmla="*/ 14 w 27"/>
                    <a:gd name="T3" fmla="*/ 0 h 47"/>
                    <a:gd name="T4" fmla="*/ 25 w 27"/>
                    <a:gd name="T5" fmla="*/ 22 h 47"/>
                    <a:gd name="T6" fmla="*/ 13 w 27"/>
                    <a:gd name="T7" fmla="*/ 46 h 47"/>
                    <a:gd name="T8" fmla="*/ 0 w 27"/>
                    <a:gd name="T9" fmla="*/ 1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7">
                      <a:moveTo>
                        <a:pt x="0" y="19"/>
                      </a:moveTo>
                      <a:cubicBezTo>
                        <a:pt x="0" y="19"/>
                        <a:pt x="15" y="7"/>
                        <a:pt x="14" y="0"/>
                      </a:cubicBezTo>
                      <a:cubicBezTo>
                        <a:pt x="14" y="0"/>
                        <a:pt x="27" y="12"/>
                        <a:pt x="25" y="22"/>
                      </a:cubicBezTo>
                      <a:cubicBezTo>
                        <a:pt x="23" y="32"/>
                        <a:pt x="14" y="45"/>
                        <a:pt x="13" y="46"/>
                      </a:cubicBezTo>
                      <a:cubicBezTo>
                        <a:pt x="11" y="47"/>
                        <a:pt x="0" y="19"/>
                        <a:pt x="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0" name="îṩ1îdé"/>
                <p:cNvSpPr/>
                <p:nvPr/>
              </p:nvSpPr>
              <p:spPr bwMode="auto">
                <a:xfrm>
                  <a:off x="7597662" y="1665288"/>
                  <a:ext cx="398463" cy="314325"/>
                </a:xfrm>
                <a:custGeom>
                  <a:avLst/>
                  <a:gdLst>
                    <a:gd name="T0" fmla="*/ 64 w 70"/>
                    <a:gd name="T1" fmla="*/ 35 h 55"/>
                    <a:gd name="T2" fmla="*/ 18 w 70"/>
                    <a:gd name="T3" fmla="*/ 1 h 55"/>
                    <a:gd name="T4" fmla="*/ 0 w 70"/>
                    <a:gd name="T5" fmla="*/ 10 h 55"/>
                    <a:gd name="T6" fmla="*/ 60 w 70"/>
                    <a:gd name="T7" fmla="*/ 55 h 55"/>
                    <a:gd name="T8" fmla="*/ 64 w 70"/>
                    <a:gd name="T9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55">
                      <a:moveTo>
                        <a:pt x="64" y="35"/>
                      </a:moveTo>
                      <a:cubicBezTo>
                        <a:pt x="52" y="1"/>
                        <a:pt x="28" y="2"/>
                        <a:pt x="18" y="1"/>
                      </a:cubicBezTo>
                      <a:cubicBezTo>
                        <a:pt x="8" y="0"/>
                        <a:pt x="0" y="10"/>
                        <a:pt x="0" y="10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70" y="47"/>
                        <a:pt x="64" y="35"/>
                        <a:pt x="64" y="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1" name="íslïḓê"/>
                <p:cNvSpPr/>
                <p:nvPr/>
              </p:nvSpPr>
              <p:spPr bwMode="auto">
                <a:xfrm>
                  <a:off x="7859599" y="1797050"/>
                  <a:ext cx="125413" cy="182563"/>
                </a:xfrm>
                <a:custGeom>
                  <a:avLst/>
                  <a:gdLst>
                    <a:gd name="T0" fmla="*/ 11 w 22"/>
                    <a:gd name="T1" fmla="*/ 0 h 32"/>
                    <a:gd name="T2" fmla="*/ 6 w 22"/>
                    <a:gd name="T3" fmla="*/ 7 h 32"/>
                    <a:gd name="T4" fmla="*/ 0 w 22"/>
                    <a:gd name="T5" fmla="*/ 22 h 32"/>
                    <a:gd name="T6" fmla="*/ 14 w 22"/>
                    <a:gd name="T7" fmla="*/ 32 h 32"/>
                    <a:gd name="T8" fmla="*/ 18 w 22"/>
                    <a:gd name="T9" fmla="*/ 27 h 32"/>
                    <a:gd name="T10" fmla="*/ 11 w 22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2">
                      <a:moveTo>
                        <a:pt x="11" y="0"/>
                      </a:moveTo>
                      <a:cubicBezTo>
                        <a:pt x="12" y="7"/>
                        <a:pt x="6" y="7"/>
                        <a:pt x="6" y="7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6" y="30"/>
                        <a:pt x="17" y="28"/>
                        <a:pt x="18" y="27"/>
                      </a:cubicBezTo>
                      <a:cubicBezTo>
                        <a:pt x="22" y="17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2" name="ïSľiḓê"/>
                <p:cNvSpPr/>
                <p:nvPr/>
              </p:nvSpPr>
              <p:spPr bwMode="auto">
                <a:xfrm>
                  <a:off x="5090999" y="1643063"/>
                  <a:ext cx="2847975" cy="2911475"/>
                </a:xfrm>
                <a:custGeom>
                  <a:avLst/>
                  <a:gdLst>
                    <a:gd name="T0" fmla="*/ 0 w 500"/>
                    <a:gd name="T1" fmla="*/ 338 h 511"/>
                    <a:gd name="T2" fmla="*/ 440 w 500"/>
                    <a:gd name="T3" fmla="*/ 14 h 511"/>
                    <a:gd name="T4" fmla="*/ 500 w 500"/>
                    <a:gd name="T5" fmla="*/ 59 h 511"/>
                    <a:gd name="T6" fmla="*/ 227 w 500"/>
                    <a:gd name="T7" fmla="*/ 511 h 511"/>
                    <a:gd name="T8" fmla="*/ 0 w 500"/>
                    <a:gd name="T9" fmla="*/ 338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0" h="511">
                      <a:moveTo>
                        <a:pt x="0" y="338"/>
                      </a:moveTo>
                      <a:cubicBezTo>
                        <a:pt x="440" y="14"/>
                        <a:pt x="440" y="14"/>
                        <a:pt x="440" y="14"/>
                      </a:cubicBezTo>
                      <a:cubicBezTo>
                        <a:pt x="440" y="14"/>
                        <a:pt x="491" y="0"/>
                        <a:pt x="500" y="59"/>
                      </a:cubicBezTo>
                      <a:cubicBezTo>
                        <a:pt x="227" y="511"/>
                        <a:pt x="227" y="511"/>
                        <a:pt x="227" y="511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3" name="ïṧļïḋé"/>
                <p:cNvSpPr/>
                <p:nvPr/>
              </p:nvSpPr>
              <p:spPr bwMode="auto">
                <a:xfrm>
                  <a:off x="6195899" y="1836738"/>
                  <a:ext cx="1743075" cy="2717800"/>
                </a:xfrm>
                <a:custGeom>
                  <a:avLst/>
                  <a:gdLst>
                    <a:gd name="T0" fmla="*/ 0 w 306"/>
                    <a:gd name="T1" fmla="*/ 414 h 477"/>
                    <a:gd name="T2" fmla="*/ 12 w 306"/>
                    <a:gd name="T3" fmla="*/ 461 h 477"/>
                    <a:gd name="T4" fmla="*/ 33 w 306"/>
                    <a:gd name="T5" fmla="*/ 477 h 477"/>
                    <a:gd name="T6" fmla="*/ 306 w 306"/>
                    <a:gd name="T7" fmla="*/ 25 h 477"/>
                    <a:gd name="T8" fmla="*/ 298 w 306"/>
                    <a:gd name="T9" fmla="*/ 0 h 477"/>
                    <a:gd name="T10" fmla="*/ 0 w 306"/>
                    <a:gd name="T11" fmla="*/ 414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6" h="477">
                      <a:moveTo>
                        <a:pt x="0" y="414"/>
                      </a:moveTo>
                      <a:cubicBezTo>
                        <a:pt x="12" y="461"/>
                        <a:pt x="12" y="461"/>
                        <a:pt x="12" y="461"/>
                      </a:cubicBezTo>
                      <a:cubicBezTo>
                        <a:pt x="33" y="477"/>
                        <a:pt x="33" y="477"/>
                        <a:pt x="33" y="477"/>
                      </a:cubicBezTo>
                      <a:cubicBezTo>
                        <a:pt x="306" y="25"/>
                        <a:pt x="306" y="25"/>
                        <a:pt x="306" y="25"/>
                      </a:cubicBezTo>
                      <a:cubicBezTo>
                        <a:pt x="304" y="14"/>
                        <a:pt x="302" y="7"/>
                        <a:pt x="298" y="0"/>
                      </a:cubicBezTo>
                      <a:lnTo>
                        <a:pt x="0" y="4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4" name="ïŝ1íḋe"/>
                <p:cNvSpPr/>
                <p:nvPr/>
              </p:nvSpPr>
              <p:spPr bwMode="auto">
                <a:xfrm>
                  <a:off x="5090998" y="1693863"/>
                  <a:ext cx="2693988" cy="2092325"/>
                </a:xfrm>
                <a:custGeom>
                  <a:avLst/>
                  <a:gdLst>
                    <a:gd name="T0" fmla="*/ 473 w 473"/>
                    <a:gd name="T1" fmla="*/ 8 h 367"/>
                    <a:gd name="T2" fmla="*/ 440 w 473"/>
                    <a:gd name="T3" fmla="*/ 5 h 367"/>
                    <a:gd name="T4" fmla="*/ 0 w 473"/>
                    <a:gd name="T5" fmla="*/ 329 h 367"/>
                    <a:gd name="T6" fmla="*/ 51 w 473"/>
                    <a:gd name="T7" fmla="*/ 367 h 367"/>
                    <a:gd name="T8" fmla="*/ 114 w 473"/>
                    <a:gd name="T9" fmla="*/ 355 h 367"/>
                    <a:gd name="T10" fmla="*/ 473 w 473"/>
                    <a:gd name="T11" fmla="*/ 8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" h="367">
                      <a:moveTo>
                        <a:pt x="473" y="8"/>
                      </a:moveTo>
                      <a:cubicBezTo>
                        <a:pt x="457" y="0"/>
                        <a:pt x="440" y="5"/>
                        <a:pt x="440" y="5"/>
                      </a:cubicBezTo>
                      <a:cubicBezTo>
                        <a:pt x="0" y="329"/>
                        <a:pt x="0" y="329"/>
                        <a:pt x="0" y="329"/>
                      </a:cubicBezTo>
                      <a:cubicBezTo>
                        <a:pt x="51" y="367"/>
                        <a:pt x="51" y="367"/>
                        <a:pt x="51" y="367"/>
                      </a:cubicBezTo>
                      <a:cubicBezTo>
                        <a:pt x="114" y="355"/>
                        <a:pt x="114" y="355"/>
                        <a:pt x="114" y="355"/>
                      </a:cubicBezTo>
                      <a:cubicBezTo>
                        <a:pt x="473" y="8"/>
                        <a:pt x="473" y="8"/>
                        <a:pt x="473" y="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5" name="ïṩḻïďé"/>
                <p:cNvSpPr/>
                <p:nvPr/>
              </p:nvSpPr>
              <p:spPr bwMode="auto">
                <a:xfrm>
                  <a:off x="4822712" y="3335338"/>
                  <a:ext cx="1560513" cy="1549400"/>
                </a:xfrm>
                <a:custGeom>
                  <a:avLst/>
                  <a:gdLst>
                    <a:gd name="T0" fmla="*/ 0 w 274"/>
                    <a:gd name="T1" fmla="*/ 156 h 272"/>
                    <a:gd name="T2" fmla="*/ 47 w 274"/>
                    <a:gd name="T3" fmla="*/ 41 h 272"/>
                    <a:gd name="T4" fmla="*/ 161 w 274"/>
                    <a:gd name="T5" fmla="*/ 67 h 272"/>
                    <a:gd name="T6" fmla="*/ 241 w 274"/>
                    <a:gd name="T7" fmla="*/ 151 h 272"/>
                    <a:gd name="T8" fmla="*/ 274 w 274"/>
                    <a:gd name="T9" fmla="*/ 214 h 272"/>
                    <a:gd name="T10" fmla="*/ 146 w 274"/>
                    <a:gd name="T11" fmla="*/ 272 h 272"/>
                    <a:gd name="T12" fmla="*/ 0 w 274"/>
                    <a:gd name="T13" fmla="*/ 156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4" h="272">
                      <a:moveTo>
                        <a:pt x="0" y="156"/>
                      </a:moveTo>
                      <a:cubicBezTo>
                        <a:pt x="0" y="156"/>
                        <a:pt x="41" y="65"/>
                        <a:pt x="47" y="41"/>
                      </a:cubicBezTo>
                      <a:cubicBezTo>
                        <a:pt x="47" y="41"/>
                        <a:pt x="116" y="0"/>
                        <a:pt x="161" y="67"/>
                      </a:cubicBezTo>
                      <a:cubicBezTo>
                        <a:pt x="161" y="67"/>
                        <a:pt x="255" y="55"/>
                        <a:pt x="241" y="151"/>
                      </a:cubicBezTo>
                      <a:cubicBezTo>
                        <a:pt x="241" y="151"/>
                        <a:pt x="274" y="164"/>
                        <a:pt x="274" y="214"/>
                      </a:cubicBezTo>
                      <a:cubicBezTo>
                        <a:pt x="274" y="214"/>
                        <a:pt x="203" y="249"/>
                        <a:pt x="146" y="272"/>
                      </a:cubicBez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6" name="isḷîḍè"/>
                <p:cNvSpPr/>
                <p:nvPr/>
              </p:nvSpPr>
              <p:spPr bwMode="auto">
                <a:xfrm>
                  <a:off x="4862399" y="3414713"/>
                  <a:ext cx="838200" cy="860425"/>
                </a:xfrm>
                <a:custGeom>
                  <a:avLst/>
                  <a:gdLst>
                    <a:gd name="T0" fmla="*/ 47 w 147"/>
                    <a:gd name="T1" fmla="*/ 31 h 151"/>
                    <a:gd name="T2" fmla="*/ 147 w 147"/>
                    <a:gd name="T3" fmla="*/ 57 h 151"/>
                    <a:gd name="T4" fmla="*/ 63 w 147"/>
                    <a:gd name="T5" fmla="*/ 151 h 151"/>
                    <a:gd name="T6" fmla="*/ 0 w 147"/>
                    <a:gd name="T7" fmla="*/ 141 h 151"/>
                    <a:gd name="T8" fmla="*/ 47 w 147"/>
                    <a:gd name="T9" fmla="*/ 3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51">
                      <a:moveTo>
                        <a:pt x="47" y="31"/>
                      </a:moveTo>
                      <a:cubicBezTo>
                        <a:pt x="47" y="31"/>
                        <a:pt x="104" y="0"/>
                        <a:pt x="147" y="57"/>
                      </a:cubicBezTo>
                      <a:cubicBezTo>
                        <a:pt x="63" y="151"/>
                        <a:pt x="63" y="151"/>
                        <a:pt x="63" y="151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lnTo>
                        <a:pt x="47" y="31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7" name="í$liḋe"/>
                <p:cNvSpPr/>
                <p:nvPr/>
              </p:nvSpPr>
              <p:spPr bwMode="auto">
                <a:xfrm>
                  <a:off x="5511687" y="4217988"/>
                  <a:ext cx="849313" cy="666750"/>
                </a:xfrm>
                <a:custGeom>
                  <a:avLst/>
                  <a:gdLst>
                    <a:gd name="T0" fmla="*/ 116 w 149"/>
                    <a:gd name="T1" fmla="*/ 0 h 117"/>
                    <a:gd name="T2" fmla="*/ 145 w 149"/>
                    <a:gd name="T3" fmla="*/ 63 h 117"/>
                    <a:gd name="T4" fmla="*/ 25 w 149"/>
                    <a:gd name="T5" fmla="*/ 117 h 117"/>
                    <a:gd name="T6" fmla="*/ 0 w 149"/>
                    <a:gd name="T7" fmla="*/ 54 h 117"/>
                    <a:gd name="T8" fmla="*/ 116 w 149"/>
                    <a:gd name="T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117">
                      <a:moveTo>
                        <a:pt x="116" y="0"/>
                      </a:moveTo>
                      <a:cubicBezTo>
                        <a:pt x="116" y="0"/>
                        <a:pt x="149" y="19"/>
                        <a:pt x="145" y="63"/>
                      </a:cubicBezTo>
                      <a:cubicBezTo>
                        <a:pt x="25" y="117"/>
                        <a:pt x="25" y="117"/>
                        <a:pt x="25" y="117"/>
                      </a:cubicBezTo>
                      <a:cubicBezTo>
                        <a:pt x="0" y="54"/>
                        <a:pt x="0" y="54"/>
                        <a:pt x="0" y="54"/>
                      </a:cubicBez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8" name="ísḷîḓè"/>
                <p:cNvSpPr/>
                <p:nvPr/>
              </p:nvSpPr>
              <p:spPr bwMode="auto">
                <a:xfrm>
                  <a:off x="4516324" y="4081463"/>
                  <a:ext cx="1138238" cy="1139825"/>
                </a:xfrm>
                <a:custGeom>
                  <a:avLst/>
                  <a:gdLst>
                    <a:gd name="T0" fmla="*/ 0 w 200"/>
                    <a:gd name="T1" fmla="*/ 200 h 200"/>
                    <a:gd name="T2" fmla="*/ 200 w 200"/>
                    <a:gd name="T3" fmla="*/ 141 h 200"/>
                    <a:gd name="T4" fmla="*/ 54 w 200"/>
                    <a:gd name="T5" fmla="*/ 25 h 200"/>
                    <a:gd name="T6" fmla="*/ 0 w 200"/>
                    <a:gd name="T7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0" h="200">
                      <a:moveTo>
                        <a:pt x="0" y="200"/>
                      </a:moveTo>
                      <a:cubicBezTo>
                        <a:pt x="200" y="141"/>
                        <a:pt x="200" y="141"/>
                        <a:pt x="200" y="141"/>
                      </a:cubicBezTo>
                      <a:cubicBezTo>
                        <a:pt x="169" y="0"/>
                        <a:pt x="54" y="25"/>
                        <a:pt x="54" y="25"/>
                      </a:cubicBezTo>
                      <a:lnTo>
                        <a:pt x="0" y="2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9" name="ïṧlíḓè"/>
                <p:cNvSpPr/>
                <p:nvPr/>
              </p:nvSpPr>
              <p:spPr bwMode="auto">
                <a:xfrm>
                  <a:off x="4571887" y="4206875"/>
                  <a:ext cx="655638" cy="912813"/>
                </a:xfrm>
                <a:custGeom>
                  <a:avLst/>
                  <a:gdLst>
                    <a:gd name="T0" fmla="*/ 115 w 115"/>
                    <a:gd name="T1" fmla="*/ 12 h 160"/>
                    <a:gd name="T2" fmla="*/ 115 w 115"/>
                    <a:gd name="T3" fmla="*/ 12 h 160"/>
                    <a:gd name="T4" fmla="*/ 51 w 115"/>
                    <a:gd name="T5" fmla="*/ 2 h 160"/>
                    <a:gd name="T6" fmla="*/ 0 w 115"/>
                    <a:gd name="T7" fmla="*/ 160 h 160"/>
                    <a:gd name="T8" fmla="*/ 115 w 115"/>
                    <a:gd name="T9" fmla="*/ 1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160">
                      <a:moveTo>
                        <a:pt x="115" y="12"/>
                      </a:moveTo>
                      <a:cubicBezTo>
                        <a:pt x="115" y="12"/>
                        <a:pt x="115" y="12"/>
                        <a:pt x="115" y="12"/>
                      </a:cubicBezTo>
                      <a:cubicBezTo>
                        <a:pt x="88" y="0"/>
                        <a:pt x="63" y="1"/>
                        <a:pt x="51" y="2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lnTo>
                        <a:pt x="115" y="12"/>
                      </a:lnTo>
                      <a:close/>
                    </a:path>
                  </a:pathLst>
                </a:custGeom>
                <a:solidFill>
                  <a:srgbClr val="423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80" name="îSḷidè"/>
                <p:cNvSpPr/>
                <p:nvPr/>
              </p:nvSpPr>
              <p:spPr bwMode="auto">
                <a:xfrm>
                  <a:off x="5711712" y="1739899"/>
                  <a:ext cx="2073275" cy="1976438"/>
                </a:xfrm>
                <a:custGeom>
                  <a:avLst/>
                  <a:gdLst>
                    <a:gd name="T0" fmla="*/ 1306 w 1306"/>
                    <a:gd name="T1" fmla="*/ 0 h 1245"/>
                    <a:gd name="T2" fmla="*/ 18 w 1306"/>
                    <a:gd name="T3" fmla="*/ 1245 h 1245"/>
                    <a:gd name="T4" fmla="*/ 0 w 1306"/>
                    <a:gd name="T5" fmla="*/ 1220 h 1245"/>
                    <a:gd name="T6" fmla="*/ 1306 w 1306"/>
                    <a:gd name="T7" fmla="*/ 0 h 1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06" h="1245">
                      <a:moveTo>
                        <a:pt x="1306" y="0"/>
                      </a:moveTo>
                      <a:lnTo>
                        <a:pt x="18" y="1245"/>
                      </a:lnTo>
                      <a:lnTo>
                        <a:pt x="0" y="1220"/>
                      </a:lnTo>
                      <a:lnTo>
                        <a:pt x="1306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81" name="iṧ1îḓé"/>
                <p:cNvSpPr/>
                <p:nvPr/>
              </p:nvSpPr>
              <p:spPr bwMode="auto">
                <a:xfrm>
                  <a:off x="6195899" y="1836738"/>
                  <a:ext cx="1697038" cy="2359025"/>
                </a:xfrm>
                <a:custGeom>
                  <a:avLst/>
                  <a:gdLst>
                    <a:gd name="T0" fmla="*/ 1069 w 1069"/>
                    <a:gd name="T1" fmla="*/ 0 h 1486"/>
                    <a:gd name="T2" fmla="*/ 0 w 1069"/>
                    <a:gd name="T3" fmla="*/ 1486 h 1486"/>
                    <a:gd name="T4" fmla="*/ 4 w 1069"/>
                    <a:gd name="T5" fmla="*/ 1450 h 1486"/>
                    <a:gd name="T6" fmla="*/ 1069 w 1069"/>
                    <a:gd name="T7" fmla="*/ 0 h 1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9" h="1486">
                      <a:moveTo>
                        <a:pt x="1069" y="0"/>
                      </a:moveTo>
                      <a:lnTo>
                        <a:pt x="0" y="1486"/>
                      </a:lnTo>
                      <a:lnTo>
                        <a:pt x="4" y="1450"/>
                      </a:lnTo>
                      <a:lnTo>
                        <a:pt x="1069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82" name="iSľiḍe"/>
                <p:cNvSpPr/>
                <p:nvPr/>
              </p:nvSpPr>
              <p:spPr bwMode="auto">
                <a:xfrm>
                  <a:off x="5090999" y="1722438"/>
                  <a:ext cx="2506663" cy="1846263"/>
                </a:xfrm>
                <a:custGeom>
                  <a:avLst/>
                  <a:gdLst>
                    <a:gd name="T0" fmla="*/ 1579 w 1579"/>
                    <a:gd name="T1" fmla="*/ 0 h 1163"/>
                    <a:gd name="T2" fmla="*/ 0 w 1579"/>
                    <a:gd name="T3" fmla="*/ 1163 h 1163"/>
                    <a:gd name="T4" fmla="*/ 57 w 1579"/>
                    <a:gd name="T5" fmla="*/ 1138 h 1163"/>
                    <a:gd name="T6" fmla="*/ 1579 w 1579"/>
                    <a:gd name="T7" fmla="*/ 0 h 1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79" h="1163">
                      <a:moveTo>
                        <a:pt x="1579" y="0"/>
                      </a:moveTo>
                      <a:lnTo>
                        <a:pt x="0" y="1163"/>
                      </a:lnTo>
                      <a:lnTo>
                        <a:pt x="57" y="1138"/>
                      </a:lnTo>
                      <a:lnTo>
                        <a:pt x="1579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</p:grpSp>
        </p:grpSp>
        <p:cxnSp>
          <p:nvCxnSpPr>
            <p:cNvPr id="25" name="直接连接符 24"/>
            <p:cNvCxnSpPr/>
            <p:nvPr/>
          </p:nvCxnSpPr>
          <p:spPr>
            <a:xfrm>
              <a:off x="4241557" y="1130300"/>
              <a:ext cx="0" cy="500380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îSḻíḋè"/>
            <p:cNvGrpSpPr/>
            <p:nvPr/>
          </p:nvGrpSpPr>
          <p:grpSpPr>
            <a:xfrm>
              <a:off x="4612611" y="1996910"/>
              <a:ext cx="3210103" cy="1537357"/>
              <a:chOff x="660400" y="1387401"/>
              <a:chExt cx="3210103" cy="1537357"/>
            </a:xfrm>
          </p:grpSpPr>
          <p:sp>
            <p:nvSpPr>
              <p:cNvPr id="62" name="îšļïďe"/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63" name="iŝḻïḓè"/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64" name="ísḷîde"/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65" name="íṧľídè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  <p:grpSp>
          <p:nvGrpSpPr>
            <p:cNvPr id="27" name="íṩḷiḋê"/>
            <p:cNvGrpSpPr/>
            <p:nvPr/>
          </p:nvGrpSpPr>
          <p:grpSpPr>
            <a:xfrm>
              <a:off x="4612611" y="3730132"/>
              <a:ext cx="3210103" cy="1537357"/>
              <a:chOff x="660400" y="1387401"/>
              <a:chExt cx="3210103" cy="1537357"/>
            </a:xfrm>
          </p:grpSpPr>
          <p:sp>
            <p:nvSpPr>
              <p:cNvPr id="58" name="îṩ1ïdè"/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59" name="iṡlîḑé"/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60" name="iṧlíḍé"/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61" name="ïṣliďê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  <p:cxnSp>
          <p:nvCxnSpPr>
            <p:cNvPr id="28" name="直接连接符 27"/>
            <p:cNvCxnSpPr/>
            <p:nvPr/>
          </p:nvCxnSpPr>
          <p:spPr>
            <a:xfrm>
              <a:off x="4612611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ṧ1iḍê"/>
            <p:cNvGrpSpPr/>
            <p:nvPr/>
          </p:nvGrpSpPr>
          <p:grpSpPr>
            <a:xfrm>
              <a:off x="660400" y="1996910"/>
              <a:ext cx="3210103" cy="1537357"/>
              <a:chOff x="660400" y="1387401"/>
              <a:chExt cx="3210103" cy="1537357"/>
            </a:xfrm>
          </p:grpSpPr>
          <p:sp>
            <p:nvSpPr>
              <p:cNvPr id="54" name="ïṧ1îḑê"/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55" name="îṥḻïḍé"/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56" name="îṩḷiḋe"/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57" name="iṧḻïḑê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  <p:grpSp>
          <p:nvGrpSpPr>
            <p:cNvPr id="30" name="îṩḻîḑê"/>
            <p:cNvGrpSpPr/>
            <p:nvPr/>
          </p:nvGrpSpPr>
          <p:grpSpPr>
            <a:xfrm>
              <a:off x="660400" y="3730132"/>
              <a:ext cx="3210103" cy="1537357"/>
              <a:chOff x="660400" y="1387401"/>
              <a:chExt cx="3210103" cy="1537357"/>
            </a:xfrm>
          </p:grpSpPr>
          <p:sp>
            <p:nvSpPr>
              <p:cNvPr id="50" name="ïṥḷiďe"/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51" name="íṥ1íḓê"/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52" name="ïsļiḑé"/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53" name="ïśḻîḑè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  <p:cxnSp>
          <p:nvCxnSpPr>
            <p:cNvPr id="49" name="直接连接符 48"/>
            <p:cNvCxnSpPr/>
            <p:nvPr/>
          </p:nvCxnSpPr>
          <p:spPr>
            <a:xfrm>
              <a:off x="660400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  <a:endParaRPr lang="en-US" altLang="zh-CN" dirty="0"/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06863" y="31711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/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/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/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/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5" name="ïṩḻiḍé"/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/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7" name="íšḻïďê"/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/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  <a:endParaRPr lang="en-US" altLang="zh-CN" sz="1100" dirty="0"/>
            </a:p>
          </p:txBody>
        </p:sp>
        <p:sp>
          <p:nvSpPr>
            <p:cNvPr id="19" name="ïsļïḑé"/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/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  <a:endParaRPr lang="en-US" altLang="zh-CN" sz="1700" b="1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3" name="2108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673225"/>
            <a:ext cx="10845801" cy="3306456"/>
            <a:chOff x="673099" y="1673225"/>
            <a:chExt cx="10845801" cy="3306456"/>
          </a:xfrm>
        </p:grpSpPr>
        <p:grpSp>
          <p:nvGrpSpPr>
            <p:cNvPr id="54" name="iṥliďè"/>
            <p:cNvGrpSpPr/>
            <p:nvPr/>
          </p:nvGrpSpPr>
          <p:grpSpPr>
            <a:xfrm>
              <a:off x="714463" y="3383268"/>
              <a:ext cx="3497848" cy="1596413"/>
              <a:chOff x="4369037" y="3383268"/>
              <a:chExt cx="3497848" cy="1596413"/>
            </a:xfrm>
          </p:grpSpPr>
          <p:sp>
            <p:nvSpPr>
              <p:cNvPr id="71" name="ïṥļiḓê"/>
              <p:cNvSpPr/>
              <p:nvPr/>
            </p:nvSpPr>
            <p:spPr>
              <a:xfrm>
                <a:off x="4369037" y="3427340"/>
                <a:ext cx="3495482" cy="1552341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>
                <a:outerShdw dist="38100" dir="10800000" algn="r" rotWithShape="0">
                  <a:schemeClr val="bg1">
                    <a:lumMod val="6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îŝḻidé"/>
              <p:cNvSpPr/>
              <p:nvPr/>
            </p:nvSpPr>
            <p:spPr>
              <a:xfrm flipH="1">
                <a:off x="7304245" y="3441737"/>
                <a:ext cx="562640" cy="740667"/>
              </a:xfrm>
              <a:prstGeom prst="diagStripe">
                <a:avLst>
                  <a:gd name="adj" fmla="val 3141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îṧlíde"/>
              <p:cNvSpPr/>
              <p:nvPr/>
            </p:nvSpPr>
            <p:spPr>
              <a:xfrm rot="3118606">
                <a:off x="7369857" y="3570357"/>
                <a:ext cx="646331" cy="272153"/>
              </a:xfrm>
              <a:prstGeom prst="rect">
                <a:avLst/>
              </a:prstGeom>
            </p:spPr>
            <p:txBody>
              <a:bodyPr wrap="square" anchor="ctr" anchorCtr="0">
                <a:normAutofit fontScale="85000" lnSpcReduction="200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30%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íṧḻïďê"/>
              <p:cNvSpPr txBox="1"/>
              <p:nvPr/>
            </p:nvSpPr>
            <p:spPr>
              <a:xfrm>
                <a:off x="5258264" y="3663814"/>
                <a:ext cx="2523029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75" name="íSḷïḑè"/>
              <p:cNvSpPr txBox="1"/>
              <p:nvPr/>
            </p:nvSpPr>
            <p:spPr>
              <a:xfrm>
                <a:off x="5258264" y="4113514"/>
                <a:ext cx="2523029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76" name="íṣḷîďé"/>
              <p:cNvSpPr/>
              <p:nvPr/>
            </p:nvSpPr>
            <p:spPr bwMode="auto">
              <a:xfrm>
                <a:off x="4510233" y="3993157"/>
                <a:ext cx="625410" cy="441826"/>
              </a:xfrm>
              <a:custGeom>
                <a:avLst/>
                <a:gdLst>
                  <a:gd name="connsiteX0" fmla="*/ 390382 w 608536"/>
                  <a:gd name="connsiteY0" fmla="*/ 144692 h 429906"/>
                  <a:gd name="connsiteX1" fmla="*/ 361677 w 608536"/>
                  <a:gd name="connsiteY1" fmla="*/ 184823 h 429906"/>
                  <a:gd name="connsiteX2" fmla="*/ 338714 w 608536"/>
                  <a:gd name="connsiteY2" fmla="*/ 191989 h 429906"/>
                  <a:gd name="connsiteX3" fmla="*/ 337278 w 608536"/>
                  <a:gd name="connsiteY3" fmla="*/ 200589 h 429906"/>
                  <a:gd name="connsiteX4" fmla="*/ 337278 w 608536"/>
                  <a:gd name="connsiteY4" fmla="*/ 202022 h 429906"/>
                  <a:gd name="connsiteX5" fmla="*/ 406169 w 608536"/>
                  <a:gd name="connsiteY5" fmla="*/ 193422 h 429906"/>
                  <a:gd name="connsiteX6" fmla="*/ 354501 w 608536"/>
                  <a:gd name="connsiteY6" fmla="*/ 21434 h 429906"/>
                  <a:gd name="connsiteX7" fmla="*/ 358807 w 608536"/>
                  <a:gd name="connsiteY7" fmla="*/ 21434 h 429906"/>
                  <a:gd name="connsiteX8" fmla="*/ 397558 w 608536"/>
                  <a:gd name="connsiteY8" fmla="*/ 68731 h 429906"/>
                  <a:gd name="connsiteX9" fmla="*/ 396123 w 608536"/>
                  <a:gd name="connsiteY9" fmla="*/ 116028 h 429906"/>
                  <a:gd name="connsiteX10" fmla="*/ 424827 w 608536"/>
                  <a:gd name="connsiteY10" fmla="*/ 105995 h 429906"/>
                  <a:gd name="connsiteX11" fmla="*/ 467884 w 608536"/>
                  <a:gd name="connsiteY11" fmla="*/ 227820 h 429906"/>
                  <a:gd name="connsiteX12" fmla="*/ 430568 w 608536"/>
                  <a:gd name="connsiteY12" fmla="*/ 233553 h 429906"/>
                  <a:gd name="connsiteX13" fmla="*/ 430568 w 608536"/>
                  <a:gd name="connsiteY13" fmla="*/ 234986 h 429906"/>
                  <a:gd name="connsiteX14" fmla="*/ 344455 w 608536"/>
                  <a:gd name="connsiteY14" fmla="*/ 249318 h 429906"/>
                  <a:gd name="connsiteX15" fmla="*/ 345890 w 608536"/>
                  <a:gd name="connsiteY15" fmla="*/ 250752 h 429906"/>
                  <a:gd name="connsiteX16" fmla="*/ 351631 w 608536"/>
                  <a:gd name="connsiteY16" fmla="*/ 295182 h 429906"/>
                  <a:gd name="connsiteX17" fmla="*/ 373159 w 608536"/>
                  <a:gd name="connsiteY17" fmla="*/ 355378 h 429906"/>
                  <a:gd name="connsiteX18" fmla="*/ 413345 w 608536"/>
                  <a:gd name="connsiteY18" fmla="*/ 366844 h 429906"/>
                  <a:gd name="connsiteX19" fmla="*/ 413345 w 608536"/>
                  <a:gd name="connsiteY19" fmla="*/ 329580 h 429906"/>
                  <a:gd name="connsiteX20" fmla="*/ 427698 w 608536"/>
                  <a:gd name="connsiteY20" fmla="*/ 329580 h 429906"/>
                  <a:gd name="connsiteX21" fmla="*/ 427698 w 608536"/>
                  <a:gd name="connsiteY21" fmla="*/ 315247 h 429906"/>
                  <a:gd name="connsiteX22" fmla="*/ 520987 w 608536"/>
                  <a:gd name="connsiteY22" fmla="*/ 315247 h 429906"/>
                  <a:gd name="connsiteX23" fmla="*/ 520987 w 608536"/>
                  <a:gd name="connsiteY23" fmla="*/ 329580 h 429906"/>
                  <a:gd name="connsiteX24" fmla="*/ 528164 w 608536"/>
                  <a:gd name="connsiteY24" fmla="*/ 329580 h 429906"/>
                  <a:gd name="connsiteX25" fmla="*/ 528164 w 608536"/>
                  <a:gd name="connsiteY25" fmla="*/ 385476 h 429906"/>
                  <a:gd name="connsiteX26" fmla="*/ 413345 w 608536"/>
                  <a:gd name="connsiteY26" fmla="*/ 385476 h 429906"/>
                  <a:gd name="connsiteX27" fmla="*/ 413345 w 608536"/>
                  <a:gd name="connsiteY27" fmla="*/ 371143 h 429906"/>
                  <a:gd name="connsiteX28" fmla="*/ 371724 w 608536"/>
                  <a:gd name="connsiteY28" fmla="*/ 361111 h 429906"/>
                  <a:gd name="connsiteX29" fmla="*/ 347325 w 608536"/>
                  <a:gd name="connsiteY29" fmla="*/ 295182 h 429906"/>
                  <a:gd name="connsiteX30" fmla="*/ 341584 w 608536"/>
                  <a:gd name="connsiteY30" fmla="*/ 253618 h 429906"/>
                  <a:gd name="connsiteX31" fmla="*/ 340149 w 608536"/>
                  <a:gd name="connsiteY31" fmla="*/ 250752 h 429906"/>
                  <a:gd name="connsiteX32" fmla="*/ 320056 w 608536"/>
                  <a:gd name="connsiteY32" fmla="*/ 253618 h 429906"/>
                  <a:gd name="connsiteX33" fmla="*/ 312880 w 608536"/>
                  <a:gd name="connsiteY33" fmla="*/ 394075 h 429906"/>
                  <a:gd name="connsiteX34" fmla="*/ 608536 w 608536"/>
                  <a:gd name="connsiteY34" fmla="*/ 394075 h 429906"/>
                  <a:gd name="connsiteX35" fmla="*/ 608536 w 608536"/>
                  <a:gd name="connsiteY35" fmla="*/ 429906 h 429906"/>
                  <a:gd name="connsiteX36" fmla="*/ 0 w 608536"/>
                  <a:gd name="connsiteY36" fmla="*/ 429906 h 429906"/>
                  <a:gd name="connsiteX37" fmla="*/ 0 w 608536"/>
                  <a:gd name="connsiteY37" fmla="*/ 394075 h 429906"/>
                  <a:gd name="connsiteX38" fmla="*/ 137782 w 608536"/>
                  <a:gd name="connsiteY38" fmla="*/ 394075 h 429906"/>
                  <a:gd name="connsiteX39" fmla="*/ 137782 w 608536"/>
                  <a:gd name="connsiteY39" fmla="*/ 391209 h 429906"/>
                  <a:gd name="connsiteX40" fmla="*/ 104771 w 608536"/>
                  <a:gd name="connsiteY40" fmla="*/ 391209 h 429906"/>
                  <a:gd name="connsiteX41" fmla="*/ 110512 w 608536"/>
                  <a:gd name="connsiteY41" fmla="*/ 219221 h 429906"/>
                  <a:gd name="connsiteX42" fmla="*/ 188015 w 608536"/>
                  <a:gd name="connsiteY42" fmla="*/ 204888 h 429906"/>
                  <a:gd name="connsiteX43" fmla="*/ 222460 w 608536"/>
                  <a:gd name="connsiteY43" fmla="*/ 246452 h 429906"/>
                  <a:gd name="connsiteX44" fmla="*/ 259776 w 608536"/>
                  <a:gd name="connsiteY44" fmla="*/ 204888 h 429906"/>
                  <a:gd name="connsiteX45" fmla="*/ 312880 w 608536"/>
                  <a:gd name="connsiteY45" fmla="*/ 204888 h 429906"/>
                  <a:gd name="connsiteX46" fmla="*/ 332973 w 608536"/>
                  <a:gd name="connsiteY46" fmla="*/ 202022 h 429906"/>
                  <a:gd name="connsiteX47" fmla="*/ 332973 w 608536"/>
                  <a:gd name="connsiteY47" fmla="*/ 200589 h 429906"/>
                  <a:gd name="connsiteX48" fmla="*/ 334408 w 608536"/>
                  <a:gd name="connsiteY48" fmla="*/ 191989 h 429906"/>
                  <a:gd name="connsiteX49" fmla="*/ 321491 w 608536"/>
                  <a:gd name="connsiteY49" fmla="*/ 180523 h 429906"/>
                  <a:gd name="connsiteX50" fmla="*/ 334408 w 608536"/>
                  <a:gd name="connsiteY50" fmla="*/ 136093 h 429906"/>
                  <a:gd name="connsiteX51" fmla="*/ 338714 w 608536"/>
                  <a:gd name="connsiteY51" fmla="*/ 134660 h 429906"/>
                  <a:gd name="connsiteX52" fmla="*/ 361677 w 608536"/>
                  <a:gd name="connsiteY52" fmla="*/ 100262 h 429906"/>
                  <a:gd name="connsiteX53" fmla="*/ 350195 w 608536"/>
                  <a:gd name="connsiteY53" fmla="*/ 77330 h 429906"/>
                  <a:gd name="connsiteX54" fmla="*/ 343019 w 608536"/>
                  <a:gd name="connsiteY54" fmla="*/ 74464 h 429906"/>
                  <a:gd name="connsiteX55" fmla="*/ 347325 w 608536"/>
                  <a:gd name="connsiteY55" fmla="*/ 27167 h 429906"/>
                  <a:gd name="connsiteX56" fmla="*/ 347325 w 608536"/>
                  <a:gd name="connsiteY56" fmla="*/ 25734 h 429906"/>
                  <a:gd name="connsiteX57" fmla="*/ 350195 w 608536"/>
                  <a:gd name="connsiteY57" fmla="*/ 25734 h 429906"/>
                  <a:gd name="connsiteX58" fmla="*/ 354501 w 608536"/>
                  <a:gd name="connsiteY58" fmla="*/ 21434 h 429906"/>
                  <a:gd name="connsiteX59" fmla="*/ 224609 w 608536"/>
                  <a:gd name="connsiteY59" fmla="*/ 0 h 429906"/>
                  <a:gd name="connsiteX60" fmla="*/ 320016 w 608536"/>
                  <a:gd name="connsiteY60" fmla="*/ 95292 h 429906"/>
                  <a:gd name="connsiteX61" fmla="*/ 224609 w 608536"/>
                  <a:gd name="connsiteY61" fmla="*/ 190584 h 429906"/>
                  <a:gd name="connsiteX62" fmla="*/ 129202 w 608536"/>
                  <a:gd name="connsiteY62" fmla="*/ 95292 h 429906"/>
                  <a:gd name="connsiteX63" fmla="*/ 224609 w 608536"/>
                  <a:gd name="connsiteY63" fmla="*/ 0 h 42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08536" h="429906">
                    <a:moveTo>
                      <a:pt x="390382" y="144692"/>
                    </a:moveTo>
                    <a:cubicBezTo>
                      <a:pt x="384641" y="161891"/>
                      <a:pt x="374594" y="176224"/>
                      <a:pt x="361677" y="184823"/>
                    </a:cubicBezTo>
                    <a:cubicBezTo>
                      <a:pt x="355936" y="187689"/>
                      <a:pt x="347325" y="191989"/>
                      <a:pt x="338714" y="191989"/>
                    </a:cubicBezTo>
                    <a:cubicBezTo>
                      <a:pt x="338714" y="194856"/>
                      <a:pt x="338714" y="197722"/>
                      <a:pt x="337278" y="200589"/>
                    </a:cubicBezTo>
                    <a:cubicBezTo>
                      <a:pt x="337278" y="202022"/>
                      <a:pt x="337278" y="202022"/>
                      <a:pt x="337278" y="202022"/>
                    </a:cubicBezTo>
                    <a:lnTo>
                      <a:pt x="406169" y="193422"/>
                    </a:lnTo>
                    <a:close/>
                    <a:moveTo>
                      <a:pt x="354501" y="21434"/>
                    </a:moveTo>
                    <a:cubicBezTo>
                      <a:pt x="355936" y="20001"/>
                      <a:pt x="357372" y="20001"/>
                      <a:pt x="358807" y="21434"/>
                    </a:cubicBezTo>
                    <a:cubicBezTo>
                      <a:pt x="383206" y="28600"/>
                      <a:pt x="396123" y="42933"/>
                      <a:pt x="397558" y="68731"/>
                    </a:cubicBezTo>
                    <a:cubicBezTo>
                      <a:pt x="398993" y="83063"/>
                      <a:pt x="398993" y="100262"/>
                      <a:pt x="396123" y="116028"/>
                    </a:cubicBezTo>
                    <a:lnTo>
                      <a:pt x="424827" y="105995"/>
                    </a:lnTo>
                    <a:lnTo>
                      <a:pt x="467884" y="227820"/>
                    </a:lnTo>
                    <a:lnTo>
                      <a:pt x="430568" y="233553"/>
                    </a:lnTo>
                    <a:lnTo>
                      <a:pt x="430568" y="234986"/>
                    </a:lnTo>
                    <a:lnTo>
                      <a:pt x="344455" y="249318"/>
                    </a:lnTo>
                    <a:cubicBezTo>
                      <a:pt x="344455" y="250752"/>
                      <a:pt x="344455" y="250752"/>
                      <a:pt x="345890" y="250752"/>
                    </a:cubicBezTo>
                    <a:cubicBezTo>
                      <a:pt x="351631" y="262218"/>
                      <a:pt x="351631" y="277983"/>
                      <a:pt x="351631" y="295182"/>
                    </a:cubicBezTo>
                    <a:cubicBezTo>
                      <a:pt x="351631" y="320980"/>
                      <a:pt x="353066" y="348212"/>
                      <a:pt x="373159" y="355378"/>
                    </a:cubicBezTo>
                    <a:cubicBezTo>
                      <a:pt x="388947" y="362544"/>
                      <a:pt x="401864" y="365410"/>
                      <a:pt x="413345" y="366844"/>
                    </a:cubicBezTo>
                    <a:lnTo>
                      <a:pt x="413345" y="329580"/>
                    </a:lnTo>
                    <a:lnTo>
                      <a:pt x="427698" y="329580"/>
                    </a:lnTo>
                    <a:lnTo>
                      <a:pt x="427698" y="315247"/>
                    </a:lnTo>
                    <a:lnTo>
                      <a:pt x="520987" y="315247"/>
                    </a:lnTo>
                    <a:lnTo>
                      <a:pt x="520987" y="329580"/>
                    </a:lnTo>
                    <a:lnTo>
                      <a:pt x="528164" y="329580"/>
                    </a:lnTo>
                    <a:lnTo>
                      <a:pt x="528164" y="385476"/>
                    </a:lnTo>
                    <a:lnTo>
                      <a:pt x="413345" y="385476"/>
                    </a:lnTo>
                    <a:lnTo>
                      <a:pt x="413345" y="371143"/>
                    </a:lnTo>
                    <a:cubicBezTo>
                      <a:pt x="401864" y="369710"/>
                      <a:pt x="387511" y="366844"/>
                      <a:pt x="371724" y="361111"/>
                    </a:cubicBezTo>
                    <a:cubicBezTo>
                      <a:pt x="347325" y="351078"/>
                      <a:pt x="347325" y="322413"/>
                      <a:pt x="347325" y="295182"/>
                    </a:cubicBezTo>
                    <a:cubicBezTo>
                      <a:pt x="347325" y="279416"/>
                      <a:pt x="345890" y="263651"/>
                      <a:pt x="341584" y="253618"/>
                    </a:cubicBezTo>
                    <a:cubicBezTo>
                      <a:pt x="340149" y="252185"/>
                      <a:pt x="340149" y="252185"/>
                      <a:pt x="340149" y="250752"/>
                    </a:cubicBezTo>
                    <a:lnTo>
                      <a:pt x="320056" y="253618"/>
                    </a:lnTo>
                    <a:lnTo>
                      <a:pt x="312880" y="394075"/>
                    </a:lnTo>
                    <a:lnTo>
                      <a:pt x="608536" y="394075"/>
                    </a:lnTo>
                    <a:lnTo>
                      <a:pt x="608536" y="429906"/>
                    </a:lnTo>
                    <a:lnTo>
                      <a:pt x="0" y="429906"/>
                    </a:lnTo>
                    <a:lnTo>
                      <a:pt x="0" y="394075"/>
                    </a:lnTo>
                    <a:lnTo>
                      <a:pt x="137782" y="394075"/>
                    </a:lnTo>
                    <a:lnTo>
                      <a:pt x="137782" y="391209"/>
                    </a:lnTo>
                    <a:lnTo>
                      <a:pt x="104771" y="391209"/>
                    </a:lnTo>
                    <a:lnTo>
                      <a:pt x="110512" y="219221"/>
                    </a:lnTo>
                    <a:lnTo>
                      <a:pt x="188015" y="204888"/>
                    </a:lnTo>
                    <a:lnTo>
                      <a:pt x="222460" y="246452"/>
                    </a:lnTo>
                    <a:lnTo>
                      <a:pt x="259776" y="204888"/>
                    </a:lnTo>
                    <a:lnTo>
                      <a:pt x="312880" y="204888"/>
                    </a:lnTo>
                    <a:lnTo>
                      <a:pt x="332973" y="202022"/>
                    </a:lnTo>
                    <a:cubicBezTo>
                      <a:pt x="332973" y="202022"/>
                      <a:pt x="332973" y="200589"/>
                      <a:pt x="332973" y="200589"/>
                    </a:cubicBezTo>
                    <a:cubicBezTo>
                      <a:pt x="332973" y="197722"/>
                      <a:pt x="334408" y="194856"/>
                      <a:pt x="334408" y="191989"/>
                    </a:cubicBezTo>
                    <a:cubicBezTo>
                      <a:pt x="327232" y="190556"/>
                      <a:pt x="322926" y="187689"/>
                      <a:pt x="321491" y="180523"/>
                    </a:cubicBezTo>
                    <a:cubicBezTo>
                      <a:pt x="317185" y="166191"/>
                      <a:pt x="325797" y="144692"/>
                      <a:pt x="334408" y="136093"/>
                    </a:cubicBezTo>
                    <a:cubicBezTo>
                      <a:pt x="335843" y="134660"/>
                      <a:pt x="337278" y="133227"/>
                      <a:pt x="338714" y="134660"/>
                    </a:cubicBezTo>
                    <a:cubicBezTo>
                      <a:pt x="360242" y="138959"/>
                      <a:pt x="358807" y="116028"/>
                      <a:pt x="361677" y="100262"/>
                    </a:cubicBezTo>
                    <a:cubicBezTo>
                      <a:pt x="364548" y="87363"/>
                      <a:pt x="364548" y="77330"/>
                      <a:pt x="350195" y="77330"/>
                    </a:cubicBezTo>
                    <a:cubicBezTo>
                      <a:pt x="347325" y="77330"/>
                      <a:pt x="345890" y="75897"/>
                      <a:pt x="343019" y="74464"/>
                    </a:cubicBezTo>
                    <a:cubicBezTo>
                      <a:pt x="335843" y="70164"/>
                      <a:pt x="343019" y="35767"/>
                      <a:pt x="347325" y="27167"/>
                    </a:cubicBezTo>
                    <a:cubicBezTo>
                      <a:pt x="347325" y="27167"/>
                      <a:pt x="347325" y="27167"/>
                      <a:pt x="347325" y="25734"/>
                    </a:cubicBezTo>
                    <a:cubicBezTo>
                      <a:pt x="348760" y="25734"/>
                      <a:pt x="348760" y="25734"/>
                      <a:pt x="350195" y="25734"/>
                    </a:cubicBezTo>
                    <a:cubicBezTo>
                      <a:pt x="351631" y="22867"/>
                      <a:pt x="353066" y="22867"/>
                      <a:pt x="354501" y="21434"/>
                    </a:cubicBezTo>
                    <a:close/>
                    <a:moveTo>
                      <a:pt x="224609" y="0"/>
                    </a:moveTo>
                    <a:cubicBezTo>
                      <a:pt x="277301" y="0"/>
                      <a:pt x="320016" y="42664"/>
                      <a:pt x="320016" y="95292"/>
                    </a:cubicBezTo>
                    <a:cubicBezTo>
                      <a:pt x="320016" y="147920"/>
                      <a:pt x="277301" y="190584"/>
                      <a:pt x="224609" y="190584"/>
                    </a:cubicBezTo>
                    <a:cubicBezTo>
                      <a:pt x="171917" y="190584"/>
                      <a:pt x="129202" y="147920"/>
                      <a:pt x="129202" y="95292"/>
                    </a:cubicBezTo>
                    <a:cubicBezTo>
                      <a:pt x="129202" y="42664"/>
                      <a:pt x="171917" y="0"/>
                      <a:pt x="22460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55" name="ïŝľiḑè"/>
            <p:cNvGrpSpPr/>
            <p:nvPr/>
          </p:nvGrpSpPr>
          <p:grpSpPr>
            <a:xfrm>
              <a:off x="8021051" y="3383268"/>
              <a:ext cx="3497848" cy="1596413"/>
              <a:chOff x="8021051" y="3383268"/>
              <a:chExt cx="3497848" cy="1596413"/>
            </a:xfrm>
          </p:grpSpPr>
          <p:sp>
            <p:nvSpPr>
              <p:cNvPr id="65" name="íşļîḓé"/>
              <p:cNvSpPr/>
              <p:nvPr/>
            </p:nvSpPr>
            <p:spPr>
              <a:xfrm>
                <a:off x="8021051" y="3427340"/>
                <a:ext cx="3495482" cy="1552341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>
                <a:outerShdw dist="38100" dir="10800000" algn="r" rotWithShape="0">
                  <a:schemeClr val="bg1">
                    <a:lumMod val="6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íṡļîḓe"/>
              <p:cNvSpPr/>
              <p:nvPr/>
            </p:nvSpPr>
            <p:spPr>
              <a:xfrm flipH="1">
                <a:off x="10956259" y="3441737"/>
                <a:ext cx="562640" cy="740667"/>
              </a:xfrm>
              <a:prstGeom prst="diagStripe">
                <a:avLst>
                  <a:gd name="adj" fmla="val 3141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7" name="íṩlíḋè"/>
              <p:cNvSpPr/>
              <p:nvPr/>
            </p:nvSpPr>
            <p:spPr>
              <a:xfrm rot="3118606">
                <a:off x="11021871" y="3570357"/>
                <a:ext cx="646331" cy="272153"/>
              </a:xfrm>
              <a:prstGeom prst="rect">
                <a:avLst/>
              </a:prstGeom>
            </p:spPr>
            <p:txBody>
              <a:bodyPr wrap="square" anchor="ctr" anchorCtr="0">
                <a:normAutofit fontScale="85000" lnSpcReduction="200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20%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îşḷïḓé"/>
              <p:cNvSpPr txBox="1"/>
              <p:nvPr/>
            </p:nvSpPr>
            <p:spPr>
              <a:xfrm>
                <a:off x="8910278" y="3663814"/>
                <a:ext cx="2523029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69" name="iṧ1íḓè"/>
              <p:cNvSpPr txBox="1"/>
              <p:nvPr/>
            </p:nvSpPr>
            <p:spPr>
              <a:xfrm>
                <a:off x="8910278" y="4113514"/>
                <a:ext cx="2523029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70" name="ï$ḻîde"/>
              <p:cNvSpPr/>
              <p:nvPr/>
            </p:nvSpPr>
            <p:spPr bwMode="auto">
              <a:xfrm>
                <a:off x="8198080" y="3923828"/>
                <a:ext cx="581060" cy="580484"/>
              </a:xfrm>
              <a:custGeom>
                <a:avLst/>
                <a:gdLst>
                  <a:gd name="connsiteX0" fmla="*/ 71957 w 578004"/>
                  <a:gd name="connsiteY0" fmla="*/ 173984 h 577432"/>
                  <a:gd name="connsiteX1" fmla="*/ 85808 w 578004"/>
                  <a:gd name="connsiteY1" fmla="*/ 186884 h 577432"/>
                  <a:gd name="connsiteX2" fmla="*/ 85808 w 578004"/>
                  <a:gd name="connsiteY2" fmla="*/ 298378 h 577432"/>
                  <a:gd name="connsiteX3" fmla="*/ 71957 w 578004"/>
                  <a:gd name="connsiteY3" fmla="*/ 311278 h 577432"/>
                  <a:gd name="connsiteX4" fmla="*/ 59030 w 578004"/>
                  <a:gd name="connsiteY4" fmla="*/ 298378 h 577432"/>
                  <a:gd name="connsiteX5" fmla="*/ 59030 w 578004"/>
                  <a:gd name="connsiteY5" fmla="*/ 186884 h 577432"/>
                  <a:gd name="connsiteX6" fmla="*/ 71957 w 578004"/>
                  <a:gd name="connsiteY6" fmla="*/ 173984 h 577432"/>
                  <a:gd name="connsiteX7" fmla="*/ 254571 w 578004"/>
                  <a:gd name="connsiteY7" fmla="*/ 171273 h 577432"/>
                  <a:gd name="connsiteX8" fmla="*/ 405859 w 578004"/>
                  <a:gd name="connsiteY8" fmla="*/ 203508 h 577432"/>
                  <a:gd name="connsiteX9" fmla="*/ 427999 w 578004"/>
                  <a:gd name="connsiteY9" fmla="*/ 203508 h 577432"/>
                  <a:gd name="connsiteX10" fmla="*/ 446448 w 578004"/>
                  <a:gd name="connsiteY10" fmla="*/ 210876 h 577432"/>
                  <a:gd name="connsiteX11" fmla="*/ 434456 w 578004"/>
                  <a:gd name="connsiteY11" fmla="*/ 301133 h 577432"/>
                  <a:gd name="connsiteX12" fmla="*/ 452906 w 578004"/>
                  <a:gd name="connsiteY12" fmla="*/ 316790 h 577432"/>
                  <a:gd name="connsiteX13" fmla="*/ 472278 w 578004"/>
                  <a:gd name="connsiteY13" fmla="*/ 301133 h 577432"/>
                  <a:gd name="connsiteX14" fmla="*/ 459363 w 578004"/>
                  <a:gd name="connsiteY14" fmla="*/ 210876 h 577432"/>
                  <a:gd name="connsiteX15" fmla="*/ 477813 w 578004"/>
                  <a:gd name="connsiteY15" fmla="*/ 203508 h 577432"/>
                  <a:gd name="connsiteX16" fmla="*/ 503642 w 578004"/>
                  <a:gd name="connsiteY16" fmla="*/ 203508 h 577432"/>
                  <a:gd name="connsiteX17" fmla="*/ 527627 w 578004"/>
                  <a:gd name="connsiteY17" fmla="*/ 220086 h 577432"/>
                  <a:gd name="connsiteX18" fmla="*/ 576519 w 578004"/>
                  <a:gd name="connsiteY18" fmla="*/ 344420 h 577432"/>
                  <a:gd name="connsiteX19" fmla="*/ 561759 w 578004"/>
                  <a:gd name="connsiteY19" fmla="*/ 378497 h 577432"/>
                  <a:gd name="connsiteX20" fmla="*/ 527627 w 578004"/>
                  <a:gd name="connsiteY20" fmla="*/ 363761 h 577432"/>
                  <a:gd name="connsiteX21" fmla="*/ 504565 w 578004"/>
                  <a:gd name="connsiteY21" fmla="*/ 303896 h 577432"/>
                  <a:gd name="connsiteX22" fmla="*/ 504565 w 578004"/>
                  <a:gd name="connsiteY22" fmla="*/ 376655 h 577432"/>
                  <a:gd name="connsiteX23" fmla="*/ 514712 w 578004"/>
                  <a:gd name="connsiteY23" fmla="*/ 548881 h 577432"/>
                  <a:gd name="connsiteX24" fmla="*/ 489805 w 578004"/>
                  <a:gd name="connsiteY24" fmla="*/ 576511 h 577432"/>
                  <a:gd name="connsiteX25" fmla="*/ 487960 w 578004"/>
                  <a:gd name="connsiteY25" fmla="*/ 577432 h 577432"/>
                  <a:gd name="connsiteX26" fmla="*/ 462131 w 578004"/>
                  <a:gd name="connsiteY26" fmla="*/ 552565 h 577432"/>
                  <a:gd name="connsiteX27" fmla="*/ 452906 w 578004"/>
                  <a:gd name="connsiteY27" fmla="*/ 404285 h 577432"/>
                  <a:gd name="connsiteX28" fmla="*/ 444603 w 578004"/>
                  <a:gd name="connsiteY28" fmla="*/ 552565 h 577432"/>
                  <a:gd name="connsiteX29" fmla="*/ 418774 w 578004"/>
                  <a:gd name="connsiteY29" fmla="*/ 577432 h 577432"/>
                  <a:gd name="connsiteX30" fmla="*/ 416929 w 578004"/>
                  <a:gd name="connsiteY30" fmla="*/ 576511 h 577432"/>
                  <a:gd name="connsiteX31" fmla="*/ 392022 w 578004"/>
                  <a:gd name="connsiteY31" fmla="*/ 548881 h 577432"/>
                  <a:gd name="connsiteX32" fmla="*/ 402169 w 578004"/>
                  <a:gd name="connsiteY32" fmla="*/ 376655 h 577432"/>
                  <a:gd name="connsiteX33" fmla="*/ 402169 w 578004"/>
                  <a:gd name="connsiteY33" fmla="*/ 256005 h 577432"/>
                  <a:gd name="connsiteX34" fmla="*/ 397557 w 578004"/>
                  <a:gd name="connsiteY34" fmla="*/ 255084 h 577432"/>
                  <a:gd name="connsiteX35" fmla="*/ 244424 w 578004"/>
                  <a:gd name="connsiteY35" fmla="*/ 222849 h 577432"/>
                  <a:gd name="connsiteX36" fmla="*/ 224129 w 578004"/>
                  <a:gd name="connsiteY36" fmla="*/ 191535 h 577432"/>
                  <a:gd name="connsiteX37" fmla="*/ 254571 w 578004"/>
                  <a:gd name="connsiteY37" fmla="*/ 171273 h 577432"/>
                  <a:gd name="connsiteX38" fmla="*/ 190019 w 578004"/>
                  <a:gd name="connsiteY38" fmla="*/ 134483 h 577432"/>
                  <a:gd name="connsiteX39" fmla="*/ 203869 w 578004"/>
                  <a:gd name="connsiteY39" fmla="*/ 147374 h 577432"/>
                  <a:gd name="connsiteX40" fmla="*/ 203869 w 578004"/>
                  <a:gd name="connsiteY40" fmla="*/ 298387 h 577432"/>
                  <a:gd name="connsiteX41" fmla="*/ 190019 w 578004"/>
                  <a:gd name="connsiteY41" fmla="*/ 311278 h 577432"/>
                  <a:gd name="connsiteX42" fmla="*/ 177091 w 578004"/>
                  <a:gd name="connsiteY42" fmla="*/ 298387 h 577432"/>
                  <a:gd name="connsiteX43" fmla="*/ 177091 w 578004"/>
                  <a:gd name="connsiteY43" fmla="*/ 147374 h 577432"/>
                  <a:gd name="connsiteX44" fmla="*/ 190019 w 578004"/>
                  <a:gd name="connsiteY44" fmla="*/ 134483 h 577432"/>
                  <a:gd name="connsiteX45" fmla="*/ 453380 w 578004"/>
                  <a:gd name="connsiteY45" fmla="*/ 97644 h 577432"/>
                  <a:gd name="connsiteX46" fmla="*/ 499909 w 578004"/>
                  <a:gd name="connsiteY46" fmla="*/ 144099 h 577432"/>
                  <a:gd name="connsiteX47" fmla="*/ 453380 w 578004"/>
                  <a:gd name="connsiteY47" fmla="*/ 190554 h 577432"/>
                  <a:gd name="connsiteX48" fmla="*/ 406851 w 578004"/>
                  <a:gd name="connsiteY48" fmla="*/ 144099 h 577432"/>
                  <a:gd name="connsiteX49" fmla="*/ 453380 w 578004"/>
                  <a:gd name="connsiteY49" fmla="*/ 97644 h 577432"/>
                  <a:gd name="connsiteX50" fmla="*/ 130988 w 578004"/>
                  <a:gd name="connsiteY50" fmla="*/ 81962 h 577432"/>
                  <a:gd name="connsiteX51" fmla="*/ 144839 w 578004"/>
                  <a:gd name="connsiteY51" fmla="*/ 94855 h 577432"/>
                  <a:gd name="connsiteX52" fmla="*/ 144839 w 578004"/>
                  <a:gd name="connsiteY52" fmla="*/ 298385 h 577432"/>
                  <a:gd name="connsiteX53" fmla="*/ 130988 w 578004"/>
                  <a:gd name="connsiteY53" fmla="*/ 311278 h 577432"/>
                  <a:gd name="connsiteX54" fmla="*/ 118061 w 578004"/>
                  <a:gd name="connsiteY54" fmla="*/ 298385 h 577432"/>
                  <a:gd name="connsiteX55" fmla="*/ 118061 w 578004"/>
                  <a:gd name="connsiteY55" fmla="*/ 94855 h 577432"/>
                  <a:gd name="connsiteX56" fmla="*/ 130988 w 578004"/>
                  <a:gd name="connsiteY56" fmla="*/ 81962 h 577432"/>
                  <a:gd name="connsiteX57" fmla="*/ 25828 w 578004"/>
                  <a:gd name="connsiteY57" fmla="*/ 0 h 577432"/>
                  <a:gd name="connsiteX58" fmla="*/ 354210 w 578004"/>
                  <a:gd name="connsiteY58" fmla="*/ 0 h 577432"/>
                  <a:gd name="connsiteX59" fmla="*/ 380960 w 578004"/>
                  <a:gd name="connsiteY59" fmla="*/ 26707 h 577432"/>
                  <a:gd name="connsiteX60" fmla="*/ 368046 w 578004"/>
                  <a:gd name="connsiteY60" fmla="*/ 48810 h 577432"/>
                  <a:gd name="connsiteX61" fmla="*/ 368046 w 578004"/>
                  <a:gd name="connsiteY61" fmla="*/ 168533 h 577432"/>
                  <a:gd name="connsiteX62" fmla="*/ 341296 w 578004"/>
                  <a:gd name="connsiteY62" fmla="*/ 163007 h 577432"/>
                  <a:gd name="connsiteX63" fmla="*/ 341296 w 578004"/>
                  <a:gd name="connsiteY63" fmla="*/ 52494 h 577432"/>
                  <a:gd name="connsiteX64" fmla="*/ 39664 w 578004"/>
                  <a:gd name="connsiteY64" fmla="*/ 52494 h 577432"/>
                  <a:gd name="connsiteX65" fmla="*/ 39664 w 578004"/>
                  <a:gd name="connsiteY65" fmla="*/ 340749 h 577432"/>
                  <a:gd name="connsiteX66" fmla="*/ 341296 w 578004"/>
                  <a:gd name="connsiteY66" fmla="*/ 340749 h 577432"/>
                  <a:gd name="connsiteX67" fmla="*/ 341296 w 578004"/>
                  <a:gd name="connsiteY67" fmla="*/ 269837 h 577432"/>
                  <a:gd name="connsiteX68" fmla="*/ 368046 w 578004"/>
                  <a:gd name="connsiteY68" fmla="*/ 275362 h 577432"/>
                  <a:gd name="connsiteX69" fmla="*/ 368046 w 578004"/>
                  <a:gd name="connsiteY69" fmla="*/ 354563 h 577432"/>
                  <a:gd name="connsiteX70" fmla="*/ 354210 w 578004"/>
                  <a:gd name="connsiteY70" fmla="*/ 367457 h 577432"/>
                  <a:gd name="connsiteX71" fmla="*/ 273959 w 578004"/>
                  <a:gd name="connsiteY71" fmla="*/ 367457 h 577432"/>
                  <a:gd name="connsiteX72" fmla="*/ 321003 w 578004"/>
                  <a:gd name="connsiteY72" fmla="*/ 544278 h 577432"/>
                  <a:gd name="connsiteX73" fmla="*/ 302554 w 578004"/>
                  <a:gd name="connsiteY73" fmla="*/ 576511 h 577432"/>
                  <a:gd name="connsiteX74" fmla="*/ 295175 w 578004"/>
                  <a:gd name="connsiteY74" fmla="*/ 577432 h 577432"/>
                  <a:gd name="connsiteX75" fmla="*/ 270270 w 578004"/>
                  <a:gd name="connsiteY75" fmla="*/ 557171 h 577432"/>
                  <a:gd name="connsiteX76" fmla="*/ 219537 w 578004"/>
                  <a:gd name="connsiteY76" fmla="*/ 367457 h 577432"/>
                  <a:gd name="connsiteX77" fmla="*/ 161423 w 578004"/>
                  <a:gd name="connsiteY77" fmla="*/ 367457 h 577432"/>
                  <a:gd name="connsiteX78" fmla="*/ 110690 w 578004"/>
                  <a:gd name="connsiteY78" fmla="*/ 557171 h 577432"/>
                  <a:gd name="connsiteX79" fmla="*/ 85785 w 578004"/>
                  <a:gd name="connsiteY79" fmla="*/ 577432 h 577432"/>
                  <a:gd name="connsiteX80" fmla="*/ 78406 w 578004"/>
                  <a:gd name="connsiteY80" fmla="*/ 576511 h 577432"/>
                  <a:gd name="connsiteX81" fmla="*/ 59957 w 578004"/>
                  <a:gd name="connsiteY81" fmla="*/ 544278 h 577432"/>
                  <a:gd name="connsiteX82" fmla="*/ 107001 w 578004"/>
                  <a:gd name="connsiteY82" fmla="*/ 367457 h 577432"/>
                  <a:gd name="connsiteX83" fmla="*/ 25828 w 578004"/>
                  <a:gd name="connsiteY83" fmla="*/ 367457 h 577432"/>
                  <a:gd name="connsiteX84" fmla="*/ 12914 w 578004"/>
                  <a:gd name="connsiteY84" fmla="*/ 354563 h 577432"/>
                  <a:gd name="connsiteX85" fmla="*/ 12914 w 578004"/>
                  <a:gd name="connsiteY85" fmla="*/ 48810 h 577432"/>
                  <a:gd name="connsiteX86" fmla="*/ 0 w 578004"/>
                  <a:gd name="connsiteY86" fmla="*/ 26707 h 577432"/>
                  <a:gd name="connsiteX87" fmla="*/ 25828 w 578004"/>
                  <a:gd name="connsiteY87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578004" h="577432">
                    <a:moveTo>
                      <a:pt x="71957" y="173984"/>
                    </a:moveTo>
                    <a:cubicBezTo>
                      <a:pt x="79344" y="173984"/>
                      <a:pt x="85808" y="179513"/>
                      <a:pt x="85808" y="186884"/>
                    </a:cubicBezTo>
                    <a:lnTo>
                      <a:pt x="85808" y="298378"/>
                    </a:lnTo>
                    <a:cubicBezTo>
                      <a:pt x="85808" y="305749"/>
                      <a:pt x="79344" y="311278"/>
                      <a:pt x="71957" y="311278"/>
                    </a:cubicBezTo>
                    <a:cubicBezTo>
                      <a:pt x="64570" y="311278"/>
                      <a:pt x="59030" y="305749"/>
                      <a:pt x="59030" y="298378"/>
                    </a:cubicBezTo>
                    <a:lnTo>
                      <a:pt x="59030" y="186884"/>
                    </a:lnTo>
                    <a:cubicBezTo>
                      <a:pt x="59030" y="179513"/>
                      <a:pt x="64570" y="173984"/>
                      <a:pt x="71957" y="173984"/>
                    </a:cubicBezTo>
                    <a:close/>
                    <a:moveTo>
                      <a:pt x="254571" y="171273"/>
                    </a:moveTo>
                    <a:lnTo>
                      <a:pt x="405859" y="203508"/>
                    </a:lnTo>
                    <a:lnTo>
                      <a:pt x="427999" y="203508"/>
                    </a:lnTo>
                    <a:cubicBezTo>
                      <a:pt x="435378" y="203508"/>
                      <a:pt x="441836" y="206271"/>
                      <a:pt x="446448" y="210876"/>
                    </a:cubicBezTo>
                    <a:lnTo>
                      <a:pt x="434456" y="301133"/>
                    </a:lnTo>
                    <a:lnTo>
                      <a:pt x="452906" y="316790"/>
                    </a:lnTo>
                    <a:lnTo>
                      <a:pt x="472278" y="301133"/>
                    </a:lnTo>
                    <a:lnTo>
                      <a:pt x="459363" y="210876"/>
                    </a:lnTo>
                    <a:cubicBezTo>
                      <a:pt x="463976" y="206271"/>
                      <a:pt x="470433" y="203508"/>
                      <a:pt x="477813" y="203508"/>
                    </a:cubicBezTo>
                    <a:lnTo>
                      <a:pt x="503642" y="203508"/>
                    </a:lnTo>
                    <a:cubicBezTo>
                      <a:pt x="514712" y="203508"/>
                      <a:pt x="523937" y="209955"/>
                      <a:pt x="527627" y="220086"/>
                    </a:cubicBezTo>
                    <a:lnTo>
                      <a:pt x="576519" y="344420"/>
                    </a:lnTo>
                    <a:cubicBezTo>
                      <a:pt x="581131" y="358235"/>
                      <a:pt x="574674" y="372971"/>
                      <a:pt x="561759" y="378497"/>
                    </a:cubicBezTo>
                    <a:cubicBezTo>
                      <a:pt x="547922" y="384023"/>
                      <a:pt x="532239" y="377576"/>
                      <a:pt x="527627" y="363761"/>
                    </a:cubicBezTo>
                    <a:lnTo>
                      <a:pt x="504565" y="303896"/>
                    </a:lnTo>
                    <a:lnTo>
                      <a:pt x="504565" y="376655"/>
                    </a:lnTo>
                    <a:lnTo>
                      <a:pt x="514712" y="548881"/>
                    </a:lnTo>
                    <a:cubicBezTo>
                      <a:pt x="514712" y="563617"/>
                      <a:pt x="503642" y="576511"/>
                      <a:pt x="489805" y="576511"/>
                    </a:cubicBezTo>
                    <a:cubicBezTo>
                      <a:pt x="488883" y="577432"/>
                      <a:pt x="488883" y="577432"/>
                      <a:pt x="487960" y="577432"/>
                    </a:cubicBezTo>
                    <a:cubicBezTo>
                      <a:pt x="474123" y="577432"/>
                      <a:pt x="463053" y="566380"/>
                      <a:pt x="462131" y="552565"/>
                    </a:cubicBezTo>
                    <a:lnTo>
                      <a:pt x="452906" y="404285"/>
                    </a:lnTo>
                    <a:lnTo>
                      <a:pt x="444603" y="552565"/>
                    </a:lnTo>
                    <a:cubicBezTo>
                      <a:pt x="443681" y="566380"/>
                      <a:pt x="432611" y="577432"/>
                      <a:pt x="418774" y="577432"/>
                    </a:cubicBezTo>
                    <a:cubicBezTo>
                      <a:pt x="417851" y="577432"/>
                      <a:pt x="416929" y="577432"/>
                      <a:pt x="416929" y="576511"/>
                    </a:cubicBezTo>
                    <a:cubicBezTo>
                      <a:pt x="402169" y="576511"/>
                      <a:pt x="391099" y="563617"/>
                      <a:pt x="392022" y="548881"/>
                    </a:cubicBezTo>
                    <a:lnTo>
                      <a:pt x="402169" y="376655"/>
                    </a:lnTo>
                    <a:lnTo>
                      <a:pt x="402169" y="256005"/>
                    </a:lnTo>
                    <a:cubicBezTo>
                      <a:pt x="400324" y="256005"/>
                      <a:pt x="398479" y="255084"/>
                      <a:pt x="397557" y="255084"/>
                    </a:cubicBezTo>
                    <a:lnTo>
                      <a:pt x="244424" y="222849"/>
                    </a:lnTo>
                    <a:cubicBezTo>
                      <a:pt x="229664" y="219165"/>
                      <a:pt x="220439" y="205350"/>
                      <a:pt x="224129" y="191535"/>
                    </a:cubicBezTo>
                    <a:cubicBezTo>
                      <a:pt x="226897" y="176799"/>
                      <a:pt x="240734" y="168510"/>
                      <a:pt x="254571" y="171273"/>
                    </a:cubicBezTo>
                    <a:close/>
                    <a:moveTo>
                      <a:pt x="190019" y="134483"/>
                    </a:moveTo>
                    <a:cubicBezTo>
                      <a:pt x="197406" y="134483"/>
                      <a:pt x="203869" y="140008"/>
                      <a:pt x="203869" y="147374"/>
                    </a:cubicBezTo>
                    <a:lnTo>
                      <a:pt x="203869" y="298387"/>
                    </a:lnTo>
                    <a:cubicBezTo>
                      <a:pt x="203869" y="305753"/>
                      <a:pt x="197406" y="311278"/>
                      <a:pt x="190019" y="311278"/>
                    </a:cubicBezTo>
                    <a:cubicBezTo>
                      <a:pt x="183555" y="311278"/>
                      <a:pt x="177091" y="305753"/>
                      <a:pt x="177091" y="298387"/>
                    </a:cubicBezTo>
                    <a:lnTo>
                      <a:pt x="177091" y="147374"/>
                    </a:lnTo>
                    <a:cubicBezTo>
                      <a:pt x="177091" y="140008"/>
                      <a:pt x="183555" y="134483"/>
                      <a:pt x="190019" y="134483"/>
                    </a:cubicBezTo>
                    <a:close/>
                    <a:moveTo>
                      <a:pt x="453380" y="97644"/>
                    </a:moveTo>
                    <a:cubicBezTo>
                      <a:pt x="479077" y="97644"/>
                      <a:pt x="499909" y="118443"/>
                      <a:pt x="499909" y="144099"/>
                    </a:cubicBezTo>
                    <a:cubicBezTo>
                      <a:pt x="499909" y="169755"/>
                      <a:pt x="479077" y="190554"/>
                      <a:pt x="453380" y="190554"/>
                    </a:cubicBezTo>
                    <a:cubicBezTo>
                      <a:pt x="427683" y="190554"/>
                      <a:pt x="406851" y="169755"/>
                      <a:pt x="406851" y="144099"/>
                    </a:cubicBezTo>
                    <a:cubicBezTo>
                      <a:pt x="406851" y="118443"/>
                      <a:pt x="427683" y="97644"/>
                      <a:pt x="453380" y="97644"/>
                    </a:cubicBezTo>
                    <a:close/>
                    <a:moveTo>
                      <a:pt x="130988" y="81962"/>
                    </a:moveTo>
                    <a:cubicBezTo>
                      <a:pt x="138375" y="81962"/>
                      <a:pt x="144839" y="87488"/>
                      <a:pt x="144839" y="94855"/>
                    </a:cubicBezTo>
                    <a:lnTo>
                      <a:pt x="144839" y="298385"/>
                    </a:lnTo>
                    <a:cubicBezTo>
                      <a:pt x="144839" y="305752"/>
                      <a:pt x="138375" y="311278"/>
                      <a:pt x="130988" y="311278"/>
                    </a:cubicBezTo>
                    <a:cubicBezTo>
                      <a:pt x="124524" y="311278"/>
                      <a:pt x="118061" y="305752"/>
                      <a:pt x="118061" y="298385"/>
                    </a:cubicBezTo>
                    <a:lnTo>
                      <a:pt x="118061" y="94855"/>
                    </a:lnTo>
                    <a:cubicBezTo>
                      <a:pt x="118061" y="87488"/>
                      <a:pt x="124524" y="81962"/>
                      <a:pt x="130988" y="81962"/>
                    </a:cubicBezTo>
                    <a:close/>
                    <a:moveTo>
                      <a:pt x="25828" y="0"/>
                    </a:moveTo>
                    <a:lnTo>
                      <a:pt x="354210" y="0"/>
                    </a:lnTo>
                    <a:cubicBezTo>
                      <a:pt x="368969" y="0"/>
                      <a:pt x="380960" y="11972"/>
                      <a:pt x="380960" y="26707"/>
                    </a:cubicBezTo>
                    <a:cubicBezTo>
                      <a:pt x="380960" y="35917"/>
                      <a:pt x="375426" y="44205"/>
                      <a:pt x="368046" y="48810"/>
                    </a:cubicBezTo>
                    <a:lnTo>
                      <a:pt x="368046" y="168533"/>
                    </a:lnTo>
                    <a:lnTo>
                      <a:pt x="341296" y="163007"/>
                    </a:lnTo>
                    <a:lnTo>
                      <a:pt x="341296" y="52494"/>
                    </a:lnTo>
                    <a:lnTo>
                      <a:pt x="39664" y="52494"/>
                    </a:lnTo>
                    <a:lnTo>
                      <a:pt x="39664" y="340749"/>
                    </a:lnTo>
                    <a:lnTo>
                      <a:pt x="341296" y="340749"/>
                    </a:lnTo>
                    <a:lnTo>
                      <a:pt x="341296" y="269837"/>
                    </a:lnTo>
                    <a:lnTo>
                      <a:pt x="368046" y="275362"/>
                    </a:lnTo>
                    <a:lnTo>
                      <a:pt x="368046" y="354563"/>
                    </a:lnTo>
                    <a:cubicBezTo>
                      <a:pt x="368046" y="361010"/>
                      <a:pt x="361589" y="367457"/>
                      <a:pt x="354210" y="367457"/>
                    </a:cubicBezTo>
                    <a:lnTo>
                      <a:pt x="273959" y="367457"/>
                    </a:lnTo>
                    <a:lnTo>
                      <a:pt x="321003" y="544278"/>
                    </a:lnTo>
                    <a:cubicBezTo>
                      <a:pt x="324693" y="558092"/>
                      <a:pt x="316391" y="572827"/>
                      <a:pt x="302554" y="576511"/>
                    </a:cubicBezTo>
                    <a:cubicBezTo>
                      <a:pt x="299787" y="576511"/>
                      <a:pt x="297942" y="577432"/>
                      <a:pt x="295175" y="577432"/>
                    </a:cubicBezTo>
                    <a:cubicBezTo>
                      <a:pt x="284106" y="577432"/>
                      <a:pt x="273037" y="569143"/>
                      <a:pt x="270270" y="557171"/>
                    </a:cubicBezTo>
                    <a:lnTo>
                      <a:pt x="219537" y="367457"/>
                    </a:lnTo>
                    <a:lnTo>
                      <a:pt x="161423" y="367457"/>
                    </a:lnTo>
                    <a:lnTo>
                      <a:pt x="110690" y="557171"/>
                    </a:lnTo>
                    <a:cubicBezTo>
                      <a:pt x="107923" y="569143"/>
                      <a:pt x="96854" y="577432"/>
                      <a:pt x="85785" y="577432"/>
                    </a:cubicBezTo>
                    <a:cubicBezTo>
                      <a:pt x="83018" y="577432"/>
                      <a:pt x="81173" y="576511"/>
                      <a:pt x="78406" y="576511"/>
                    </a:cubicBezTo>
                    <a:cubicBezTo>
                      <a:pt x="64569" y="572827"/>
                      <a:pt x="56267" y="558092"/>
                      <a:pt x="59957" y="544278"/>
                    </a:cubicBezTo>
                    <a:lnTo>
                      <a:pt x="107001" y="367457"/>
                    </a:lnTo>
                    <a:lnTo>
                      <a:pt x="25828" y="367457"/>
                    </a:lnTo>
                    <a:cubicBezTo>
                      <a:pt x="19371" y="367457"/>
                      <a:pt x="12914" y="361010"/>
                      <a:pt x="12914" y="354563"/>
                    </a:cubicBezTo>
                    <a:lnTo>
                      <a:pt x="12914" y="48810"/>
                    </a:lnTo>
                    <a:cubicBezTo>
                      <a:pt x="5534" y="44205"/>
                      <a:pt x="0" y="35917"/>
                      <a:pt x="0" y="26707"/>
                    </a:cubicBezTo>
                    <a:cubicBezTo>
                      <a:pt x="0" y="11972"/>
                      <a:pt x="11991" y="0"/>
                      <a:pt x="258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 dirty="0"/>
              </a:p>
            </p:txBody>
          </p:sp>
        </p:grpSp>
        <p:grpSp>
          <p:nvGrpSpPr>
            <p:cNvPr id="56" name="ïs1ïḋê"/>
            <p:cNvGrpSpPr/>
            <p:nvPr/>
          </p:nvGrpSpPr>
          <p:grpSpPr>
            <a:xfrm>
              <a:off x="4367757" y="3383268"/>
              <a:ext cx="3497848" cy="1596413"/>
              <a:chOff x="717022" y="3383268"/>
              <a:chExt cx="3497848" cy="1596413"/>
            </a:xfrm>
          </p:grpSpPr>
          <p:sp>
            <p:nvSpPr>
              <p:cNvPr id="59" name="íṧ1iḍè"/>
              <p:cNvSpPr/>
              <p:nvPr/>
            </p:nvSpPr>
            <p:spPr>
              <a:xfrm>
                <a:off x="717022" y="3427340"/>
                <a:ext cx="3495482" cy="1552341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>
                <a:outerShdw dist="38100" dir="10800000" algn="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íšlîḍe"/>
              <p:cNvSpPr/>
              <p:nvPr/>
            </p:nvSpPr>
            <p:spPr>
              <a:xfrm flipH="1">
                <a:off x="3652230" y="3441737"/>
                <a:ext cx="562640" cy="740667"/>
              </a:xfrm>
              <a:prstGeom prst="diagStripe">
                <a:avLst>
                  <a:gd name="adj" fmla="val 3141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islíďê"/>
              <p:cNvSpPr/>
              <p:nvPr/>
            </p:nvSpPr>
            <p:spPr>
              <a:xfrm rot="3173927">
                <a:off x="3717842" y="3570357"/>
                <a:ext cx="646331" cy="272153"/>
              </a:xfrm>
              <a:prstGeom prst="rect">
                <a:avLst/>
              </a:prstGeom>
            </p:spPr>
            <p:txBody>
              <a:bodyPr wrap="square" anchor="ctr" anchorCtr="0">
                <a:normAutofit fontScale="85000" lnSpcReduction="200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50%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ïṣlïḍê"/>
              <p:cNvSpPr txBox="1"/>
              <p:nvPr/>
            </p:nvSpPr>
            <p:spPr>
              <a:xfrm>
                <a:off x="1606249" y="3663814"/>
                <a:ext cx="2523029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63" name="îşļiḓé"/>
              <p:cNvSpPr txBox="1"/>
              <p:nvPr/>
            </p:nvSpPr>
            <p:spPr>
              <a:xfrm>
                <a:off x="1606249" y="4113514"/>
                <a:ext cx="2523029" cy="69330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64" name="iṣľíďè"/>
              <p:cNvSpPr/>
              <p:nvPr/>
            </p:nvSpPr>
            <p:spPr bwMode="auto">
              <a:xfrm>
                <a:off x="948117" y="3918150"/>
                <a:ext cx="505580" cy="591840"/>
              </a:xfrm>
              <a:custGeom>
                <a:avLst/>
                <a:gdLst>
                  <a:gd name="connsiteX0" fmla="*/ 99870 w 489903"/>
                  <a:gd name="connsiteY0" fmla="*/ 331023 h 573488"/>
                  <a:gd name="connsiteX1" fmla="*/ 390064 w 489903"/>
                  <a:gd name="connsiteY1" fmla="*/ 331023 h 573488"/>
                  <a:gd name="connsiteX2" fmla="*/ 415037 w 489903"/>
                  <a:gd name="connsiteY2" fmla="*/ 355958 h 573488"/>
                  <a:gd name="connsiteX3" fmla="*/ 415037 w 489903"/>
                  <a:gd name="connsiteY3" fmla="*/ 524479 h 573488"/>
                  <a:gd name="connsiteX4" fmla="*/ 390064 w 489903"/>
                  <a:gd name="connsiteY4" fmla="*/ 548554 h 573488"/>
                  <a:gd name="connsiteX5" fmla="*/ 433120 w 489903"/>
                  <a:gd name="connsiteY5" fmla="*/ 548554 h 573488"/>
                  <a:gd name="connsiteX6" fmla="*/ 415037 w 489903"/>
                  <a:gd name="connsiteY6" fmla="*/ 573488 h 573488"/>
                  <a:gd name="connsiteX7" fmla="*/ 74897 w 489903"/>
                  <a:gd name="connsiteY7" fmla="*/ 573488 h 573488"/>
                  <a:gd name="connsiteX8" fmla="*/ 55953 w 489903"/>
                  <a:gd name="connsiteY8" fmla="*/ 548554 h 573488"/>
                  <a:gd name="connsiteX9" fmla="*/ 99870 w 489903"/>
                  <a:gd name="connsiteY9" fmla="*/ 548554 h 573488"/>
                  <a:gd name="connsiteX10" fmla="*/ 74897 w 489903"/>
                  <a:gd name="connsiteY10" fmla="*/ 524479 h 573488"/>
                  <a:gd name="connsiteX11" fmla="*/ 74897 w 489903"/>
                  <a:gd name="connsiteY11" fmla="*/ 355958 h 573488"/>
                  <a:gd name="connsiteX12" fmla="*/ 99870 w 489903"/>
                  <a:gd name="connsiteY12" fmla="*/ 331023 h 573488"/>
                  <a:gd name="connsiteX13" fmla="*/ 275517 w 489903"/>
                  <a:gd name="connsiteY13" fmla="*/ 0 h 573488"/>
                  <a:gd name="connsiteX14" fmla="*/ 283266 w 489903"/>
                  <a:gd name="connsiteY14" fmla="*/ 0 h 573488"/>
                  <a:gd name="connsiteX15" fmla="*/ 284988 w 489903"/>
                  <a:gd name="connsiteY15" fmla="*/ 1719 h 573488"/>
                  <a:gd name="connsiteX16" fmla="*/ 278961 w 489903"/>
                  <a:gd name="connsiteY16" fmla="*/ 6877 h 573488"/>
                  <a:gd name="connsiteX17" fmla="*/ 278961 w 489903"/>
                  <a:gd name="connsiteY17" fmla="*/ 17194 h 573488"/>
                  <a:gd name="connsiteX18" fmla="*/ 304790 w 489903"/>
                  <a:gd name="connsiteY18" fmla="*/ 39546 h 573488"/>
                  <a:gd name="connsiteX19" fmla="*/ 315983 w 489903"/>
                  <a:gd name="connsiteY19" fmla="*/ 64477 h 573488"/>
                  <a:gd name="connsiteX20" fmla="*/ 315983 w 489903"/>
                  <a:gd name="connsiteY20" fmla="*/ 97145 h 573488"/>
                  <a:gd name="connsiteX21" fmla="*/ 319427 w 489903"/>
                  <a:gd name="connsiteY21" fmla="*/ 105742 h 573488"/>
                  <a:gd name="connsiteX22" fmla="*/ 321149 w 489903"/>
                  <a:gd name="connsiteY22" fmla="*/ 108322 h 573488"/>
                  <a:gd name="connsiteX23" fmla="*/ 318566 w 489903"/>
                  <a:gd name="connsiteY23" fmla="*/ 134972 h 573488"/>
                  <a:gd name="connsiteX24" fmla="*/ 318566 w 489903"/>
                  <a:gd name="connsiteY24" fmla="*/ 135832 h 573488"/>
                  <a:gd name="connsiteX25" fmla="*/ 303929 w 489903"/>
                  <a:gd name="connsiteY25" fmla="*/ 173658 h 573488"/>
                  <a:gd name="connsiteX26" fmla="*/ 303929 w 489903"/>
                  <a:gd name="connsiteY26" fmla="*/ 174518 h 573488"/>
                  <a:gd name="connsiteX27" fmla="*/ 296180 w 489903"/>
                  <a:gd name="connsiteY27" fmla="*/ 215784 h 573488"/>
                  <a:gd name="connsiteX28" fmla="*/ 297902 w 489903"/>
                  <a:gd name="connsiteY28" fmla="*/ 220082 h 573488"/>
                  <a:gd name="connsiteX29" fmla="*/ 304790 w 489903"/>
                  <a:gd name="connsiteY29" fmla="*/ 229539 h 573488"/>
                  <a:gd name="connsiteX30" fmla="*/ 310817 w 489903"/>
                  <a:gd name="connsiteY30" fmla="*/ 246733 h 573488"/>
                  <a:gd name="connsiteX31" fmla="*/ 316844 w 489903"/>
                  <a:gd name="connsiteY31" fmla="*/ 251891 h 573488"/>
                  <a:gd name="connsiteX32" fmla="*/ 430495 w 489903"/>
                  <a:gd name="connsiteY32" fmla="*/ 292297 h 573488"/>
                  <a:gd name="connsiteX33" fmla="*/ 445993 w 489903"/>
                  <a:gd name="connsiteY33" fmla="*/ 304332 h 573488"/>
                  <a:gd name="connsiteX34" fmla="*/ 489903 w 489903"/>
                  <a:gd name="connsiteY34" fmla="*/ 470254 h 573488"/>
                  <a:gd name="connsiteX35" fmla="*/ 435661 w 489903"/>
                  <a:gd name="connsiteY35" fmla="*/ 478851 h 573488"/>
                  <a:gd name="connsiteX36" fmla="*/ 435661 w 489903"/>
                  <a:gd name="connsiteY36" fmla="*/ 355915 h 573488"/>
                  <a:gd name="connsiteX37" fmla="*/ 390028 w 489903"/>
                  <a:gd name="connsiteY37" fmla="*/ 310350 h 573488"/>
                  <a:gd name="connsiteX38" fmla="*/ 253992 w 489903"/>
                  <a:gd name="connsiteY38" fmla="*/ 310350 h 573488"/>
                  <a:gd name="connsiteX39" fmla="*/ 249687 w 489903"/>
                  <a:gd name="connsiteY39" fmla="*/ 280261 h 573488"/>
                  <a:gd name="connsiteX40" fmla="*/ 264324 w 489903"/>
                  <a:gd name="connsiteY40" fmla="*/ 265646 h 573488"/>
                  <a:gd name="connsiteX41" fmla="*/ 258297 w 489903"/>
                  <a:gd name="connsiteY41" fmla="*/ 251031 h 573488"/>
                  <a:gd name="connsiteX42" fmla="*/ 231606 w 489903"/>
                  <a:gd name="connsiteY42" fmla="*/ 251031 h 573488"/>
                  <a:gd name="connsiteX43" fmla="*/ 225579 w 489903"/>
                  <a:gd name="connsiteY43" fmla="*/ 265646 h 573488"/>
                  <a:gd name="connsiteX44" fmla="*/ 240216 w 489903"/>
                  <a:gd name="connsiteY44" fmla="*/ 280261 h 573488"/>
                  <a:gd name="connsiteX45" fmla="*/ 235911 w 489903"/>
                  <a:gd name="connsiteY45" fmla="*/ 310350 h 573488"/>
                  <a:gd name="connsiteX46" fmla="*/ 99875 w 489903"/>
                  <a:gd name="connsiteY46" fmla="*/ 310350 h 573488"/>
                  <a:gd name="connsiteX47" fmla="*/ 54242 w 489903"/>
                  <a:gd name="connsiteY47" fmla="*/ 355915 h 573488"/>
                  <a:gd name="connsiteX48" fmla="*/ 54242 w 489903"/>
                  <a:gd name="connsiteY48" fmla="*/ 478851 h 573488"/>
                  <a:gd name="connsiteX49" fmla="*/ 0 w 489903"/>
                  <a:gd name="connsiteY49" fmla="*/ 470254 h 573488"/>
                  <a:gd name="connsiteX50" fmla="*/ 43910 w 489903"/>
                  <a:gd name="connsiteY50" fmla="*/ 305192 h 573488"/>
                  <a:gd name="connsiteX51" fmla="*/ 60269 w 489903"/>
                  <a:gd name="connsiteY51" fmla="*/ 293156 h 573488"/>
                  <a:gd name="connsiteX52" fmla="*/ 172198 w 489903"/>
                  <a:gd name="connsiteY52" fmla="*/ 251031 h 573488"/>
                  <a:gd name="connsiteX53" fmla="*/ 176503 w 489903"/>
                  <a:gd name="connsiteY53" fmla="*/ 246733 h 573488"/>
                  <a:gd name="connsiteX54" fmla="*/ 182530 w 489903"/>
                  <a:gd name="connsiteY54" fmla="*/ 229539 h 573488"/>
                  <a:gd name="connsiteX55" fmla="*/ 190279 w 489903"/>
                  <a:gd name="connsiteY55" fmla="*/ 220082 h 573488"/>
                  <a:gd name="connsiteX56" fmla="*/ 193723 w 489903"/>
                  <a:gd name="connsiteY56" fmla="*/ 215784 h 573488"/>
                  <a:gd name="connsiteX57" fmla="*/ 196306 w 489903"/>
                  <a:gd name="connsiteY57" fmla="*/ 190852 h 573488"/>
                  <a:gd name="connsiteX58" fmla="*/ 194584 w 489903"/>
                  <a:gd name="connsiteY58" fmla="*/ 184835 h 573488"/>
                  <a:gd name="connsiteX59" fmla="*/ 180808 w 489903"/>
                  <a:gd name="connsiteY59" fmla="*/ 156465 h 573488"/>
                  <a:gd name="connsiteX60" fmla="*/ 175642 w 489903"/>
                  <a:gd name="connsiteY60" fmla="*/ 140990 h 573488"/>
                  <a:gd name="connsiteX61" fmla="*/ 170476 w 489903"/>
                  <a:gd name="connsiteY61" fmla="*/ 118638 h 573488"/>
                  <a:gd name="connsiteX62" fmla="*/ 169615 w 489903"/>
                  <a:gd name="connsiteY62" fmla="*/ 110901 h 573488"/>
                  <a:gd name="connsiteX63" fmla="*/ 173920 w 489903"/>
                  <a:gd name="connsiteY63" fmla="*/ 102304 h 573488"/>
                  <a:gd name="connsiteX64" fmla="*/ 176503 w 489903"/>
                  <a:gd name="connsiteY64" fmla="*/ 97145 h 573488"/>
                  <a:gd name="connsiteX65" fmla="*/ 176503 w 489903"/>
                  <a:gd name="connsiteY65" fmla="*/ 80811 h 573488"/>
                  <a:gd name="connsiteX66" fmla="*/ 176503 w 489903"/>
                  <a:gd name="connsiteY66" fmla="*/ 59319 h 573488"/>
                  <a:gd name="connsiteX67" fmla="*/ 196306 w 489903"/>
                  <a:gd name="connsiteY67" fmla="*/ 27510 h 573488"/>
                  <a:gd name="connsiteX68" fmla="*/ 246243 w 489903"/>
                  <a:gd name="connsiteY68" fmla="*/ 5158 h 573488"/>
                  <a:gd name="connsiteX69" fmla="*/ 275517 w 489903"/>
                  <a:gd name="connsiteY69" fmla="*/ 0 h 5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9903" h="573488">
                    <a:moveTo>
                      <a:pt x="99870" y="331023"/>
                    </a:moveTo>
                    <a:lnTo>
                      <a:pt x="390064" y="331023"/>
                    </a:lnTo>
                    <a:cubicBezTo>
                      <a:pt x="403842" y="331023"/>
                      <a:pt x="415037" y="342201"/>
                      <a:pt x="415037" y="355958"/>
                    </a:cubicBezTo>
                    <a:lnTo>
                      <a:pt x="415037" y="524479"/>
                    </a:lnTo>
                    <a:cubicBezTo>
                      <a:pt x="415037" y="538236"/>
                      <a:pt x="403842" y="548554"/>
                      <a:pt x="390064" y="548554"/>
                    </a:cubicBezTo>
                    <a:lnTo>
                      <a:pt x="433120" y="548554"/>
                    </a:lnTo>
                    <a:cubicBezTo>
                      <a:pt x="433120" y="568329"/>
                      <a:pt x="425370" y="573488"/>
                      <a:pt x="415037" y="573488"/>
                    </a:cubicBezTo>
                    <a:lnTo>
                      <a:pt x="74897" y="573488"/>
                    </a:lnTo>
                    <a:cubicBezTo>
                      <a:pt x="64564" y="573488"/>
                      <a:pt x="55953" y="568329"/>
                      <a:pt x="55953" y="548554"/>
                    </a:cubicBezTo>
                    <a:lnTo>
                      <a:pt x="99870" y="548554"/>
                    </a:lnTo>
                    <a:cubicBezTo>
                      <a:pt x="86092" y="548554"/>
                      <a:pt x="74897" y="538236"/>
                      <a:pt x="74897" y="524479"/>
                    </a:cubicBezTo>
                    <a:lnTo>
                      <a:pt x="74897" y="355958"/>
                    </a:lnTo>
                    <a:cubicBezTo>
                      <a:pt x="74897" y="342201"/>
                      <a:pt x="86092" y="331023"/>
                      <a:pt x="99870" y="331023"/>
                    </a:cubicBezTo>
                    <a:close/>
                    <a:moveTo>
                      <a:pt x="275517" y="0"/>
                    </a:moveTo>
                    <a:cubicBezTo>
                      <a:pt x="278100" y="0"/>
                      <a:pt x="280683" y="0"/>
                      <a:pt x="283266" y="0"/>
                    </a:cubicBezTo>
                    <a:cubicBezTo>
                      <a:pt x="284127" y="859"/>
                      <a:pt x="284127" y="1719"/>
                      <a:pt x="284988" y="1719"/>
                    </a:cubicBezTo>
                    <a:cubicBezTo>
                      <a:pt x="282405" y="3439"/>
                      <a:pt x="280683" y="5158"/>
                      <a:pt x="278961" y="6877"/>
                    </a:cubicBezTo>
                    <a:cubicBezTo>
                      <a:pt x="274656" y="10316"/>
                      <a:pt x="274656" y="12895"/>
                      <a:pt x="278961" y="17194"/>
                    </a:cubicBezTo>
                    <a:cubicBezTo>
                      <a:pt x="287570" y="24071"/>
                      <a:pt x="297041" y="31809"/>
                      <a:pt x="304790" y="39546"/>
                    </a:cubicBezTo>
                    <a:cubicBezTo>
                      <a:pt x="312539" y="45564"/>
                      <a:pt x="315983" y="55020"/>
                      <a:pt x="315983" y="64477"/>
                    </a:cubicBezTo>
                    <a:cubicBezTo>
                      <a:pt x="315983" y="81671"/>
                      <a:pt x="315983" y="79952"/>
                      <a:pt x="315983" y="97145"/>
                    </a:cubicBezTo>
                    <a:cubicBezTo>
                      <a:pt x="315983" y="100584"/>
                      <a:pt x="315122" y="104023"/>
                      <a:pt x="319427" y="105742"/>
                    </a:cubicBezTo>
                    <a:cubicBezTo>
                      <a:pt x="320288" y="105742"/>
                      <a:pt x="322010" y="107462"/>
                      <a:pt x="321149" y="108322"/>
                    </a:cubicBezTo>
                    <a:cubicBezTo>
                      <a:pt x="321149" y="117778"/>
                      <a:pt x="319427" y="126375"/>
                      <a:pt x="318566" y="134972"/>
                    </a:cubicBezTo>
                    <a:cubicBezTo>
                      <a:pt x="318566" y="134972"/>
                      <a:pt x="318566" y="135832"/>
                      <a:pt x="318566" y="135832"/>
                    </a:cubicBezTo>
                    <a:cubicBezTo>
                      <a:pt x="310817" y="147008"/>
                      <a:pt x="309956" y="160763"/>
                      <a:pt x="303929" y="173658"/>
                    </a:cubicBezTo>
                    <a:cubicBezTo>
                      <a:pt x="303929" y="173658"/>
                      <a:pt x="303929" y="174518"/>
                      <a:pt x="303929" y="174518"/>
                    </a:cubicBezTo>
                    <a:cubicBezTo>
                      <a:pt x="292736" y="186554"/>
                      <a:pt x="296180" y="202028"/>
                      <a:pt x="296180" y="215784"/>
                    </a:cubicBezTo>
                    <a:cubicBezTo>
                      <a:pt x="296180" y="217503"/>
                      <a:pt x="297041" y="219222"/>
                      <a:pt x="297902" y="220082"/>
                    </a:cubicBezTo>
                    <a:cubicBezTo>
                      <a:pt x="302207" y="221801"/>
                      <a:pt x="303929" y="225240"/>
                      <a:pt x="304790" y="229539"/>
                    </a:cubicBezTo>
                    <a:cubicBezTo>
                      <a:pt x="306512" y="235557"/>
                      <a:pt x="308234" y="241574"/>
                      <a:pt x="310817" y="246733"/>
                    </a:cubicBezTo>
                    <a:cubicBezTo>
                      <a:pt x="311678" y="249312"/>
                      <a:pt x="315122" y="251031"/>
                      <a:pt x="316844" y="251891"/>
                    </a:cubicBezTo>
                    <a:cubicBezTo>
                      <a:pt x="349562" y="263927"/>
                      <a:pt x="399499" y="276822"/>
                      <a:pt x="430495" y="292297"/>
                    </a:cubicBezTo>
                    <a:cubicBezTo>
                      <a:pt x="436522" y="295735"/>
                      <a:pt x="441688" y="299174"/>
                      <a:pt x="445993" y="304332"/>
                    </a:cubicBezTo>
                    <a:lnTo>
                      <a:pt x="489903" y="470254"/>
                    </a:lnTo>
                    <a:cubicBezTo>
                      <a:pt x="479571" y="470254"/>
                      <a:pt x="447715" y="473693"/>
                      <a:pt x="435661" y="478851"/>
                    </a:cubicBezTo>
                    <a:lnTo>
                      <a:pt x="435661" y="355915"/>
                    </a:lnTo>
                    <a:cubicBezTo>
                      <a:pt x="435661" y="330983"/>
                      <a:pt x="414997" y="310350"/>
                      <a:pt x="390028" y="310350"/>
                    </a:cubicBezTo>
                    <a:lnTo>
                      <a:pt x="253992" y="310350"/>
                    </a:lnTo>
                    <a:lnTo>
                      <a:pt x="249687" y="280261"/>
                    </a:lnTo>
                    <a:lnTo>
                      <a:pt x="264324" y="265646"/>
                    </a:lnTo>
                    <a:lnTo>
                      <a:pt x="258297" y="251031"/>
                    </a:lnTo>
                    <a:lnTo>
                      <a:pt x="231606" y="251031"/>
                    </a:lnTo>
                    <a:lnTo>
                      <a:pt x="225579" y="265646"/>
                    </a:lnTo>
                    <a:lnTo>
                      <a:pt x="240216" y="280261"/>
                    </a:lnTo>
                    <a:lnTo>
                      <a:pt x="235911" y="310350"/>
                    </a:lnTo>
                    <a:lnTo>
                      <a:pt x="99875" y="310350"/>
                    </a:lnTo>
                    <a:cubicBezTo>
                      <a:pt x="74045" y="310350"/>
                      <a:pt x="54242" y="330983"/>
                      <a:pt x="54242" y="355915"/>
                    </a:cubicBezTo>
                    <a:lnTo>
                      <a:pt x="54242" y="478851"/>
                    </a:lnTo>
                    <a:cubicBezTo>
                      <a:pt x="42188" y="473693"/>
                      <a:pt x="10332" y="470254"/>
                      <a:pt x="0" y="470254"/>
                    </a:cubicBezTo>
                    <a:lnTo>
                      <a:pt x="43910" y="305192"/>
                    </a:lnTo>
                    <a:cubicBezTo>
                      <a:pt x="48215" y="300034"/>
                      <a:pt x="54242" y="296595"/>
                      <a:pt x="60269" y="293156"/>
                    </a:cubicBezTo>
                    <a:cubicBezTo>
                      <a:pt x="70601" y="287998"/>
                      <a:pt x="162727" y="255330"/>
                      <a:pt x="172198" y="251031"/>
                    </a:cubicBezTo>
                    <a:cubicBezTo>
                      <a:pt x="173920" y="250171"/>
                      <a:pt x="175642" y="248452"/>
                      <a:pt x="176503" y="246733"/>
                    </a:cubicBezTo>
                    <a:cubicBezTo>
                      <a:pt x="179086" y="240715"/>
                      <a:pt x="180808" y="235557"/>
                      <a:pt x="182530" y="229539"/>
                    </a:cubicBezTo>
                    <a:cubicBezTo>
                      <a:pt x="184252" y="225240"/>
                      <a:pt x="185113" y="220942"/>
                      <a:pt x="190279" y="220082"/>
                    </a:cubicBezTo>
                    <a:cubicBezTo>
                      <a:pt x="192001" y="220082"/>
                      <a:pt x="193723" y="217503"/>
                      <a:pt x="193723" y="215784"/>
                    </a:cubicBezTo>
                    <a:cubicBezTo>
                      <a:pt x="194584" y="207187"/>
                      <a:pt x="195445" y="198590"/>
                      <a:pt x="196306" y="190852"/>
                    </a:cubicBezTo>
                    <a:cubicBezTo>
                      <a:pt x="196306" y="189133"/>
                      <a:pt x="195445" y="186554"/>
                      <a:pt x="194584" y="184835"/>
                    </a:cubicBezTo>
                    <a:cubicBezTo>
                      <a:pt x="186835" y="177097"/>
                      <a:pt x="182530" y="167641"/>
                      <a:pt x="180808" y="156465"/>
                    </a:cubicBezTo>
                    <a:cubicBezTo>
                      <a:pt x="179947" y="151306"/>
                      <a:pt x="177364" y="146148"/>
                      <a:pt x="175642" y="140990"/>
                    </a:cubicBezTo>
                    <a:cubicBezTo>
                      <a:pt x="173920" y="133253"/>
                      <a:pt x="172198" y="126375"/>
                      <a:pt x="170476" y="118638"/>
                    </a:cubicBezTo>
                    <a:cubicBezTo>
                      <a:pt x="169615" y="116059"/>
                      <a:pt x="169615" y="113480"/>
                      <a:pt x="169615" y="110901"/>
                    </a:cubicBezTo>
                    <a:cubicBezTo>
                      <a:pt x="168754" y="106602"/>
                      <a:pt x="168754" y="104023"/>
                      <a:pt x="173920" y="102304"/>
                    </a:cubicBezTo>
                    <a:cubicBezTo>
                      <a:pt x="174781" y="101444"/>
                      <a:pt x="176503" y="98865"/>
                      <a:pt x="176503" y="97145"/>
                    </a:cubicBezTo>
                    <a:cubicBezTo>
                      <a:pt x="176503" y="85110"/>
                      <a:pt x="176503" y="91987"/>
                      <a:pt x="176503" y="80811"/>
                    </a:cubicBezTo>
                    <a:cubicBezTo>
                      <a:pt x="176503" y="73074"/>
                      <a:pt x="176503" y="66196"/>
                      <a:pt x="176503" y="59319"/>
                    </a:cubicBezTo>
                    <a:cubicBezTo>
                      <a:pt x="178225" y="45564"/>
                      <a:pt x="185974" y="36107"/>
                      <a:pt x="196306" y="27510"/>
                    </a:cubicBezTo>
                    <a:cubicBezTo>
                      <a:pt x="210942" y="15474"/>
                      <a:pt x="228162" y="9456"/>
                      <a:pt x="246243" y="5158"/>
                    </a:cubicBezTo>
                    <a:cubicBezTo>
                      <a:pt x="255714" y="3439"/>
                      <a:pt x="266046" y="1719"/>
                      <a:pt x="2755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57" name="íṡľiḍê"/>
            <p:cNvSpPr txBox="1"/>
            <p:nvPr/>
          </p:nvSpPr>
          <p:spPr>
            <a:xfrm>
              <a:off x="673099" y="1673225"/>
              <a:ext cx="10845790" cy="4797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b="1" dirty="0"/>
                <a:t>Unified fonts make reading more fluent.</a:t>
              </a:r>
              <a:endParaRPr lang="en-US" b="1" dirty="0"/>
            </a:p>
          </p:txBody>
        </p:sp>
        <p:sp>
          <p:nvSpPr>
            <p:cNvPr id="58" name="íṣlïḋé"/>
            <p:cNvSpPr txBox="1"/>
            <p:nvPr/>
          </p:nvSpPr>
          <p:spPr>
            <a:xfrm>
              <a:off x="673107" y="2153018"/>
              <a:ext cx="10845793" cy="693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  <a:endParaRPr lang="en-US" sz="1100" dirty="0"/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  <a:endParaRPr lang="en-US" sz="1100" dirty="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114" name="46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2601" y="1130300"/>
            <a:ext cx="10436299" cy="5003800"/>
            <a:chOff x="1082601" y="1130300"/>
            <a:chExt cx="10436299" cy="5003800"/>
          </a:xfrm>
        </p:grpSpPr>
        <p:grpSp>
          <p:nvGrpSpPr>
            <p:cNvPr id="115" name="ïS1idê"/>
            <p:cNvGrpSpPr/>
            <p:nvPr/>
          </p:nvGrpSpPr>
          <p:grpSpPr>
            <a:xfrm>
              <a:off x="1082601" y="1269513"/>
              <a:ext cx="4597624" cy="4751774"/>
              <a:chOff x="849666" y="1269514"/>
              <a:chExt cx="4597624" cy="4751774"/>
            </a:xfrm>
          </p:grpSpPr>
          <p:sp>
            <p:nvSpPr>
              <p:cNvPr id="131" name="ïšlïďé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2" name="íṣ1íḍé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3" name="îṥḷïďe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4" name="i$ḷïḑe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5" name="iśḷiḍè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6" name="îṣlîdè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7" name="íśļïḑè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8" name="íślîḑe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9" name="ïšliḑe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grpSp>
            <p:nvGrpSpPr>
              <p:cNvPr id="140" name="ï$ḷide"/>
              <p:cNvGrpSpPr/>
              <p:nvPr/>
            </p:nvGrpSpPr>
            <p:grpSpPr>
              <a:xfrm rot="18972328" flipH="1">
                <a:off x="1710885" y="1269514"/>
                <a:ext cx="907690" cy="2899258"/>
                <a:chOff x="943993" y="1899821"/>
                <a:chExt cx="584445" cy="1866782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42" name="işľiḓé"/>
                <p:cNvSpPr/>
                <p:nvPr/>
              </p:nvSpPr>
              <p:spPr>
                <a:xfrm>
                  <a:off x="1186649" y="1973314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43" name="ïṩlïďé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44" name="ísľiḑé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5" name="íṩļíḑe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</p:grpSp>
          <p:sp>
            <p:nvSpPr>
              <p:cNvPr id="141" name="ïṡḷîḋè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116" name="iṣ1iḍe"/>
            <p:cNvSpPr/>
            <p:nvPr/>
          </p:nvSpPr>
          <p:spPr bwMode="auto">
            <a:xfrm>
              <a:off x="7332551" y="2255508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117" name="iśļiďe"/>
            <p:cNvSpPr/>
            <p:nvPr/>
          </p:nvSpPr>
          <p:spPr bwMode="auto">
            <a:xfrm>
              <a:off x="7332551" y="2843548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118" name="iṥľîḋè"/>
            <p:cNvSpPr/>
            <p:nvPr/>
          </p:nvSpPr>
          <p:spPr bwMode="auto">
            <a:xfrm>
              <a:off x="7332551" y="3431588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119" name="îṥľîḑe"/>
            <p:cNvSpPr/>
            <p:nvPr/>
          </p:nvSpPr>
          <p:spPr bwMode="auto">
            <a:xfrm>
              <a:off x="7332551" y="4019628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sp>
          <p:nvSpPr>
            <p:cNvPr id="120" name="îṥľiḋè"/>
            <p:cNvSpPr/>
            <p:nvPr/>
          </p:nvSpPr>
          <p:spPr bwMode="auto">
            <a:xfrm>
              <a:off x="7332551" y="4607668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  <a:endParaRPr lang="en-US" altLang="zh-CN" sz="1200" dirty="0"/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6972552" y="275014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6972552" y="33381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6972552" y="392622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6972552" y="451426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ïslïḓe"/>
            <p:cNvSpPr/>
            <p:nvPr/>
          </p:nvSpPr>
          <p:spPr bwMode="auto">
            <a:xfrm>
              <a:off x="6908714" y="2303720"/>
              <a:ext cx="390974" cy="304800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î$ļidè"/>
            <p:cNvSpPr/>
            <p:nvPr/>
          </p:nvSpPr>
          <p:spPr bwMode="auto">
            <a:xfrm>
              <a:off x="6908714" y="2864536"/>
              <a:ext cx="390974" cy="35924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127" name="iṩľíḍe"/>
            <p:cNvSpPr/>
            <p:nvPr/>
          </p:nvSpPr>
          <p:spPr bwMode="auto">
            <a:xfrm>
              <a:off x="6908714" y="3465160"/>
              <a:ext cx="390974" cy="334072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128" name="ï$1ídé"/>
            <p:cNvSpPr/>
            <p:nvPr/>
          </p:nvSpPr>
          <p:spPr bwMode="auto">
            <a:xfrm>
              <a:off x="6908715" y="4044316"/>
              <a:ext cx="390973" cy="351835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iṥ1iḑê"/>
            <p:cNvSpPr/>
            <p:nvPr/>
          </p:nvSpPr>
          <p:spPr bwMode="auto">
            <a:xfrm>
              <a:off x="6908714" y="4613105"/>
              <a:ext cx="390974" cy="390334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cxnSp>
          <p:nvCxnSpPr>
            <p:cNvPr id="130" name="直接连接符 129"/>
            <p:cNvCxnSpPr/>
            <p:nvPr/>
          </p:nvCxnSpPr>
          <p:spPr>
            <a:xfrm>
              <a:off x="6231000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e00eab8d-f822-465e-86d2-4dfa6ec085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2050"/>
            <a:ext cx="10852152" cy="5011575"/>
            <a:chOff x="669925" y="1132050"/>
            <a:chExt cx="10852152" cy="5011575"/>
          </a:xfrm>
        </p:grpSpPr>
        <p:sp>
          <p:nvSpPr>
            <p:cNvPr id="6" name="ïSḻîḑè"/>
            <p:cNvSpPr/>
            <p:nvPr/>
          </p:nvSpPr>
          <p:spPr bwMode="auto">
            <a:xfrm>
              <a:off x="669925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ïšlïḑè"/>
            <p:cNvSpPr/>
            <p:nvPr/>
          </p:nvSpPr>
          <p:spPr bwMode="auto">
            <a:xfrm>
              <a:off x="6235191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/>
            <p:cNvCxnSpPr>
              <a:endCxn id="13" idx="0"/>
            </p:cNvCxnSpPr>
            <p:nvPr/>
          </p:nvCxnSpPr>
          <p:spPr>
            <a:xfrm flipH="1">
              <a:off x="6095207" y="1132050"/>
              <a:ext cx="786" cy="4411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şḷïḑê"/>
            <p:cNvSpPr/>
            <p:nvPr/>
          </p:nvSpPr>
          <p:spPr bwMode="auto">
            <a:xfrm>
              <a:off x="688311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sp>
          <p:nvSpPr>
            <p:cNvPr id="10" name="îśļîdè"/>
            <p:cNvSpPr/>
            <p:nvPr/>
          </p:nvSpPr>
          <p:spPr bwMode="auto">
            <a:xfrm>
              <a:off x="6112807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69925" y="113205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69925" y="175085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ïďe"/>
            <p:cNvSpPr/>
            <p:nvPr/>
          </p:nvSpPr>
          <p:spPr>
            <a:xfrm>
              <a:off x="669925" y="5544000"/>
              <a:ext cx="10850563" cy="59962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>
              <a:noFill/>
              <a:miter lim="800000"/>
            </a:ln>
          </p:spPr>
          <p:txBody>
            <a:bodyPr wrap="square" lIns="9000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  <a:endParaRPr lang="en-US" altLang="zh-CN" sz="1200" dirty="0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31a3033-a2ca-4846-868d-af01971ba1e6" descr="2ycAAB+LCAAAAAAABADtl9uO2jAQht8lbe/oKgfbLLkL29Kuqraoi3pQtRdp4gW3OaBgVnsQ714bkjAmyeKthFQS7sCesWf++fEnHo2X/H5ODde4iv2Mv2H+NPPjS05jo2dchoabLKOoZwxZErJk+i5Ll/OF4f58LNPgzjfGZ1/9aEllbsI486PNV7cSX4R9ZAmLl3EeZp6ZYsm/A0uWuVlkYRhRGHaZcJrdljdYcm39+Ypn4oJRmsU+Fxc+mqtXRr5luKh/Zq5kckjvRFLPmGzKKurJy5MC1PYpN2Sb43TBWZpsM8a+0I2Kkmqa3UnahoqyaMZZ4EdexKZJTBNZ8TDlPJX6v08z9pAmXN0W/VEezMT+B0rnuYBX7EFceONHC1rIMPPn9JO4qOhuvWCJtC808jm7VSKUNctYlX2VQVKO3bCecvJ1qeZWHdGrqFoRedVrFGhC7/jzJJUZUM+64Tc1sy5HHgBLz0t4Xt2FLP/kip1k2M3nm5sF5d/HNAtENcN7RX75O8DVmO1EDPc1iPjRfIpZjYGnmGdWeY0ann+r99tG2Xq7Qds8OR7VaLvDqupeN7frmsmV79VFGqXZ/veqCKvsCyVYQCczGtMiZsIS7iWhKD0s5B1mbDrjCV0sCgF//aYBB2kullHLxUyc+WI0QnafeJ5RdGqu6h6t4kLdR2snXsec65SqJb1A2iSvHDii0mdRvv6Mh37wp2IbOPSiC2XUm8WnR/2fo4kQiCa7c2iyddBk66HJVtBkHy+a7BOaDoSmJrtB2+x/tmyIJrulaCIKmixyPvDMWjTZrUSTDdFUsY3dATRh5V+T0zk0OTpocvTQ5Choco4XTc4JTQdCU5PdoG32P1sORJPTUjT1FTQ5I48M7Fo0Oa1EkwPRVLGN0wE09S2IJtQ5NCEdNCE9NCEFTeh40YROaDoQmprsBm2z/9lCEE2opWg6V9CELdL3UC2aUCvRhCCaKrZBHUATtiGacOfQhHXQhPXQhBU04eNFEz6h6UBoarIbtM3+ZwtDNOGWommgouktvvDq/zXhVqIJQzRVbIM7gCYygGginUMT0UET0UMTUdBEjhdN5ISmA6GpyW7QNvufLQLRRFqKJstU2NQn584A17KJtJJNBLKp4huizabr1V+gTizn2ycAAA=="/>
          <p:cNvGrpSpPr>
            <a:grpSpLocks noChangeAspect="1"/>
          </p:cNvGrpSpPr>
          <p:nvPr/>
        </p:nvGrpSpPr>
        <p:grpSpPr>
          <a:xfrm>
            <a:off x="1842836" y="1675506"/>
            <a:ext cx="8506328" cy="3506989"/>
            <a:chOff x="1842836" y="1675193"/>
            <a:chExt cx="8506328" cy="3506989"/>
          </a:xfrm>
        </p:grpSpPr>
        <p:sp>
          <p:nvSpPr>
            <p:cNvPr id="6" name="ValueShape1"/>
            <p:cNvSpPr/>
            <p:nvPr/>
          </p:nvSpPr>
          <p:spPr>
            <a:xfrm>
              <a:off x="4012900" y="3534554"/>
              <a:ext cx="646759" cy="1216628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ValueBack1"/>
            <p:cNvSpPr/>
            <p:nvPr/>
          </p:nvSpPr>
          <p:spPr>
            <a:xfrm rot="10800000">
              <a:off x="4011417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1 w 648470"/>
                <a:gd name="connsiteY3" fmla="*/ 51059 h 578680"/>
                <a:gd name="connsiteX4" fmla="*/ 51912 w 648470"/>
                <a:gd name="connsiteY4" fmla="*/ 119138 h 578680"/>
                <a:gd name="connsiteX5" fmla="*/ 51912 w 648470"/>
                <a:gd name="connsiteY5" fmla="*/ 127649 h 578680"/>
                <a:gd name="connsiteX6" fmla="*/ 597275 w 648470"/>
                <a:gd name="connsiteY6" fmla="*/ 425499 h 578680"/>
                <a:gd name="connsiteX7" fmla="*/ 597275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2 w 648470"/>
                <a:gd name="connsiteY12" fmla="*/ 476560 h 578680"/>
                <a:gd name="connsiteX13" fmla="*/ 51912 w 648470"/>
                <a:gd name="connsiteY13" fmla="*/ 527620 h 578680"/>
                <a:gd name="connsiteX14" fmla="*/ 647611 w 648470"/>
                <a:gd name="connsiteY14" fmla="*/ 578680 h 578680"/>
                <a:gd name="connsiteX15" fmla="*/ 853 w 648470"/>
                <a:gd name="connsiteY15" fmla="*/ 578680 h 578680"/>
                <a:gd name="connsiteX16" fmla="*/ 853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1 w 648470"/>
                <a:gd name="connsiteY20" fmla="*/ 0 h 578680"/>
                <a:gd name="connsiteX21" fmla="*/ 528471 w 648470"/>
                <a:gd name="connsiteY21" fmla="*/ 0 h 578680"/>
                <a:gd name="connsiteX22" fmla="*/ 529014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1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1" y="51059"/>
                  </a:lnTo>
                  <a:cubicBezTo>
                    <a:pt x="82547" y="51059"/>
                    <a:pt x="51912" y="81694"/>
                    <a:pt x="51912" y="119138"/>
                  </a:cubicBezTo>
                  <a:lnTo>
                    <a:pt x="51912" y="127649"/>
                  </a:lnTo>
                  <a:close/>
                  <a:moveTo>
                    <a:pt x="597275" y="425499"/>
                  </a:moveTo>
                  <a:lnTo>
                    <a:pt x="597275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2" y="476560"/>
                  </a:lnTo>
                  <a:lnTo>
                    <a:pt x="51912" y="527620"/>
                  </a:lnTo>
                  <a:close/>
                  <a:moveTo>
                    <a:pt x="647611" y="578680"/>
                  </a:moveTo>
                  <a:lnTo>
                    <a:pt x="853" y="578680"/>
                  </a:lnTo>
                  <a:lnTo>
                    <a:pt x="853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1" y="0"/>
                  </a:lnTo>
                  <a:lnTo>
                    <a:pt x="528471" y="0"/>
                  </a:lnTo>
                  <a:lnTo>
                    <a:pt x="529014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1" y="47655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8" name="RelativeShape1"/>
            <p:cNvSpPr/>
            <p:nvPr/>
          </p:nvSpPr>
          <p:spPr>
            <a:xfrm>
              <a:off x="4012900" y="2162611"/>
              <a:ext cx="646759" cy="2588571"/>
            </a:xfrm>
            <a:prstGeom prst="frame">
              <a:avLst>
                <a:gd name="adj1" fmla="val 8987"/>
              </a:avLst>
            </a:prstGeom>
            <a:solidFill>
              <a:schemeClr val="accent1">
                <a:lumMod val="100000"/>
              </a:schemeClr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9" name="ValueBack1"/>
            <p:cNvSpPr/>
            <p:nvPr/>
          </p:nvSpPr>
          <p:spPr>
            <a:xfrm>
              <a:off x="4012043" y="1675193"/>
              <a:ext cx="646759" cy="490177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ValueText1"/>
            <p:cNvSpPr txBox="1"/>
            <p:nvPr/>
          </p:nvSpPr>
          <p:spPr>
            <a:xfrm>
              <a:off x="4165510" y="3564826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47%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ValueShape2"/>
            <p:cNvSpPr/>
            <p:nvPr/>
          </p:nvSpPr>
          <p:spPr>
            <a:xfrm>
              <a:off x="4716788" y="3042725"/>
              <a:ext cx="646759" cy="1708457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ValueBack2"/>
            <p:cNvSpPr/>
            <p:nvPr/>
          </p:nvSpPr>
          <p:spPr>
            <a:xfrm rot="10800000">
              <a:off x="4715305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1 w 648470"/>
                <a:gd name="connsiteY3" fmla="*/ 51059 h 578680"/>
                <a:gd name="connsiteX4" fmla="*/ 51912 w 648470"/>
                <a:gd name="connsiteY4" fmla="*/ 119138 h 578680"/>
                <a:gd name="connsiteX5" fmla="*/ 51912 w 648470"/>
                <a:gd name="connsiteY5" fmla="*/ 127649 h 578680"/>
                <a:gd name="connsiteX6" fmla="*/ 597276 w 648470"/>
                <a:gd name="connsiteY6" fmla="*/ 425499 h 578680"/>
                <a:gd name="connsiteX7" fmla="*/ 597276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2 w 648470"/>
                <a:gd name="connsiteY12" fmla="*/ 476560 h 578680"/>
                <a:gd name="connsiteX13" fmla="*/ 51912 w 648470"/>
                <a:gd name="connsiteY13" fmla="*/ 527620 h 578680"/>
                <a:gd name="connsiteX14" fmla="*/ 647612 w 648470"/>
                <a:gd name="connsiteY14" fmla="*/ 578680 h 578680"/>
                <a:gd name="connsiteX15" fmla="*/ 853 w 648470"/>
                <a:gd name="connsiteY15" fmla="*/ 578680 h 578680"/>
                <a:gd name="connsiteX16" fmla="*/ 853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1 w 648470"/>
                <a:gd name="connsiteY20" fmla="*/ 0 h 578680"/>
                <a:gd name="connsiteX21" fmla="*/ 528471 w 648470"/>
                <a:gd name="connsiteY21" fmla="*/ 0 h 578680"/>
                <a:gd name="connsiteX22" fmla="*/ 529015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2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1" y="51059"/>
                  </a:lnTo>
                  <a:cubicBezTo>
                    <a:pt x="82547" y="51059"/>
                    <a:pt x="51912" y="81694"/>
                    <a:pt x="51912" y="119138"/>
                  </a:cubicBezTo>
                  <a:lnTo>
                    <a:pt x="51912" y="127649"/>
                  </a:lnTo>
                  <a:close/>
                  <a:moveTo>
                    <a:pt x="597276" y="425499"/>
                  </a:moveTo>
                  <a:lnTo>
                    <a:pt x="597276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2" y="476560"/>
                  </a:lnTo>
                  <a:lnTo>
                    <a:pt x="51912" y="527620"/>
                  </a:lnTo>
                  <a:close/>
                  <a:moveTo>
                    <a:pt x="647612" y="578680"/>
                  </a:moveTo>
                  <a:lnTo>
                    <a:pt x="853" y="578680"/>
                  </a:lnTo>
                  <a:lnTo>
                    <a:pt x="853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1" y="0"/>
                  </a:lnTo>
                  <a:lnTo>
                    <a:pt x="528471" y="0"/>
                  </a:lnTo>
                  <a:lnTo>
                    <a:pt x="529015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2" y="476559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13" name="RelativeShape2"/>
            <p:cNvSpPr/>
            <p:nvPr/>
          </p:nvSpPr>
          <p:spPr>
            <a:xfrm>
              <a:off x="4716788" y="2162611"/>
              <a:ext cx="646759" cy="2588571"/>
            </a:xfrm>
            <a:prstGeom prst="frame">
              <a:avLst>
                <a:gd name="adj1" fmla="val 8987"/>
              </a:avLst>
            </a:prstGeom>
            <a:solidFill>
              <a:schemeClr val="accent2">
                <a:lumMod val="100000"/>
              </a:schemeClr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4" name="ValueBack2"/>
            <p:cNvSpPr/>
            <p:nvPr/>
          </p:nvSpPr>
          <p:spPr>
            <a:xfrm>
              <a:off x="4715931" y="1675193"/>
              <a:ext cx="646759" cy="490177"/>
            </a:xfrm>
            <a:prstGeom prst="triangl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ValueText2"/>
            <p:cNvSpPr txBox="1"/>
            <p:nvPr/>
          </p:nvSpPr>
          <p:spPr>
            <a:xfrm>
              <a:off x="4869398" y="3072997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66%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ValueShape3"/>
            <p:cNvSpPr/>
            <p:nvPr/>
          </p:nvSpPr>
          <p:spPr>
            <a:xfrm>
              <a:off x="5420677" y="3275697"/>
              <a:ext cx="646759" cy="147548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ValueBack3"/>
            <p:cNvSpPr/>
            <p:nvPr/>
          </p:nvSpPr>
          <p:spPr>
            <a:xfrm rot="10800000">
              <a:off x="5419194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1 w 648470"/>
                <a:gd name="connsiteY3" fmla="*/ 51059 h 578680"/>
                <a:gd name="connsiteX4" fmla="*/ 51912 w 648470"/>
                <a:gd name="connsiteY4" fmla="*/ 119138 h 578680"/>
                <a:gd name="connsiteX5" fmla="*/ 51912 w 648470"/>
                <a:gd name="connsiteY5" fmla="*/ 127649 h 578680"/>
                <a:gd name="connsiteX6" fmla="*/ 597276 w 648470"/>
                <a:gd name="connsiteY6" fmla="*/ 425499 h 578680"/>
                <a:gd name="connsiteX7" fmla="*/ 597276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2 w 648470"/>
                <a:gd name="connsiteY12" fmla="*/ 476560 h 578680"/>
                <a:gd name="connsiteX13" fmla="*/ 51912 w 648470"/>
                <a:gd name="connsiteY13" fmla="*/ 527620 h 578680"/>
                <a:gd name="connsiteX14" fmla="*/ 647612 w 648470"/>
                <a:gd name="connsiteY14" fmla="*/ 578680 h 578680"/>
                <a:gd name="connsiteX15" fmla="*/ 853 w 648470"/>
                <a:gd name="connsiteY15" fmla="*/ 578680 h 578680"/>
                <a:gd name="connsiteX16" fmla="*/ 853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1 w 648470"/>
                <a:gd name="connsiteY20" fmla="*/ 0 h 578680"/>
                <a:gd name="connsiteX21" fmla="*/ 528471 w 648470"/>
                <a:gd name="connsiteY21" fmla="*/ 0 h 578680"/>
                <a:gd name="connsiteX22" fmla="*/ 529015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2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1" y="51059"/>
                  </a:lnTo>
                  <a:cubicBezTo>
                    <a:pt x="82547" y="51059"/>
                    <a:pt x="51912" y="81694"/>
                    <a:pt x="51912" y="119138"/>
                  </a:cubicBezTo>
                  <a:lnTo>
                    <a:pt x="51912" y="127649"/>
                  </a:lnTo>
                  <a:close/>
                  <a:moveTo>
                    <a:pt x="597276" y="425499"/>
                  </a:moveTo>
                  <a:lnTo>
                    <a:pt x="597276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2" y="476560"/>
                  </a:lnTo>
                  <a:lnTo>
                    <a:pt x="51912" y="527620"/>
                  </a:lnTo>
                  <a:close/>
                  <a:moveTo>
                    <a:pt x="647612" y="578680"/>
                  </a:moveTo>
                  <a:lnTo>
                    <a:pt x="853" y="578680"/>
                  </a:lnTo>
                  <a:lnTo>
                    <a:pt x="853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1" y="0"/>
                  </a:lnTo>
                  <a:lnTo>
                    <a:pt x="528471" y="0"/>
                  </a:lnTo>
                  <a:lnTo>
                    <a:pt x="529015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2" y="476559"/>
                  </a:lnTo>
                  <a:close/>
                </a:path>
              </a:pathLst>
            </a:custGeom>
            <a:solidFill>
              <a:schemeClr val="accent3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18" name="RelativeShape3"/>
            <p:cNvSpPr/>
            <p:nvPr/>
          </p:nvSpPr>
          <p:spPr>
            <a:xfrm>
              <a:off x="5420677" y="2162611"/>
              <a:ext cx="646759" cy="2588571"/>
            </a:xfrm>
            <a:prstGeom prst="frame">
              <a:avLst>
                <a:gd name="adj1" fmla="val 8987"/>
              </a:avLst>
            </a:prstGeom>
            <a:solidFill>
              <a:schemeClr val="accent3"/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9" name="ValueBack3"/>
            <p:cNvSpPr/>
            <p:nvPr/>
          </p:nvSpPr>
          <p:spPr>
            <a:xfrm>
              <a:off x="5419820" y="1675193"/>
              <a:ext cx="646759" cy="490177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ValueText3"/>
            <p:cNvSpPr txBox="1"/>
            <p:nvPr/>
          </p:nvSpPr>
          <p:spPr>
            <a:xfrm>
              <a:off x="5573287" y="3305969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57%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Shape4"/>
            <p:cNvSpPr/>
            <p:nvPr/>
          </p:nvSpPr>
          <p:spPr>
            <a:xfrm>
              <a:off x="6124566" y="2913297"/>
              <a:ext cx="646759" cy="18378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2" name="ValueBack4"/>
            <p:cNvSpPr/>
            <p:nvPr/>
          </p:nvSpPr>
          <p:spPr>
            <a:xfrm rot="10800000">
              <a:off x="6123083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1 w 648470"/>
                <a:gd name="connsiteY3" fmla="*/ 51059 h 578680"/>
                <a:gd name="connsiteX4" fmla="*/ 51912 w 648470"/>
                <a:gd name="connsiteY4" fmla="*/ 119138 h 578680"/>
                <a:gd name="connsiteX5" fmla="*/ 51912 w 648470"/>
                <a:gd name="connsiteY5" fmla="*/ 127649 h 578680"/>
                <a:gd name="connsiteX6" fmla="*/ 597276 w 648470"/>
                <a:gd name="connsiteY6" fmla="*/ 425499 h 578680"/>
                <a:gd name="connsiteX7" fmla="*/ 597276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2 w 648470"/>
                <a:gd name="connsiteY12" fmla="*/ 476560 h 578680"/>
                <a:gd name="connsiteX13" fmla="*/ 51912 w 648470"/>
                <a:gd name="connsiteY13" fmla="*/ 527620 h 578680"/>
                <a:gd name="connsiteX14" fmla="*/ 647612 w 648470"/>
                <a:gd name="connsiteY14" fmla="*/ 578680 h 578680"/>
                <a:gd name="connsiteX15" fmla="*/ 853 w 648470"/>
                <a:gd name="connsiteY15" fmla="*/ 578680 h 578680"/>
                <a:gd name="connsiteX16" fmla="*/ 853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1 w 648470"/>
                <a:gd name="connsiteY20" fmla="*/ 0 h 578680"/>
                <a:gd name="connsiteX21" fmla="*/ 528471 w 648470"/>
                <a:gd name="connsiteY21" fmla="*/ 0 h 578680"/>
                <a:gd name="connsiteX22" fmla="*/ 529015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2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1" y="51059"/>
                  </a:lnTo>
                  <a:cubicBezTo>
                    <a:pt x="82547" y="51059"/>
                    <a:pt x="51912" y="81694"/>
                    <a:pt x="51912" y="119138"/>
                  </a:cubicBezTo>
                  <a:lnTo>
                    <a:pt x="51912" y="127649"/>
                  </a:lnTo>
                  <a:close/>
                  <a:moveTo>
                    <a:pt x="597276" y="425499"/>
                  </a:moveTo>
                  <a:lnTo>
                    <a:pt x="597276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2" y="476560"/>
                  </a:lnTo>
                  <a:lnTo>
                    <a:pt x="51912" y="527620"/>
                  </a:lnTo>
                  <a:close/>
                  <a:moveTo>
                    <a:pt x="647612" y="578680"/>
                  </a:moveTo>
                  <a:lnTo>
                    <a:pt x="853" y="578680"/>
                  </a:lnTo>
                  <a:lnTo>
                    <a:pt x="853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1" y="0"/>
                  </a:lnTo>
                  <a:lnTo>
                    <a:pt x="528471" y="0"/>
                  </a:lnTo>
                  <a:lnTo>
                    <a:pt x="529015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2" y="476559"/>
                  </a:lnTo>
                  <a:close/>
                </a:path>
              </a:pathLst>
            </a:custGeom>
            <a:solidFill>
              <a:schemeClr val="accent4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23" name="RelativeShape4"/>
            <p:cNvSpPr/>
            <p:nvPr/>
          </p:nvSpPr>
          <p:spPr>
            <a:xfrm>
              <a:off x="6124566" y="2162611"/>
              <a:ext cx="646759" cy="2588571"/>
            </a:xfrm>
            <a:prstGeom prst="frame">
              <a:avLst>
                <a:gd name="adj1" fmla="val 8987"/>
              </a:avLst>
            </a:prstGeom>
            <a:solidFill>
              <a:schemeClr val="accent4"/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24" name="ValueBack4"/>
            <p:cNvSpPr/>
            <p:nvPr/>
          </p:nvSpPr>
          <p:spPr>
            <a:xfrm>
              <a:off x="6123709" y="1675193"/>
              <a:ext cx="646759" cy="49017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ValueText4"/>
            <p:cNvSpPr txBox="1"/>
            <p:nvPr/>
          </p:nvSpPr>
          <p:spPr>
            <a:xfrm>
              <a:off x="6277176" y="2943569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71%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ValueShape5"/>
            <p:cNvSpPr/>
            <p:nvPr/>
          </p:nvSpPr>
          <p:spPr>
            <a:xfrm>
              <a:off x="6828456" y="3405125"/>
              <a:ext cx="646759" cy="13460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7" name="ValueBack5"/>
            <p:cNvSpPr/>
            <p:nvPr/>
          </p:nvSpPr>
          <p:spPr>
            <a:xfrm rot="10800000">
              <a:off x="6826973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1 w 648470"/>
                <a:gd name="connsiteY3" fmla="*/ 51059 h 578680"/>
                <a:gd name="connsiteX4" fmla="*/ 51912 w 648470"/>
                <a:gd name="connsiteY4" fmla="*/ 119138 h 578680"/>
                <a:gd name="connsiteX5" fmla="*/ 51912 w 648470"/>
                <a:gd name="connsiteY5" fmla="*/ 127649 h 578680"/>
                <a:gd name="connsiteX6" fmla="*/ 597276 w 648470"/>
                <a:gd name="connsiteY6" fmla="*/ 425499 h 578680"/>
                <a:gd name="connsiteX7" fmla="*/ 597276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2 w 648470"/>
                <a:gd name="connsiteY12" fmla="*/ 476560 h 578680"/>
                <a:gd name="connsiteX13" fmla="*/ 51912 w 648470"/>
                <a:gd name="connsiteY13" fmla="*/ 527620 h 578680"/>
                <a:gd name="connsiteX14" fmla="*/ 647612 w 648470"/>
                <a:gd name="connsiteY14" fmla="*/ 578680 h 578680"/>
                <a:gd name="connsiteX15" fmla="*/ 853 w 648470"/>
                <a:gd name="connsiteY15" fmla="*/ 578680 h 578680"/>
                <a:gd name="connsiteX16" fmla="*/ 853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1 w 648470"/>
                <a:gd name="connsiteY20" fmla="*/ 0 h 578680"/>
                <a:gd name="connsiteX21" fmla="*/ 528471 w 648470"/>
                <a:gd name="connsiteY21" fmla="*/ 0 h 578680"/>
                <a:gd name="connsiteX22" fmla="*/ 529015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2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1" y="51059"/>
                  </a:lnTo>
                  <a:cubicBezTo>
                    <a:pt x="82547" y="51059"/>
                    <a:pt x="51912" y="81694"/>
                    <a:pt x="51912" y="119138"/>
                  </a:cubicBezTo>
                  <a:lnTo>
                    <a:pt x="51912" y="127649"/>
                  </a:lnTo>
                  <a:close/>
                  <a:moveTo>
                    <a:pt x="597276" y="425499"/>
                  </a:moveTo>
                  <a:lnTo>
                    <a:pt x="597276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2" y="476560"/>
                  </a:lnTo>
                  <a:lnTo>
                    <a:pt x="51912" y="527620"/>
                  </a:lnTo>
                  <a:close/>
                  <a:moveTo>
                    <a:pt x="647612" y="578680"/>
                  </a:moveTo>
                  <a:lnTo>
                    <a:pt x="853" y="578680"/>
                  </a:lnTo>
                  <a:lnTo>
                    <a:pt x="853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1" y="0"/>
                  </a:lnTo>
                  <a:lnTo>
                    <a:pt x="528471" y="0"/>
                  </a:lnTo>
                  <a:lnTo>
                    <a:pt x="529015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2" y="476559"/>
                  </a:lnTo>
                  <a:close/>
                </a:path>
              </a:pathLst>
            </a:custGeom>
            <a:solidFill>
              <a:schemeClr val="accent5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28" name="RelativeShape5"/>
            <p:cNvSpPr/>
            <p:nvPr/>
          </p:nvSpPr>
          <p:spPr>
            <a:xfrm>
              <a:off x="6828456" y="2162611"/>
              <a:ext cx="646759" cy="2588571"/>
            </a:xfrm>
            <a:prstGeom prst="frame">
              <a:avLst>
                <a:gd name="adj1" fmla="val 8987"/>
              </a:avLst>
            </a:prstGeom>
            <a:solidFill>
              <a:schemeClr val="accent5"/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29" name="ValueBack5"/>
            <p:cNvSpPr/>
            <p:nvPr/>
          </p:nvSpPr>
          <p:spPr>
            <a:xfrm>
              <a:off x="6827599" y="1675193"/>
              <a:ext cx="646759" cy="490177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0" name="ValueText5"/>
            <p:cNvSpPr txBox="1"/>
            <p:nvPr/>
          </p:nvSpPr>
          <p:spPr>
            <a:xfrm>
              <a:off x="6981065" y="3435397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52%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ValueShape6"/>
            <p:cNvSpPr/>
            <p:nvPr/>
          </p:nvSpPr>
          <p:spPr>
            <a:xfrm>
              <a:off x="7532345" y="2965068"/>
              <a:ext cx="646758" cy="178611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2" name="ValueBack6"/>
            <p:cNvSpPr/>
            <p:nvPr/>
          </p:nvSpPr>
          <p:spPr>
            <a:xfrm rot="10800000">
              <a:off x="7530862" y="4603502"/>
              <a:ext cx="648470" cy="578680"/>
            </a:xfrm>
            <a:custGeom>
              <a:avLst/>
              <a:gdLst>
                <a:gd name="connsiteX0" fmla="*/ 596552 w 648470"/>
                <a:gd name="connsiteY0" fmla="*/ 127649 h 578680"/>
                <a:gd name="connsiteX1" fmla="*/ 596552 w 648470"/>
                <a:gd name="connsiteY1" fmla="*/ 119138 h 578680"/>
                <a:gd name="connsiteX2" fmla="*/ 528471 w 648470"/>
                <a:gd name="connsiteY2" fmla="*/ 51059 h 578680"/>
                <a:gd name="connsiteX3" fmla="*/ 119992 w 648470"/>
                <a:gd name="connsiteY3" fmla="*/ 51059 h 578680"/>
                <a:gd name="connsiteX4" fmla="*/ 51913 w 648470"/>
                <a:gd name="connsiteY4" fmla="*/ 119138 h 578680"/>
                <a:gd name="connsiteX5" fmla="*/ 51913 w 648470"/>
                <a:gd name="connsiteY5" fmla="*/ 127649 h 578680"/>
                <a:gd name="connsiteX6" fmla="*/ 597276 w 648470"/>
                <a:gd name="connsiteY6" fmla="*/ 425499 h 578680"/>
                <a:gd name="connsiteX7" fmla="*/ 597276 w 648470"/>
                <a:gd name="connsiteY7" fmla="*/ 178708 h 578680"/>
                <a:gd name="connsiteX8" fmla="*/ 51195 w 648470"/>
                <a:gd name="connsiteY8" fmla="*/ 178708 h 578680"/>
                <a:gd name="connsiteX9" fmla="*/ 51195 w 648470"/>
                <a:gd name="connsiteY9" fmla="*/ 425499 h 578680"/>
                <a:gd name="connsiteX10" fmla="*/ 596552 w 648470"/>
                <a:gd name="connsiteY10" fmla="*/ 527620 h 578680"/>
                <a:gd name="connsiteX11" fmla="*/ 596552 w 648470"/>
                <a:gd name="connsiteY11" fmla="*/ 476560 h 578680"/>
                <a:gd name="connsiteX12" fmla="*/ 51913 w 648470"/>
                <a:gd name="connsiteY12" fmla="*/ 476560 h 578680"/>
                <a:gd name="connsiteX13" fmla="*/ 51913 w 648470"/>
                <a:gd name="connsiteY13" fmla="*/ 527620 h 578680"/>
                <a:gd name="connsiteX14" fmla="*/ 647612 w 648470"/>
                <a:gd name="connsiteY14" fmla="*/ 578680 h 578680"/>
                <a:gd name="connsiteX15" fmla="*/ 854 w 648470"/>
                <a:gd name="connsiteY15" fmla="*/ 578680 h 578680"/>
                <a:gd name="connsiteX16" fmla="*/ 854 w 648470"/>
                <a:gd name="connsiteY16" fmla="*/ 476559 h 578680"/>
                <a:gd name="connsiteX17" fmla="*/ 0 w 648470"/>
                <a:gd name="connsiteY17" fmla="*/ 476559 h 578680"/>
                <a:gd name="connsiteX18" fmla="*/ 0 w 648470"/>
                <a:gd name="connsiteY18" fmla="*/ 119138 h 578680"/>
                <a:gd name="connsiteX19" fmla="*/ 119454 w 648470"/>
                <a:gd name="connsiteY19" fmla="*/ 0 h 578680"/>
                <a:gd name="connsiteX20" fmla="*/ 119992 w 648470"/>
                <a:gd name="connsiteY20" fmla="*/ 0 h 578680"/>
                <a:gd name="connsiteX21" fmla="*/ 528471 w 648470"/>
                <a:gd name="connsiteY21" fmla="*/ 0 h 578680"/>
                <a:gd name="connsiteX22" fmla="*/ 529015 w 648470"/>
                <a:gd name="connsiteY22" fmla="*/ 0 h 578680"/>
                <a:gd name="connsiteX23" fmla="*/ 648470 w 648470"/>
                <a:gd name="connsiteY23" fmla="*/ 119138 h 578680"/>
                <a:gd name="connsiteX24" fmla="*/ 648470 w 648470"/>
                <a:gd name="connsiteY24" fmla="*/ 476559 h 578680"/>
                <a:gd name="connsiteX25" fmla="*/ 647612 w 648470"/>
                <a:gd name="connsiteY25" fmla="*/ 476559 h 5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70" h="578680">
                  <a:moveTo>
                    <a:pt x="596552" y="127649"/>
                  </a:moveTo>
                  <a:lnTo>
                    <a:pt x="596552" y="119138"/>
                  </a:lnTo>
                  <a:cubicBezTo>
                    <a:pt x="596552" y="81694"/>
                    <a:pt x="565915" y="51059"/>
                    <a:pt x="528471" y="51059"/>
                  </a:cubicBezTo>
                  <a:lnTo>
                    <a:pt x="119992" y="51059"/>
                  </a:lnTo>
                  <a:cubicBezTo>
                    <a:pt x="82548" y="51059"/>
                    <a:pt x="51913" y="81694"/>
                    <a:pt x="51913" y="119138"/>
                  </a:cubicBezTo>
                  <a:lnTo>
                    <a:pt x="51913" y="127649"/>
                  </a:lnTo>
                  <a:close/>
                  <a:moveTo>
                    <a:pt x="597276" y="425499"/>
                  </a:moveTo>
                  <a:lnTo>
                    <a:pt x="597276" y="178708"/>
                  </a:lnTo>
                  <a:lnTo>
                    <a:pt x="51195" y="178708"/>
                  </a:lnTo>
                  <a:lnTo>
                    <a:pt x="51195" y="425499"/>
                  </a:lnTo>
                  <a:close/>
                  <a:moveTo>
                    <a:pt x="596552" y="527620"/>
                  </a:moveTo>
                  <a:lnTo>
                    <a:pt x="596552" y="476560"/>
                  </a:lnTo>
                  <a:lnTo>
                    <a:pt x="51913" y="476560"/>
                  </a:lnTo>
                  <a:lnTo>
                    <a:pt x="51913" y="527620"/>
                  </a:lnTo>
                  <a:close/>
                  <a:moveTo>
                    <a:pt x="647612" y="578680"/>
                  </a:moveTo>
                  <a:lnTo>
                    <a:pt x="854" y="578680"/>
                  </a:lnTo>
                  <a:lnTo>
                    <a:pt x="854" y="476559"/>
                  </a:lnTo>
                  <a:lnTo>
                    <a:pt x="0" y="476559"/>
                  </a:lnTo>
                  <a:lnTo>
                    <a:pt x="0" y="119138"/>
                  </a:lnTo>
                  <a:cubicBezTo>
                    <a:pt x="0" y="53186"/>
                    <a:pt x="53328" y="0"/>
                    <a:pt x="119454" y="0"/>
                  </a:cubicBezTo>
                  <a:lnTo>
                    <a:pt x="119992" y="0"/>
                  </a:lnTo>
                  <a:lnTo>
                    <a:pt x="528471" y="0"/>
                  </a:lnTo>
                  <a:lnTo>
                    <a:pt x="529015" y="0"/>
                  </a:lnTo>
                  <a:cubicBezTo>
                    <a:pt x="595143" y="0"/>
                    <a:pt x="648470" y="53186"/>
                    <a:pt x="648470" y="119138"/>
                  </a:cubicBezTo>
                  <a:lnTo>
                    <a:pt x="648470" y="476559"/>
                  </a:lnTo>
                  <a:lnTo>
                    <a:pt x="647612" y="476559"/>
                  </a:lnTo>
                  <a:close/>
                </a:path>
              </a:pathLst>
            </a:custGeom>
            <a:solidFill>
              <a:schemeClr val="accent6"/>
            </a:solidFill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400" dirty="0"/>
            </a:p>
          </p:txBody>
        </p:sp>
        <p:sp>
          <p:nvSpPr>
            <p:cNvPr id="33" name="RelativeShape6"/>
            <p:cNvSpPr/>
            <p:nvPr/>
          </p:nvSpPr>
          <p:spPr>
            <a:xfrm>
              <a:off x="7532345" y="2162611"/>
              <a:ext cx="646758" cy="2588571"/>
            </a:xfrm>
            <a:prstGeom prst="frame">
              <a:avLst>
                <a:gd name="adj1" fmla="val 8987"/>
              </a:avLst>
            </a:prstGeom>
            <a:solidFill>
              <a:schemeClr val="accent6"/>
            </a:solidFill>
            <a:ln w="222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34" name="ValueBack6"/>
            <p:cNvSpPr/>
            <p:nvPr/>
          </p:nvSpPr>
          <p:spPr>
            <a:xfrm>
              <a:off x="7531488" y="1675193"/>
              <a:ext cx="646758" cy="49017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ValueText6"/>
            <p:cNvSpPr txBox="1"/>
            <p:nvPr/>
          </p:nvSpPr>
          <p:spPr>
            <a:xfrm>
              <a:off x="7684954" y="2995340"/>
              <a:ext cx="341540" cy="302722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Impact" panose="020B0806030902050204" pitchFamily="34" charset="0"/>
                </a:rPr>
                <a:t>69%</a:t>
              </a:r>
              <a:endParaRPr 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6" name="ExtraShape31"/>
            <p:cNvCxnSpPr/>
            <p:nvPr/>
          </p:nvCxnSpPr>
          <p:spPr>
            <a:xfrm>
              <a:off x="8276333" y="4507829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1"/>
            <p:cNvSpPr/>
            <p:nvPr/>
          </p:nvSpPr>
          <p:spPr>
            <a:xfrm>
              <a:off x="8276332" y="4553892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285750" marR="0" lvl="0" indent="-28575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8" name="CustomText2"/>
            <p:cNvSpPr/>
            <p:nvPr/>
          </p:nvSpPr>
          <p:spPr>
            <a:xfrm>
              <a:off x="8276332" y="4119458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9" name="ExtraShape31"/>
            <p:cNvCxnSpPr/>
            <p:nvPr/>
          </p:nvCxnSpPr>
          <p:spPr>
            <a:xfrm>
              <a:off x="8276333" y="3683129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/>
            <p:cNvSpPr/>
            <p:nvPr/>
          </p:nvSpPr>
          <p:spPr>
            <a:xfrm>
              <a:off x="8276332" y="3729192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285750" marR="0" lvl="0" indent="-28575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1" name="CustomText2"/>
            <p:cNvSpPr/>
            <p:nvPr/>
          </p:nvSpPr>
          <p:spPr>
            <a:xfrm>
              <a:off x="8276332" y="3294758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42" name="ExtraShape31"/>
            <p:cNvCxnSpPr/>
            <p:nvPr/>
          </p:nvCxnSpPr>
          <p:spPr>
            <a:xfrm>
              <a:off x="8276333" y="2888373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CustomText1"/>
            <p:cNvSpPr/>
            <p:nvPr/>
          </p:nvSpPr>
          <p:spPr>
            <a:xfrm>
              <a:off x="8276332" y="2934437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285750" marR="0" lvl="0" indent="-28575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4" name="CustomText2"/>
            <p:cNvSpPr/>
            <p:nvPr/>
          </p:nvSpPr>
          <p:spPr>
            <a:xfrm>
              <a:off x="8276332" y="2500002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45" name="ExtraShape31"/>
            <p:cNvCxnSpPr/>
            <p:nvPr/>
          </p:nvCxnSpPr>
          <p:spPr>
            <a:xfrm>
              <a:off x="1842838" y="4507829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CustomText1"/>
            <p:cNvSpPr/>
            <p:nvPr/>
          </p:nvSpPr>
          <p:spPr>
            <a:xfrm>
              <a:off x="1842837" y="4553892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285750" marR="0" lvl="0" indent="-28575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7" name="CustomText2"/>
            <p:cNvSpPr/>
            <p:nvPr/>
          </p:nvSpPr>
          <p:spPr>
            <a:xfrm>
              <a:off x="1842837" y="4119458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48" name="ExtraShape31"/>
            <p:cNvCxnSpPr/>
            <p:nvPr/>
          </p:nvCxnSpPr>
          <p:spPr>
            <a:xfrm>
              <a:off x="1842838" y="3683129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stomText1"/>
            <p:cNvSpPr/>
            <p:nvPr/>
          </p:nvSpPr>
          <p:spPr>
            <a:xfrm>
              <a:off x="1842837" y="3729192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285750" marR="0" lvl="0" indent="-28575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0" name="CustomText2"/>
            <p:cNvSpPr/>
            <p:nvPr/>
          </p:nvSpPr>
          <p:spPr>
            <a:xfrm>
              <a:off x="1842837" y="3294758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51" name="ExtraShape31"/>
            <p:cNvCxnSpPr/>
            <p:nvPr/>
          </p:nvCxnSpPr>
          <p:spPr>
            <a:xfrm>
              <a:off x="1842837" y="2888373"/>
              <a:ext cx="207283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stomText1"/>
            <p:cNvSpPr/>
            <p:nvPr/>
          </p:nvSpPr>
          <p:spPr>
            <a:xfrm>
              <a:off x="1842836" y="2934437"/>
              <a:ext cx="2072831" cy="2484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285750" marR="0" lvl="0" indent="-28575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p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3" name="CustomText2"/>
            <p:cNvSpPr/>
            <p:nvPr/>
          </p:nvSpPr>
          <p:spPr>
            <a:xfrm>
              <a:off x="1842836" y="2500002"/>
              <a:ext cx="2072831" cy="37149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  <a:endParaRPr lang="en-US" altLang="zh-CN" dirty="0"/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06863" y="31711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24" name="35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70102" y="1516087"/>
            <a:ext cx="8051798" cy="3825826"/>
            <a:chOff x="2070102" y="1516087"/>
            <a:chExt cx="8051798" cy="3825826"/>
          </a:xfrm>
        </p:grpSpPr>
        <p:grpSp>
          <p:nvGrpSpPr>
            <p:cNvPr id="25" name="ïsļîḑè"/>
            <p:cNvGrpSpPr/>
            <p:nvPr/>
          </p:nvGrpSpPr>
          <p:grpSpPr>
            <a:xfrm>
              <a:off x="2070102" y="1516087"/>
              <a:ext cx="3667227" cy="3825826"/>
              <a:chOff x="945391" y="1130300"/>
              <a:chExt cx="2315609" cy="2415754"/>
            </a:xfrm>
          </p:grpSpPr>
          <p:sp>
            <p:nvSpPr>
              <p:cNvPr id="33" name="ïŝľídè"/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íṡ1íḑê"/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íṥḻîḍê"/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3,000K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6" name="ïšḻîḍé"/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37" name="îŝḻîḍê"/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8" name="îşľíḓè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  <p:grpSp>
          <p:nvGrpSpPr>
            <p:cNvPr id="26" name="ïṧḻïḑe"/>
            <p:cNvGrpSpPr/>
            <p:nvPr/>
          </p:nvGrpSpPr>
          <p:grpSpPr>
            <a:xfrm>
              <a:off x="6454673" y="1516087"/>
              <a:ext cx="3667227" cy="3825826"/>
              <a:chOff x="945391" y="1130300"/>
              <a:chExt cx="2315609" cy="2415754"/>
            </a:xfrm>
          </p:grpSpPr>
          <p:sp>
            <p:nvSpPr>
              <p:cNvPr id="27" name="ïS1îḑè"/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8" name="išḻîďe"/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9" name="ï$líḋê"/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4,000K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0" name="îsḷíḑê"/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31" name="ïşḷiďê"/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2" name="ï$ľîďe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  <a:endParaRPr lang="en-US" altLang="zh-CN" sz="1600" b="1" dirty="0"/>
                </a:p>
              </p:txBody>
            </p:sp>
          </p:grp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303" name="1865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395032"/>
            <a:ext cx="11008024" cy="6467437"/>
            <a:chOff x="669925" y="395032"/>
            <a:chExt cx="11008024" cy="6467437"/>
          </a:xfrm>
        </p:grpSpPr>
        <p:sp>
          <p:nvSpPr>
            <p:cNvPr id="304" name="íṡlîḓe"/>
            <p:cNvSpPr/>
            <p:nvPr/>
          </p:nvSpPr>
          <p:spPr bwMode="auto">
            <a:xfrm rot="155688" flipH="1">
              <a:off x="5516300" y="395032"/>
              <a:ext cx="6161649" cy="6467437"/>
            </a:xfrm>
            <a:custGeom>
              <a:avLst/>
              <a:gdLst>
                <a:gd name="connsiteX0" fmla="*/ 4217033 w 6161649"/>
                <a:gd name="connsiteY0" fmla="*/ 0 h 6467437"/>
                <a:gd name="connsiteX1" fmla="*/ 4266943 w 6161649"/>
                <a:gd name="connsiteY1" fmla="*/ 234575 h 6467437"/>
                <a:gd name="connsiteX2" fmla="*/ 4309457 w 6161649"/>
                <a:gd name="connsiteY2" fmla="*/ 633353 h 6467437"/>
                <a:gd name="connsiteX3" fmla="*/ 4309457 w 6161649"/>
                <a:gd name="connsiteY3" fmla="*/ 640055 h 6467437"/>
                <a:gd name="connsiteX4" fmla="*/ 4131386 w 6161649"/>
                <a:gd name="connsiteY4" fmla="*/ 867928 h 6467437"/>
                <a:gd name="connsiteX5" fmla="*/ 3732728 w 6161649"/>
                <a:gd name="connsiteY5" fmla="*/ 1230962 h 6467437"/>
                <a:gd name="connsiteX6" fmla="*/ 3682818 w 6161649"/>
                <a:gd name="connsiteY6" fmla="*/ 1130987 h 6467437"/>
                <a:gd name="connsiteX7" fmla="*/ 3241027 w 6161649"/>
                <a:gd name="connsiteY7" fmla="*/ 633353 h 6467437"/>
                <a:gd name="connsiteX8" fmla="*/ 3006269 w 6161649"/>
                <a:gd name="connsiteY8" fmla="*/ 135160 h 6467437"/>
                <a:gd name="connsiteX9" fmla="*/ 3226856 w 6161649"/>
                <a:gd name="connsiteY9" fmla="*/ 704284 h 6467437"/>
                <a:gd name="connsiteX10" fmla="*/ 3234250 w 6161649"/>
                <a:gd name="connsiteY10" fmla="*/ 725507 h 6467437"/>
                <a:gd name="connsiteX11" fmla="*/ 3597171 w 6161649"/>
                <a:gd name="connsiteY11" fmla="*/ 1166732 h 6467437"/>
                <a:gd name="connsiteX12" fmla="*/ 3704384 w 6161649"/>
                <a:gd name="connsiteY12" fmla="*/ 1451573 h 6467437"/>
                <a:gd name="connsiteX13" fmla="*/ 3547262 w 6161649"/>
                <a:gd name="connsiteY13" fmla="*/ 2184342 h 6467437"/>
                <a:gd name="connsiteX14" fmla="*/ 3013045 w 6161649"/>
                <a:gd name="connsiteY14" fmla="*/ 2738944 h 6467437"/>
                <a:gd name="connsiteX15" fmla="*/ 2942188 w 6161649"/>
                <a:gd name="connsiteY15" fmla="*/ 2760725 h 6467437"/>
                <a:gd name="connsiteX16" fmla="*/ 2878106 w 6161649"/>
                <a:gd name="connsiteY16" fmla="*/ 2717720 h 6467437"/>
                <a:gd name="connsiteX17" fmla="*/ 2656903 w 6161649"/>
                <a:gd name="connsiteY17" fmla="*/ 2212825 h 6467437"/>
                <a:gd name="connsiteX18" fmla="*/ 2756721 w 6161649"/>
                <a:gd name="connsiteY18" fmla="*/ 1963728 h 6467437"/>
                <a:gd name="connsiteX19" fmla="*/ 2813409 w 6161649"/>
                <a:gd name="connsiteY19" fmla="*/ 1743117 h 6467437"/>
                <a:gd name="connsiteX20" fmla="*/ 2749328 w 6161649"/>
                <a:gd name="connsiteY20" fmla="*/ 1480057 h 6467437"/>
                <a:gd name="connsiteX21" fmla="*/ 2714206 w 6161649"/>
                <a:gd name="connsiteY21" fmla="*/ 1373381 h 6467437"/>
                <a:gd name="connsiteX22" fmla="*/ 2728378 w 6161649"/>
                <a:gd name="connsiteY22" fmla="*/ 1472797 h 6467437"/>
                <a:gd name="connsiteX23" fmla="*/ 2756722 w 6161649"/>
                <a:gd name="connsiteY23" fmla="*/ 1743117 h 6467437"/>
                <a:gd name="connsiteX24" fmla="*/ 2742549 w 6161649"/>
                <a:gd name="connsiteY24" fmla="*/ 1800085 h 6467437"/>
                <a:gd name="connsiteX25" fmla="*/ 2628559 w 6161649"/>
                <a:gd name="connsiteY25" fmla="*/ 1999473 h 6467437"/>
                <a:gd name="connsiteX26" fmla="*/ 2536135 w 6161649"/>
                <a:gd name="connsiteY26" fmla="*/ 1849792 h 6467437"/>
                <a:gd name="connsiteX27" fmla="*/ 2450488 w 6161649"/>
                <a:gd name="connsiteY27" fmla="*/ 1686149 h 6467437"/>
                <a:gd name="connsiteX28" fmla="*/ 2066000 w 6161649"/>
                <a:gd name="connsiteY28" fmla="*/ 1458275 h 6467437"/>
                <a:gd name="connsiteX29" fmla="*/ 1908879 w 6161649"/>
                <a:gd name="connsiteY29" fmla="*/ 1330377 h 6467437"/>
                <a:gd name="connsiteX30" fmla="*/ 1759151 w 6161649"/>
                <a:gd name="connsiteY30" fmla="*/ 1088540 h 6467437"/>
                <a:gd name="connsiteX31" fmla="*/ 1552736 w 6161649"/>
                <a:gd name="connsiteY31" fmla="*/ 753992 h 6467437"/>
                <a:gd name="connsiteX32" fmla="*/ 1844799 w 6161649"/>
                <a:gd name="connsiteY32" fmla="*/ 1323116 h 6467437"/>
                <a:gd name="connsiteX33" fmla="*/ 2030264 w 6161649"/>
                <a:gd name="connsiteY33" fmla="*/ 1508542 h 6467437"/>
                <a:gd name="connsiteX34" fmla="*/ 2400579 w 6161649"/>
                <a:gd name="connsiteY34" fmla="*/ 1778862 h 6467437"/>
                <a:gd name="connsiteX35" fmla="*/ 2464660 w 6161649"/>
                <a:gd name="connsiteY35" fmla="*/ 1963729 h 6467437"/>
                <a:gd name="connsiteX36" fmla="*/ 2521347 w 6161649"/>
                <a:gd name="connsiteY36" fmla="*/ 2148597 h 6467437"/>
                <a:gd name="connsiteX37" fmla="*/ 2478832 w 6161649"/>
                <a:gd name="connsiteY37" fmla="*/ 2298278 h 6467437"/>
                <a:gd name="connsiteX38" fmla="*/ 2478832 w 6161649"/>
                <a:gd name="connsiteY38" fmla="*/ 2454662 h 6467437"/>
                <a:gd name="connsiteX39" fmla="*/ 2557084 w 6161649"/>
                <a:gd name="connsiteY39" fmla="*/ 2639529 h 6467437"/>
                <a:gd name="connsiteX40" fmla="*/ 2122688 w 6161649"/>
                <a:gd name="connsiteY40" fmla="*/ 2319502 h 6467437"/>
                <a:gd name="connsiteX41" fmla="*/ 1773939 w 6161649"/>
                <a:gd name="connsiteY41" fmla="*/ 2027958 h 6467437"/>
                <a:gd name="connsiteX42" fmla="*/ 1467705 w 6161649"/>
                <a:gd name="connsiteY42" fmla="*/ 1757079 h 6467437"/>
                <a:gd name="connsiteX43" fmla="*/ 1332149 w 6161649"/>
                <a:gd name="connsiteY43" fmla="*/ 1458275 h 6467437"/>
                <a:gd name="connsiteX44" fmla="*/ 1168248 w 6161649"/>
                <a:gd name="connsiteY44" fmla="*/ 1081280 h 6467437"/>
                <a:gd name="connsiteX45" fmla="*/ 1253896 w 6161649"/>
                <a:gd name="connsiteY45" fmla="*/ 1351599 h 6467437"/>
                <a:gd name="connsiteX46" fmla="*/ 1324754 w 6161649"/>
                <a:gd name="connsiteY46" fmla="*/ 1593993 h 6467437"/>
                <a:gd name="connsiteX47" fmla="*/ 1417796 w 6161649"/>
                <a:gd name="connsiteY47" fmla="*/ 1835830 h 6467437"/>
                <a:gd name="connsiteX48" fmla="*/ 1182421 w 6161649"/>
                <a:gd name="connsiteY48" fmla="*/ 1735855 h 6467437"/>
                <a:gd name="connsiteX49" fmla="*/ 1118339 w 6161649"/>
                <a:gd name="connsiteY49" fmla="*/ 1700670 h 6467437"/>
                <a:gd name="connsiteX50" fmla="*/ 818882 w 6161649"/>
                <a:gd name="connsiteY50" fmla="*/ 1415829 h 6467437"/>
                <a:gd name="connsiteX51" fmla="*/ 1075823 w 6161649"/>
                <a:gd name="connsiteY51" fmla="*/ 1721893 h 6467437"/>
                <a:gd name="connsiteX52" fmla="*/ 1110946 w 6161649"/>
                <a:gd name="connsiteY52" fmla="*/ 1757079 h 6467437"/>
                <a:gd name="connsiteX53" fmla="*/ 1346321 w 6161649"/>
                <a:gd name="connsiteY53" fmla="*/ 1899500 h 6467437"/>
                <a:gd name="connsiteX54" fmla="*/ 1630988 w 6161649"/>
                <a:gd name="connsiteY54" fmla="*/ 2063144 h 6467437"/>
                <a:gd name="connsiteX55" fmla="*/ 2336497 w 6161649"/>
                <a:gd name="connsiteY55" fmla="*/ 2746204 h 6467437"/>
                <a:gd name="connsiteX56" fmla="*/ 2478832 w 6161649"/>
                <a:gd name="connsiteY56" fmla="*/ 2881364 h 6467437"/>
                <a:gd name="connsiteX57" fmla="*/ 2514568 w 6161649"/>
                <a:gd name="connsiteY57" fmla="*/ 2959556 h 6467437"/>
                <a:gd name="connsiteX58" fmla="*/ 2578651 w 6161649"/>
                <a:gd name="connsiteY58" fmla="*/ 3144982 h 6467437"/>
                <a:gd name="connsiteX59" fmla="*/ 1616817 w 6161649"/>
                <a:gd name="connsiteY59" fmla="*/ 2625566 h 6467437"/>
                <a:gd name="connsiteX60" fmla="*/ 1524392 w 6161649"/>
                <a:gd name="connsiteY60" fmla="*/ 2518890 h 6467437"/>
                <a:gd name="connsiteX61" fmla="*/ 1417796 w 6161649"/>
                <a:gd name="connsiteY61" fmla="*/ 2390432 h 6467437"/>
                <a:gd name="connsiteX62" fmla="*/ 1168249 w 6161649"/>
                <a:gd name="connsiteY62" fmla="*/ 2234048 h 6467437"/>
                <a:gd name="connsiteX63" fmla="*/ 847844 w 6161649"/>
                <a:gd name="connsiteY63" fmla="*/ 2141335 h 6467437"/>
                <a:gd name="connsiteX64" fmla="*/ 498478 w 6161649"/>
                <a:gd name="connsiteY64" fmla="*/ 2013437 h 6467437"/>
                <a:gd name="connsiteX65" fmla="*/ 292062 w 6161649"/>
                <a:gd name="connsiteY65" fmla="*/ 1914022 h 6467437"/>
                <a:gd name="connsiteX66" fmla="*/ 149729 w 6161649"/>
                <a:gd name="connsiteY66" fmla="*/ 1700670 h 6467437"/>
                <a:gd name="connsiteX67" fmla="*/ 0 w 6161649"/>
                <a:gd name="connsiteY67" fmla="*/ 1458275 h 6467437"/>
                <a:gd name="connsiteX68" fmla="*/ 121385 w 6161649"/>
                <a:gd name="connsiteY68" fmla="*/ 1678887 h 6467437"/>
                <a:gd name="connsiteX69" fmla="*/ 263719 w 6161649"/>
                <a:gd name="connsiteY69" fmla="*/ 1927984 h 6467437"/>
                <a:gd name="connsiteX70" fmla="*/ 569952 w 6161649"/>
                <a:gd name="connsiteY70" fmla="*/ 2091629 h 6467437"/>
                <a:gd name="connsiteX71" fmla="*/ 883581 w 6161649"/>
                <a:gd name="connsiteY71" fmla="*/ 2220087 h 6467437"/>
                <a:gd name="connsiteX72" fmla="*/ 1182421 w 6161649"/>
                <a:gd name="connsiteY72" fmla="*/ 2333464 h 6467437"/>
                <a:gd name="connsiteX73" fmla="*/ 1332149 w 6161649"/>
                <a:gd name="connsiteY73" fmla="*/ 2454662 h 6467437"/>
                <a:gd name="connsiteX74" fmla="*/ 918701 w 6161649"/>
                <a:gd name="connsiteY74" fmla="*/ 2411655 h 6467437"/>
                <a:gd name="connsiteX75" fmla="*/ 634034 w 6161649"/>
                <a:gd name="connsiteY75" fmla="*/ 2426177 h 6467437"/>
                <a:gd name="connsiteX76" fmla="*/ 954439 w 6161649"/>
                <a:gd name="connsiteY76" fmla="*/ 2440140 h 6467437"/>
                <a:gd name="connsiteX77" fmla="*/ 1218158 w 6161649"/>
                <a:gd name="connsiteY77" fmla="*/ 2475885 h 6467437"/>
                <a:gd name="connsiteX78" fmla="*/ 1310583 w 6161649"/>
                <a:gd name="connsiteY78" fmla="*/ 2525592 h 6467437"/>
                <a:gd name="connsiteX79" fmla="*/ 1488654 w 6161649"/>
                <a:gd name="connsiteY79" fmla="*/ 2654050 h 6467437"/>
                <a:gd name="connsiteX80" fmla="*/ 726459 w 6161649"/>
                <a:gd name="connsiteY80" fmla="*/ 2781949 h 6467437"/>
                <a:gd name="connsiteX81" fmla="*/ 512649 w 6161649"/>
                <a:gd name="connsiteY81" fmla="*/ 2810433 h 6467437"/>
                <a:gd name="connsiteX82" fmla="*/ 313629 w 6161649"/>
                <a:gd name="connsiteY82" fmla="*/ 2860140 h 6467437"/>
                <a:gd name="connsiteX83" fmla="*/ 0 w 6161649"/>
                <a:gd name="connsiteY83" fmla="*/ 2817693 h 6467437"/>
                <a:gd name="connsiteX84" fmla="*/ 356143 w 6161649"/>
                <a:gd name="connsiteY84" fmla="*/ 2881364 h 6467437"/>
                <a:gd name="connsiteX85" fmla="*/ 904530 w 6161649"/>
                <a:gd name="connsiteY85" fmla="*/ 2810433 h 6467437"/>
                <a:gd name="connsiteX86" fmla="*/ 1417796 w 6161649"/>
                <a:gd name="connsiteY86" fmla="*/ 2774689 h 6467437"/>
                <a:gd name="connsiteX87" fmla="*/ 1566908 w 6161649"/>
                <a:gd name="connsiteY87" fmla="*/ 2760725 h 6467437"/>
                <a:gd name="connsiteX88" fmla="*/ 1616816 w 6161649"/>
                <a:gd name="connsiteY88" fmla="*/ 2753465 h 6467437"/>
                <a:gd name="connsiteX89" fmla="*/ 2678469 w 6161649"/>
                <a:gd name="connsiteY89" fmla="*/ 3465009 h 6467437"/>
                <a:gd name="connsiteX90" fmla="*/ 2728378 w 6161649"/>
                <a:gd name="connsiteY90" fmla="*/ 3692324 h 6467437"/>
                <a:gd name="connsiteX91" fmla="*/ 2706812 w 6161649"/>
                <a:gd name="connsiteY91" fmla="*/ 4034133 h 6467437"/>
                <a:gd name="connsiteX92" fmla="*/ 2692640 w 6161649"/>
                <a:gd name="connsiteY92" fmla="*/ 4290490 h 6467437"/>
                <a:gd name="connsiteX93" fmla="*/ 2669842 w 6161649"/>
                <a:gd name="connsiteY93" fmla="*/ 4530091 h 6467437"/>
                <a:gd name="connsiteX94" fmla="*/ 2622147 w 6161649"/>
                <a:gd name="connsiteY94" fmla="*/ 6038151 h 6467437"/>
                <a:gd name="connsiteX95" fmla="*/ 2608148 w 6161649"/>
                <a:gd name="connsiteY95" fmla="*/ 6444862 h 6467437"/>
                <a:gd name="connsiteX96" fmla="*/ 3106270 w 6161649"/>
                <a:gd name="connsiteY96" fmla="*/ 6467437 h 6467437"/>
                <a:gd name="connsiteX97" fmla="*/ 3109957 w 6161649"/>
                <a:gd name="connsiteY97" fmla="*/ 6023387 h 6467437"/>
                <a:gd name="connsiteX98" fmla="*/ 3205290 w 6161649"/>
                <a:gd name="connsiteY98" fmla="*/ 4311713 h 6467437"/>
                <a:gd name="connsiteX99" fmla="*/ 3205290 w 6161649"/>
                <a:gd name="connsiteY99" fmla="*/ 4275969 h 6467437"/>
                <a:gd name="connsiteX100" fmla="*/ 3226855 w 6161649"/>
                <a:gd name="connsiteY100" fmla="*/ 3991127 h 6467437"/>
                <a:gd name="connsiteX101" fmla="*/ 3248421 w 6161649"/>
                <a:gd name="connsiteY101" fmla="*/ 3685621 h 6467437"/>
                <a:gd name="connsiteX102" fmla="*/ 3248421 w 6161649"/>
                <a:gd name="connsiteY102" fmla="*/ 3621392 h 6467437"/>
                <a:gd name="connsiteX103" fmla="*/ 3248421 w 6161649"/>
                <a:gd name="connsiteY103" fmla="*/ 3507456 h 6467437"/>
                <a:gd name="connsiteX104" fmla="*/ 3355018 w 6161649"/>
                <a:gd name="connsiteY104" fmla="*/ 3436525 h 6467437"/>
                <a:gd name="connsiteX105" fmla="*/ 4038961 w 6161649"/>
                <a:gd name="connsiteY105" fmla="*/ 3158945 h 6467437"/>
                <a:gd name="connsiteX106" fmla="*/ 4188689 w 6161649"/>
                <a:gd name="connsiteY106" fmla="*/ 3094716 h 6467437"/>
                <a:gd name="connsiteX107" fmla="*/ 4323629 w 6161649"/>
                <a:gd name="connsiteY107" fmla="*/ 3002562 h 6467437"/>
                <a:gd name="connsiteX108" fmla="*/ 4594742 w 6161649"/>
                <a:gd name="connsiteY108" fmla="*/ 2959555 h 6467437"/>
                <a:gd name="connsiteX109" fmla="*/ 4872632 w 6161649"/>
                <a:gd name="connsiteY109" fmla="*/ 2952854 h 6467437"/>
                <a:gd name="connsiteX110" fmla="*/ 5421020 w 6161649"/>
                <a:gd name="connsiteY110" fmla="*/ 2938332 h 6467437"/>
                <a:gd name="connsiteX111" fmla="*/ 5691516 w 6161649"/>
                <a:gd name="connsiteY111" fmla="*/ 2867401 h 6467437"/>
                <a:gd name="connsiteX112" fmla="*/ 5990972 w 6161649"/>
                <a:gd name="connsiteY112" fmla="*/ 2632268 h 6467437"/>
                <a:gd name="connsiteX113" fmla="*/ 6161649 w 6161649"/>
                <a:gd name="connsiteY113" fmla="*/ 2169820 h 6467437"/>
                <a:gd name="connsiteX114" fmla="*/ 6133305 w 6161649"/>
                <a:gd name="connsiteY114" fmla="*/ 2241310 h 6467437"/>
                <a:gd name="connsiteX115" fmla="*/ 6133305 w 6161649"/>
                <a:gd name="connsiteY115" fmla="*/ 2248012 h 6467437"/>
                <a:gd name="connsiteX116" fmla="*/ 6133305 w 6161649"/>
                <a:gd name="connsiteY116" fmla="*/ 2255272 h 6467437"/>
                <a:gd name="connsiteX117" fmla="*/ 6069225 w 6161649"/>
                <a:gd name="connsiteY117" fmla="*/ 2447400 h 6467437"/>
                <a:gd name="connsiteX118" fmla="*/ 5983578 w 6161649"/>
                <a:gd name="connsiteY118" fmla="*/ 2589821 h 6467437"/>
                <a:gd name="connsiteX119" fmla="*/ 5947840 w 6161649"/>
                <a:gd name="connsiteY119" fmla="*/ 2625566 h 6467437"/>
                <a:gd name="connsiteX120" fmla="*/ 5691515 w 6161649"/>
                <a:gd name="connsiteY120" fmla="*/ 2810433 h 6467437"/>
                <a:gd name="connsiteX121" fmla="*/ 5441968 w 6161649"/>
                <a:gd name="connsiteY121" fmla="*/ 2874104 h 6467437"/>
                <a:gd name="connsiteX122" fmla="*/ 5043310 w 6161649"/>
                <a:gd name="connsiteY122" fmla="*/ 2867402 h 6467437"/>
                <a:gd name="connsiteX123" fmla="*/ 4523266 w 6161649"/>
                <a:gd name="connsiteY123" fmla="*/ 2852880 h 6467437"/>
                <a:gd name="connsiteX124" fmla="*/ 4687167 w 6161649"/>
                <a:gd name="connsiteY124" fmla="*/ 2789210 h 6467437"/>
                <a:gd name="connsiteX125" fmla="*/ 4886805 w 6161649"/>
                <a:gd name="connsiteY125" fmla="*/ 2703758 h 6467437"/>
                <a:gd name="connsiteX126" fmla="*/ 5171473 w 6161649"/>
                <a:gd name="connsiteY126" fmla="*/ 2540113 h 6467437"/>
                <a:gd name="connsiteX127" fmla="*/ 5299635 w 6161649"/>
                <a:gd name="connsiteY127" fmla="*/ 2468624 h 6467437"/>
                <a:gd name="connsiteX128" fmla="*/ 5406848 w 6161649"/>
                <a:gd name="connsiteY128" fmla="*/ 2397693 h 6467437"/>
                <a:gd name="connsiteX129" fmla="*/ 5577525 w 6161649"/>
                <a:gd name="connsiteY129" fmla="*/ 2112852 h 6467437"/>
                <a:gd name="connsiteX130" fmla="*/ 5385282 w 6161649"/>
                <a:gd name="connsiteY130" fmla="*/ 2376470 h 6467437"/>
                <a:gd name="connsiteX131" fmla="*/ 5207210 w 6161649"/>
                <a:gd name="connsiteY131" fmla="*/ 2468624 h 6467437"/>
                <a:gd name="connsiteX132" fmla="*/ 5050703 w 6161649"/>
                <a:gd name="connsiteY132" fmla="*/ 2540113 h 6467437"/>
                <a:gd name="connsiteX133" fmla="*/ 4786986 w 6161649"/>
                <a:gd name="connsiteY133" fmla="*/ 2654050 h 6467437"/>
                <a:gd name="connsiteX134" fmla="*/ 4494923 w 6161649"/>
                <a:gd name="connsiteY134" fmla="*/ 2746204 h 6467437"/>
                <a:gd name="connsiteX135" fmla="*/ 4209638 w 6161649"/>
                <a:gd name="connsiteY135" fmla="*/ 2909848 h 6467437"/>
                <a:gd name="connsiteX136" fmla="*/ 4252770 w 6161649"/>
                <a:gd name="connsiteY136" fmla="*/ 2689237 h 6467437"/>
                <a:gd name="connsiteX137" fmla="*/ 4309457 w 6161649"/>
                <a:gd name="connsiteY137" fmla="*/ 2554077 h 6467437"/>
                <a:gd name="connsiteX138" fmla="*/ 4537439 w 6161649"/>
                <a:gd name="connsiteY138" fmla="*/ 2333464 h 6467437"/>
                <a:gd name="connsiteX139" fmla="*/ 4743853 w 6161649"/>
                <a:gd name="connsiteY139" fmla="*/ 2127373 h 6467437"/>
                <a:gd name="connsiteX140" fmla="*/ 4772814 w 6161649"/>
                <a:gd name="connsiteY140" fmla="*/ 1956469 h 6467437"/>
                <a:gd name="connsiteX141" fmla="*/ 4772814 w 6161649"/>
                <a:gd name="connsiteY141" fmla="*/ 1892798 h 6467437"/>
                <a:gd name="connsiteX142" fmla="*/ 4722904 w 6161649"/>
                <a:gd name="connsiteY142" fmla="*/ 1643701 h 6467437"/>
                <a:gd name="connsiteX143" fmla="*/ 4743853 w 6161649"/>
                <a:gd name="connsiteY143" fmla="*/ 1899500 h 6467437"/>
                <a:gd name="connsiteX144" fmla="*/ 4743853 w 6161649"/>
                <a:gd name="connsiteY144" fmla="*/ 1956468 h 6467437"/>
                <a:gd name="connsiteX145" fmla="*/ 4594741 w 6161649"/>
                <a:gd name="connsiteY145" fmla="*/ 2212825 h 6467437"/>
                <a:gd name="connsiteX146" fmla="*/ 4366760 w 6161649"/>
                <a:gd name="connsiteY146" fmla="*/ 2355246 h 6467437"/>
                <a:gd name="connsiteX147" fmla="*/ 4145558 w 6161649"/>
                <a:gd name="connsiteY147" fmla="*/ 2618305 h 6467437"/>
                <a:gd name="connsiteX148" fmla="*/ 4088870 w 6161649"/>
                <a:gd name="connsiteY148" fmla="*/ 2789210 h 6467437"/>
                <a:gd name="connsiteX149" fmla="*/ 4024789 w 6161649"/>
                <a:gd name="connsiteY149" fmla="*/ 2988040 h 6467437"/>
                <a:gd name="connsiteX150" fmla="*/ 3397533 w 6161649"/>
                <a:gd name="connsiteY150" fmla="*/ 3187429 h 6467437"/>
                <a:gd name="connsiteX151" fmla="*/ 3262593 w 6161649"/>
                <a:gd name="connsiteY151" fmla="*/ 3229876 h 6467437"/>
                <a:gd name="connsiteX152" fmla="*/ 3155380 w 6161649"/>
                <a:gd name="connsiteY152" fmla="*/ 3223173 h 6467437"/>
                <a:gd name="connsiteX153" fmla="*/ 3105471 w 6161649"/>
                <a:gd name="connsiteY153" fmla="*/ 3101977 h 6467437"/>
                <a:gd name="connsiteX154" fmla="*/ 3120260 w 6161649"/>
                <a:gd name="connsiteY154" fmla="*/ 2959555 h 6467437"/>
                <a:gd name="connsiteX155" fmla="*/ 3241027 w 6161649"/>
                <a:gd name="connsiteY155" fmla="*/ 2838917 h 6467437"/>
                <a:gd name="connsiteX156" fmla="*/ 3640302 w 6161649"/>
                <a:gd name="connsiteY156" fmla="*/ 2426177 h 6467437"/>
                <a:gd name="connsiteX157" fmla="*/ 3746898 w 6161649"/>
                <a:gd name="connsiteY157" fmla="*/ 2169820 h 6467437"/>
                <a:gd name="connsiteX158" fmla="*/ 4152952 w 6161649"/>
                <a:gd name="connsiteY158" fmla="*/ 1800085 h 6467437"/>
                <a:gd name="connsiteX159" fmla="*/ 4245376 w 6161649"/>
                <a:gd name="connsiteY159" fmla="*/ 1735855 h 6467437"/>
                <a:gd name="connsiteX160" fmla="*/ 4380932 w 6161649"/>
                <a:gd name="connsiteY160" fmla="*/ 1700670 h 6467437"/>
                <a:gd name="connsiteX161" fmla="*/ 4530660 w 6161649"/>
                <a:gd name="connsiteY161" fmla="*/ 1636440 h 6467437"/>
                <a:gd name="connsiteX162" fmla="*/ 4729683 w 6161649"/>
                <a:gd name="connsiteY162" fmla="*/ 1387344 h 6467437"/>
                <a:gd name="connsiteX163" fmla="*/ 4957662 w 6161649"/>
                <a:gd name="connsiteY163" fmla="*/ 981865 h 6467437"/>
                <a:gd name="connsiteX164" fmla="*/ 4637257 w 6161649"/>
                <a:gd name="connsiteY164" fmla="*/ 1465535 h 6467437"/>
                <a:gd name="connsiteX165" fmla="*/ 4323629 w 6161649"/>
                <a:gd name="connsiteY165" fmla="*/ 1643701 h 6467437"/>
                <a:gd name="connsiteX166" fmla="*/ 4131386 w 6161649"/>
                <a:gd name="connsiteY166" fmla="*/ 1714632 h 6467437"/>
                <a:gd name="connsiteX167" fmla="*/ 4131386 w 6161649"/>
                <a:gd name="connsiteY167" fmla="*/ 1721893 h 6467437"/>
                <a:gd name="connsiteX168" fmla="*/ 4067305 w 6161649"/>
                <a:gd name="connsiteY168" fmla="*/ 1764340 h 6467437"/>
                <a:gd name="connsiteX169" fmla="*/ 3782636 w 6161649"/>
                <a:gd name="connsiteY169" fmla="*/ 1977692 h 6467437"/>
                <a:gd name="connsiteX170" fmla="*/ 3839324 w 6161649"/>
                <a:gd name="connsiteY170" fmla="*/ 1693409 h 6467437"/>
                <a:gd name="connsiteX171" fmla="*/ 3782636 w 6161649"/>
                <a:gd name="connsiteY171" fmla="*/ 1351599 h 6467437"/>
                <a:gd name="connsiteX172" fmla="*/ 4088870 w 6161649"/>
                <a:gd name="connsiteY172" fmla="*/ 1024312 h 6467437"/>
                <a:gd name="connsiteX173" fmla="*/ 4323629 w 6161649"/>
                <a:gd name="connsiteY173" fmla="*/ 740028 h 6467437"/>
                <a:gd name="connsiteX174" fmla="*/ 4373538 w 6161649"/>
                <a:gd name="connsiteY174" fmla="*/ 590347 h 6467437"/>
                <a:gd name="connsiteX175" fmla="*/ 4323629 w 6161649"/>
                <a:gd name="connsiteY175" fmla="*/ 341251 h 6467437"/>
                <a:gd name="connsiteX176" fmla="*/ 4217033 w 6161649"/>
                <a:gd name="connsiteY176" fmla="*/ 0 h 646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6161649" h="6467437">
                  <a:moveTo>
                    <a:pt x="4217033" y="0"/>
                  </a:moveTo>
                  <a:cubicBezTo>
                    <a:pt x="4231205" y="78192"/>
                    <a:pt x="4252771" y="156384"/>
                    <a:pt x="4266943" y="234575"/>
                  </a:cubicBezTo>
                  <a:cubicBezTo>
                    <a:pt x="4302680" y="369735"/>
                    <a:pt x="4352589" y="498193"/>
                    <a:pt x="4309457" y="633353"/>
                  </a:cubicBezTo>
                  <a:lnTo>
                    <a:pt x="4309457" y="640055"/>
                  </a:lnTo>
                  <a:cubicBezTo>
                    <a:pt x="4266942" y="732768"/>
                    <a:pt x="4202861" y="803699"/>
                    <a:pt x="4131386" y="867928"/>
                  </a:cubicBezTo>
                  <a:cubicBezTo>
                    <a:pt x="3996446" y="989125"/>
                    <a:pt x="3860889" y="1109764"/>
                    <a:pt x="3732728" y="1230962"/>
                  </a:cubicBezTo>
                  <a:cubicBezTo>
                    <a:pt x="3718556" y="1202477"/>
                    <a:pt x="3696990" y="1166732"/>
                    <a:pt x="3682818" y="1130987"/>
                  </a:cubicBezTo>
                  <a:cubicBezTo>
                    <a:pt x="3575606" y="939418"/>
                    <a:pt x="3333452" y="839444"/>
                    <a:pt x="3241027" y="633353"/>
                  </a:cubicBezTo>
                  <a:cubicBezTo>
                    <a:pt x="3162774" y="469708"/>
                    <a:pt x="3084521" y="306065"/>
                    <a:pt x="3006269" y="135160"/>
                  </a:cubicBezTo>
                  <a:cubicBezTo>
                    <a:pt x="3077128" y="327288"/>
                    <a:pt x="3141208" y="519417"/>
                    <a:pt x="3226856" y="704284"/>
                  </a:cubicBezTo>
                  <a:cubicBezTo>
                    <a:pt x="3226855" y="711545"/>
                    <a:pt x="3234251" y="718805"/>
                    <a:pt x="3234250" y="725507"/>
                  </a:cubicBezTo>
                  <a:cubicBezTo>
                    <a:pt x="3333452" y="889152"/>
                    <a:pt x="3518918" y="995827"/>
                    <a:pt x="3597171" y="1166732"/>
                  </a:cubicBezTo>
                  <a:cubicBezTo>
                    <a:pt x="3632909" y="1266706"/>
                    <a:pt x="3668646" y="1358860"/>
                    <a:pt x="3704384" y="1451573"/>
                  </a:cubicBezTo>
                  <a:cubicBezTo>
                    <a:pt x="3761070" y="1700670"/>
                    <a:pt x="3668646" y="1963729"/>
                    <a:pt x="3547262" y="2184342"/>
                  </a:cubicBezTo>
                  <a:cubicBezTo>
                    <a:pt x="3426493" y="2411656"/>
                    <a:pt x="3226856" y="2582560"/>
                    <a:pt x="3013045" y="2738944"/>
                  </a:cubicBezTo>
                  <a:cubicBezTo>
                    <a:pt x="2991480" y="2753465"/>
                    <a:pt x="2970531" y="2767428"/>
                    <a:pt x="2942188" y="2760725"/>
                  </a:cubicBezTo>
                  <a:cubicBezTo>
                    <a:pt x="2913228" y="2753465"/>
                    <a:pt x="2892278" y="2732242"/>
                    <a:pt x="2878106" y="2717720"/>
                  </a:cubicBezTo>
                  <a:cubicBezTo>
                    <a:pt x="2735156" y="2561337"/>
                    <a:pt x="2606994" y="2418917"/>
                    <a:pt x="2656903" y="2212825"/>
                  </a:cubicBezTo>
                  <a:cubicBezTo>
                    <a:pt x="2671075" y="2120112"/>
                    <a:pt x="2714206" y="2041920"/>
                    <a:pt x="2756721" y="1963728"/>
                  </a:cubicBezTo>
                  <a:cubicBezTo>
                    <a:pt x="2799237" y="1892798"/>
                    <a:pt x="2813410" y="1828568"/>
                    <a:pt x="2813409" y="1743117"/>
                  </a:cubicBezTo>
                  <a:cubicBezTo>
                    <a:pt x="2813409" y="1657664"/>
                    <a:pt x="2778287" y="1565510"/>
                    <a:pt x="2749328" y="1480057"/>
                  </a:cubicBezTo>
                  <a:cubicBezTo>
                    <a:pt x="2735156" y="1444312"/>
                    <a:pt x="2720984" y="1408567"/>
                    <a:pt x="2714206" y="1373381"/>
                  </a:cubicBezTo>
                  <a:cubicBezTo>
                    <a:pt x="2714206" y="1401866"/>
                    <a:pt x="2720984" y="1437052"/>
                    <a:pt x="2728378" y="1472797"/>
                  </a:cubicBezTo>
                  <a:cubicBezTo>
                    <a:pt x="2742550" y="1558248"/>
                    <a:pt x="2770894" y="1650404"/>
                    <a:pt x="2756722" y="1743117"/>
                  </a:cubicBezTo>
                  <a:cubicBezTo>
                    <a:pt x="2749328" y="1764340"/>
                    <a:pt x="2742549" y="1778861"/>
                    <a:pt x="2742549" y="1800085"/>
                  </a:cubicBezTo>
                  <a:cubicBezTo>
                    <a:pt x="2720984" y="1871016"/>
                    <a:pt x="2671075" y="1935245"/>
                    <a:pt x="2628559" y="1999473"/>
                  </a:cubicBezTo>
                  <a:cubicBezTo>
                    <a:pt x="2621165" y="2013437"/>
                    <a:pt x="2536135" y="1864314"/>
                    <a:pt x="2536135" y="1849792"/>
                  </a:cubicBezTo>
                  <a:cubicBezTo>
                    <a:pt x="2507174" y="1800085"/>
                    <a:pt x="2486226" y="1729153"/>
                    <a:pt x="2450488" y="1686149"/>
                  </a:cubicBezTo>
                  <a:cubicBezTo>
                    <a:pt x="2358063" y="1565510"/>
                    <a:pt x="2200941" y="1522504"/>
                    <a:pt x="2066000" y="1458275"/>
                  </a:cubicBezTo>
                  <a:cubicBezTo>
                    <a:pt x="2001921" y="1423088"/>
                    <a:pt x="1952011" y="1387344"/>
                    <a:pt x="1908879" y="1330377"/>
                  </a:cubicBezTo>
                  <a:cubicBezTo>
                    <a:pt x="1852192" y="1259445"/>
                    <a:pt x="1809061" y="1166732"/>
                    <a:pt x="1759151" y="1088540"/>
                  </a:cubicBezTo>
                  <a:cubicBezTo>
                    <a:pt x="1688292" y="974604"/>
                    <a:pt x="1624210" y="860667"/>
                    <a:pt x="1552736" y="753992"/>
                  </a:cubicBezTo>
                  <a:cubicBezTo>
                    <a:pt x="1652554" y="939418"/>
                    <a:pt x="1752373" y="1130987"/>
                    <a:pt x="1844799" y="1323116"/>
                  </a:cubicBezTo>
                  <a:cubicBezTo>
                    <a:pt x="1894706" y="1401866"/>
                    <a:pt x="1944616" y="1458275"/>
                    <a:pt x="2030264" y="1508542"/>
                  </a:cubicBezTo>
                  <a:cubicBezTo>
                    <a:pt x="2165203" y="1579472"/>
                    <a:pt x="2329104" y="1636440"/>
                    <a:pt x="2400579" y="1778862"/>
                  </a:cubicBezTo>
                  <a:cubicBezTo>
                    <a:pt x="2436316" y="1835830"/>
                    <a:pt x="2443094" y="1899500"/>
                    <a:pt x="2464660" y="1963729"/>
                  </a:cubicBezTo>
                  <a:cubicBezTo>
                    <a:pt x="2486225" y="2027958"/>
                    <a:pt x="2528741" y="2084367"/>
                    <a:pt x="2521347" y="2148597"/>
                  </a:cubicBezTo>
                  <a:cubicBezTo>
                    <a:pt x="2521346" y="2198304"/>
                    <a:pt x="2486226" y="2248012"/>
                    <a:pt x="2478832" y="2298278"/>
                  </a:cubicBezTo>
                  <a:cubicBezTo>
                    <a:pt x="2464660" y="2347985"/>
                    <a:pt x="2464660" y="2404953"/>
                    <a:pt x="2478832" y="2454662"/>
                  </a:cubicBezTo>
                  <a:cubicBezTo>
                    <a:pt x="2493003" y="2518890"/>
                    <a:pt x="2514568" y="2582560"/>
                    <a:pt x="2557084" y="2639529"/>
                  </a:cubicBezTo>
                  <a:cubicBezTo>
                    <a:pt x="2407972" y="2532853"/>
                    <a:pt x="2265022" y="2433438"/>
                    <a:pt x="2122688" y="2319502"/>
                  </a:cubicBezTo>
                  <a:cubicBezTo>
                    <a:pt x="2008698" y="2220086"/>
                    <a:pt x="1887930" y="2120112"/>
                    <a:pt x="1773939" y="2027958"/>
                  </a:cubicBezTo>
                  <a:cubicBezTo>
                    <a:pt x="1666726" y="1942505"/>
                    <a:pt x="1531786" y="1864313"/>
                    <a:pt x="1467705" y="1757079"/>
                  </a:cubicBezTo>
                  <a:cubicBezTo>
                    <a:pt x="1403007" y="1664925"/>
                    <a:pt x="1374663" y="1550988"/>
                    <a:pt x="1332149" y="1458275"/>
                  </a:cubicBezTo>
                  <a:cubicBezTo>
                    <a:pt x="1274845" y="1330377"/>
                    <a:pt x="1224937" y="1202477"/>
                    <a:pt x="1168248" y="1081280"/>
                  </a:cubicBezTo>
                  <a:cubicBezTo>
                    <a:pt x="1196592" y="1173993"/>
                    <a:pt x="1224937" y="1266706"/>
                    <a:pt x="1253896" y="1351599"/>
                  </a:cubicBezTo>
                  <a:cubicBezTo>
                    <a:pt x="1274845" y="1430350"/>
                    <a:pt x="1303805" y="1515244"/>
                    <a:pt x="1324754" y="1593993"/>
                  </a:cubicBezTo>
                  <a:cubicBezTo>
                    <a:pt x="1353714" y="1678887"/>
                    <a:pt x="1367886" y="1764340"/>
                    <a:pt x="1417796" y="1835830"/>
                  </a:cubicBezTo>
                  <a:cubicBezTo>
                    <a:pt x="1338925" y="1800085"/>
                    <a:pt x="1260674" y="1764340"/>
                    <a:pt x="1182421" y="1735855"/>
                  </a:cubicBezTo>
                  <a:cubicBezTo>
                    <a:pt x="1175642" y="1729153"/>
                    <a:pt x="1139905" y="1707372"/>
                    <a:pt x="1118339" y="1700670"/>
                  </a:cubicBezTo>
                  <a:cubicBezTo>
                    <a:pt x="1011742" y="1607957"/>
                    <a:pt x="918701" y="1508541"/>
                    <a:pt x="818882" y="1415829"/>
                  </a:cubicBezTo>
                  <a:cubicBezTo>
                    <a:pt x="897752" y="1515244"/>
                    <a:pt x="976004" y="1629180"/>
                    <a:pt x="1075823" y="1721893"/>
                  </a:cubicBezTo>
                  <a:cubicBezTo>
                    <a:pt x="1089996" y="1735856"/>
                    <a:pt x="1104168" y="1743117"/>
                    <a:pt x="1110946" y="1757079"/>
                  </a:cubicBezTo>
                  <a:cubicBezTo>
                    <a:pt x="1189815" y="1807345"/>
                    <a:pt x="1268067" y="1849792"/>
                    <a:pt x="1346321" y="1899500"/>
                  </a:cubicBezTo>
                  <a:cubicBezTo>
                    <a:pt x="1446138" y="1956468"/>
                    <a:pt x="1538564" y="2006176"/>
                    <a:pt x="1630988" y="2063144"/>
                  </a:cubicBezTo>
                  <a:cubicBezTo>
                    <a:pt x="1858970" y="2298278"/>
                    <a:pt x="2094344" y="2525592"/>
                    <a:pt x="2336497" y="2746204"/>
                  </a:cubicBezTo>
                  <a:cubicBezTo>
                    <a:pt x="2386407" y="2781949"/>
                    <a:pt x="2450488" y="2831657"/>
                    <a:pt x="2478832" y="2881364"/>
                  </a:cubicBezTo>
                  <a:cubicBezTo>
                    <a:pt x="2493003" y="2902588"/>
                    <a:pt x="2500398" y="2931072"/>
                    <a:pt x="2514568" y="2959556"/>
                  </a:cubicBezTo>
                  <a:cubicBezTo>
                    <a:pt x="2536135" y="3016524"/>
                    <a:pt x="2557084" y="3080753"/>
                    <a:pt x="2578651" y="3144982"/>
                  </a:cubicBezTo>
                  <a:cubicBezTo>
                    <a:pt x="2250851" y="2974077"/>
                    <a:pt x="1923050" y="2810433"/>
                    <a:pt x="1616817" y="2625566"/>
                  </a:cubicBezTo>
                  <a:cubicBezTo>
                    <a:pt x="1574301" y="2597082"/>
                    <a:pt x="1545958" y="2554077"/>
                    <a:pt x="1524392" y="2518890"/>
                  </a:cubicBezTo>
                  <a:cubicBezTo>
                    <a:pt x="1488655" y="2468624"/>
                    <a:pt x="1452917" y="2426177"/>
                    <a:pt x="1417796" y="2390432"/>
                  </a:cubicBezTo>
                  <a:cubicBezTo>
                    <a:pt x="1346321" y="2326762"/>
                    <a:pt x="1260674" y="2269793"/>
                    <a:pt x="1168249" y="2234048"/>
                  </a:cubicBezTo>
                  <a:cubicBezTo>
                    <a:pt x="1068430" y="2198304"/>
                    <a:pt x="954439" y="2177080"/>
                    <a:pt x="847844" y="2141335"/>
                  </a:cubicBezTo>
                  <a:cubicBezTo>
                    <a:pt x="733853" y="2091629"/>
                    <a:pt x="612469" y="2056441"/>
                    <a:pt x="498478" y="2013437"/>
                  </a:cubicBezTo>
                  <a:cubicBezTo>
                    <a:pt x="420224" y="1992213"/>
                    <a:pt x="341971" y="1970990"/>
                    <a:pt x="292062" y="1914022"/>
                  </a:cubicBezTo>
                  <a:cubicBezTo>
                    <a:pt x="235375" y="1849792"/>
                    <a:pt x="192244" y="1771600"/>
                    <a:pt x="149729" y="1700670"/>
                  </a:cubicBezTo>
                  <a:cubicBezTo>
                    <a:pt x="99819" y="1621919"/>
                    <a:pt x="42516" y="1543727"/>
                    <a:pt x="0" y="1458275"/>
                  </a:cubicBezTo>
                  <a:cubicBezTo>
                    <a:pt x="35737" y="1537025"/>
                    <a:pt x="78253" y="1607957"/>
                    <a:pt x="121385" y="1678887"/>
                  </a:cubicBezTo>
                  <a:cubicBezTo>
                    <a:pt x="163901" y="1757079"/>
                    <a:pt x="199638" y="1849792"/>
                    <a:pt x="263719" y="1927984"/>
                  </a:cubicBezTo>
                  <a:cubicBezTo>
                    <a:pt x="341971" y="2020697"/>
                    <a:pt x="455962" y="2049182"/>
                    <a:pt x="569952" y="2091629"/>
                  </a:cubicBezTo>
                  <a:lnTo>
                    <a:pt x="883581" y="2220087"/>
                  </a:lnTo>
                  <a:cubicBezTo>
                    <a:pt x="982783" y="2255272"/>
                    <a:pt x="1082602" y="2298278"/>
                    <a:pt x="1182421" y="2333464"/>
                  </a:cubicBezTo>
                  <a:cubicBezTo>
                    <a:pt x="1246502" y="2361949"/>
                    <a:pt x="1289017" y="2404953"/>
                    <a:pt x="1332149" y="2454662"/>
                  </a:cubicBezTo>
                  <a:cubicBezTo>
                    <a:pt x="1196593" y="2390432"/>
                    <a:pt x="1061652" y="2404953"/>
                    <a:pt x="918701" y="2411655"/>
                  </a:cubicBezTo>
                  <a:cubicBezTo>
                    <a:pt x="826276" y="2411656"/>
                    <a:pt x="726458" y="2418917"/>
                    <a:pt x="634034" y="2426177"/>
                  </a:cubicBezTo>
                  <a:cubicBezTo>
                    <a:pt x="740631" y="2426177"/>
                    <a:pt x="847843" y="2433438"/>
                    <a:pt x="954439" y="2440140"/>
                  </a:cubicBezTo>
                  <a:cubicBezTo>
                    <a:pt x="1040086" y="2440140"/>
                    <a:pt x="1132511" y="2440141"/>
                    <a:pt x="1218158" y="2475885"/>
                  </a:cubicBezTo>
                  <a:cubicBezTo>
                    <a:pt x="1253896" y="2490406"/>
                    <a:pt x="1282240" y="2504369"/>
                    <a:pt x="1310583" y="2525592"/>
                  </a:cubicBezTo>
                  <a:cubicBezTo>
                    <a:pt x="1367886" y="2561337"/>
                    <a:pt x="1431968" y="2611045"/>
                    <a:pt x="1488654" y="2654050"/>
                  </a:cubicBezTo>
                  <a:cubicBezTo>
                    <a:pt x="1232330" y="2696497"/>
                    <a:pt x="982783" y="2746204"/>
                    <a:pt x="726459" y="2781949"/>
                  </a:cubicBezTo>
                  <a:cubicBezTo>
                    <a:pt x="655600" y="2789210"/>
                    <a:pt x="584124" y="2803172"/>
                    <a:pt x="512649" y="2810433"/>
                  </a:cubicBezTo>
                  <a:cubicBezTo>
                    <a:pt x="441790" y="2824396"/>
                    <a:pt x="384487" y="2846178"/>
                    <a:pt x="313629" y="2860140"/>
                  </a:cubicBezTo>
                  <a:cubicBezTo>
                    <a:pt x="206415" y="2888625"/>
                    <a:pt x="99819" y="2867402"/>
                    <a:pt x="0" y="2817693"/>
                  </a:cubicBezTo>
                  <a:cubicBezTo>
                    <a:pt x="113991" y="2888625"/>
                    <a:pt x="227981" y="2902588"/>
                    <a:pt x="356143" y="2881364"/>
                  </a:cubicBezTo>
                  <a:cubicBezTo>
                    <a:pt x="541608" y="2852880"/>
                    <a:pt x="719681" y="2831657"/>
                    <a:pt x="904530" y="2810433"/>
                  </a:cubicBezTo>
                  <a:cubicBezTo>
                    <a:pt x="1075823" y="2803172"/>
                    <a:pt x="1246502" y="2789210"/>
                    <a:pt x="1417796" y="2774689"/>
                  </a:cubicBezTo>
                  <a:cubicBezTo>
                    <a:pt x="1467706" y="2767427"/>
                    <a:pt x="1516998" y="2767428"/>
                    <a:pt x="1566908" y="2760725"/>
                  </a:cubicBezTo>
                  <a:cubicBezTo>
                    <a:pt x="1581079" y="2760725"/>
                    <a:pt x="1616817" y="2760725"/>
                    <a:pt x="1616816" y="2753465"/>
                  </a:cubicBezTo>
                  <a:cubicBezTo>
                    <a:pt x="1958788" y="3002561"/>
                    <a:pt x="2322326" y="3229875"/>
                    <a:pt x="2678469" y="3465009"/>
                  </a:cubicBezTo>
                  <a:cubicBezTo>
                    <a:pt x="2756722" y="3514717"/>
                    <a:pt x="2735156" y="3614132"/>
                    <a:pt x="2728378" y="3692324"/>
                  </a:cubicBezTo>
                  <a:cubicBezTo>
                    <a:pt x="2720984" y="3806260"/>
                    <a:pt x="2714206" y="3920197"/>
                    <a:pt x="2706812" y="4034133"/>
                  </a:cubicBezTo>
                  <a:cubicBezTo>
                    <a:pt x="2700036" y="4119585"/>
                    <a:pt x="2700035" y="4205038"/>
                    <a:pt x="2692640" y="4290490"/>
                  </a:cubicBezTo>
                  <a:cubicBezTo>
                    <a:pt x="2685247" y="4346899"/>
                    <a:pt x="2690792" y="4487645"/>
                    <a:pt x="2669842" y="4530091"/>
                  </a:cubicBezTo>
                  <a:cubicBezTo>
                    <a:pt x="2662958" y="4617206"/>
                    <a:pt x="2647178" y="5272907"/>
                    <a:pt x="2622147" y="6038151"/>
                  </a:cubicBezTo>
                  <a:lnTo>
                    <a:pt x="2608148" y="6444862"/>
                  </a:lnTo>
                  <a:lnTo>
                    <a:pt x="3106270" y="6467437"/>
                  </a:lnTo>
                  <a:lnTo>
                    <a:pt x="3109957" y="6023387"/>
                  </a:lnTo>
                  <a:cubicBezTo>
                    <a:pt x="3122051" y="5266765"/>
                    <a:pt x="3161340" y="4575938"/>
                    <a:pt x="3205290" y="4311713"/>
                  </a:cubicBezTo>
                  <a:lnTo>
                    <a:pt x="3205290" y="4275969"/>
                  </a:lnTo>
                  <a:cubicBezTo>
                    <a:pt x="3212684" y="4183255"/>
                    <a:pt x="3219462" y="4083840"/>
                    <a:pt x="3226855" y="3991127"/>
                  </a:cubicBezTo>
                  <a:cubicBezTo>
                    <a:pt x="3234250" y="3884452"/>
                    <a:pt x="3241027" y="3785037"/>
                    <a:pt x="3248421" y="3685621"/>
                  </a:cubicBezTo>
                  <a:lnTo>
                    <a:pt x="3248421" y="3621392"/>
                  </a:lnTo>
                  <a:cubicBezTo>
                    <a:pt x="3255199" y="3585648"/>
                    <a:pt x="3241028" y="3543200"/>
                    <a:pt x="3248421" y="3507456"/>
                  </a:cubicBezTo>
                  <a:cubicBezTo>
                    <a:pt x="3262593" y="3465008"/>
                    <a:pt x="3319280" y="3450487"/>
                    <a:pt x="3355018" y="3436525"/>
                  </a:cubicBezTo>
                  <a:lnTo>
                    <a:pt x="4038961" y="3158945"/>
                  </a:lnTo>
                  <a:lnTo>
                    <a:pt x="4188689" y="3094716"/>
                  </a:lnTo>
                  <a:cubicBezTo>
                    <a:pt x="4238599" y="3066232"/>
                    <a:pt x="4281114" y="3031045"/>
                    <a:pt x="4323629" y="3002562"/>
                  </a:cubicBezTo>
                  <a:cubicBezTo>
                    <a:pt x="4409276" y="2945593"/>
                    <a:pt x="4501701" y="2966817"/>
                    <a:pt x="4594742" y="2959555"/>
                  </a:cubicBezTo>
                  <a:cubicBezTo>
                    <a:pt x="4687167" y="2959555"/>
                    <a:pt x="4779591" y="2959556"/>
                    <a:pt x="4872632" y="2952854"/>
                  </a:cubicBezTo>
                  <a:cubicBezTo>
                    <a:pt x="5057482" y="2952853"/>
                    <a:pt x="5235553" y="2945593"/>
                    <a:pt x="5421020" y="2938332"/>
                  </a:cubicBezTo>
                  <a:cubicBezTo>
                    <a:pt x="5513443" y="2938332"/>
                    <a:pt x="5613262" y="2924370"/>
                    <a:pt x="5691516" y="2867401"/>
                  </a:cubicBezTo>
                  <a:cubicBezTo>
                    <a:pt x="5791334" y="2795912"/>
                    <a:pt x="5897931" y="2717721"/>
                    <a:pt x="5990972" y="2632268"/>
                  </a:cubicBezTo>
                  <a:cubicBezTo>
                    <a:pt x="6097567" y="2504369"/>
                    <a:pt x="6119134" y="2326762"/>
                    <a:pt x="6161649" y="2169820"/>
                  </a:cubicBezTo>
                  <a:cubicBezTo>
                    <a:pt x="6154255" y="2191602"/>
                    <a:pt x="6147477" y="2220086"/>
                    <a:pt x="6133305" y="2241310"/>
                  </a:cubicBezTo>
                  <a:lnTo>
                    <a:pt x="6133305" y="2248012"/>
                  </a:lnTo>
                  <a:lnTo>
                    <a:pt x="6133305" y="2255272"/>
                  </a:lnTo>
                  <a:cubicBezTo>
                    <a:pt x="6111739" y="2319501"/>
                    <a:pt x="6090174" y="2383730"/>
                    <a:pt x="6069225" y="2447400"/>
                  </a:cubicBezTo>
                  <a:cubicBezTo>
                    <a:pt x="6047659" y="2504369"/>
                    <a:pt x="6026093" y="2547375"/>
                    <a:pt x="5983578" y="2589821"/>
                  </a:cubicBezTo>
                  <a:cubicBezTo>
                    <a:pt x="5976183" y="2603784"/>
                    <a:pt x="5955234" y="2618305"/>
                    <a:pt x="5947840" y="2625566"/>
                  </a:cubicBezTo>
                  <a:cubicBezTo>
                    <a:pt x="5869588" y="2696497"/>
                    <a:pt x="5777162" y="2760725"/>
                    <a:pt x="5691515" y="2810433"/>
                  </a:cubicBezTo>
                  <a:cubicBezTo>
                    <a:pt x="5613262" y="2852881"/>
                    <a:pt x="5527615" y="2874104"/>
                    <a:pt x="5441968" y="2874104"/>
                  </a:cubicBezTo>
                  <a:cubicBezTo>
                    <a:pt x="5313807" y="2881364"/>
                    <a:pt x="5178866" y="2867402"/>
                    <a:pt x="5043310" y="2867402"/>
                  </a:cubicBezTo>
                  <a:cubicBezTo>
                    <a:pt x="4872632" y="2860140"/>
                    <a:pt x="4693945" y="2860140"/>
                    <a:pt x="4523266" y="2852880"/>
                  </a:cubicBezTo>
                  <a:cubicBezTo>
                    <a:pt x="4565782" y="2817693"/>
                    <a:pt x="4637258" y="2803172"/>
                    <a:pt x="4687167" y="2789210"/>
                  </a:cubicBezTo>
                  <a:cubicBezTo>
                    <a:pt x="4758642" y="2760725"/>
                    <a:pt x="4829500" y="2738944"/>
                    <a:pt x="4886805" y="2703758"/>
                  </a:cubicBezTo>
                  <a:cubicBezTo>
                    <a:pt x="4986006" y="2654050"/>
                    <a:pt x="5079047" y="2597082"/>
                    <a:pt x="5171473" y="2540113"/>
                  </a:cubicBezTo>
                  <a:cubicBezTo>
                    <a:pt x="5213988" y="2518890"/>
                    <a:pt x="5257119" y="2490406"/>
                    <a:pt x="5299635" y="2468624"/>
                  </a:cubicBezTo>
                  <a:cubicBezTo>
                    <a:pt x="5335372" y="2447400"/>
                    <a:pt x="5377888" y="2426177"/>
                    <a:pt x="5406848" y="2397693"/>
                  </a:cubicBezTo>
                  <a:cubicBezTo>
                    <a:pt x="5491878" y="2319502"/>
                    <a:pt x="5535010" y="2220086"/>
                    <a:pt x="5577525" y="2112852"/>
                  </a:cubicBezTo>
                  <a:cubicBezTo>
                    <a:pt x="5520839" y="2205565"/>
                    <a:pt x="5477706" y="2304980"/>
                    <a:pt x="5385282" y="2376470"/>
                  </a:cubicBezTo>
                  <a:cubicBezTo>
                    <a:pt x="5342766" y="2418917"/>
                    <a:pt x="5257119" y="2440140"/>
                    <a:pt x="5207210" y="2468624"/>
                  </a:cubicBezTo>
                  <a:cubicBezTo>
                    <a:pt x="5157300" y="2497109"/>
                    <a:pt x="5107391" y="2518890"/>
                    <a:pt x="5050703" y="2540113"/>
                  </a:cubicBezTo>
                  <a:cubicBezTo>
                    <a:pt x="4957662" y="2575300"/>
                    <a:pt x="4879409" y="2625567"/>
                    <a:pt x="4786986" y="2654050"/>
                  </a:cubicBezTo>
                  <a:cubicBezTo>
                    <a:pt x="4693945" y="2689237"/>
                    <a:pt x="4587348" y="2711018"/>
                    <a:pt x="4494923" y="2746204"/>
                  </a:cubicBezTo>
                  <a:cubicBezTo>
                    <a:pt x="4387710" y="2789210"/>
                    <a:pt x="4302680" y="2852880"/>
                    <a:pt x="4209638" y="2909848"/>
                  </a:cubicBezTo>
                  <a:cubicBezTo>
                    <a:pt x="4223810" y="2846178"/>
                    <a:pt x="4238599" y="2738944"/>
                    <a:pt x="4252770" y="2689237"/>
                  </a:cubicBezTo>
                  <a:cubicBezTo>
                    <a:pt x="4266942" y="2639529"/>
                    <a:pt x="4288509" y="2597082"/>
                    <a:pt x="4309457" y="2554077"/>
                  </a:cubicBezTo>
                  <a:cubicBezTo>
                    <a:pt x="4373539" y="2475885"/>
                    <a:pt x="4451792" y="2390432"/>
                    <a:pt x="4537439" y="2333464"/>
                  </a:cubicBezTo>
                  <a:cubicBezTo>
                    <a:pt x="4629863" y="2276496"/>
                    <a:pt x="4693945" y="2212825"/>
                    <a:pt x="4743853" y="2127373"/>
                  </a:cubicBezTo>
                  <a:cubicBezTo>
                    <a:pt x="4758642" y="2070405"/>
                    <a:pt x="4772814" y="2013437"/>
                    <a:pt x="4772814" y="1956469"/>
                  </a:cubicBezTo>
                  <a:lnTo>
                    <a:pt x="4772814" y="1892798"/>
                  </a:lnTo>
                  <a:cubicBezTo>
                    <a:pt x="4758642" y="1814047"/>
                    <a:pt x="4737076" y="1729153"/>
                    <a:pt x="4722904" y="1643701"/>
                  </a:cubicBezTo>
                  <a:cubicBezTo>
                    <a:pt x="4729683" y="1729153"/>
                    <a:pt x="4737076" y="1814047"/>
                    <a:pt x="4743853" y="1899500"/>
                  </a:cubicBezTo>
                  <a:lnTo>
                    <a:pt x="4743853" y="1956468"/>
                  </a:lnTo>
                  <a:cubicBezTo>
                    <a:pt x="4737076" y="2056441"/>
                    <a:pt x="4679773" y="2141336"/>
                    <a:pt x="4594741" y="2212825"/>
                  </a:cubicBezTo>
                  <a:cubicBezTo>
                    <a:pt x="4523267" y="2262533"/>
                    <a:pt x="4445013" y="2304980"/>
                    <a:pt x="4366760" y="2355246"/>
                  </a:cubicBezTo>
                  <a:cubicBezTo>
                    <a:pt x="4273719" y="2426177"/>
                    <a:pt x="4195468" y="2518890"/>
                    <a:pt x="4145558" y="2618305"/>
                  </a:cubicBezTo>
                  <a:cubicBezTo>
                    <a:pt x="4117214" y="2675273"/>
                    <a:pt x="4103043" y="2732241"/>
                    <a:pt x="4088870" y="2789210"/>
                  </a:cubicBezTo>
                  <a:cubicBezTo>
                    <a:pt x="4074699" y="2852880"/>
                    <a:pt x="4045739" y="2924370"/>
                    <a:pt x="4024789" y="2988040"/>
                  </a:cubicBezTo>
                  <a:lnTo>
                    <a:pt x="3397533" y="3187429"/>
                  </a:lnTo>
                  <a:cubicBezTo>
                    <a:pt x="3355018" y="3201391"/>
                    <a:pt x="3312502" y="3215914"/>
                    <a:pt x="3262593" y="3229876"/>
                  </a:cubicBezTo>
                  <a:cubicBezTo>
                    <a:pt x="3226856" y="3244397"/>
                    <a:pt x="3184340" y="3258359"/>
                    <a:pt x="3155380" y="3223173"/>
                  </a:cubicBezTo>
                  <a:cubicBezTo>
                    <a:pt x="3134430" y="3187429"/>
                    <a:pt x="3120259" y="3144982"/>
                    <a:pt x="3105471" y="3101977"/>
                  </a:cubicBezTo>
                  <a:cubicBezTo>
                    <a:pt x="3084521" y="3052268"/>
                    <a:pt x="3070350" y="3009822"/>
                    <a:pt x="3120260" y="2959555"/>
                  </a:cubicBezTo>
                  <a:cubicBezTo>
                    <a:pt x="3155381" y="2917108"/>
                    <a:pt x="3198513" y="2881364"/>
                    <a:pt x="3241027" y="2838917"/>
                  </a:cubicBezTo>
                  <a:cubicBezTo>
                    <a:pt x="3369190" y="2703758"/>
                    <a:pt x="3526312" y="2575300"/>
                    <a:pt x="3640302" y="2426177"/>
                  </a:cubicBezTo>
                  <a:cubicBezTo>
                    <a:pt x="3696990" y="2347985"/>
                    <a:pt x="3725333" y="2262533"/>
                    <a:pt x="3746898" y="2169820"/>
                  </a:cubicBezTo>
                  <a:cubicBezTo>
                    <a:pt x="3882455" y="2049181"/>
                    <a:pt x="4017395" y="1927984"/>
                    <a:pt x="4152952" y="1800085"/>
                  </a:cubicBezTo>
                  <a:cubicBezTo>
                    <a:pt x="4181296" y="1778862"/>
                    <a:pt x="4209638" y="1750377"/>
                    <a:pt x="4245376" y="1735855"/>
                  </a:cubicBezTo>
                  <a:cubicBezTo>
                    <a:pt x="4288509" y="1714632"/>
                    <a:pt x="4337801" y="1707372"/>
                    <a:pt x="4380932" y="1700670"/>
                  </a:cubicBezTo>
                  <a:cubicBezTo>
                    <a:pt x="4430842" y="1686148"/>
                    <a:pt x="4480751" y="1664925"/>
                    <a:pt x="4530660" y="1636440"/>
                  </a:cubicBezTo>
                  <a:cubicBezTo>
                    <a:pt x="4623085" y="1572212"/>
                    <a:pt x="4672995" y="1486759"/>
                    <a:pt x="4729683" y="1387344"/>
                  </a:cubicBezTo>
                  <a:cubicBezTo>
                    <a:pt x="4801157" y="1252185"/>
                    <a:pt x="4879410" y="1117025"/>
                    <a:pt x="4957662" y="981865"/>
                  </a:cubicBezTo>
                  <a:cubicBezTo>
                    <a:pt x="4851067" y="1145508"/>
                    <a:pt x="4751248" y="1309153"/>
                    <a:pt x="4637257" y="1465535"/>
                  </a:cubicBezTo>
                  <a:cubicBezTo>
                    <a:pt x="4565783" y="1572212"/>
                    <a:pt x="4451791" y="1621919"/>
                    <a:pt x="4323629" y="1643701"/>
                  </a:cubicBezTo>
                  <a:cubicBezTo>
                    <a:pt x="4259548" y="1657664"/>
                    <a:pt x="4181296" y="1678887"/>
                    <a:pt x="4131386" y="1714632"/>
                  </a:cubicBezTo>
                  <a:lnTo>
                    <a:pt x="4131386" y="1721893"/>
                  </a:lnTo>
                  <a:cubicBezTo>
                    <a:pt x="4110436" y="1729153"/>
                    <a:pt x="4081477" y="1750377"/>
                    <a:pt x="4067305" y="1764340"/>
                  </a:cubicBezTo>
                  <a:cubicBezTo>
                    <a:pt x="3981658" y="1828568"/>
                    <a:pt x="3875061" y="1956468"/>
                    <a:pt x="3782636" y="1977692"/>
                  </a:cubicBezTo>
                  <a:cubicBezTo>
                    <a:pt x="3796808" y="1885537"/>
                    <a:pt x="3839324" y="1792824"/>
                    <a:pt x="3839324" y="1693409"/>
                  </a:cubicBezTo>
                  <a:cubicBezTo>
                    <a:pt x="3846717" y="1572212"/>
                    <a:pt x="3832545" y="1458275"/>
                    <a:pt x="3782636" y="1351599"/>
                  </a:cubicBezTo>
                  <a:lnTo>
                    <a:pt x="4088870" y="1024312"/>
                  </a:lnTo>
                  <a:cubicBezTo>
                    <a:pt x="4174518" y="939418"/>
                    <a:pt x="4266943" y="846705"/>
                    <a:pt x="4323629" y="740028"/>
                  </a:cubicBezTo>
                  <a:cubicBezTo>
                    <a:pt x="4352589" y="690321"/>
                    <a:pt x="4366760" y="640055"/>
                    <a:pt x="4373538" y="590347"/>
                  </a:cubicBezTo>
                  <a:cubicBezTo>
                    <a:pt x="4380932" y="498193"/>
                    <a:pt x="4352589" y="426704"/>
                    <a:pt x="4323629" y="341251"/>
                  </a:cubicBezTo>
                  <a:cubicBezTo>
                    <a:pt x="4288508" y="227873"/>
                    <a:pt x="4252770" y="113937"/>
                    <a:pt x="4217033" y="0"/>
                  </a:cubicBezTo>
                  <a:close/>
                </a:path>
              </a:pathLst>
            </a:custGeom>
            <a:solidFill>
              <a:srgbClr val="F6F8F8"/>
            </a:solidFill>
            <a:ln w="952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5" name="išḻiḋê"/>
            <p:cNvSpPr/>
            <p:nvPr/>
          </p:nvSpPr>
          <p:spPr bwMode="auto">
            <a:xfrm>
              <a:off x="10176169" y="4298320"/>
              <a:ext cx="313020" cy="410840"/>
            </a:xfrm>
            <a:custGeom>
              <a:avLst/>
              <a:gdLst>
                <a:gd name="T0" fmla="*/ 5 w 54"/>
                <a:gd name="T1" fmla="*/ 33 h 71"/>
                <a:gd name="T2" fmla="*/ 14 w 54"/>
                <a:gd name="T3" fmla="*/ 71 h 71"/>
                <a:gd name="T4" fmla="*/ 48 w 54"/>
                <a:gd name="T5" fmla="*/ 48 h 71"/>
                <a:gd name="T6" fmla="*/ 43 w 54"/>
                <a:gd name="T7" fmla="*/ 0 h 71"/>
                <a:gd name="T8" fmla="*/ 5 w 54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6" name="iṡ1ïḍê"/>
            <p:cNvSpPr/>
            <p:nvPr/>
          </p:nvSpPr>
          <p:spPr bwMode="auto">
            <a:xfrm>
              <a:off x="9869643" y="3467947"/>
              <a:ext cx="289342" cy="369468"/>
            </a:xfrm>
            <a:custGeom>
              <a:avLst/>
              <a:gdLst>
                <a:gd name="T0" fmla="*/ 6 w 55"/>
                <a:gd name="T1" fmla="*/ 48 h 70"/>
                <a:gd name="T2" fmla="*/ 41 w 55"/>
                <a:gd name="T3" fmla="*/ 70 h 70"/>
                <a:gd name="T4" fmla="*/ 49 w 55"/>
                <a:gd name="T5" fmla="*/ 32 h 70"/>
                <a:gd name="T6" fmla="*/ 10 w 55"/>
                <a:gd name="T7" fmla="*/ 0 h 70"/>
                <a:gd name="T8" fmla="*/ 6 w 55"/>
                <a:gd name="T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7" name="îṥľîdé"/>
            <p:cNvSpPr/>
            <p:nvPr/>
          </p:nvSpPr>
          <p:spPr bwMode="auto">
            <a:xfrm>
              <a:off x="7947516" y="2926627"/>
              <a:ext cx="251780" cy="370387"/>
            </a:xfrm>
            <a:custGeom>
              <a:avLst/>
              <a:gdLst>
                <a:gd name="T0" fmla="*/ 3 w 51"/>
                <a:gd name="T1" fmla="*/ 39 h 75"/>
                <a:gd name="T2" fmla="*/ 19 w 51"/>
                <a:gd name="T3" fmla="*/ 75 h 75"/>
                <a:gd name="T4" fmla="*/ 48 w 51"/>
                <a:gd name="T5" fmla="*/ 47 h 75"/>
                <a:gd name="T6" fmla="*/ 34 w 51"/>
                <a:gd name="T7" fmla="*/ 0 h 75"/>
                <a:gd name="T8" fmla="*/ 3 w 51"/>
                <a:gd name="T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8" name="îşḷidê"/>
            <p:cNvSpPr/>
            <p:nvPr/>
          </p:nvSpPr>
          <p:spPr bwMode="auto">
            <a:xfrm>
              <a:off x="6742878" y="3676078"/>
              <a:ext cx="389115" cy="235133"/>
            </a:xfrm>
            <a:custGeom>
              <a:avLst/>
              <a:gdLst>
                <a:gd name="T0" fmla="*/ 50 w 79"/>
                <a:gd name="T1" fmla="*/ 45 h 48"/>
                <a:gd name="T2" fmla="*/ 79 w 79"/>
                <a:gd name="T3" fmla="*/ 17 h 48"/>
                <a:gd name="T4" fmla="*/ 39 w 79"/>
                <a:gd name="T5" fmla="*/ 3 h 48"/>
                <a:gd name="T6" fmla="*/ 0 w 79"/>
                <a:gd name="T7" fmla="*/ 34 h 48"/>
                <a:gd name="T8" fmla="*/ 50 w 79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309" name="íṥľíḍè"/>
            <p:cNvSpPr/>
            <p:nvPr/>
          </p:nvSpPr>
          <p:spPr bwMode="auto">
            <a:xfrm>
              <a:off x="8378247" y="2616583"/>
              <a:ext cx="359983" cy="255942"/>
            </a:xfrm>
            <a:custGeom>
              <a:avLst/>
              <a:gdLst>
                <a:gd name="T0" fmla="*/ 31 w 73"/>
                <a:gd name="T1" fmla="*/ 46 h 52"/>
                <a:gd name="T2" fmla="*/ 73 w 73"/>
                <a:gd name="T3" fmla="*/ 41 h 52"/>
                <a:gd name="T4" fmla="*/ 51 w 73"/>
                <a:gd name="T5" fmla="*/ 8 h 52"/>
                <a:gd name="T6" fmla="*/ 0 w 73"/>
                <a:gd name="T7" fmla="*/ 8 h 52"/>
                <a:gd name="T8" fmla="*/ 31 w 73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</a:p>
          </p:txBody>
        </p:sp>
        <p:sp>
          <p:nvSpPr>
            <p:cNvPr id="310" name="íš1îďe"/>
            <p:cNvSpPr/>
            <p:nvPr/>
          </p:nvSpPr>
          <p:spPr bwMode="auto">
            <a:xfrm>
              <a:off x="10796705" y="4328950"/>
              <a:ext cx="270507" cy="349580"/>
            </a:xfrm>
            <a:custGeom>
              <a:avLst/>
              <a:gdLst>
                <a:gd name="T0" fmla="*/ 7 w 55"/>
                <a:gd name="T1" fmla="*/ 48 h 71"/>
                <a:gd name="T2" fmla="*/ 41 w 55"/>
                <a:gd name="T3" fmla="*/ 71 h 71"/>
                <a:gd name="T4" fmla="*/ 50 w 55"/>
                <a:gd name="T5" fmla="*/ 32 h 71"/>
                <a:gd name="T6" fmla="*/ 11 w 55"/>
                <a:gd name="T7" fmla="*/ 0 h 71"/>
                <a:gd name="T8" fmla="*/ 7 w 55"/>
                <a:gd name="T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</a:p>
          </p:txBody>
        </p:sp>
        <p:sp>
          <p:nvSpPr>
            <p:cNvPr id="311" name="îṩ1îďe"/>
            <p:cNvSpPr/>
            <p:nvPr/>
          </p:nvSpPr>
          <p:spPr bwMode="auto">
            <a:xfrm>
              <a:off x="7329671" y="4597885"/>
              <a:ext cx="320448" cy="314205"/>
            </a:xfrm>
            <a:custGeom>
              <a:avLst/>
              <a:gdLst>
                <a:gd name="T0" fmla="*/ 53 w 65"/>
                <a:gd name="T1" fmla="*/ 43 h 64"/>
                <a:gd name="T2" fmla="*/ 59 w 65"/>
                <a:gd name="T3" fmla="*/ 4 h 64"/>
                <a:gd name="T4" fmla="*/ 18 w 65"/>
                <a:gd name="T5" fmla="*/ 14 h 64"/>
                <a:gd name="T6" fmla="*/ 5 w 65"/>
                <a:gd name="T7" fmla="*/ 61 h 64"/>
                <a:gd name="T8" fmla="*/ 53 w 65"/>
                <a:gd name="T9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grpSp>
          <p:nvGrpSpPr>
            <p:cNvPr id="312" name="iṡḻiḑê"/>
            <p:cNvGrpSpPr/>
            <p:nvPr/>
          </p:nvGrpSpPr>
          <p:grpSpPr>
            <a:xfrm>
              <a:off x="669925" y="1268760"/>
              <a:ext cx="3193827" cy="1152128"/>
              <a:chOff x="651103" y="1115577"/>
              <a:chExt cx="4176509" cy="1152128"/>
            </a:xfrm>
          </p:grpSpPr>
          <p:sp>
            <p:nvSpPr>
              <p:cNvPr id="334" name="ïṧļîďe"/>
              <p:cNvSpPr txBox="1"/>
              <p:nvPr/>
            </p:nvSpPr>
            <p:spPr>
              <a:xfrm>
                <a:off x="651103" y="1115577"/>
                <a:ext cx="4176509" cy="728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buSzPct val="25000"/>
                </a:pPr>
                <a:r>
                  <a:rPr lang="en-US" altLang="zh-CN" b="1" dirty="0"/>
                  <a:t>Unified fonts make reading more fluent.</a:t>
                </a:r>
                <a:endParaRPr lang="en-US" altLang="zh-CN" b="1" dirty="0"/>
              </a:p>
            </p:txBody>
          </p:sp>
          <p:sp>
            <p:nvSpPr>
              <p:cNvPr id="335" name="íŝlïďê"/>
              <p:cNvSpPr/>
              <p:nvPr/>
            </p:nvSpPr>
            <p:spPr>
              <a:xfrm>
                <a:off x="651104" y="1843808"/>
                <a:ext cx="4176508" cy="42389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</p:txBody>
          </p:sp>
        </p:grpSp>
        <p:grpSp>
          <p:nvGrpSpPr>
            <p:cNvPr id="313" name="îṣḻîďè"/>
            <p:cNvGrpSpPr/>
            <p:nvPr/>
          </p:nvGrpSpPr>
          <p:grpSpPr>
            <a:xfrm>
              <a:off x="767408" y="2716252"/>
              <a:ext cx="3802531" cy="825761"/>
              <a:chOff x="7717957" y="4969064"/>
              <a:chExt cx="3802531" cy="825761"/>
            </a:xfrm>
          </p:grpSpPr>
          <p:grpSp>
            <p:nvGrpSpPr>
              <p:cNvPr id="330" name="ïsḻïḓè"/>
              <p:cNvGrpSpPr/>
              <p:nvPr/>
            </p:nvGrpSpPr>
            <p:grpSpPr>
              <a:xfrm>
                <a:off x="8207639" y="4969064"/>
                <a:ext cx="3312849" cy="825761"/>
                <a:chOff x="8207639" y="4969064"/>
                <a:chExt cx="3312849" cy="825761"/>
              </a:xfrm>
            </p:grpSpPr>
            <p:sp>
              <p:nvSpPr>
                <p:cNvPr id="332" name="íṧḷiḑé"/>
                <p:cNvSpPr/>
                <p:nvPr/>
              </p:nvSpPr>
              <p:spPr bwMode="auto">
                <a:xfrm>
                  <a:off x="8207639" y="5381945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  <a:endParaRPr lang="zh-CN" altLang="en-US" sz="1000" dirty="0"/>
                </a:p>
              </p:txBody>
            </p:sp>
            <p:sp>
              <p:nvSpPr>
                <p:cNvPr id="333" name="îṧḻîḍé"/>
                <p:cNvSpPr txBox="1"/>
                <p:nvPr/>
              </p:nvSpPr>
              <p:spPr bwMode="auto">
                <a:xfrm>
                  <a:off x="8207639" y="4969064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sp>
            <p:nvSpPr>
              <p:cNvPr id="331" name="ïsḷíďé"/>
              <p:cNvSpPr/>
              <p:nvPr/>
            </p:nvSpPr>
            <p:spPr bwMode="auto">
              <a:xfrm>
                <a:off x="7717957" y="5122594"/>
                <a:ext cx="461080" cy="339517"/>
              </a:xfrm>
              <a:custGeom>
                <a:avLst/>
                <a:gdLst>
                  <a:gd name="T0" fmla="*/ 3344 w 5590"/>
                  <a:gd name="T1" fmla="*/ 549 h 4122"/>
                  <a:gd name="T2" fmla="*/ 2246 w 5590"/>
                  <a:gd name="T3" fmla="*/ 549 h 4122"/>
                  <a:gd name="T4" fmla="*/ 2795 w 5590"/>
                  <a:gd name="T5" fmla="*/ 240 h 4122"/>
                  <a:gd name="T6" fmla="*/ 2795 w 5590"/>
                  <a:gd name="T7" fmla="*/ 859 h 4122"/>
                  <a:gd name="T8" fmla="*/ 2795 w 5590"/>
                  <a:gd name="T9" fmla="*/ 240 h 4122"/>
                  <a:gd name="T10" fmla="*/ 5470 w 5590"/>
                  <a:gd name="T11" fmla="*/ 4122 h 4122"/>
                  <a:gd name="T12" fmla="*/ 0 w 5590"/>
                  <a:gd name="T13" fmla="*/ 4002 h 4122"/>
                  <a:gd name="T14" fmla="*/ 5470 w 5590"/>
                  <a:gd name="T15" fmla="*/ 3882 h 4122"/>
                  <a:gd name="T16" fmla="*/ 917 w 5590"/>
                  <a:gd name="T17" fmla="*/ 1194 h 4122"/>
                  <a:gd name="T18" fmla="*/ 1144 w 5590"/>
                  <a:gd name="T19" fmla="*/ 1115 h 4122"/>
                  <a:gd name="T20" fmla="*/ 4344 w 5590"/>
                  <a:gd name="T21" fmla="*/ 1411 h 4122"/>
                  <a:gd name="T22" fmla="*/ 4599 w 5590"/>
                  <a:gd name="T23" fmla="*/ 1041 h 4122"/>
                  <a:gd name="T24" fmla="*/ 4544 w 5590"/>
                  <a:gd name="T25" fmla="*/ 1568 h 4122"/>
                  <a:gd name="T26" fmla="*/ 4487 w 5590"/>
                  <a:gd name="T27" fmla="*/ 1637 h 4122"/>
                  <a:gd name="T28" fmla="*/ 4429 w 5590"/>
                  <a:gd name="T29" fmla="*/ 1651 h 4122"/>
                  <a:gd name="T30" fmla="*/ 1165 w 5590"/>
                  <a:gd name="T31" fmla="*/ 1651 h 4122"/>
                  <a:gd name="T32" fmla="*/ 1106 w 5590"/>
                  <a:gd name="T33" fmla="*/ 1638 h 4122"/>
                  <a:gd name="T34" fmla="*/ 1054 w 5590"/>
                  <a:gd name="T35" fmla="*/ 1585 h 4122"/>
                  <a:gd name="T36" fmla="*/ 917 w 5590"/>
                  <a:gd name="T37" fmla="*/ 1194 h 4122"/>
                  <a:gd name="T38" fmla="*/ 1539 w 5590"/>
                  <a:gd name="T39" fmla="*/ 3355 h 4122"/>
                  <a:gd name="T40" fmla="*/ 2675 w 5590"/>
                  <a:gd name="T41" fmla="*/ 1947 h 4122"/>
                  <a:gd name="T42" fmla="*/ 2915 w 5590"/>
                  <a:gd name="T43" fmla="*/ 1947 h 4122"/>
                  <a:gd name="T44" fmla="*/ 4051 w 5590"/>
                  <a:gd name="T45" fmla="*/ 3355 h 4122"/>
                  <a:gd name="T46" fmla="*/ 3301 w 5590"/>
                  <a:gd name="T47" fmla="*/ 3198 h 4122"/>
                  <a:gd name="T48" fmla="*/ 3301 w 5590"/>
                  <a:gd name="T49" fmla="*/ 2958 h 4122"/>
                  <a:gd name="T50" fmla="*/ 4104 w 5590"/>
                  <a:gd name="T51" fmla="*/ 2960 h 4122"/>
                  <a:gd name="T52" fmla="*/ 4187 w 5590"/>
                  <a:gd name="T53" fmla="*/ 3019 h 4122"/>
                  <a:gd name="T54" fmla="*/ 4332 w 5590"/>
                  <a:gd name="T55" fmla="*/ 3433 h 4122"/>
                  <a:gd name="T56" fmla="*/ 4338 w 5590"/>
                  <a:gd name="T57" fmla="*/ 3497 h 4122"/>
                  <a:gd name="T58" fmla="*/ 4279 w 5590"/>
                  <a:gd name="T59" fmla="*/ 3580 h 4122"/>
                  <a:gd name="T60" fmla="*/ 4217 w 5590"/>
                  <a:gd name="T61" fmla="*/ 3595 h 4122"/>
                  <a:gd name="T62" fmla="*/ 2793 w 5590"/>
                  <a:gd name="T63" fmla="*/ 3595 h 4122"/>
                  <a:gd name="T64" fmla="*/ 1370 w 5590"/>
                  <a:gd name="T65" fmla="*/ 3595 h 4122"/>
                  <a:gd name="T66" fmla="*/ 1250 w 5590"/>
                  <a:gd name="T67" fmla="*/ 3475 h 4122"/>
                  <a:gd name="T68" fmla="*/ 1393 w 5590"/>
                  <a:gd name="T69" fmla="*/ 3041 h 4122"/>
                  <a:gd name="T70" fmla="*/ 1438 w 5590"/>
                  <a:gd name="T71" fmla="*/ 2980 h 4122"/>
                  <a:gd name="T72" fmla="*/ 1510 w 5590"/>
                  <a:gd name="T73" fmla="*/ 2958 h 4122"/>
                  <a:gd name="T74" fmla="*/ 2409 w 5590"/>
                  <a:gd name="T75" fmla="*/ 3078 h 4122"/>
                  <a:gd name="T76" fmla="*/ 1593 w 5590"/>
                  <a:gd name="T77" fmla="*/ 3198 h 4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90" h="4122">
                    <a:moveTo>
                      <a:pt x="2795" y="1099"/>
                    </a:moveTo>
                    <a:cubicBezTo>
                      <a:pt x="3098" y="1099"/>
                      <a:pt x="3344" y="852"/>
                      <a:pt x="3344" y="549"/>
                    </a:cubicBezTo>
                    <a:cubicBezTo>
                      <a:pt x="3344" y="246"/>
                      <a:pt x="3098" y="0"/>
                      <a:pt x="2795" y="0"/>
                    </a:cubicBezTo>
                    <a:cubicBezTo>
                      <a:pt x="2492" y="0"/>
                      <a:pt x="2246" y="246"/>
                      <a:pt x="2246" y="549"/>
                    </a:cubicBezTo>
                    <a:cubicBezTo>
                      <a:pt x="2246" y="852"/>
                      <a:pt x="2492" y="1099"/>
                      <a:pt x="2795" y="1099"/>
                    </a:cubicBezTo>
                    <a:close/>
                    <a:moveTo>
                      <a:pt x="2795" y="240"/>
                    </a:moveTo>
                    <a:cubicBezTo>
                      <a:pt x="2966" y="240"/>
                      <a:pt x="3104" y="379"/>
                      <a:pt x="3104" y="549"/>
                    </a:cubicBezTo>
                    <a:cubicBezTo>
                      <a:pt x="3104" y="720"/>
                      <a:pt x="2966" y="859"/>
                      <a:pt x="2795" y="859"/>
                    </a:cubicBezTo>
                    <a:cubicBezTo>
                      <a:pt x="2624" y="859"/>
                      <a:pt x="2486" y="720"/>
                      <a:pt x="2486" y="549"/>
                    </a:cubicBezTo>
                    <a:cubicBezTo>
                      <a:pt x="2486" y="379"/>
                      <a:pt x="2625" y="240"/>
                      <a:pt x="2795" y="240"/>
                    </a:cubicBezTo>
                    <a:close/>
                    <a:moveTo>
                      <a:pt x="5590" y="4002"/>
                    </a:moveTo>
                    <a:cubicBezTo>
                      <a:pt x="5590" y="4068"/>
                      <a:pt x="5536" y="4122"/>
                      <a:pt x="5470" y="4122"/>
                    </a:cubicBezTo>
                    <a:lnTo>
                      <a:pt x="120" y="4122"/>
                    </a:lnTo>
                    <a:cubicBezTo>
                      <a:pt x="54" y="4122"/>
                      <a:pt x="0" y="4068"/>
                      <a:pt x="0" y="4002"/>
                    </a:cubicBezTo>
                    <a:cubicBezTo>
                      <a:pt x="0" y="3936"/>
                      <a:pt x="54" y="3882"/>
                      <a:pt x="120" y="3882"/>
                    </a:cubicBezTo>
                    <a:lnTo>
                      <a:pt x="5470" y="3882"/>
                    </a:lnTo>
                    <a:cubicBezTo>
                      <a:pt x="5536" y="3882"/>
                      <a:pt x="5590" y="3936"/>
                      <a:pt x="5590" y="4002"/>
                    </a:cubicBezTo>
                    <a:close/>
                    <a:moveTo>
                      <a:pt x="917" y="1194"/>
                    </a:moveTo>
                    <a:cubicBezTo>
                      <a:pt x="896" y="1131"/>
                      <a:pt x="929" y="1063"/>
                      <a:pt x="992" y="1041"/>
                    </a:cubicBezTo>
                    <a:cubicBezTo>
                      <a:pt x="1054" y="1020"/>
                      <a:pt x="1123" y="1053"/>
                      <a:pt x="1144" y="1115"/>
                    </a:cubicBezTo>
                    <a:lnTo>
                      <a:pt x="1246" y="1411"/>
                    </a:lnTo>
                    <a:lnTo>
                      <a:pt x="4344" y="1411"/>
                    </a:lnTo>
                    <a:lnTo>
                      <a:pt x="4446" y="1115"/>
                    </a:lnTo>
                    <a:cubicBezTo>
                      <a:pt x="4468" y="1053"/>
                      <a:pt x="4536" y="1020"/>
                      <a:pt x="4599" y="1041"/>
                    </a:cubicBezTo>
                    <a:cubicBezTo>
                      <a:pt x="4661" y="1063"/>
                      <a:pt x="4694" y="1131"/>
                      <a:pt x="4673" y="1194"/>
                    </a:cubicBezTo>
                    <a:lnTo>
                      <a:pt x="4544" y="1568"/>
                    </a:lnTo>
                    <a:cubicBezTo>
                      <a:pt x="4542" y="1574"/>
                      <a:pt x="4539" y="1580"/>
                      <a:pt x="4536" y="1586"/>
                    </a:cubicBezTo>
                    <a:cubicBezTo>
                      <a:pt x="4525" y="1608"/>
                      <a:pt x="4508" y="1625"/>
                      <a:pt x="4487" y="1637"/>
                    </a:cubicBezTo>
                    <a:cubicBezTo>
                      <a:pt x="4480" y="1640"/>
                      <a:pt x="4473" y="1644"/>
                      <a:pt x="4465" y="1646"/>
                    </a:cubicBezTo>
                    <a:cubicBezTo>
                      <a:pt x="4454" y="1650"/>
                      <a:pt x="4442" y="1651"/>
                      <a:pt x="4429" y="1651"/>
                    </a:cubicBezTo>
                    <a:cubicBezTo>
                      <a:pt x="4428" y="1651"/>
                      <a:pt x="4427" y="1651"/>
                      <a:pt x="4426" y="1651"/>
                    </a:cubicBezTo>
                    <a:lnTo>
                      <a:pt x="1165" y="1651"/>
                    </a:lnTo>
                    <a:cubicBezTo>
                      <a:pt x="1150" y="1652"/>
                      <a:pt x="1136" y="1650"/>
                      <a:pt x="1123" y="1645"/>
                    </a:cubicBezTo>
                    <a:cubicBezTo>
                      <a:pt x="1117" y="1643"/>
                      <a:pt x="1112" y="1641"/>
                      <a:pt x="1106" y="1638"/>
                    </a:cubicBezTo>
                    <a:cubicBezTo>
                      <a:pt x="1106" y="1638"/>
                      <a:pt x="1106" y="1638"/>
                      <a:pt x="1106" y="1638"/>
                    </a:cubicBezTo>
                    <a:cubicBezTo>
                      <a:pt x="1084" y="1627"/>
                      <a:pt x="1065" y="1609"/>
                      <a:pt x="1054" y="1585"/>
                    </a:cubicBezTo>
                    <a:cubicBezTo>
                      <a:pt x="1051" y="1580"/>
                      <a:pt x="1048" y="1574"/>
                      <a:pt x="1047" y="1568"/>
                    </a:cubicBezTo>
                    <a:lnTo>
                      <a:pt x="917" y="1194"/>
                    </a:lnTo>
                    <a:close/>
                    <a:moveTo>
                      <a:pt x="1593" y="3198"/>
                    </a:moveTo>
                    <a:lnTo>
                      <a:pt x="1539" y="3355"/>
                    </a:lnTo>
                    <a:lnTo>
                      <a:pt x="2675" y="3355"/>
                    </a:lnTo>
                    <a:lnTo>
                      <a:pt x="2675" y="1947"/>
                    </a:lnTo>
                    <a:cubicBezTo>
                      <a:pt x="2675" y="1881"/>
                      <a:pt x="2729" y="1827"/>
                      <a:pt x="2795" y="1827"/>
                    </a:cubicBezTo>
                    <a:cubicBezTo>
                      <a:pt x="2861" y="1827"/>
                      <a:pt x="2915" y="1881"/>
                      <a:pt x="2915" y="1947"/>
                    </a:cubicBezTo>
                    <a:lnTo>
                      <a:pt x="2915" y="3355"/>
                    </a:lnTo>
                    <a:lnTo>
                      <a:pt x="4051" y="3355"/>
                    </a:lnTo>
                    <a:lnTo>
                      <a:pt x="3997" y="3198"/>
                    </a:lnTo>
                    <a:lnTo>
                      <a:pt x="3301" y="3198"/>
                    </a:lnTo>
                    <a:cubicBezTo>
                      <a:pt x="3235" y="3198"/>
                      <a:pt x="3181" y="3144"/>
                      <a:pt x="3181" y="3078"/>
                    </a:cubicBezTo>
                    <a:cubicBezTo>
                      <a:pt x="3181" y="3011"/>
                      <a:pt x="3235" y="2958"/>
                      <a:pt x="3301" y="2958"/>
                    </a:cubicBezTo>
                    <a:lnTo>
                      <a:pt x="4080" y="2958"/>
                    </a:lnTo>
                    <a:cubicBezTo>
                      <a:pt x="4088" y="2957"/>
                      <a:pt x="4096" y="2958"/>
                      <a:pt x="4104" y="2960"/>
                    </a:cubicBezTo>
                    <a:cubicBezTo>
                      <a:pt x="4122" y="2963"/>
                      <a:pt x="4138" y="2970"/>
                      <a:pt x="4151" y="2979"/>
                    </a:cubicBezTo>
                    <a:cubicBezTo>
                      <a:pt x="4166" y="2989"/>
                      <a:pt x="4178" y="3003"/>
                      <a:pt x="4187" y="3019"/>
                    </a:cubicBezTo>
                    <a:cubicBezTo>
                      <a:pt x="4191" y="3026"/>
                      <a:pt x="4194" y="3033"/>
                      <a:pt x="4197" y="3041"/>
                    </a:cubicBezTo>
                    <a:lnTo>
                      <a:pt x="4332" y="3433"/>
                    </a:lnTo>
                    <a:cubicBezTo>
                      <a:pt x="4335" y="3440"/>
                      <a:pt x="4337" y="3448"/>
                      <a:pt x="4338" y="3455"/>
                    </a:cubicBezTo>
                    <a:cubicBezTo>
                      <a:pt x="4340" y="3469"/>
                      <a:pt x="4340" y="3483"/>
                      <a:pt x="4338" y="3497"/>
                    </a:cubicBezTo>
                    <a:cubicBezTo>
                      <a:pt x="4335" y="3514"/>
                      <a:pt x="4327" y="3531"/>
                      <a:pt x="4317" y="3545"/>
                    </a:cubicBezTo>
                    <a:cubicBezTo>
                      <a:pt x="4307" y="3559"/>
                      <a:pt x="4294" y="3571"/>
                      <a:pt x="4279" y="3580"/>
                    </a:cubicBezTo>
                    <a:cubicBezTo>
                      <a:pt x="4267" y="3586"/>
                      <a:pt x="4253" y="3591"/>
                      <a:pt x="4239" y="3594"/>
                    </a:cubicBezTo>
                    <a:cubicBezTo>
                      <a:pt x="4232" y="3595"/>
                      <a:pt x="4224" y="3595"/>
                      <a:pt x="4217" y="3595"/>
                    </a:cubicBezTo>
                    <a:lnTo>
                      <a:pt x="2798" y="3595"/>
                    </a:lnTo>
                    <a:cubicBezTo>
                      <a:pt x="2796" y="3595"/>
                      <a:pt x="2794" y="3595"/>
                      <a:pt x="2793" y="3595"/>
                    </a:cubicBezTo>
                    <a:lnTo>
                      <a:pt x="1373" y="3595"/>
                    </a:lnTo>
                    <a:cubicBezTo>
                      <a:pt x="1372" y="3595"/>
                      <a:pt x="1371" y="3595"/>
                      <a:pt x="1370" y="3595"/>
                    </a:cubicBezTo>
                    <a:cubicBezTo>
                      <a:pt x="1365" y="3595"/>
                      <a:pt x="1359" y="3595"/>
                      <a:pt x="1354" y="3594"/>
                    </a:cubicBezTo>
                    <a:cubicBezTo>
                      <a:pt x="1295" y="3586"/>
                      <a:pt x="1250" y="3536"/>
                      <a:pt x="1250" y="3475"/>
                    </a:cubicBezTo>
                    <a:cubicBezTo>
                      <a:pt x="1250" y="3460"/>
                      <a:pt x="1253" y="3445"/>
                      <a:pt x="1258" y="3432"/>
                    </a:cubicBezTo>
                    <a:lnTo>
                      <a:pt x="1393" y="3041"/>
                    </a:lnTo>
                    <a:cubicBezTo>
                      <a:pt x="1396" y="3033"/>
                      <a:pt x="1399" y="3026"/>
                      <a:pt x="1403" y="3019"/>
                    </a:cubicBezTo>
                    <a:cubicBezTo>
                      <a:pt x="1412" y="3003"/>
                      <a:pt x="1424" y="2990"/>
                      <a:pt x="1438" y="2980"/>
                    </a:cubicBezTo>
                    <a:cubicBezTo>
                      <a:pt x="1452" y="2970"/>
                      <a:pt x="1468" y="2963"/>
                      <a:pt x="1486" y="2960"/>
                    </a:cubicBezTo>
                    <a:cubicBezTo>
                      <a:pt x="1494" y="2958"/>
                      <a:pt x="1502" y="2957"/>
                      <a:pt x="1510" y="2958"/>
                    </a:cubicBezTo>
                    <a:lnTo>
                      <a:pt x="2289" y="2958"/>
                    </a:lnTo>
                    <a:cubicBezTo>
                      <a:pt x="2355" y="2958"/>
                      <a:pt x="2409" y="3011"/>
                      <a:pt x="2409" y="3078"/>
                    </a:cubicBezTo>
                    <a:cubicBezTo>
                      <a:pt x="2409" y="3144"/>
                      <a:pt x="2355" y="3198"/>
                      <a:pt x="2289" y="3198"/>
                    </a:cubicBezTo>
                    <a:lnTo>
                      <a:pt x="1593" y="319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</p:grpSp>
        <p:cxnSp>
          <p:nvCxnSpPr>
            <p:cNvPr id="314" name="直接连接符 313"/>
            <p:cNvCxnSpPr/>
            <p:nvPr/>
          </p:nvCxnSpPr>
          <p:spPr>
            <a:xfrm>
              <a:off x="767408" y="3686531"/>
              <a:ext cx="492566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5" name="i$ḻïḓé"/>
            <p:cNvGrpSpPr/>
            <p:nvPr/>
          </p:nvGrpSpPr>
          <p:grpSpPr>
            <a:xfrm>
              <a:off x="767408" y="3772124"/>
              <a:ext cx="3802531" cy="825761"/>
              <a:chOff x="7717957" y="4969064"/>
              <a:chExt cx="3802531" cy="825761"/>
            </a:xfrm>
          </p:grpSpPr>
          <p:grpSp>
            <p:nvGrpSpPr>
              <p:cNvPr id="326" name="ïṥľïḑé"/>
              <p:cNvGrpSpPr/>
              <p:nvPr/>
            </p:nvGrpSpPr>
            <p:grpSpPr>
              <a:xfrm>
                <a:off x="8207639" y="4969064"/>
                <a:ext cx="3312849" cy="825761"/>
                <a:chOff x="8207639" y="4969064"/>
                <a:chExt cx="3312849" cy="825761"/>
              </a:xfrm>
            </p:grpSpPr>
            <p:sp>
              <p:nvSpPr>
                <p:cNvPr id="328" name="íS1ïḍè"/>
                <p:cNvSpPr/>
                <p:nvPr/>
              </p:nvSpPr>
              <p:spPr bwMode="auto">
                <a:xfrm>
                  <a:off x="8207639" y="5381945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  <a:endParaRPr lang="zh-CN" altLang="en-US" sz="1000" dirty="0"/>
                </a:p>
              </p:txBody>
            </p:sp>
            <p:sp>
              <p:nvSpPr>
                <p:cNvPr id="329" name="iŝļiďé"/>
                <p:cNvSpPr txBox="1"/>
                <p:nvPr/>
              </p:nvSpPr>
              <p:spPr bwMode="auto">
                <a:xfrm>
                  <a:off x="8207639" y="4969064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sp>
            <p:nvSpPr>
              <p:cNvPr id="327" name="iŝḻíḋe"/>
              <p:cNvSpPr/>
              <p:nvPr/>
            </p:nvSpPr>
            <p:spPr bwMode="auto">
              <a:xfrm>
                <a:off x="7717957" y="5135036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16" name="îṧḷïḋé"/>
            <p:cNvGrpSpPr/>
            <p:nvPr/>
          </p:nvGrpSpPr>
          <p:grpSpPr>
            <a:xfrm>
              <a:off x="669925" y="4945459"/>
              <a:ext cx="6213160" cy="369332"/>
              <a:chOff x="669925" y="5021050"/>
              <a:chExt cx="6213160" cy="369332"/>
            </a:xfrm>
          </p:grpSpPr>
          <p:cxnSp>
            <p:nvCxnSpPr>
              <p:cNvPr id="322" name="直接连接符 321"/>
              <p:cNvCxnSpPr/>
              <p:nvPr/>
            </p:nvCxnSpPr>
            <p:spPr>
              <a:xfrm>
                <a:off x="2034550" y="5229200"/>
                <a:ext cx="3600000" cy="0"/>
              </a:xfrm>
              <a:prstGeom prst="line">
                <a:avLst/>
              </a:prstGeom>
              <a:ln w="34925" cap="rnd">
                <a:solidFill>
                  <a:schemeClr val="bg2">
                    <a:lumMod val="8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/>
              <p:cNvCxnSpPr/>
              <p:nvPr/>
            </p:nvCxnSpPr>
            <p:spPr>
              <a:xfrm>
                <a:off x="2034550" y="5229200"/>
                <a:ext cx="2448000" cy="0"/>
              </a:xfrm>
              <a:prstGeom prst="line">
                <a:avLst/>
              </a:prstGeom>
              <a:ln w="38100" cap="rnd"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4" name="íṣḷíde"/>
              <p:cNvSpPr/>
              <p:nvPr/>
            </p:nvSpPr>
            <p:spPr>
              <a:xfrm>
                <a:off x="669925" y="5021050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25" name="isliḓê"/>
              <p:cNvSpPr/>
              <p:nvPr/>
            </p:nvSpPr>
            <p:spPr>
              <a:xfrm>
                <a:off x="5693073" y="5021050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68%</a:t>
                </a:r>
                <a:endParaRPr lang="en-US" altLang="zh-CN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17" name="išļíḍe"/>
            <p:cNvGrpSpPr/>
            <p:nvPr/>
          </p:nvGrpSpPr>
          <p:grpSpPr>
            <a:xfrm>
              <a:off x="669925" y="5543006"/>
              <a:ext cx="6213160" cy="369332"/>
              <a:chOff x="669925" y="5543006"/>
              <a:chExt cx="6213160" cy="369332"/>
            </a:xfrm>
          </p:grpSpPr>
          <p:cxnSp>
            <p:nvCxnSpPr>
              <p:cNvPr id="318" name="直接连接符 317"/>
              <p:cNvCxnSpPr/>
              <p:nvPr/>
            </p:nvCxnSpPr>
            <p:spPr>
              <a:xfrm>
                <a:off x="2034550" y="5751156"/>
                <a:ext cx="3600000" cy="0"/>
              </a:xfrm>
              <a:prstGeom prst="line">
                <a:avLst/>
              </a:prstGeom>
              <a:ln w="34925" cap="rnd">
                <a:solidFill>
                  <a:schemeClr val="bg2">
                    <a:lumMod val="8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/>
              <p:cNvCxnSpPr/>
              <p:nvPr/>
            </p:nvCxnSpPr>
            <p:spPr>
              <a:xfrm>
                <a:off x="2034550" y="5751156"/>
                <a:ext cx="2952000" cy="0"/>
              </a:xfrm>
              <a:prstGeom prst="line">
                <a:avLst/>
              </a:prstGeom>
              <a:ln w="38100" cap="rnd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0" name="í$ḷîḋê"/>
              <p:cNvSpPr/>
              <p:nvPr/>
            </p:nvSpPr>
            <p:spPr>
              <a:xfrm>
                <a:off x="669925" y="5543006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21" name="îṣľîďê"/>
              <p:cNvSpPr/>
              <p:nvPr/>
            </p:nvSpPr>
            <p:spPr>
              <a:xfrm>
                <a:off x="5693073" y="5543006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82%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  <a:endParaRPr lang="en-US" altLang="zh-CN" dirty="0"/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06863" y="31711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75" name="18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03993"/>
            <a:ext cx="10848975" cy="2930579"/>
            <a:chOff x="669935" y="2304001"/>
            <a:chExt cx="10848965" cy="2930576"/>
          </a:xfrm>
        </p:grpSpPr>
        <p:grpSp>
          <p:nvGrpSpPr>
            <p:cNvPr id="76" name="íṣḷîḍè"/>
            <p:cNvGrpSpPr/>
            <p:nvPr/>
          </p:nvGrpSpPr>
          <p:grpSpPr>
            <a:xfrm>
              <a:off x="669935" y="2304001"/>
              <a:ext cx="5963120" cy="2930576"/>
              <a:chOff x="3011298" y="414885"/>
              <a:chExt cx="5646554" cy="2774951"/>
            </a:xfrm>
            <a:solidFill>
              <a:schemeClr val="bg1">
                <a:lumMod val="85000"/>
              </a:schemeClr>
            </a:solidFill>
          </p:grpSpPr>
          <p:sp>
            <p:nvSpPr>
              <p:cNvPr id="103" name="ïśļiḍe"/>
              <p:cNvSpPr/>
              <p:nvPr/>
            </p:nvSpPr>
            <p:spPr bwMode="auto">
              <a:xfrm>
                <a:off x="6523058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4" name="îṩlîďe"/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5" name="îṡliďé"/>
              <p:cNvSpPr/>
              <p:nvPr/>
            </p:nvSpPr>
            <p:spPr bwMode="auto">
              <a:xfrm>
                <a:off x="6651930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6" name="ïṧliḓé"/>
              <p:cNvSpPr/>
              <p:nvPr/>
            </p:nvSpPr>
            <p:spPr bwMode="auto">
              <a:xfrm>
                <a:off x="6402591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7" name="iSļiďé"/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8" name="í$ļíḋè"/>
              <p:cNvSpPr/>
              <p:nvPr/>
            </p:nvSpPr>
            <p:spPr bwMode="auto">
              <a:xfrm>
                <a:off x="6544070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9" name="iṡ1iḑê"/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0" name="îṩļïḓé"/>
              <p:cNvSpPr/>
              <p:nvPr/>
            </p:nvSpPr>
            <p:spPr bwMode="auto">
              <a:xfrm>
                <a:off x="7143605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1" name="íşḻïďé"/>
              <p:cNvSpPr/>
              <p:nvPr/>
            </p:nvSpPr>
            <p:spPr bwMode="auto">
              <a:xfrm>
                <a:off x="7105784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2" name="íŝļïďè"/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3" name="îṣļïḋé"/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4" name="îś1ïḓé"/>
              <p:cNvSpPr/>
              <p:nvPr/>
            </p:nvSpPr>
            <p:spPr bwMode="auto">
              <a:xfrm>
                <a:off x="3837759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5" name="îŝ1iḑe"/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6" name="i$liḑê"/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7" name="îṥlïďé"/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8" name="ïśľîḍe"/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9" name="íṧlïḋé"/>
              <p:cNvSpPr/>
              <p:nvPr/>
            </p:nvSpPr>
            <p:spPr bwMode="auto">
              <a:xfrm>
                <a:off x="4124919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0" name="íṥlíḋe"/>
              <p:cNvSpPr/>
              <p:nvPr/>
            </p:nvSpPr>
            <p:spPr bwMode="auto">
              <a:xfrm>
                <a:off x="6475432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1" name="î$1íďé"/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2" name="iṥḻîḋé"/>
              <p:cNvSpPr/>
              <p:nvPr/>
            </p:nvSpPr>
            <p:spPr bwMode="auto">
              <a:xfrm>
                <a:off x="7827187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3" name="íŝľîdè"/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4" name="íṧliďê"/>
              <p:cNvSpPr/>
              <p:nvPr/>
            </p:nvSpPr>
            <p:spPr bwMode="auto">
              <a:xfrm>
                <a:off x="7921039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5" name="ï$1îḑe"/>
              <p:cNvSpPr/>
              <p:nvPr/>
            </p:nvSpPr>
            <p:spPr bwMode="auto">
              <a:xfrm>
                <a:off x="7971467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6" name="î$liḍé"/>
              <p:cNvSpPr/>
              <p:nvPr/>
            </p:nvSpPr>
            <p:spPr bwMode="auto">
              <a:xfrm>
                <a:off x="4035269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7" name="íṡľîḑê"/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8" name="iŝļîḍé"/>
              <p:cNvSpPr/>
              <p:nvPr/>
            </p:nvSpPr>
            <p:spPr bwMode="auto">
              <a:xfrm>
                <a:off x="7881817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9" name="iṧľîdè"/>
              <p:cNvSpPr/>
              <p:nvPr/>
            </p:nvSpPr>
            <p:spPr bwMode="auto">
              <a:xfrm>
                <a:off x="4811303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0" name="ïṡľíḍé"/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1" name="îṩḻïďe"/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2" name="íṡlïḋé"/>
              <p:cNvSpPr/>
              <p:nvPr/>
            </p:nvSpPr>
            <p:spPr bwMode="auto">
              <a:xfrm>
                <a:off x="3945619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3" name="iṣlíde"/>
              <p:cNvSpPr/>
              <p:nvPr/>
            </p:nvSpPr>
            <p:spPr bwMode="auto">
              <a:xfrm>
                <a:off x="4434493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4" name="íśḷíḑê"/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5" name="îSlïde"/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6" name="isḻïďe"/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7" name="ï$ḷîḍe"/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8" name="iśļïḓè"/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9" name="iṥlíďe"/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0" name="ï$ḻiḋê"/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1" name="ïṡlíḑe"/>
              <p:cNvSpPr/>
              <p:nvPr/>
            </p:nvSpPr>
            <p:spPr bwMode="auto">
              <a:xfrm>
                <a:off x="7900028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2" name="î$ḷiḍê"/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3" name="íŝḻïḋè"/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4" name="išlïḓé"/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5" name="îş1ïdé"/>
              <p:cNvSpPr/>
              <p:nvPr/>
            </p:nvSpPr>
            <p:spPr bwMode="auto">
              <a:xfrm>
                <a:off x="7886020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6" name="iṧ1ïḓê"/>
              <p:cNvSpPr/>
              <p:nvPr/>
            </p:nvSpPr>
            <p:spPr bwMode="auto">
              <a:xfrm>
                <a:off x="7743140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7" name="ïšḷîḋé"/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8" name="îS1íďe"/>
              <p:cNvSpPr/>
              <p:nvPr/>
            </p:nvSpPr>
            <p:spPr bwMode="auto">
              <a:xfrm>
                <a:off x="5861889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9" name="iSḻîdè"/>
              <p:cNvSpPr/>
              <p:nvPr/>
            </p:nvSpPr>
            <p:spPr bwMode="auto">
              <a:xfrm>
                <a:off x="6175664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0" name="îSḷîḑé"/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1" name="ïŝ1idé"/>
              <p:cNvSpPr/>
              <p:nvPr/>
            </p:nvSpPr>
            <p:spPr bwMode="auto">
              <a:xfrm>
                <a:off x="7706720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2" name="ïṣ1ïďè"/>
              <p:cNvSpPr/>
              <p:nvPr/>
            </p:nvSpPr>
            <p:spPr bwMode="auto">
              <a:xfrm>
                <a:off x="7561038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3" name="îṣļïdé"/>
              <p:cNvSpPr/>
              <p:nvPr/>
            </p:nvSpPr>
            <p:spPr bwMode="auto">
              <a:xfrm>
                <a:off x="3912000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4" name="íṡ1ïḓê"/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5" name="ïṩḷîdé"/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6" name="ísliḑè"/>
              <p:cNvSpPr/>
              <p:nvPr/>
            </p:nvSpPr>
            <p:spPr bwMode="auto">
              <a:xfrm>
                <a:off x="7378937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7" name="íṣḻíḑe"/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8" name="i$1íḋè"/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9" name="îṧḻïḋe"/>
              <p:cNvSpPr/>
              <p:nvPr/>
            </p:nvSpPr>
            <p:spPr bwMode="auto">
              <a:xfrm>
                <a:off x="7551232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0" name="íSḻiḋé"/>
              <p:cNvSpPr/>
              <p:nvPr/>
            </p:nvSpPr>
            <p:spPr bwMode="auto">
              <a:xfrm>
                <a:off x="7594657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1" name="ïsļíḑê"/>
              <p:cNvSpPr/>
              <p:nvPr/>
            </p:nvSpPr>
            <p:spPr bwMode="auto">
              <a:xfrm>
                <a:off x="7572245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2" name="iṡ1iḍè"/>
              <p:cNvSpPr/>
              <p:nvPr/>
            </p:nvSpPr>
            <p:spPr bwMode="auto">
              <a:xfrm>
                <a:off x="7590454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3" name="îSḷïḓé"/>
              <p:cNvSpPr/>
              <p:nvPr/>
            </p:nvSpPr>
            <p:spPr bwMode="auto">
              <a:xfrm>
                <a:off x="6922282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4" name="ïślídè"/>
              <p:cNvSpPr/>
              <p:nvPr/>
            </p:nvSpPr>
            <p:spPr bwMode="auto">
              <a:xfrm>
                <a:off x="7619871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5" name="îśḻiḓè"/>
              <p:cNvSpPr/>
              <p:nvPr/>
            </p:nvSpPr>
            <p:spPr bwMode="auto">
              <a:xfrm>
                <a:off x="7589054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6" name="î$ľíḍè"/>
              <p:cNvSpPr/>
              <p:nvPr/>
            </p:nvSpPr>
            <p:spPr bwMode="auto">
              <a:xfrm>
                <a:off x="7675902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7" name="îšļiḍê"/>
              <p:cNvSpPr/>
              <p:nvPr/>
            </p:nvSpPr>
            <p:spPr bwMode="auto">
              <a:xfrm>
                <a:off x="7556835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8" name="íṩľíḋe"/>
              <p:cNvSpPr/>
              <p:nvPr/>
            </p:nvSpPr>
            <p:spPr bwMode="auto">
              <a:xfrm>
                <a:off x="7727731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9" name="íṥľíḋê"/>
              <p:cNvSpPr/>
              <p:nvPr/>
            </p:nvSpPr>
            <p:spPr bwMode="auto">
              <a:xfrm>
                <a:off x="7754346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0" name="íṣ1iḑè"/>
              <p:cNvSpPr/>
              <p:nvPr/>
            </p:nvSpPr>
            <p:spPr bwMode="auto">
              <a:xfrm>
                <a:off x="7688509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1" name="ïSḷîḓe"/>
              <p:cNvSpPr/>
              <p:nvPr/>
            </p:nvSpPr>
            <p:spPr bwMode="auto">
              <a:xfrm>
                <a:off x="7653490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2" name="iśļíḋê"/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3" name="iṧḻídé"/>
              <p:cNvSpPr/>
              <p:nvPr/>
            </p:nvSpPr>
            <p:spPr bwMode="auto">
              <a:xfrm>
                <a:off x="7509209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4" name="ï$1îḑe"/>
              <p:cNvSpPr/>
              <p:nvPr/>
            </p:nvSpPr>
            <p:spPr bwMode="auto">
              <a:xfrm>
                <a:off x="7556835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5" name="isḻídê"/>
              <p:cNvSpPr/>
              <p:nvPr/>
            </p:nvSpPr>
            <p:spPr bwMode="auto">
              <a:xfrm>
                <a:off x="7615668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6" name="íṡlídè"/>
              <p:cNvSpPr/>
              <p:nvPr/>
            </p:nvSpPr>
            <p:spPr bwMode="auto">
              <a:xfrm>
                <a:off x="8401508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7" name="iṣḷiḍê"/>
              <p:cNvSpPr/>
              <p:nvPr/>
            </p:nvSpPr>
            <p:spPr bwMode="auto">
              <a:xfrm>
                <a:off x="8408511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8" name="î$lîḍè"/>
              <p:cNvSpPr/>
              <p:nvPr/>
            </p:nvSpPr>
            <p:spPr bwMode="auto">
              <a:xfrm>
                <a:off x="7957459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9" name="ïṧļîḋè"/>
              <p:cNvSpPr/>
              <p:nvPr/>
            </p:nvSpPr>
            <p:spPr bwMode="auto">
              <a:xfrm>
                <a:off x="4511535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0" name="íśľîḑé"/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1" name="iṣ1îďê"/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2" name="îŝļîḍè"/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3" name="ïṧḷidè"/>
              <p:cNvSpPr/>
              <p:nvPr/>
            </p:nvSpPr>
            <p:spPr bwMode="auto">
              <a:xfrm>
                <a:off x="4109511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4" name="ïṥḷîḍè"/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5" name="iš1ïďê"/>
              <p:cNvSpPr/>
              <p:nvPr/>
            </p:nvSpPr>
            <p:spPr bwMode="auto">
              <a:xfrm>
                <a:off x="4137527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6" name="ïṥ1iďê"/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7" name="ïşlíďé"/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8" name="ïṡľiḓé"/>
              <p:cNvSpPr/>
              <p:nvPr/>
            </p:nvSpPr>
            <p:spPr bwMode="auto">
              <a:xfrm>
                <a:off x="3011298" y="807105"/>
                <a:ext cx="2054948" cy="2382731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9" name="îślïḓe"/>
              <p:cNvSpPr/>
              <p:nvPr/>
            </p:nvSpPr>
            <p:spPr bwMode="auto">
              <a:xfrm>
                <a:off x="5559320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0" name="ïṣlïḑe"/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1" name="ïṧḷïḑê"/>
              <p:cNvSpPr/>
              <p:nvPr/>
            </p:nvSpPr>
            <p:spPr bwMode="auto">
              <a:xfrm>
                <a:off x="7869210" y="1485084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2" name="íṣḻiḋe"/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3" name="iṩļiḓe"/>
              <p:cNvSpPr/>
              <p:nvPr/>
            </p:nvSpPr>
            <p:spPr bwMode="auto">
              <a:xfrm>
                <a:off x="7540026" y="2224697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4" name="ïş1îḋé"/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5" name="îsḻiḍè"/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6" name="îSľiḑe"/>
              <p:cNvSpPr/>
              <p:nvPr/>
            </p:nvSpPr>
            <p:spPr bwMode="auto">
              <a:xfrm>
                <a:off x="8288044" y="2892869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7" name="ïSḷîďe"/>
              <p:cNvSpPr/>
              <p:nvPr/>
            </p:nvSpPr>
            <p:spPr bwMode="auto">
              <a:xfrm>
                <a:off x="4137527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8" name="îṥ1iḑe"/>
              <p:cNvSpPr/>
              <p:nvPr/>
            </p:nvSpPr>
            <p:spPr bwMode="auto">
              <a:xfrm>
                <a:off x="5831072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9" name="íŝḻiďé"/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0" name="ïśļidé"/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1" name="ïślîḑe"/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2" name="îSḻíḋé"/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3" name="íś1ïḓé"/>
              <p:cNvSpPr/>
              <p:nvPr/>
            </p:nvSpPr>
            <p:spPr bwMode="auto">
              <a:xfrm>
                <a:off x="3980639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4" name="îṩľîḑé"/>
              <p:cNvSpPr/>
              <p:nvPr/>
            </p:nvSpPr>
            <p:spPr bwMode="auto">
              <a:xfrm>
                <a:off x="4148733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5" name="íṡ1ïḋè"/>
              <p:cNvSpPr/>
              <p:nvPr/>
            </p:nvSpPr>
            <p:spPr bwMode="auto">
              <a:xfrm>
                <a:off x="5279164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6" name="îṧḻiḑé"/>
              <p:cNvSpPr/>
              <p:nvPr/>
            </p:nvSpPr>
            <p:spPr bwMode="auto">
              <a:xfrm>
                <a:off x="4284608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7" name="ïsḻïḍé"/>
              <p:cNvSpPr/>
              <p:nvPr/>
            </p:nvSpPr>
            <p:spPr bwMode="auto">
              <a:xfrm>
                <a:off x="7168819" y="2123840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8" name="ísľiḓé"/>
              <p:cNvSpPr/>
              <p:nvPr/>
            </p:nvSpPr>
            <p:spPr bwMode="auto">
              <a:xfrm>
                <a:off x="6346560" y="2401195"/>
                <a:ext cx="119067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9" name="îşľïḍé"/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7" name="ïṥlíḓê"/>
            <p:cNvGrpSpPr/>
            <p:nvPr/>
          </p:nvGrpSpPr>
          <p:grpSpPr>
            <a:xfrm>
              <a:off x="1503800" y="2992330"/>
              <a:ext cx="318389" cy="431544"/>
              <a:chOff x="654918" y="1726002"/>
              <a:chExt cx="1800994" cy="2441075"/>
            </a:xfrm>
          </p:grpSpPr>
          <p:sp>
            <p:nvSpPr>
              <p:cNvPr id="101" name="iśḷîḋe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2" name="išḷîḓè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8" name="iṣḷiḓe"/>
            <p:cNvGrpSpPr/>
            <p:nvPr/>
          </p:nvGrpSpPr>
          <p:grpSpPr>
            <a:xfrm>
              <a:off x="6839796" y="2410192"/>
              <a:ext cx="4679104" cy="737491"/>
              <a:chOff x="684195" y="1130300"/>
              <a:chExt cx="4679104" cy="737491"/>
            </a:xfrm>
          </p:grpSpPr>
          <p:sp>
            <p:nvSpPr>
              <p:cNvPr id="97" name="ïśļídé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01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8" name="ïṡľîdè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9" name="ïṧḻïḋè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00" name="isḷîḋè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9" name="í$ḷîďè"/>
            <p:cNvGrpSpPr/>
            <p:nvPr/>
          </p:nvGrpSpPr>
          <p:grpSpPr>
            <a:xfrm>
              <a:off x="6839796" y="3263455"/>
              <a:ext cx="4679104" cy="737491"/>
              <a:chOff x="684195" y="1130300"/>
              <a:chExt cx="4679104" cy="737491"/>
            </a:xfrm>
          </p:grpSpPr>
          <p:sp>
            <p:nvSpPr>
              <p:cNvPr id="93" name="ïšľidè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02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4" name="iṩ1îdê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5" name="ïśḻïďé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96" name="ïṧľïḍè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0" name="ï$ľíḍè"/>
            <p:cNvGrpSpPr/>
            <p:nvPr/>
          </p:nvGrpSpPr>
          <p:grpSpPr>
            <a:xfrm>
              <a:off x="6839796" y="4116717"/>
              <a:ext cx="4679104" cy="737491"/>
              <a:chOff x="684195" y="1130300"/>
              <a:chExt cx="4679104" cy="737491"/>
            </a:xfrm>
          </p:grpSpPr>
          <p:sp>
            <p:nvSpPr>
              <p:cNvPr id="89" name="ï$ḻîdé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03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0" name="íṣlïde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1" name="îś1íḍe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92" name="íṡḷíḑê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  <a:endParaRPr lang="en-US" altLang="zh-CN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81" name="直接连接符 80"/>
            <p:cNvCxnSpPr/>
            <p:nvPr/>
          </p:nvCxnSpPr>
          <p:spPr>
            <a:xfrm>
              <a:off x="7591284" y="3205570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7591284" y="4058831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iśľîďe"/>
            <p:cNvGrpSpPr/>
            <p:nvPr/>
          </p:nvGrpSpPr>
          <p:grpSpPr>
            <a:xfrm>
              <a:off x="5075310" y="3143588"/>
              <a:ext cx="318389" cy="431544"/>
              <a:chOff x="654918" y="1726002"/>
              <a:chExt cx="1800994" cy="2441075"/>
            </a:xfrm>
          </p:grpSpPr>
          <p:sp>
            <p:nvSpPr>
              <p:cNvPr id="87" name="iṣlíḍê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8" name="ïšḻíďè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4" name="íṧľîḋe"/>
            <p:cNvGrpSpPr/>
            <p:nvPr/>
          </p:nvGrpSpPr>
          <p:grpSpPr>
            <a:xfrm>
              <a:off x="3658704" y="3717718"/>
              <a:ext cx="318389" cy="431544"/>
              <a:chOff x="654918" y="1726002"/>
              <a:chExt cx="1800994" cy="2441075"/>
            </a:xfrm>
          </p:grpSpPr>
          <p:sp>
            <p:nvSpPr>
              <p:cNvPr id="85" name="isḷiḓê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6" name="í$ḻîḍé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/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sḷïḓ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/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/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0" name="î$ḷiḑé"/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ŝ1íďe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/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/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3" name="íŝ1ïḑè"/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śļiď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/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/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6" name="ïṣļiḋè"/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ṣḻiḓè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/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/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/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ŝ1íďé"/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iS1íḑè"/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íŝḻîḋê"/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sľïḑe"/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îṣḷíḍé"/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îṣ1iďe"/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iṥľïḑé"/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îṣ1ïḓé"/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îṧḷîḋè"/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îś1ïďè"/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iṣḷíḓe"/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iśḷïḍé"/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íṩļïḋê"/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iŝḻiḓé"/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ïSlîḍé"/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ï$ļiḓê"/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ïsḻiḓè"/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îŝľiḋê"/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ïş1iďe"/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íšḷiḑê"/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  <a:endPara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îṥḻide"/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/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  <a:endParaRPr lang="en-US" altLang="zh-CN" sz="14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  <a:endParaRPr lang="en-US" altLang="zh-CN" sz="1400" b="1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/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3" name="iṧḷíḓè"/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4" name="îŝľíḓê"/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35" name="iṧľiḋe"/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133" name="1837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-36000"/>
            <a:ext cx="10968213" cy="6170638"/>
            <a:chOff x="660400" y="-36000"/>
            <a:chExt cx="10968211" cy="6170637"/>
          </a:xfrm>
        </p:grpSpPr>
        <p:grpSp>
          <p:nvGrpSpPr>
            <p:cNvPr id="134" name="íŝľíďé"/>
            <p:cNvGrpSpPr>
              <a:grpSpLocks noChangeAspect="1"/>
            </p:cNvGrpSpPr>
            <p:nvPr/>
          </p:nvGrpSpPr>
          <p:grpSpPr bwMode="auto">
            <a:xfrm>
              <a:off x="4928392" y="-36000"/>
              <a:ext cx="6700219" cy="3699953"/>
              <a:chOff x="4097" y="203"/>
              <a:chExt cx="2959" cy="1634"/>
            </a:xfrm>
            <a:solidFill>
              <a:schemeClr val="bg1">
                <a:lumMod val="95000"/>
              </a:schemeClr>
            </a:solidFill>
          </p:grpSpPr>
          <p:sp>
            <p:nvSpPr>
              <p:cNvPr id="163" name="ïṧḻiḑè"/>
              <p:cNvSpPr/>
              <p:nvPr/>
            </p:nvSpPr>
            <p:spPr bwMode="auto">
              <a:xfrm>
                <a:off x="5345" y="237"/>
                <a:ext cx="1711" cy="1353"/>
              </a:xfrm>
              <a:custGeom>
                <a:avLst/>
                <a:gdLst>
                  <a:gd name="T0" fmla="*/ 996 w 1711"/>
                  <a:gd name="T1" fmla="*/ 0 h 1353"/>
                  <a:gd name="T2" fmla="*/ 1085 w 1711"/>
                  <a:gd name="T3" fmla="*/ 83 h 1353"/>
                  <a:gd name="T4" fmla="*/ 1128 w 1711"/>
                  <a:gd name="T5" fmla="*/ 137 h 1353"/>
                  <a:gd name="T6" fmla="*/ 1204 w 1711"/>
                  <a:gd name="T7" fmla="*/ 138 h 1353"/>
                  <a:gd name="T8" fmla="*/ 1249 w 1711"/>
                  <a:gd name="T9" fmla="*/ 194 h 1353"/>
                  <a:gd name="T10" fmla="*/ 1404 w 1711"/>
                  <a:gd name="T11" fmla="*/ 201 h 1353"/>
                  <a:gd name="T12" fmla="*/ 1478 w 1711"/>
                  <a:gd name="T13" fmla="*/ 244 h 1353"/>
                  <a:gd name="T14" fmla="*/ 1558 w 1711"/>
                  <a:gd name="T15" fmla="*/ 251 h 1353"/>
                  <a:gd name="T16" fmla="*/ 1681 w 1711"/>
                  <a:gd name="T17" fmla="*/ 305 h 1353"/>
                  <a:gd name="T18" fmla="*/ 1667 w 1711"/>
                  <a:gd name="T19" fmla="*/ 338 h 1353"/>
                  <a:gd name="T20" fmla="*/ 1502 w 1711"/>
                  <a:gd name="T21" fmla="*/ 432 h 1353"/>
                  <a:gd name="T22" fmla="*/ 1433 w 1711"/>
                  <a:gd name="T23" fmla="*/ 480 h 1353"/>
                  <a:gd name="T24" fmla="*/ 1274 w 1711"/>
                  <a:gd name="T25" fmla="*/ 503 h 1353"/>
                  <a:gd name="T26" fmla="*/ 1199 w 1711"/>
                  <a:gd name="T27" fmla="*/ 700 h 1353"/>
                  <a:gd name="T28" fmla="*/ 1176 w 1711"/>
                  <a:gd name="T29" fmla="*/ 696 h 1353"/>
                  <a:gd name="T30" fmla="*/ 1139 w 1711"/>
                  <a:gd name="T31" fmla="*/ 749 h 1353"/>
                  <a:gd name="T32" fmla="*/ 1019 w 1711"/>
                  <a:gd name="T33" fmla="*/ 895 h 1353"/>
                  <a:gd name="T34" fmla="*/ 978 w 1711"/>
                  <a:gd name="T35" fmla="*/ 940 h 1353"/>
                  <a:gd name="T36" fmla="*/ 975 w 1711"/>
                  <a:gd name="T37" fmla="*/ 1014 h 1353"/>
                  <a:gd name="T38" fmla="*/ 923 w 1711"/>
                  <a:gd name="T39" fmla="*/ 917 h 1353"/>
                  <a:gd name="T40" fmla="*/ 808 w 1711"/>
                  <a:gd name="T41" fmla="*/ 941 h 1353"/>
                  <a:gd name="T42" fmla="*/ 694 w 1711"/>
                  <a:gd name="T43" fmla="*/ 835 h 1353"/>
                  <a:gd name="T44" fmla="*/ 567 w 1711"/>
                  <a:gd name="T45" fmla="*/ 827 h 1353"/>
                  <a:gd name="T46" fmla="*/ 634 w 1711"/>
                  <a:gd name="T47" fmla="*/ 857 h 1353"/>
                  <a:gd name="T48" fmla="*/ 487 w 1711"/>
                  <a:gd name="T49" fmla="*/ 900 h 1353"/>
                  <a:gd name="T50" fmla="*/ 472 w 1711"/>
                  <a:gd name="T51" fmla="*/ 924 h 1353"/>
                  <a:gd name="T52" fmla="*/ 530 w 1711"/>
                  <a:gd name="T53" fmla="*/ 1028 h 1353"/>
                  <a:gd name="T54" fmla="*/ 431 w 1711"/>
                  <a:gd name="T55" fmla="*/ 1224 h 1353"/>
                  <a:gd name="T56" fmla="*/ 299 w 1711"/>
                  <a:gd name="T57" fmla="*/ 1353 h 1353"/>
                  <a:gd name="T58" fmla="*/ 216 w 1711"/>
                  <a:gd name="T59" fmla="*/ 1056 h 1353"/>
                  <a:gd name="T60" fmla="*/ 118 w 1711"/>
                  <a:gd name="T61" fmla="*/ 1009 h 1353"/>
                  <a:gd name="T62" fmla="*/ 6 w 1711"/>
                  <a:gd name="T63" fmla="*/ 862 h 1353"/>
                  <a:gd name="T64" fmla="*/ 167 w 1711"/>
                  <a:gd name="T65" fmla="*/ 721 h 1353"/>
                  <a:gd name="T66" fmla="*/ 316 w 1711"/>
                  <a:gd name="T67" fmla="*/ 757 h 1353"/>
                  <a:gd name="T68" fmla="*/ 416 w 1711"/>
                  <a:gd name="T69" fmla="*/ 733 h 1353"/>
                  <a:gd name="T70" fmla="*/ 349 w 1711"/>
                  <a:gd name="T71" fmla="*/ 711 h 1353"/>
                  <a:gd name="T72" fmla="*/ 247 w 1711"/>
                  <a:gd name="T73" fmla="*/ 635 h 1353"/>
                  <a:gd name="T74" fmla="*/ 249 w 1711"/>
                  <a:gd name="T75" fmla="*/ 709 h 1353"/>
                  <a:gd name="T76" fmla="*/ 150 w 1711"/>
                  <a:gd name="T77" fmla="*/ 689 h 1353"/>
                  <a:gd name="T78" fmla="*/ 131 w 1711"/>
                  <a:gd name="T79" fmla="*/ 653 h 1353"/>
                  <a:gd name="T80" fmla="*/ 129 w 1711"/>
                  <a:gd name="T81" fmla="*/ 576 h 1353"/>
                  <a:gd name="T82" fmla="*/ 209 w 1711"/>
                  <a:gd name="T83" fmla="*/ 484 h 1353"/>
                  <a:gd name="T84" fmla="*/ 265 w 1711"/>
                  <a:gd name="T85" fmla="*/ 504 h 1353"/>
                  <a:gd name="T86" fmla="*/ 345 w 1711"/>
                  <a:gd name="T87" fmla="*/ 455 h 1353"/>
                  <a:gd name="T88" fmla="*/ 318 w 1711"/>
                  <a:gd name="T89" fmla="*/ 411 h 1353"/>
                  <a:gd name="T90" fmla="*/ 287 w 1711"/>
                  <a:gd name="T91" fmla="*/ 385 h 1353"/>
                  <a:gd name="T92" fmla="*/ 279 w 1711"/>
                  <a:gd name="T93" fmla="*/ 486 h 1353"/>
                  <a:gd name="T94" fmla="*/ 185 w 1711"/>
                  <a:gd name="T95" fmla="*/ 409 h 1353"/>
                  <a:gd name="T96" fmla="*/ 474 w 1711"/>
                  <a:gd name="T97" fmla="*/ 274 h 1353"/>
                  <a:gd name="T98" fmla="*/ 502 w 1711"/>
                  <a:gd name="T99" fmla="*/ 260 h 1353"/>
                  <a:gd name="T100" fmla="*/ 637 w 1711"/>
                  <a:gd name="T101" fmla="*/ 213 h 1353"/>
                  <a:gd name="T102" fmla="*/ 745 w 1711"/>
                  <a:gd name="T103" fmla="*/ 159 h 1353"/>
                  <a:gd name="T104" fmla="*/ 757 w 1711"/>
                  <a:gd name="T105" fmla="*/ 268 h 1353"/>
                  <a:gd name="T106" fmla="*/ 825 w 1711"/>
                  <a:gd name="T107" fmla="*/ 201 h 1353"/>
                  <a:gd name="T108" fmla="*/ 854 w 1711"/>
                  <a:gd name="T109" fmla="*/ 112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1" h="1353">
                    <a:moveTo>
                      <a:pt x="854" y="112"/>
                    </a:moveTo>
                    <a:lnTo>
                      <a:pt x="882" y="76"/>
                    </a:lnTo>
                    <a:lnTo>
                      <a:pt x="912" y="61"/>
                    </a:lnTo>
                    <a:lnTo>
                      <a:pt x="960" y="50"/>
                    </a:lnTo>
                    <a:lnTo>
                      <a:pt x="996" y="0"/>
                    </a:lnTo>
                    <a:lnTo>
                      <a:pt x="1021" y="10"/>
                    </a:lnTo>
                    <a:lnTo>
                      <a:pt x="1022" y="42"/>
                    </a:lnTo>
                    <a:lnTo>
                      <a:pt x="1049" y="33"/>
                    </a:lnTo>
                    <a:lnTo>
                      <a:pt x="1080" y="51"/>
                    </a:lnTo>
                    <a:lnTo>
                      <a:pt x="1085" y="83"/>
                    </a:lnTo>
                    <a:lnTo>
                      <a:pt x="1022" y="149"/>
                    </a:lnTo>
                    <a:lnTo>
                      <a:pt x="1076" y="122"/>
                    </a:lnTo>
                    <a:lnTo>
                      <a:pt x="1083" y="142"/>
                    </a:lnTo>
                    <a:lnTo>
                      <a:pt x="1101" y="131"/>
                    </a:lnTo>
                    <a:lnTo>
                      <a:pt x="1128" y="137"/>
                    </a:lnTo>
                    <a:lnTo>
                      <a:pt x="1125" y="146"/>
                    </a:lnTo>
                    <a:lnTo>
                      <a:pt x="1164" y="147"/>
                    </a:lnTo>
                    <a:lnTo>
                      <a:pt x="1164" y="130"/>
                    </a:lnTo>
                    <a:lnTo>
                      <a:pt x="1191" y="140"/>
                    </a:lnTo>
                    <a:lnTo>
                      <a:pt x="1204" y="138"/>
                    </a:lnTo>
                    <a:lnTo>
                      <a:pt x="1217" y="169"/>
                    </a:lnTo>
                    <a:lnTo>
                      <a:pt x="1209" y="182"/>
                    </a:lnTo>
                    <a:lnTo>
                      <a:pt x="1228" y="207"/>
                    </a:lnTo>
                    <a:lnTo>
                      <a:pt x="1242" y="179"/>
                    </a:lnTo>
                    <a:lnTo>
                      <a:pt x="1249" y="194"/>
                    </a:lnTo>
                    <a:lnTo>
                      <a:pt x="1298" y="192"/>
                    </a:lnTo>
                    <a:lnTo>
                      <a:pt x="1312" y="156"/>
                    </a:lnTo>
                    <a:lnTo>
                      <a:pt x="1380" y="173"/>
                    </a:lnTo>
                    <a:lnTo>
                      <a:pt x="1386" y="189"/>
                    </a:lnTo>
                    <a:lnTo>
                      <a:pt x="1404" y="201"/>
                    </a:lnTo>
                    <a:lnTo>
                      <a:pt x="1407" y="210"/>
                    </a:lnTo>
                    <a:lnTo>
                      <a:pt x="1458" y="206"/>
                    </a:lnTo>
                    <a:lnTo>
                      <a:pt x="1468" y="225"/>
                    </a:lnTo>
                    <a:lnTo>
                      <a:pt x="1465" y="234"/>
                    </a:lnTo>
                    <a:lnTo>
                      <a:pt x="1478" y="244"/>
                    </a:lnTo>
                    <a:lnTo>
                      <a:pt x="1487" y="236"/>
                    </a:lnTo>
                    <a:lnTo>
                      <a:pt x="1523" y="241"/>
                    </a:lnTo>
                    <a:lnTo>
                      <a:pt x="1532" y="235"/>
                    </a:lnTo>
                    <a:lnTo>
                      <a:pt x="1544" y="254"/>
                    </a:lnTo>
                    <a:lnTo>
                      <a:pt x="1558" y="251"/>
                    </a:lnTo>
                    <a:lnTo>
                      <a:pt x="1554" y="230"/>
                    </a:lnTo>
                    <a:lnTo>
                      <a:pt x="1569" y="234"/>
                    </a:lnTo>
                    <a:lnTo>
                      <a:pt x="1601" y="234"/>
                    </a:lnTo>
                    <a:lnTo>
                      <a:pt x="1676" y="288"/>
                    </a:lnTo>
                    <a:lnTo>
                      <a:pt x="1681" y="305"/>
                    </a:lnTo>
                    <a:lnTo>
                      <a:pt x="1690" y="297"/>
                    </a:lnTo>
                    <a:lnTo>
                      <a:pt x="1711" y="314"/>
                    </a:lnTo>
                    <a:lnTo>
                      <a:pt x="1699" y="334"/>
                    </a:lnTo>
                    <a:lnTo>
                      <a:pt x="1691" y="353"/>
                    </a:lnTo>
                    <a:lnTo>
                      <a:pt x="1667" y="338"/>
                    </a:lnTo>
                    <a:lnTo>
                      <a:pt x="1634" y="337"/>
                    </a:lnTo>
                    <a:lnTo>
                      <a:pt x="1629" y="375"/>
                    </a:lnTo>
                    <a:lnTo>
                      <a:pt x="1625" y="389"/>
                    </a:lnTo>
                    <a:lnTo>
                      <a:pt x="1553" y="429"/>
                    </a:lnTo>
                    <a:lnTo>
                      <a:pt x="1502" y="432"/>
                    </a:lnTo>
                    <a:lnTo>
                      <a:pt x="1494" y="463"/>
                    </a:lnTo>
                    <a:lnTo>
                      <a:pt x="1496" y="488"/>
                    </a:lnTo>
                    <a:lnTo>
                      <a:pt x="1441" y="561"/>
                    </a:lnTo>
                    <a:lnTo>
                      <a:pt x="1428" y="533"/>
                    </a:lnTo>
                    <a:lnTo>
                      <a:pt x="1433" y="480"/>
                    </a:lnTo>
                    <a:lnTo>
                      <a:pt x="1493" y="403"/>
                    </a:lnTo>
                    <a:lnTo>
                      <a:pt x="1466" y="413"/>
                    </a:lnTo>
                    <a:lnTo>
                      <a:pt x="1426" y="443"/>
                    </a:lnTo>
                    <a:lnTo>
                      <a:pt x="1321" y="444"/>
                    </a:lnTo>
                    <a:lnTo>
                      <a:pt x="1274" y="503"/>
                    </a:lnTo>
                    <a:lnTo>
                      <a:pt x="1305" y="523"/>
                    </a:lnTo>
                    <a:lnTo>
                      <a:pt x="1298" y="602"/>
                    </a:lnTo>
                    <a:lnTo>
                      <a:pt x="1253" y="660"/>
                    </a:lnTo>
                    <a:lnTo>
                      <a:pt x="1230" y="663"/>
                    </a:lnTo>
                    <a:lnTo>
                      <a:pt x="1199" y="700"/>
                    </a:lnTo>
                    <a:lnTo>
                      <a:pt x="1223" y="725"/>
                    </a:lnTo>
                    <a:lnTo>
                      <a:pt x="1194" y="758"/>
                    </a:lnTo>
                    <a:lnTo>
                      <a:pt x="1189" y="744"/>
                    </a:lnTo>
                    <a:lnTo>
                      <a:pt x="1187" y="725"/>
                    </a:lnTo>
                    <a:lnTo>
                      <a:pt x="1176" y="696"/>
                    </a:lnTo>
                    <a:lnTo>
                      <a:pt x="1148" y="705"/>
                    </a:lnTo>
                    <a:lnTo>
                      <a:pt x="1147" y="682"/>
                    </a:lnTo>
                    <a:lnTo>
                      <a:pt x="1121" y="711"/>
                    </a:lnTo>
                    <a:lnTo>
                      <a:pt x="1144" y="728"/>
                    </a:lnTo>
                    <a:lnTo>
                      <a:pt x="1139" y="749"/>
                    </a:lnTo>
                    <a:lnTo>
                      <a:pt x="1153" y="782"/>
                    </a:lnTo>
                    <a:lnTo>
                      <a:pt x="1140" y="816"/>
                    </a:lnTo>
                    <a:lnTo>
                      <a:pt x="1091" y="862"/>
                    </a:lnTo>
                    <a:lnTo>
                      <a:pt x="1038" y="876"/>
                    </a:lnTo>
                    <a:lnTo>
                      <a:pt x="1019" y="895"/>
                    </a:lnTo>
                    <a:lnTo>
                      <a:pt x="1047" y="931"/>
                    </a:lnTo>
                    <a:lnTo>
                      <a:pt x="1047" y="957"/>
                    </a:lnTo>
                    <a:lnTo>
                      <a:pt x="1014" y="980"/>
                    </a:lnTo>
                    <a:lnTo>
                      <a:pt x="1001" y="960"/>
                    </a:lnTo>
                    <a:lnTo>
                      <a:pt x="978" y="940"/>
                    </a:lnTo>
                    <a:lnTo>
                      <a:pt x="965" y="966"/>
                    </a:lnTo>
                    <a:lnTo>
                      <a:pt x="984" y="993"/>
                    </a:lnTo>
                    <a:lnTo>
                      <a:pt x="1001" y="1016"/>
                    </a:lnTo>
                    <a:lnTo>
                      <a:pt x="1008" y="1040"/>
                    </a:lnTo>
                    <a:lnTo>
                      <a:pt x="975" y="1014"/>
                    </a:lnTo>
                    <a:lnTo>
                      <a:pt x="973" y="995"/>
                    </a:lnTo>
                    <a:lnTo>
                      <a:pt x="958" y="983"/>
                    </a:lnTo>
                    <a:lnTo>
                      <a:pt x="953" y="913"/>
                    </a:lnTo>
                    <a:lnTo>
                      <a:pt x="932" y="919"/>
                    </a:lnTo>
                    <a:lnTo>
                      <a:pt x="923" y="917"/>
                    </a:lnTo>
                    <a:lnTo>
                      <a:pt x="920" y="893"/>
                    </a:lnTo>
                    <a:lnTo>
                      <a:pt x="903" y="863"/>
                    </a:lnTo>
                    <a:lnTo>
                      <a:pt x="870" y="881"/>
                    </a:lnTo>
                    <a:lnTo>
                      <a:pt x="816" y="915"/>
                    </a:lnTo>
                    <a:lnTo>
                      <a:pt x="808" y="941"/>
                    </a:lnTo>
                    <a:lnTo>
                      <a:pt x="786" y="984"/>
                    </a:lnTo>
                    <a:lnTo>
                      <a:pt x="773" y="965"/>
                    </a:lnTo>
                    <a:lnTo>
                      <a:pt x="745" y="879"/>
                    </a:lnTo>
                    <a:lnTo>
                      <a:pt x="726" y="875"/>
                    </a:lnTo>
                    <a:lnTo>
                      <a:pt x="694" y="835"/>
                    </a:lnTo>
                    <a:lnTo>
                      <a:pt x="619" y="832"/>
                    </a:lnTo>
                    <a:lnTo>
                      <a:pt x="614" y="820"/>
                    </a:lnTo>
                    <a:lnTo>
                      <a:pt x="547" y="791"/>
                    </a:lnTo>
                    <a:lnTo>
                      <a:pt x="547" y="811"/>
                    </a:lnTo>
                    <a:lnTo>
                      <a:pt x="567" y="827"/>
                    </a:lnTo>
                    <a:lnTo>
                      <a:pt x="568" y="841"/>
                    </a:lnTo>
                    <a:lnTo>
                      <a:pt x="594" y="844"/>
                    </a:lnTo>
                    <a:lnTo>
                      <a:pt x="606" y="832"/>
                    </a:lnTo>
                    <a:lnTo>
                      <a:pt x="610" y="839"/>
                    </a:lnTo>
                    <a:lnTo>
                      <a:pt x="634" y="857"/>
                    </a:lnTo>
                    <a:lnTo>
                      <a:pt x="628" y="879"/>
                    </a:lnTo>
                    <a:lnTo>
                      <a:pt x="577" y="915"/>
                    </a:lnTo>
                    <a:lnTo>
                      <a:pt x="515" y="946"/>
                    </a:lnTo>
                    <a:lnTo>
                      <a:pt x="497" y="926"/>
                    </a:lnTo>
                    <a:lnTo>
                      <a:pt x="487" y="900"/>
                    </a:lnTo>
                    <a:lnTo>
                      <a:pt x="455" y="846"/>
                    </a:lnTo>
                    <a:lnTo>
                      <a:pt x="434" y="810"/>
                    </a:lnTo>
                    <a:lnTo>
                      <a:pt x="425" y="824"/>
                    </a:lnTo>
                    <a:lnTo>
                      <a:pt x="452" y="872"/>
                    </a:lnTo>
                    <a:lnTo>
                      <a:pt x="472" y="924"/>
                    </a:lnTo>
                    <a:lnTo>
                      <a:pt x="495" y="941"/>
                    </a:lnTo>
                    <a:lnTo>
                      <a:pt x="512" y="965"/>
                    </a:lnTo>
                    <a:lnTo>
                      <a:pt x="551" y="956"/>
                    </a:lnTo>
                    <a:lnTo>
                      <a:pt x="566" y="966"/>
                    </a:lnTo>
                    <a:lnTo>
                      <a:pt x="530" y="1028"/>
                    </a:lnTo>
                    <a:lnTo>
                      <a:pt x="467" y="1103"/>
                    </a:lnTo>
                    <a:lnTo>
                      <a:pt x="480" y="1138"/>
                    </a:lnTo>
                    <a:lnTo>
                      <a:pt x="481" y="1173"/>
                    </a:lnTo>
                    <a:lnTo>
                      <a:pt x="453" y="1199"/>
                    </a:lnTo>
                    <a:lnTo>
                      <a:pt x="431" y="1224"/>
                    </a:lnTo>
                    <a:lnTo>
                      <a:pt x="436" y="1253"/>
                    </a:lnTo>
                    <a:lnTo>
                      <a:pt x="415" y="1275"/>
                    </a:lnTo>
                    <a:lnTo>
                      <a:pt x="403" y="1303"/>
                    </a:lnTo>
                    <a:lnTo>
                      <a:pt x="356" y="1351"/>
                    </a:lnTo>
                    <a:lnTo>
                      <a:pt x="299" y="1353"/>
                    </a:lnTo>
                    <a:lnTo>
                      <a:pt x="273" y="1293"/>
                    </a:lnTo>
                    <a:lnTo>
                      <a:pt x="263" y="1242"/>
                    </a:lnTo>
                    <a:lnTo>
                      <a:pt x="240" y="1202"/>
                    </a:lnTo>
                    <a:lnTo>
                      <a:pt x="252" y="1120"/>
                    </a:lnTo>
                    <a:lnTo>
                      <a:pt x="216" y="1056"/>
                    </a:lnTo>
                    <a:lnTo>
                      <a:pt x="223" y="1018"/>
                    </a:lnTo>
                    <a:lnTo>
                      <a:pt x="189" y="1012"/>
                    </a:lnTo>
                    <a:lnTo>
                      <a:pt x="179" y="999"/>
                    </a:lnTo>
                    <a:lnTo>
                      <a:pt x="136" y="1016"/>
                    </a:lnTo>
                    <a:lnTo>
                      <a:pt x="118" y="1009"/>
                    </a:lnTo>
                    <a:lnTo>
                      <a:pt x="81" y="1016"/>
                    </a:lnTo>
                    <a:lnTo>
                      <a:pt x="37" y="989"/>
                    </a:lnTo>
                    <a:lnTo>
                      <a:pt x="0" y="928"/>
                    </a:lnTo>
                    <a:lnTo>
                      <a:pt x="8" y="887"/>
                    </a:lnTo>
                    <a:lnTo>
                      <a:pt x="6" y="862"/>
                    </a:lnTo>
                    <a:lnTo>
                      <a:pt x="61" y="795"/>
                    </a:lnTo>
                    <a:lnTo>
                      <a:pt x="89" y="752"/>
                    </a:lnTo>
                    <a:lnTo>
                      <a:pt x="96" y="735"/>
                    </a:lnTo>
                    <a:lnTo>
                      <a:pt x="126" y="742"/>
                    </a:lnTo>
                    <a:lnTo>
                      <a:pt x="167" y="721"/>
                    </a:lnTo>
                    <a:lnTo>
                      <a:pt x="230" y="724"/>
                    </a:lnTo>
                    <a:lnTo>
                      <a:pt x="235" y="745"/>
                    </a:lnTo>
                    <a:lnTo>
                      <a:pt x="269" y="769"/>
                    </a:lnTo>
                    <a:lnTo>
                      <a:pt x="299" y="788"/>
                    </a:lnTo>
                    <a:lnTo>
                      <a:pt x="316" y="757"/>
                    </a:lnTo>
                    <a:lnTo>
                      <a:pt x="351" y="777"/>
                    </a:lnTo>
                    <a:lnTo>
                      <a:pt x="392" y="780"/>
                    </a:lnTo>
                    <a:lnTo>
                      <a:pt x="429" y="775"/>
                    </a:lnTo>
                    <a:lnTo>
                      <a:pt x="440" y="731"/>
                    </a:lnTo>
                    <a:lnTo>
                      <a:pt x="416" y="733"/>
                    </a:lnTo>
                    <a:lnTo>
                      <a:pt x="386" y="730"/>
                    </a:lnTo>
                    <a:lnTo>
                      <a:pt x="368" y="706"/>
                    </a:lnTo>
                    <a:lnTo>
                      <a:pt x="354" y="689"/>
                    </a:lnTo>
                    <a:lnTo>
                      <a:pt x="339" y="688"/>
                    </a:lnTo>
                    <a:lnTo>
                      <a:pt x="349" y="711"/>
                    </a:lnTo>
                    <a:lnTo>
                      <a:pt x="329" y="728"/>
                    </a:lnTo>
                    <a:lnTo>
                      <a:pt x="310" y="697"/>
                    </a:lnTo>
                    <a:lnTo>
                      <a:pt x="304" y="663"/>
                    </a:lnTo>
                    <a:lnTo>
                      <a:pt x="256" y="627"/>
                    </a:lnTo>
                    <a:lnTo>
                      <a:pt x="247" y="635"/>
                    </a:lnTo>
                    <a:lnTo>
                      <a:pt x="285" y="678"/>
                    </a:lnTo>
                    <a:lnTo>
                      <a:pt x="296" y="692"/>
                    </a:lnTo>
                    <a:lnTo>
                      <a:pt x="285" y="700"/>
                    </a:lnTo>
                    <a:lnTo>
                      <a:pt x="269" y="731"/>
                    </a:lnTo>
                    <a:lnTo>
                      <a:pt x="249" y="709"/>
                    </a:lnTo>
                    <a:lnTo>
                      <a:pt x="268" y="688"/>
                    </a:lnTo>
                    <a:lnTo>
                      <a:pt x="227" y="646"/>
                    </a:lnTo>
                    <a:lnTo>
                      <a:pt x="195" y="656"/>
                    </a:lnTo>
                    <a:lnTo>
                      <a:pt x="178" y="651"/>
                    </a:lnTo>
                    <a:lnTo>
                      <a:pt x="150" y="689"/>
                    </a:lnTo>
                    <a:lnTo>
                      <a:pt x="134" y="716"/>
                    </a:lnTo>
                    <a:lnTo>
                      <a:pt x="90" y="721"/>
                    </a:lnTo>
                    <a:lnTo>
                      <a:pt x="74" y="714"/>
                    </a:lnTo>
                    <a:lnTo>
                      <a:pt x="71" y="654"/>
                    </a:lnTo>
                    <a:lnTo>
                      <a:pt x="131" y="653"/>
                    </a:lnTo>
                    <a:lnTo>
                      <a:pt x="129" y="617"/>
                    </a:lnTo>
                    <a:lnTo>
                      <a:pt x="105" y="598"/>
                    </a:lnTo>
                    <a:lnTo>
                      <a:pt x="117" y="588"/>
                    </a:lnTo>
                    <a:lnTo>
                      <a:pt x="132" y="590"/>
                    </a:lnTo>
                    <a:lnTo>
                      <a:pt x="129" y="576"/>
                    </a:lnTo>
                    <a:lnTo>
                      <a:pt x="157" y="570"/>
                    </a:lnTo>
                    <a:lnTo>
                      <a:pt x="179" y="547"/>
                    </a:lnTo>
                    <a:lnTo>
                      <a:pt x="186" y="530"/>
                    </a:lnTo>
                    <a:lnTo>
                      <a:pt x="214" y="522"/>
                    </a:lnTo>
                    <a:lnTo>
                      <a:pt x="209" y="484"/>
                    </a:lnTo>
                    <a:lnTo>
                      <a:pt x="230" y="463"/>
                    </a:lnTo>
                    <a:lnTo>
                      <a:pt x="233" y="485"/>
                    </a:lnTo>
                    <a:lnTo>
                      <a:pt x="222" y="503"/>
                    </a:lnTo>
                    <a:lnTo>
                      <a:pt x="232" y="519"/>
                    </a:lnTo>
                    <a:lnTo>
                      <a:pt x="265" y="504"/>
                    </a:lnTo>
                    <a:lnTo>
                      <a:pt x="269" y="512"/>
                    </a:lnTo>
                    <a:lnTo>
                      <a:pt x="298" y="507"/>
                    </a:lnTo>
                    <a:lnTo>
                      <a:pt x="326" y="461"/>
                    </a:lnTo>
                    <a:lnTo>
                      <a:pt x="337" y="474"/>
                    </a:lnTo>
                    <a:lnTo>
                      <a:pt x="345" y="455"/>
                    </a:lnTo>
                    <a:lnTo>
                      <a:pt x="332" y="443"/>
                    </a:lnTo>
                    <a:lnTo>
                      <a:pt x="377" y="433"/>
                    </a:lnTo>
                    <a:lnTo>
                      <a:pt x="379" y="417"/>
                    </a:lnTo>
                    <a:lnTo>
                      <a:pt x="336" y="427"/>
                    </a:lnTo>
                    <a:lnTo>
                      <a:pt x="318" y="411"/>
                    </a:lnTo>
                    <a:lnTo>
                      <a:pt x="317" y="381"/>
                    </a:lnTo>
                    <a:lnTo>
                      <a:pt x="353" y="329"/>
                    </a:lnTo>
                    <a:lnTo>
                      <a:pt x="326" y="325"/>
                    </a:lnTo>
                    <a:lnTo>
                      <a:pt x="318" y="342"/>
                    </a:lnTo>
                    <a:lnTo>
                      <a:pt x="287" y="385"/>
                    </a:lnTo>
                    <a:lnTo>
                      <a:pt x="277" y="405"/>
                    </a:lnTo>
                    <a:lnTo>
                      <a:pt x="297" y="423"/>
                    </a:lnTo>
                    <a:lnTo>
                      <a:pt x="294" y="442"/>
                    </a:lnTo>
                    <a:lnTo>
                      <a:pt x="279" y="450"/>
                    </a:lnTo>
                    <a:lnTo>
                      <a:pt x="279" y="486"/>
                    </a:lnTo>
                    <a:lnTo>
                      <a:pt x="250" y="495"/>
                    </a:lnTo>
                    <a:lnTo>
                      <a:pt x="241" y="470"/>
                    </a:lnTo>
                    <a:lnTo>
                      <a:pt x="232" y="441"/>
                    </a:lnTo>
                    <a:lnTo>
                      <a:pt x="198" y="458"/>
                    </a:lnTo>
                    <a:lnTo>
                      <a:pt x="185" y="409"/>
                    </a:lnTo>
                    <a:lnTo>
                      <a:pt x="225" y="359"/>
                    </a:lnTo>
                    <a:lnTo>
                      <a:pt x="289" y="226"/>
                    </a:lnTo>
                    <a:lnTo>
                      <a:pt x="401" y="210"/>
                    </a:lnTo>
                    <a:lnTo>
                      <a:pt x="410" y="238"/>
                    </a:lnTo>
                    <a:lnTo>
                      <a:pt x="474" y="274"/>
                    </a:lnTo>
                    <a:lnTo>
                      <a:pt x="485" y="302"/>
                    </a:lnTo>
                    <a:lnTo>
                      <a:pt x="436" y="316"/>
                    </a:lnTo>
                    <a:lnTo>
                      <a:pt x="433" y="347"/>
                    </a:lnTo>
                    <a:lnTo>
                      <a:pt x="505" y="312"/>
                    </a:lnTo>
                    <a:lnTo>
                      <a:pt x="502" y="260"/>
                    </a:lnTo>
                    <a:lnTo>
                      <a:pt x="528" y="272"/>
                    </a:lnTo>
                    <a:lnTo>
                      <a:pt x="538" y="295"/>
                    </a:lnTo>
                    <a:lnTo>
                      <a:pt x="590" y="264"/>
                    </a:lnTo>
                    <a:lnTo>
                      <a:pt x="632" y="235"/>
                    </a:lnTo>
                    <a:lnTo>
                      <a:pt x="637" y="213"/>
                    </a:lnTo>
                    <a:lnTo>
                      <a:pt x="667" y="238"/>
                    </a:lnTo>
                    <a:lnTo>
                      <a:pt x="710" y="254"/>
                    </a:lnTo>
                    <a:lnTo>
                      <a:pt x="694" y="211"/>
                    </a:lnTo>
                    <a:lnTo>
                      <a:pt x="713" y="163"/>
                    </a:lnTo>
                    <a:lnTo>
                      <a:pt x="745" y="159"/>
                    </a:lnTo>
                    <a:lnTo>
                      <a:pt x="736" y="202"/>
                    </a:lnTo>
                    <a:lnTo>
                      <a:pt x="743" y="253"/>
                    </a:lnTo>
                    <a:lnTo>
                      <a:pt x="714" y="316"/>
                    </a:lnTo>
                    <a:lnTo>
                      <a:pt x="724" y="321"/>
                    </a:lnTo>
                    <a:lnTo>
                      <a:pt x="757" y="268"/>
                    </a:lnTo>
                    <a:lnTo>
                      <a:pt x="746" y="220"/>
                    </a:lnTo>
                    <a:lnTo>
                      <a:pt x="764" y="171"/>
                    </a:lnTo>
                    <a:lnTo>
                      <a:pt x="781" y="173"/>
                    </a:lnTo>
                    <a:lnTo>
                      <a:pt x="802" y="178"/>
                    </a:lnTo>
                    <a:lnTo>
                      <a:pt x="825" y="201"/>
                    </a:lnTo>
                    <a:lnTo>
                      <a:pt x="836" y="189"/>
                    </a:lnTo>
                    <a:lnTo>
                      <a:pt x="813" y="168"/>
                    </a:lnTo>
                    <a:lnTo>
                      <a:pt x="809" y="136"/>
                    </a:lnTo>
                    <a:lnTo>
                      <a:pt x="860" y="126"/>
                    </a:lnTo>
                    <a:lnTo>
                      <a:pt x="854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4" name="îSḷiḍé"/>
              <p:cNvSpPr/>
              <p:nvPr/>
            </p:nvSpPr>
            <p:spPr bwMode="auto">
              <a:xfrm>
                <a:off x="5922" y="264"/>
                <a:ext cx="136" cy="190"/>
              </a:xfrm>
              <a:custGeom>
                <a:avLst/>
                <a:gdLst>
                  <a:gd name="T0" fmla="*/ 23 w 136"/>
                  <a:gd name="T1" fmla="*/ 190 h 190"/>
                  <a:gd name="T2" fmla="*/ 7 w 136"/>
                  <a:gd name="T3" fmla="*/ 174 h 190"/>
                  <a:gd name="T4" fmla="*/ 0 w 136"/>
                  <a:gd name="T5" fmla="*/ 131 h 190"/>
                  <a:gd name="T6" fmla="*/ 67 w 136"/>
                  <a:gd name="T7" fmla="*/ 28 h 190"/>
                  <a:gd name="T8" fmla="*/ 133 w 136"/>
                  <a:gd name="T9" fmla="*/ 0 h 190"/>
                  <a:gd name="T10" fmla="*/ 136 w 136"/>
                  <a:gd name="T11" fmla="*/ 15 h 190"/>
                  <a:gd name="T12" fmla="*/ 84 w 136"/>
                  <a:gd name="T13" fmla="*/ 51 h 190"/>
                  <a:gd name="T14" fmla="*/ 31 w 136"/>
                  <a:gd name="T15" fmla="*/ 146 h 190"/>
                  <a:gd name="T16" fmla="*/ 36 w 136"/>
                  <a:gd name="T17" fmla="*/ 185 h 190"/>
                  <a:gd name="T18" fmla="*/ 23 w 136"/>
                  <a:gd name="T1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90">
                    <a:moveTo>
                      <a:pt x="23" y="190"/>
                    </a:moveTo>
                    <a:lnTo>
                      <a:pt x="7" y="174"/>
                    </a:lnTo>
                    <a:lnTo>
                      <a:pt x="0" y="131"/>
                    </a:lnTo>
                    <a:lnTo>
                      <a:pt x="67" y="28"/>
                    </a:lnTo>
                    <a:lnTo>
                      <a:pt x="133" y="0"/>
                    </a:lnTo>
                    <a:lnTo>
                      <a:pt x="136" y="15"/>
                    </a:lnTo>
                    <a:lnTo>
                      <a:pt x="84" y="51"/>
                    </a:lnTo>
                    <a:lnTo>
                      <a:pt x="31" y="146"/>
                    </a:lnTo>
                    <a:lnTo>
                      <a:pt x="36" y="185"/>
                    </a:lnTo>
                    <a:lnTo>
                      <a:pt x="23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5" name="îS1ïdé"/>
              <p:cNvSpPr/>
              <p:nvPr/>
            </p:nvSpPr>
            <p:spPr bwMode="auto">
              <a:xfrm>
                <a:off x="5720" y="857"/>
                <a:ext cx="122" cy="61"/>
              </a:xfrm>
              <a:custGeom>
                <a:avLst/>
                <a:gdLst>
                  <a:gd name="T0" fmla="*/ 122 w 122"/>
                  <a:gd name="T1" fmla="*/ 53 h 61"/>
                  <a:gd name="T2" fmla="*/ 102 w 122"/>
                  <a:gd name="T3" fmla="*/ 35 h 61"/>
                  <a:gd name="T4" fmla="*/ 70 w 122"/>
                  <a:gd name="T5" fmla="*/ 14 h 61"/>
                  <a:gd name="T6" fmla="*/ 45 w 122"/>
                  <a:gd name="T7" fmla="*/ 20 h 61"/>
                  <a:gd name="T8" fmla="*/ 47 w 122"/>
                  <a:gd name="T9" fmla="*/ 2 h 61"/>
                  <a:gd name="T10" fmla="*/ 20 w 122"/>
                  <a:gd name="T11" fmla="*/ 0 h 61"/>
                  <a:gd name="T12" fmla="*/ 0 w 122"/>
                  <a:gd name="T13" fmla="*/ 49 h 61"/>
                  <a:gd name="T14" fmla="*/ 26 w 122"/>
                  <a:gd name="T15" fmla="*/ 59 h 61"/>
                  <a:gd name="T16" fmla="*/ 64 w 122"/>
                  <a:gd name="T17" fmla="*/ 52 h 61"/>
                  <a:gd name="T18" fmla="*/ 84 w 122"/>
                  <a:gd name="T19" fmla="*/ 61 h 61"/>
                  <a:gd name="T20" fmla="*/ 122 w 122"/>
                  <a:gd name="T21" fmla="*/ 5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61">
                    <a:moveTo>
                      <a:pt x="122" y="53"/>
                    </a:moveTo>
                    <a:lnTo>
                      <a:pt x="102" y="35"/>
                    </a:lnTo>
                    <a:lnTo>
                      <a:pt x="70" y="14"/>
                    </a:lnTo>
                    <a:lnTo>
                      <a:pt x="45" y="20"/>
                    </a:lnTo>
                    <a:lnTo>
                      <a:pt x="47" y="2"/>
                    </a:lnTo>
                    <a:lnTo>
                      <a:pt x="20" y="0"/>
                    </a:lnTo>
                    <a:lnTo>
                      <a:pt x="0" y="49"/>
                    </a:lnTo>
                    <a:lnTo>
                      <a:pt x="26" y="59"/>
                    </a:lnTo>
                    <a:lnTo>
                      <a:pt x="64" y="52"/>
                    </a:lnTo>
                    <a:lnTo>
                      <a:pt x="84" y="61"/>
                    </a:lnTo>
                    <a:lnTo>
                      <a:pt x="122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66" name="îś1ïḑè"/>
              <p:cNvSpPr/>
              <p:nvPr/>
            </p:nvSpPr>
            <p:spPr bwMode="auto">
              <a:xfrm>
                <a:off x="5875" y="845"/>
                <a:ext cx="66" cy="115"/>
              </a:xfrm>
              <a:custGeom>
                <a:avLst/>
                <a:gdLst>
                  <a:gd name="T0" fmla="*/ 55 w 66"/>
                  <a:gd name="T1" fmla="*/ 115 h 115"/>
                  <a:gd name="T2" fmla="*/ 61 w 66"/>
                  <a:gd name="T3" fmla="*/ 93 h 115"/>
                  <a:gd name="T4" fmla="*/ 36 w 66"/>
                  <a:gd name="T5" fmla="*/ 38 h 115"/>
                  <a:gd name="T6" fmla="*/ 66 w 66"/>
                  <a:gd name="T7" fmla="*/ 22 h 115"/>
                  <a:gd name="T8" fmla="*/ 50 w 66"/>
                  <a:gd name="T9" fmla="*/ 0 h 115"/>
                  <a:gd name="T10" fmla="*/ 14 w 66"/>
                  <a:gd name="T11" fmla="*/ 8 h 115"/>
                  <a:gd name="T12" fmla="*/ 0 w 66"/>
                  <a:gd name="T13" fmla="*/ 31 h 115"/>
                  <a:gd name="T14" fmla="*/ 24 w 66"/>
                  <a:gd name="T15" fmla="*/ 80 h 115"/>
                  <a:gd name="T16" fmla="*/ 21 w 66"/>
                  <a:gd name="T17" fmla="*/ 107 h 115"/>
                  <a:gd name="T18" fmla="*/ 55 w 66"/>
                  <a:gd name="T1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115">
                    <a:moveTo>
                      <a:pt x="55" y="115"/>
                    </a:moveTo>
                    <a:lnTo>
                      <a:pt x="61" y="93"/>
                    </a:lnTo>
                    <a:lnTo>
                      <a:pt x="36" y="38"/>
                    </a:lnTo>
                    <a:lnTo>
                      <a:pt x="66" y="22"/>
                    </a:lnTo>
                    <a:lnTo>
                      <a:pt x="50" y="0"/>
                    </a:lnTo>
                    <a:lnTo>
                      <a:pt x="14" y="8"/>
                    </a:lnTo>
                    <a:lnTo>
                      <a:pt x="0" y="31"/>
                    </a:lnTo>
                    <a:lnTo>
                      <a:pt x="24" y="80"/>
                    </a:lnTo>
                    <a:lnTo>
                      <a:pt x="21" y="107"/>
                    </a:lnTo>
                    <a:lnTo>
                      <a:pt x="55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</a:p>
            </p:txBody>
          </p:sp>
          <p:sp>
            <p:nvSpPr>
              <p:cNvPr id="167" name="işḻídê"/>
              <p:cNvSpPr/>
              <p:nvPr/>
            </p:nvSpPr>
            <p:spPr bwMode="auto">
              <a:xfrm>
                <a:off x="6659" y="758"/>
                <a:ext cx="28" cy="102"/>
              </a:xfrm>
              <a:custGeom>
                <a:avLst/>
                <a:gdLst>
                  <a:gd name="T0" fmla="*/ 13 w 28"/>
                  <a:gd name="T1" fmla="*/ 0 h 102"/>
                  <a:gd name="T2" fmla="*/ 17 w 28"/>
                  <a:gd name="T3" fmla="*/ 15 h 102"/>
                  <a:gd name="T4" fmla="*/ 18 w 28"/>
                  <a:gd name="T5" fmla="*/ 43 h 102"/>
                  <a:gd name="T6" fmla="*/ 28 w 28"/>
                  <a:gd name="T7" fmla="*/ 63 h 102"/>
                  <a:gd name="T8" fmla="*/ 14 w 28"/>
                  <a:gd name="T9" fmla="*/ 63 h 102"/>
                  <a:gd name="T10" fmla="*/ 15 w 28"/>
                  <a:gd name="T11" fmla="*/ 82 h 102"/>
                  <a:gd name="T12" fmla="*/ 20 w 28"/>
                  <a:gd name="T13" fmla="*/ 100 h 102"/>
                  <a:gd name="T14" fmla="*/ 10 w 28"/>
                  <a:gd name="T15" fmla="*/ 94 h 102"/>
                  <a:gd name="T16" fmla="*/ 0 w 28"/>
                  <a:gd name="T17" fmla="*/ 102 h 102"/>
                  <a:gd name="T18" fmla="*/ 7 w 28"/>
                  <a:gd name="T19" fmla="*/ 36 h 102"/>
                  <a:gd name="T20" fmla="*/ 4 w 28"/>
                  <a:gd name="T21" fmla="*/ 10 h 102"/>
                  <a:gd name="T22" fmla="*/ 13 w 28"/>
                  <a:gd name="T2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02">
                    <a:moveTo>
                      <a:pt x="13" y="0"/>
                    </a:moveTo>
                    <a:lnTo>
                      <a:pt x="17" y="15"/>
                    </a:lnTo>
                    <a:lnTo>
                      <a:pt x="18" y="43"/>
                    </a:lnTo>
                    <a:lnTo>
                      <a:pt x="28" y="63"/>
                    </a:lnTo>
                    <a:lnTo>
                      <a:pt x="14" y="63"/>
                    </a:lnTo>
                    <a:lnTo>
                      <a:pt x="15" y="82"/>
                    </a:lnTo>
                    <a:lnTo>
                      <a:pt x="20" y="100"/>
                    </a:lnTo>
                    <a:lnTo>
                      <a:pt x="10" y="94"/>
                    </a:lnTo>
                    <a:lnTo>
                      <a:pt x="0" y="102"/>
                    </a:lnTo>
                    <a:lnTo>
                      <a:pt x="7" y="36"/>
                    </a:lnTo>
                    <a:lnTo>
                      <a:pt x="4" y="1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</a:p>
            </p:txBody>
          </p:sp>
          <p:sp>
            <p:nvSpPr>
              <p:cNvPr id="168" name="íṡļiḍê"/>
              <p:cNvSpPr/>
              <p:nvPr/>
            </p:nvSpPr>
            <p:spPr bwMode="auto">
              <a:xfrm>
                <a:off x="6646" y="868"/>
                <a:ext cx="46" cy="43"/>
              </a:xfrm>
              <a:custGeom>
                <a:avLst/>
                <a:gdLst>
                  <a:gd name="T0" fmla="*/ 14 w 46"/>
                  <a:gd name="T1" fmla="*/ 0 h 43"/>
                  <a:gd name="T2" fmla="*/ 32 w 46"/>
                  <a:gd name="T3" fmla="*/ 10 h 43"/>
                  <a:gd name="T4" fmla="*/ 46 w 46"/>
                  <a:gd name="T5" fmla="*/ 12 h 43"/>
                  <a:gd name="T6" fmla="*/ 46 w 46"/>
                  <a:gd name="T7" fmla="*/ 31 h 43"/>
                  <a:gd name="T8" fmla="*/ 31 w 46"/>
                  <a:gd name="T9" fmla="*/ 36 h 43"/>
                  <a:gd name="T10" fmla="*/ 12 w 46"/>
                  <a:gd name="T11" fmla="*/ 34 h 43"/>
                  <a:gd name="T12" fmla="*/ 11 w 46"/>
                  <a:gd name="T13" fmla="*/ 43 h 43"/>
                  <a:gd name="T14" fmla="*/ 0 w 46"/>
                  <a:gd name="T15" fmla="*/ 32 h 43"/>
                  <a:gd name="T16" fmla="*/ 11 w 46"/>
                  <a:gd name="T17" fmla="*/ 19 h 43"/>
                  <a:gd name="T18" fmla="*/ 14 w 46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3">
                    <a:moveTo>
                      <a:pt x="14" y="0"/>
                    </a:moveTo>
                    <a:lnTo>
                      <a:pt x="32" y="10"/>
                    </a:lnTo>
                    <a:lnTo>
                      <a:pt x="46" y="12"/>
                    </a:lnTo>
                    <a:lnTo>
                      <a:pt x="46" y="31"/>
                    </a:lnTo>
                    <a:lnTo>
                      <a:pt x="31" y="36"/>
                    </a:lnTo>
                    <a:lnTo>
                      <a:pt x="12" y="34"/>
                    </a:lnTo>
                    <a:lnTo>
                      <a:pt x="11" y="43"/>
                    </a:lnTo>
                    <a:lnTo>
                      <a:pt x="0" y="32"/>
                    </a:lnTo>
                    <a:lnTo>
                      <a:pt x="11" y="19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69" name="íṡļîḋe"/>
              <p:cNvSpPr/>
              <p:nvPr/>
            </p:nvSpPr>
            <p:spPr bwMode="auto">
              <a:xfrm>
                <a:off x="6562" y="993"/>
                <a:ext cx="19" cy="31"/>
              </a:xfrm>
              <a:custGeom>
                <a:avLst/>
                <a:gdLst>
                  <a:gd name="T0" fmla="*/ 7 w 19"/>
                  <a:gd name="T1" fmla="*/ 31 h 31"/>
                  <a:gd name="T2" fmla="*/ 19 w 19"/>
                  <a:gd name="T3" fmla="*/ 12 h 31"/>
                  <a:gd name="T4" fmla="*/ 17 w 19"/>
                  <a:gd name="T5" fmla="*/ 0 h 31"/>
                  <a:gd name="T6" fmla="*/ 6 w 19"/>
                  <a:gd name="T7" fmla="*/ 0 h 31"/>
                  <a:gd name="T8" fmla="*/ 0 w 19"/>
                  <a:gd name="T9" fmla="*/ 5 h 31"/>
                  <a:gd name="T10" fmla="*/ 1 w 19"/>
                  <a:gd name="T11" fmla="*/ 11 h 31"/>
                  <a:gd name="T12" fmla="*/ 7 w 1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1">
                    <a:moveTo>
                      <a:pt x="7" y="31"/>
                    </a:moveTo>
                    <a:lnTo>
                      <a:pt x="19" y="12"/>
                    </a:lnTo>
                    <a:lnTo>
                      <a:pt x="17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1" y="11"/>
                    </a:lnTo>
                    <a:lnTo>
                      <a:pt x="7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0" name="ïŝľiḑè"/>
              <p:cNvSpPr/>
              <p:nvPr/>
            </p:nvSpPr>
            <p:spPr bwMode="auto">
              <a:xfrm>
                <a:off x="6573" y="913"/>
                <a:ext cx="89" cy="90"/>
              </a:xfrm>
              <a:custGeom>
                <a:avLst/>
                <a:gdLst>
                  <a:gd name="T0" fmla="*/ 75 w 89"/>
                  <a:gd name="T1" fmla="*/ 0 h 90"/>
                  <a:gd name="T2" fmla="*/ 89 w 89"/>
                  <a:gd name="T3" fmla="*/ 11 h 90"/>
                  <a:gd name="T4" fmla="*/ 86 w 89"/>
                  <a:gd name="T5" fmla="*/ 33 h 90"/>
                  <a:gd name="T6" fmla="*/ 80 w 89"/>
                  <a:gd name="T7" fmla="*/ 53 h 90"/>
                  <a:gd name="T8" fmla="*/ 68 w 89"/>
                  <a:gd name="T9" fmla="*/ 68 h 90"/>
                  <a:gd name="T10" fmla="*/ 47 w 89"/>
                  <a:gd name="T11" fmla="*/ 69 h 90"/>
                  <a:gd name="T12" fmla="*/ 42 w 89"/>
                  <a:gd name="T13" fmla="*/ 82 h 90"/>
                  <a:gd name="T14" fmla="*/ 15 w 89"/>
                  <a:gd name="T15" fmla="*/ 90 h 90"/>
                  <a:gd name="T16" fmla="*/ 15 w 89"/>
                  <a:gd name="T17" fmla="*/ 77 h 90"/>
                  <a:gd name="T18" fmla="*/ 0 w 89"/>
                  <a:gd name="T19" fmla="*/ 73 h 90"/>
                  <a:gd name="T20" fmla="*/ 18 w 89"/>
                  <a:gd name="T21" fmla="*/ 58 h 90"/>
                  <a:gd name="T22" fmla="*/ 39 w 89"/>
                  <a:gd name="T23" fmla="*/ 63 h 90"/>
                  <a:gd name="T24" fmla="*/ 44 w 89"/>
                  <a:gd name="T25" fmla="*/ 45 h 90"/>
                  <a:gd name="T26" fmla="*/ 53 w 89"/>
                  <a:gd name="T27" fmla="*/ 43 h 90"/>
                  <a:gd name="T28" fmla="*/ 71 w 89"/>
                  <a:gd name="T29" fmla="*/ 30 h 90"/>
                  <a:gd name="T30" fmla="*/ 73 w 89"/>
                  <a:gd name="T31" fmla="*/ 13 h 90"/>
                  <a:gd name="T32" fmla="*/ 75 w 89"/>
                  <a:gd name="T3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90">
                    <a:moveTo>
                      <a:pt x="75" y="0"/>
                    </a:moveTo>
                    <a:lnTo>
                      <a:pt x="89" y="11"/>
                    </a:lnTo>
                    <a:lnTo>
                      <a:pt x="86" y="33"/>
                    </a:lnTo>
                    <a:lnTo>
                      <a:pt x="80" y="53"/>
                    </a:lnTo>
                    <a:lnTo>
                      <a:pt x="68" y="68"/>
                    </a:lnTo>
                    <a:lnTo>
                      <a:pt x="47" y="69"/>
                    </a:lnTo>
                    <a:lnTo>
                      <a:pt x="42" y="82"/>
                    </a:lnTo>
                    <a:lnTo>
                      <a:pt x="15" y="90"/>
                    </a:lnTo>
                    <a:lnTo>
                      <a:pt x="15" y="77"/>
                    </a:lnTo>
                    <a:lnTo>
                      <a:pt x="0" y="73"/>
                    </a:lnTo>
                    <a:lnTo>
                      <a:pt x="18" y="58"/>
                    </a:lnTo>
                    <a:lnTo>
                      <a:pt x="39" y="63"/>
                    </a:lnTo>
                    <a:lnTo>
                      <a:pt x="44" y="45"/>
                    </a:lnTo>
                    <a:lnTo>
                      <a:pt x="53" y="43"/>
                    </a:lnTo>
                    <a:lnTo>
                      <a:pt x="71" y="30"/>
                    </a:lnTo>
                    <a:lnTo>
                      <a:pt x="73" y="1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171" name="îṡḷiďê"/>
              <p:cNvSpPr/>
              <p:nvPr/>
            </p:nvSpPr>
            <p:spPr bwMode="auto">
              <a:xfrm>
                <a:off x="6479" y="1066"/>
                <a:ext cx="19" cy="33"/>
              </a:xfrm>
              <a:custGeom>
                <a:avLst/>
                <a:gdLst>
                  <a:gd name="T0" fmla="*/ 15 w 19"/>
                  <a:gd name="T1" fmla="*/ 0 h 33"/>
                  <a:gd name="T2" fmla="*/ 5 w 19"/>
                  <a:gd name="T3" fmla="*/ 14 h 33"/>
                  <a:gd name="T4" fmla="*/ 0 w 19"/>
                  <a:gd name="T5" fmla="*/ 33 h 33"/>
                  <a:gd name="T6" fmla="*/ 13 w 19"/>
                  <a:gd name="T7" fmla="*/ 29 h 33"/>
                  <a:gd name="T8" fmla="*/ 19 w 19"/>
                  <a:gd name="T9" fmla="*/ 17 h 33"/>
                  <a:gd name="T10" fmla="*/ 15 w 1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3">
                    <a:moveTo>
                      <a:pt x="15" y="0"/>
                    </a:moveTo>
                    <a:lnTo>
                      <a:pt x="5" y="14"/>
                    </a:lnTo>
                    <a:lnTo>
                      <a:pt x="0" y="33"/>
                    </a:lnTo>
                    <a:lnTo>
                      <a:pt x="13" y="29"/>
                    </a:lnTo>
                    <a:lnTo>
                      <a:pt x="19" y="1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2" name="îS1îdé"/>
              <p:cNvSpPr/>
              <p:nvPr/>
            </p:nvSpPr>
            <p:spPr bwMode="auto">
              <a:xfrm>
                <a:off x="6388" y="1119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0 h 14"/>
                  <a:gd name="T4" fmla="*/ 1 w 19"/>
                  <a:gd name="T5" fmla="*/ 14 h 14"/>
                  <a:gd name="T6" fmla="*/ 19 w 19"/>
                  <a:gd name="T7" fmla="*/ 14 h 14"/>
                  <a:gd name="T8" fmla="*/ 19 w 1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0" y="0"/>
                    </a:lnTo>
                    <a:lnTo>
                      <a:pt x="1" y="14"/>
                    </a:lnTo>
                    <a:lnTo>
                      <a:pt x="19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3" name="íṡ1ïḓê"/>
              <p:cNvSpPr/>
              <p:nvPr/>
            </p:nvSpPr>
            <p:spPr bwMode="auto">
              <a:xfrm>
                <a:off x="6482" y="1127"/>
                <a:ext cx="21" cy="55"/>
              </a:xfrm>
              <a:custGeom>
                <a:avLst/>
                <a:gdLst>
                  <a:gd name="T0" fmla="*/ 17 w 21"/>
                  <a:gd name="T1" fmla="*/ 0 h 55"/>
                  <a:gd name="T2" fmla="*/ 6 w 21"/>
                  <a:gd name="T3" fmla="*/ 5 h 55"/>
                  <a:gd name="T4" fmla="*/ 0 w 21"/>
                  <a:gd name="T5" fmla="*/ 23 h 55"/>
                  <a:gd name="T6" fmla="*/ 8 w 21"/>
                  <a:gd name="T7" fmla="*/ 55 h 55"/>
                  <a:gd name="T8" fmla="*/ 17 w 21"/>
                  <a:gd name="T9" fmla="*/ 44 h 55"/>
                  <a:gd name="T10" fmla="*/ 17 w 21"/>
                  <a:gd name="T11" fmla="*/ 27 h 55"/>
                  <a:gd name="T12" fmla="*/ 21 w 21"/>
                  <a:gd name="T13" fmla="*/ 19 h 55"/>
                  <a:gd name="T14" fmla="*/ 17 w 2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5">
                    <a:moveTo>
                      <a:pt x="17" y="0"/>
                    </a:moveTo>
                    <a:lnTo>
                      <a:pt x="6" y="5"/>
                    </a:lnTo>
                    <a:lnTo>
                      <a:pt x="0" y="23"/>
                    </a:lnTo>
                    <a:lnTo>
                      <a:pt x="8" y="55"/>
                    </a:lnTo>
                    <a:lnTo>
                      <a:pt x="17" y="44"/>
                    </a:lnTo>
                    <a:lnTo>
                      <a:pt x="17" y="27"/>
                    </a:lnTo>
                    <a:lnTo>
                      <a:pt x="21" y="19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4" name="iṡļiḍé"/>
              <p:cNvSpPr/>
              <p:nvPr/>
            </p:nvSpPr>
            <p:spPr bwMode="auto">
              <a:xfrm>
                <a:off x="6504" y="1175"/>
                <a:ext cx="14" cy="14"/>
              </a:xfrm>
              <a:custGeom>
                <a:avLst/>
                <a:gdLst>
                  <a:gd name="T0" fmla="*/ 8 w 14"/>
                  <a:gd name="T1" fmla="*/ 0 h 14"/>
                  <a:gd name="T2" fmla="*/ 14 w 14"/>
                  <a:gd name="T3" fmla="*/ 9 h 14"/>
                  <a:gd name="T4" fmla="*/ 4 w 14"/>
                  <a:gd name="T5" fmla="*/ 14 h 14"/>
                  <a:gd name="T6" fmla="*/ 0 w 14"/>
                  <a:gd name="T7" fmla="*/ 4 h 14"/>
                  <a:gd name="T8" fmla="*/ 8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8" y="0"/>
                    </a:moveTo>
                    <a:lnTo>
                      <a:pt x="14" y="9"/>
                    </a:lnTo>
                    <a:lnTo>
                      <a:pt x="4" y="14"/>
                    </a:lnTo>
                    <a:lnTo>
                      <a:pt x="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5" name="ïş1idê"/>
              <p:cNvSpPr/>
              <p:nvPr/>
            </p:nvSpPr>
            <p:spPr bwMode="auto">
              <a:xfrm>
                <a:off x="6497" y="1189"/>
                <a:ext cx="11" cy="13"/>
              </a:xfrm>
              <a:custGeom>
                <a:avLst/>
                <a:gdLst>
                  <a:gd name="T0" fmla="*/ 0 w 11"/>
                  <a:gd name="T1" fmla="*/ 0 h 13"/>
                  <a:gd name="T2" fmla="*/ 11 w 11"/>
                  <a:gd name="T3" fmla="*/ 4 h 13"/>
                  <a:gd name="T4" fmla="*/ 1 w 11"/>
                  <a:gd name="T5" fmla="*/ 13 h 13"/>
                  <a:gd name="T6" fmla="*/ 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lnTo>
                      <a:pt x="11" y="4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6" name="ïSľîḓé"/>
              <p:cNvSpPr/>
              <p:nvPr/>
            </p:nvSpPr>
            <p:spPr bwMode="auto">
              <a:xfrm>
                <a:off x="6498" y="1199"/>
                <a:ext cx="25" cy="19"/>
              </a:xfrm>
              <a:custGeom>
                <a:avLst/>
                <a:gdLst>
                  <a:gd name="T0" fmla="*/ 3 w 20"/>
                  <a:gd name="T1" fmla="*/ 7 h 15"/>
                  <a:gd name="T2" fmla="*/ 10 w 20"/>
                  <a:gd name="T3" fmla="*/ 0 h 15"/>
                  <a:gd name="T4" fmla="*/ 20 w 20"/>
                  <a:gd name="T5" fmla="*/ 4 h 15"/>
                  <a:gd name="T6" fmla="*/ 12 w 20"/>
                  <a:gd name="T7" fmla="*/ 14 h 15"/>
                  <a:gd name="T8" fmla="*/ 0 w 20"/>
                  <a:gd name="T9" fmla="*/ 15 h 15"/>
                  <a:gd name="T10" fmla="*/ 3 w 20"/>
                  <a:gd name="T1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5">
                    <a:moveTo>
                      <a:pt x="3" y="7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15" y="15"/>
                      <a:pt x="12" y="14"/>
                    </a:cubicBezTo>
                    <a:cubicBezTo>
                      <a:pt x="9" y="13"/>
                      <a:pt x="0" y="15"/>
                      <a:pt x="0" y="15"/>
                    </a:cubicBez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7" name="iśľîḓè"/>
              <p:cNvSpPr/>
              <p:nvPr/>
            </p:nvSpPr>
            <p:spPr bwMode="auto">
              <a:xfrm>
                <a:off x="6497" y="1208"/>
                <a:ext cx="39" cy="32"/>
              </a:xfrm>
              <a:custGeom>
                <a:avLst/>
                <a:gdLst>
                  <a:gd name="T0" fmla="*/ 35 w 39"/>
                  <a:gd name="T1" fmla="*/ 0 h 32"/>
                  <a:gd name="T2" fmla="*/ 39 w 39"/>
                  <a:gd name="T3" fmla="*/ 18 h 32"/>
                  <a:gd name="T4" fmla="*/ 33 w 39"/>
                  <a:gd name="T5" fmla="*/ 29 h 32"/>
                  <a:gd name="T6" fmla="*/ 25 w 39"/>
                  <a:gd name="T7" fmla="*/ 32 h 32"/>
                  <a:gd name="T8" fmla="*/ 19 w 39"/>
                  <a:gd name="T9" fmla="*/ 18 h 32"/>
                  <a:gd name="T10" fmla="*/ 0 w 39"/>
                  <a:gd name="T11" fmla="*/ 24 h 32"/>
                  <a:gd name="T12" fmla="*/ 7 w 39"/>
                  <a:gd name="T13" fmla="*/ 17 h 32"/>
                  <a:gd name="T14" fmla="*/ 26 w 39"/>
                  <a:gd name="T15" fmla="*/ 13 h 32"/>
                  <a:gd name="T16" fmla="*/ 35 w 39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2">
                    <a:moveTo>
                      <a:pt x="35" y="0"/>
                    </a:moveTo>
                    <a:lnTo>
                      <a:pt x="39" y="18"/>
                    </a:lnTo>
                    <a:lnTo>
                      <a:pt x="33" y="29"/>
                    </a:lnTo>
                    <a:lnTo>
                      <a:pt x="25" y="32"/>
                    </a:lnTo>
                    <a:lnTo>
                      <a:pt x="19" y="18"/>
                    </a:lnTo>
                    <a:lnTo>
                      <a:pt x="0" y="24"/>
                    </a:lnTo>
                    <a:lnTo>
                      <a:pt x="7" y="17"/>
                    </a:lnTo>
                    <a:lnTo>
                      <a:pt x="26" y="13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8" name="ïšliḋê"/>
              <p:cNvSpPr/>
              <p:nvPr/>
            </p:nvSpPr>
            <p:spPr bwMode="auto">
              <a:xfrm>
                <a:off x="6459" y="1193"/>
                <a:ext cx="20" cy="28"/>
              </a:xfrm>
              <a:custGeom>
                <a:avLst/>
                <a:gdLst>
                  <a:gd name="T0" fmla="*/ 18 w 20"/>
                  <a:gd name="T1" fmla="*/ 0 h 28"/>
                  <a:gd name="T2" fmla="*/ 14 w 20"/>
                  <a:gd name="T3" fmla="*/ 14 h 28"/>
                  <a:gd name="T4" fmla="*/ 0 w 20"/>
                  <a:gd name="T5" fmla="*/ 25 h 28"/>
                  <a:gd name="T6" fmla="*/ 9 w 20"/>
                  <a:gd name="T7" fmla="*/ 28 h 28"/>
                  <a:gd name="T8" fmla="*/ 20 w 20"/>
                  <a:gd name="T9" fmla="*/ 9 h 28"/>
                  <a:gd name="T10" fmla="*/ 18 w 20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8">
                    <a:moveTo>
                      <a:pt x="18" y="0"/>
                    </a:moveTo>
                    <a:lnTo>
                      <a:pt x="14" y="14"/>
                    </a:lnTo>
                    <a:lnTo>
                      <a:pt x="0" y="25"/>
                    </a:lnTo>
                    <a:lnTo>
                      <a:pt x="9" y="28"/>
                    </a:lnTo>
                    <a:lnTo>
                      <a:pt x="20" y="9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9" name="ïšḻíďe"/>
              <p:cNvSpPr/>
              <p:nvPr/>
            </p:nvSpPr>
            <p:spPr bwMode="auto">
              <a:xfrm>
                <a:off x="6277" y="1237"/>
                <a:ext cx="90" cy="98"/>
              </a:xfrm>
              <a:custGeom>
                <a:avLst/>
                <a:gdLst>
                  <a:gd name="T0" fmla="*/ 0 w 90"/>
                  <a:gd name="T1" fmla="*/ 0 h 98"/>
                  <a:gd name="T2" fmla="*/ 17 w 90"/>
                  <a:gd name="T3" fmla="*/ 6 h 98"/>
                  <a:gd name="T4" fmla="*/ 30 w 90"/>
                  <a:gd name="T5" fmla="*/ 18 h 98"/>
                  <a:gd name="T6" fmla="*/ 71 w 90"/>
                  <a:gd name="T7" fmla="*/ 50 h 98"/>
                  <a:gd name="T8" fmla="*/ 90 w 90"/>
                  <a:gd name="T9" fmla="*/ 86 h 98"/>
                  <a:gd name="T10" fmla="*/ 82 w 90"/>
                  <a:gd name="T11" fmla="*/ 98 h 98"/>
                  <a:gd name="T12" fmla="*/ 37 w 90"/>
                  <a:gd name="T13" fmla="*/ 51 h 98"/>
                  <a:gd name="T14" fmla="*/ 21 w 90"/>
                  <a:gd name="T15" fmla="*/ 32 h 98"/>
                  <a:gd name="T16" fmla="*/ 0 w 90"/>
                  <a:gd name="T1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98">
                    <a:moveTo>
                      <a:pt x="0" y="0"/>
                    </a:moveTo>
                    <a:lnTo>
                      <a:pt x="17" y="6"/>
                    </a:lnTo>
                    <a:lnTo>
                      <a:pt x="30" y="18"/>
                    </a:lnTo>
                    <a:lnTo>
                      <a:pt x="71" y="50"/>
                    </a:lnTo>
                    <a:lnTo>
                      <a:pt x="90" y="86"/>
                    </a:lnTo>
                    <a:lnTo>
                      <a:pt x="82" y="98"/>
                    </a:lnTo>
                    <a:lnTo>
                      <a:pt x="37" y="51"/>
                    </a:lnTo>
                    <a:lnTo>
                      <a:pt x="21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</a:p>
            </p:txBody>
          </p:sp>
          <p:sp>
            <p:nvSpPr>
              <p:cNvPr id="180" name="îś1ide"/>
              <p:cNvSpPr/>
              <p:nvPr/>
            </p:nvSpPr>
            <p:spPr bwMode="auto">
              <a:xfrm>
                <a:off x="6390" y="1230"/>
                <a:ext cx="87" cy="91"/>
              </a:xfrm>
              <a:custGeom>
                <a:avLst/>
                <a:gdLst>
                  <a:gd name="T0" fmla="*/ 61 w 87"/>
                  <a:gd name="T1" fmla="*/ 72 h 91"/>
                  <a:gd name="T2" fmla="*/ 83 w 87"/>
                  <a:gd name="T3" fmla="*/ 51 h 91"/>
                  <a:gd name="T4" fmla="*/ 75 w 87"/>
                  <a:gd name="T5" fmla="*/ 42 h 91"/>
                  <a:gd name="T6" fmla="*/ 70 w 87"/>
                  <a:gd name="T7" fmla="*/ 29 h 91"/>
                  <a:gd name="T8" fmla="*/ 80 w 87"/>
                  <a:gd name="T9" fmla="*/ 21 h 91"/>
                  <a:gd name="T10" fmla="*/ 87 w 87"/>
                  <a:gd name="T11" fmla="*/ 15 h 91"/>
                  <a:gd name="T12" fmla="*/ 73 w 87"/>
                  <a:gd name="T13" fmla="*/ 9 h 91"/>
                  <a:gd name="T14" fmla="*/ 65 w 87"/>
                  <a:gd name="T15" fmla="*/ 0 h 91"/>
                  <a:gd name="T16" fmla="*/ 50 w 87"/>
                  <a:gd name="T17" fmla="*/ 18 h 91"/>
                  <a:gd name="T18" fmla="*/ 18 w 87"/>
                  <a:gd name="T19" fmla="*/ 44 h 91"/>
                  <a:gd name="T20" fmla="*/ 5 w 87"/>
                  <a:gd name="T21" fmla="*/ 42 h 91"/>
                  <a:gd name="T22" fmla="*/ 0 w 87"/>
                  <a:gd name="T23" fmla="*/ 53 h 91"/>
                  <a:gd name="T24" fmla="*/ 5 w 87"/>
                  <a:gd name="T25" fmla="*/ 72 h 91"/>
                  <a:gd name="T26" fmla="*/ 12 w 87"/>
                  <a:gd name="T27" fmla="*/ 82 h 91"/>
                  <a:gd name="T28" fmla="*/ 40 w 87"/>
                  <a:gd name="T29" fmla="*/ 85 h 91"/>
                  <a:gd name="T30" fmla="*/ 61 w 87"/>
                  <a:gd name="T31" fmla="*/ 91 h 91"/>
                  <a:gd name="T32" fmla="*/ 61 w 87"/>
                  <a:gd name="T33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" h="91">
                    <a:moveTo>
                      <a:pt x="61" y="72"/>
                    </a:moveTo>
                    <a:lnTo>
                      <a:pt x="83" y="51"/>
                    </a:lnTo>
                    <a:lnTo>
                      <a:pt x="75" y="42"/>
                    </a:lnTo>
                    <a:lnTo>
                      <a:pt x="70" y="29"/>
                    </a:lnTo>
                    <a:lnTo>
                      <a:pt x="80" y="21"/>
                    </a:lnTo>
                    <a:lnTo>
                      <a:pt x="87" y="15"/>
                    </a:lnTo>
                    <a:lnTo>
                      <a:pt x="73" y="9"/>
                    </a:lnTo>
                    <a:lnTo>
                      <a:pt x="65" y="0"/>
                    </a:lnTo>
                    <a:lnTo>
                      <a:pt x="50" y="18"/>
                    </a:lnTo>
                    <a:lnTo>
                      <a:pt x="18" y="44"/>
                    </a:lnTo>
                    <a:lnTo>
                      <a:pt x="5" y="42"/>
                    </a:lnTo>
                    <a:lnTo>
                      <a:pt x="0" y="53"/>
                    </a:lnTo>
                    <a:lnTo>
                      <a:pt x="5" y="72"/>
                    </a:lnTo>
                    <a:lnTo>
                      <a:pt x="12" y="82"/>
                    </a:lnTo>
                    <a:lnTo>
                      <a:pt x="40" y="85"/>
                    </a:lnTo>
                    <a:lnTo>
                      <a:pt x="61" y="91"/>
                    </a:lnTo>
                    <a:lnTo>
                      <a:pt x="61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181" name="ïṩḻiḑe"/>
              <p:cNvSpPr/>
              <p:nvPr/>
            </p:nvSpPr>
            <p:spPr bwMode="auto">
              <a:xfrm>
                <a:off x="6474" y="1273"/>
                <a:ext cx="51" cy="62"/>
              </a:xfrm>
              <a:custGeom>
                <a:avLst/>
                <a:gdLst>
                  <a:gd name="T0" fmla="*/ 39 w 40"/>
                  <a:gd name="T1" fmla="*/ 0 h 49"/>
                  <a:gd name="T2" fmla="*/ 32 w 40"/>
                  <a:gd name="T3" fmla="*/ 6 h 49"/>
                  <a:gd name="T4" fmla="*/ 10 w 40"/>
                  <a:gd name="T5" fmla="*/ 6 h 49"/>
                  <a:gd name="T6" fmla="*/ 2 w 40"/>
                  <a:gd name="T7" fmla="*/ 20 h 49"/>
                  <a:gd name="T8" fmla="*/ 0 w 40"/>
                  <a:gd name="T9" fmla="*/ 38 h 49"/>
                  <a:gd name="T10" fmla="*/ 0 w 40"/>
                  <a:gd name="T11" fmla="*/ 49 h 49"/>
                  <a:gd name="T12" fmla="*/ 9 w 40"/>
                  <a:gd name="T13" fmla="*/ 48 h 49"/>
                  <a:gd name="T14" fmla="*/ 9 w 40"/>
                  <a:gd name="T15" fmla="*/ 32 h 49"/>
                  <a:gd name="T16" fmla="*/ 17 w 40"/>
                  <a:gd name="T17" fmla="*/ 43 h 49"/>
                  <a:gd name="T18" fmla="*/ 24 w 40"/>
                  <a:gd name="T19" fmla="*/ 42 h 49"/>
                  <a:gd name="T20" fmla="*/ 17 w 40"/>
                  <a:gd name="T21" fmla="*/ 24 h 49"/>
                  <a:gd name="T22" fmla="*/ 29 w 40"/>
                  <a:gd name="T23" fmla="*/ 15 h 49"/>
                  <a:gd name="T24" fmla="*/ 22 w 40"/>
                  <a:gd name="T25" fmla="*/ 13 h 49"/>
                  <a:gd name="T26" fmla="*/ 13 w 40"/>
                  <a:gd name="T27" fmla="*/ 21 h 49"/>
                  <a:gd name="T28" fmla="*/ 14 w 40"/>
                  <a:gd name="T29" fmla="*/ 12 h 49"/>
                  <a:gd name="T30" fmla="*/ 38 w 40"/>
                  <a:gd name="T31" fmla="*/ 11 h 49"/>
                  <a:gd name="T32" fmla="*/ 39 w 40"/>
                  <a:gd name="T3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49">
                    <a:moveTo>
                      <a:pt x="39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35" y="9"/>
                      <a:pt x="38" y="11"/>
                    </a:cubicBezTo>
                    <a:cubicBezTo>
                      <a:pt x="40" y="12"/>
                      <a:pt x="39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2" name="iṧļíḓè"/>
              <p:cNvSpPr/>
              <p:nvPr/>
            </p:nvSpPr>
            <p:spPr bwMode="auto">
              <a:xfrm>
                <a:off x="6361" y="1337"/>
                <a:ext cx="81" cy="24"/>
              </a:xfrm>
              <a:custGeom>
                <a:avLst/>
                <a:gdLst>
                  <a:gd name="T0" fmla="*/ 0 w 81"/>
                  <a:gd name="T1" fmla="*/ 7 h 24"/>
                  <a:gd name="T2" fmla="*/ 8 w 81"/>
                  <a:gd name="T3" fmla="*/ 0 h 24"/>
                  <a:gd name="T4" fmla="*/ 24 w 81"/>
                  <a:gd name="T5" fmla="*/ 2 h 24"/>
                  <a:gd name="T6" fmla="*/ 34 w 81"/>
                  <a:gd name="T7" fmla="*/ 7 h 24"/>
                  <a:gd name="T8" fmla="*/ 46 w 81"/>
                  <a:gd name="T9" fmla="*/ 3 h 24"/>
                  <a:gd name="T10" fmla="*/ 57 w 81"/>
                  <a:gd name="T11" fmla="*/ 11 h 24"/>
                  <a:gd name="T12" fmla="*/ 75 w 81"/>
                  <a:gd name="T13" fmla="*/ 15 h 24"/>
                  <a:gd name="T14" fmla="*/ 81 w 81"/>
                  <a:gd name="T15" fmla="*/ 24 h 24"/>
                  <a:gd name="T16" fmla="*/ 69 w 81"/>
                  <a:gd name="T17" fmla="*/ 21 h 24"/>
                  <a:gd name="T18" fmla="*/ 44 w 81"/>
                  <a:gd name="T19" fmla="*/ 19 h 24"/>
                  <a:gd name="T20" fmla="*/ 33 w 81"/>
                  <a:gd name="T21" fmla="*/ 19 h 24"/>
                  <a:gd name="T22" fmla="*/ 9 w 81"/>
                  <a:gd name="T23" fmla="*/ 11 h 24"/>
                  <a:gd name="T24" fmla="*/ 0 w 81"/>
                  <a:gd name="T2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24">
                    <a:moveTo>
                      <a:pt x="0" y="7"/>
                    </a:moveTo>
                    <a:lnTo>
                      <a:pt x="8" y="0"/>
                    </a:lnTo>
                    <a:lnTo>
                      <a:pt x="24" y="2"/>
                    </a:lnTo>
                    <a:lnTo>
                      <a:pt x="34" y="7"/>
                    </a:lnTo>
                    <a:lnTo>
                      <a:pt x="46" y="3"/>
                    </a:lnTo>
                    <a:lnTo>
                      <a:pt x="57" y="11"/>
                    </a:lnTo>
                    <a:lnTo>
                      <a:pt x="75" y="15"/>
                    </a:lnTo>
                    <a:lnTo>
                      <a:pt x="81" y="24"/>
                    </a:lnTo>
                    <a:lnTo>
                      <a:pt x="69" y="21"/>
                    </a:lnTo>
                    <a:lnTo>
                      <a:pt x="44" y="19"/>
                    </a:lnTo>
                    <a:lnTo>
                      <a:pt x="33" y="19"/>
                    </a:lnTo>
                    <a:lnTo>
                      <a:pt x="9" y="11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3" name="îṩḷiḍé"/>
              <p:cNvSpPr/>
              <p:nvPr/>
            </p:nvSpPr>
            <p:spPr bwMode="auto">
              <a:xfrm>
                <a:off x="6511" y="1354"/>
                <a:ext cx="30" cy="21"/>
              </a:xfrm>
              <a:custGeom>
                <a:avLst/>
                <a:gdLst>
                  <a:gd name="T0" fmla="*/ 30 w 30"/>
                  <a:gd name="T1" fmla="*/ 3 h 21"/>
                  <a:gd name="T2" fmla="*/ 20 w 30"/>
                  <a:gd name="T3" fmla="*/ 0 h 21"/>
                  <a:gd name="T4" fmla="*/ 2 w 30"/>
                  <a:gd name="T5" fmla="*/ 13 h 21"/>
                  <a:gd name="T6" fmla="*/ 0 w 30"/>
                  <a:gd name="T7" fmla="*/ 21 h 21"/>
                  <a:gd name="T8" fmla="*/ 14 w 30"/>
                  <a:gd name="T9" fmla="*/ 17 h 21"/>
                  <a:gd name="T10" fmla="*/ 21 w 30"/>
                  <a:gd name="T11" fmla="*/ 10 h 21"/>
                  <a:gd name="T12" fmla="*/ 30 w 30"/>
                  <a:gd name="T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30" y="3"/>
                    </a:moveTo>
                    <a:lnTo>
                      <a:pt x="20" y="0"/>
                    </a:lnTo>
                    <a:lnTo>
                      <a:pt x="2" y="13"/>
                    </a:lnTo>
                    <a:lnTo>
                      <a:pt x="0" y="21"/>
                    </a:lnTo>
                    <a:lnTo>
                      <a:pt x="14" y="17"/>
                    </a:lnTo>
                    <a:lnTo>
                      <a:pt x="21" y="10"/>
                    </a:lnTo>
                    <a:lnTo>
                      <a:pt x="3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4" name="îşļíde"/>
              <p:cNvSpPr/>
              <p:nvPr/>
            </p:nvSpPr>
            <p:spPr bwMode="auto">
              <a:xfrm>
                <a:off x="6480" y="1354"/>
                <a:ext cx="27" cy="10"/>
              </a:xfrm>
              <a:custGeom>
                <a:avLst/>
                <a:gdLst>
                  <a:gd name="T0" fmla="*/ 26 w 27"/>
                  <a:gd name="T1" fmla="*/ 0 h 10"/>
                  <a:gd name="T2" fmla="*/ 19 w 27"/>
                  <a:gd name="T3" fmla="*/ 3 h 10"/>
                  <a:gd name="T4" fmla="*/ 2 w 27"/>
                  <a:gd name="T5" fmla="*/ 3 h 10"/>
                  <a:gd name="T6" fmla="*/ 0 w 27"/>
                  <a:gd name="T7" fmla="*/ 7 h 10"/>
                  <a:gd name="T8" fmla="*/ 14 w 27"/>
                  <a:gd name="T9" fmla="*/ 10 h 10"/>
                  <a:gd name="T10" fmla="*/ 27 w 27"/>
                  <a:gd name="T11" fmla="*/ 3 h 10"/>
                  <a:gd name="T12" fmla="*/ 26 w 2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0">
                    <a:moveTo>
                      <a:pt x="26" y="0"/>
                    </a:moveTo>
                    <a:lnTo>
                      <a:pt x="19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4" y="10"/>
                    </a:lnTo>
                    <a:lnTo>
                      <a:pt x="27" y="3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5" name="ïṣ1íďè"/>
              <p:cNvSpPr/>
              <p:nvPr/>
            </p:nvSpPr>
            <p:spPr bwMode="auto">
              <a:xfrm>
                <a:off x="6451" y="1356"/>
                <a:ext cx="19" cy="7"/>
              </a:xfrm>
              <a:custGeom>
                <a:avLst/>
                <a:gdLst>
                  <a:gd name="T0" fmla="*/ 19 w 19"/>
                  <a:gd name="T1" fmla="*/ 0 h 7"/>
                  <a:gd name="T2" fmla="*/ 0 w 19"/>
                  <a:gd name="T3" fmla="*/ 0 h 7"/>
                  <a:gd name="T4" fmla="*/ 6 w 19"/>
                  <a:gd name="T5" fmla="*/ 7 h 7"/>
                  <a:gd name="T6" fmla="*/ 19 w 19"/>
                  <a:gd name="T7" fmla="*/ 5 h 7"/>
                  <a:gd name="T8" fmla="*/ 19 w 1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19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19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6" name="îS1íḓe"/>
              <p:cNvSpPr/>
              <p:nvPr/>
            </p:nvSpPr>
            <p:spPr bwMode="auto">
              <a:xfrm>
                <a:off x="6479" y="1370"/>
                <a:ext cx="10" cy="7"/>
              </a:xfrm>
              <a:custGeom>
                <a:avLst/>
                <a:gdLst>
                  <a:gd name="T0" fmla="*/ 0 w 10"/>
                  <a:gd name="T1" fmla="*/ 0 h 7"/>
                  <a:gd name="T2" fmla="*/ 0 w 10"/>
                  <a:gd name="T3" fmla="*/ 5 h 7"/>
                  <a:gd name="T4" fmla="*/ 10 w 10"/>
                  <a:gd name="T5" fmla="*/ 7 h 7"/>
                  <a:gd name="T6" fmla="*/ 6 w 10"/>
                  <a:gd name="T7" fmla="*/ 3 h 7"/>
                  <a:gd name="T8" fmla="*/ 0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0"/>
                    </a:moveTo>
                    <a:lnTo>
                      <a:pt x="0" y="5"/>
                    </a:lnTo>
                    <a:lnTo>
                      <a:pt x="10" y="7"/>
                    </a:lnTo>
                    <a:lnTo>
                      <a:pt x="6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7" name="îṣliďé"/>
              <p:cNvSpPr/>
              <p:nvPr/>
            </p:nvSpPr>
            <p:spPr bwMode="auto">
              <a:xfrm>
                <a:off x="6548" y="1306"/>
                <a:ext cx="24" cy="14"/>
              </a:xfrm>
              <a:custGeom>
                <a:avLst/>
                <a:gdLst>
                  <a:gd name="T0" fmla="*/ 0 w 24"/>
                  <a:gd name="T1" fmla="*/ 11 h 14"/>
                  <a:gd name="T2" fmla="*/ 14 w 24"/>
                  <a:gd name="T3" fmla="*/ 10 h 14"/>
                  <a:gd name="T4" fmla="*/ 24 w 24"/>
                  <a:gd name="T5" fmla="*/ 14 h 14"/>
                  <a:gd name="T6" fmla="*/ 17 w 24"/>
                  <a:gd name="T7" fmla="*/ 0 h 14"/>
                  <a:gd name="T8" fmla="*/ 0 w 24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0" y="11"/>
                    </a:moveTo>
                    <a:lnTo>
                      <a:pt x="14" y="10"/>
                    </a:lnTo>
                    <a:lnTo>
                      <a:pt x="24" y="14"/>
                    </a:lnTo>
                    <a:lnTo>
                      <a:pt x="17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8" name="iṥ1îďé"/>
              <p:cNvSpPr/>
              <p:nvPr/>
            </p:nvSpPr>
            <p:spPr bwMode="auto">
              <a:xfrm>
                <a:off x="6544" y="1265"/>
                <a:ext cx="21" cy="26"/>
              </a:xfrm>
              <a:custGeom>
                <a:avLst/>
                <a:gdLst>
                  <a:gd name="T0" fmla="*/ 1 w 21"/>
                  <a:gd name="T1" fmla="*/ 26 h 26"/>
                  <a:gd name="T2" fmla="*/ 0 w 21"/>
                  <a:gd name="T3" fmla="*/ 8 h 26"/>
                  <a:gd name="T4" fmla="*/ 9 w 21"/>
                  <a:gd name="T5" fmla="*/ 0 h 26"/>
                  <a:gd name="T6" fmla="*/ 10 w 21"/>
                  <a:gd name="T7" fmla="*/ 12 h 26"/>
                  <a:gd name="T8" fmla="*/ 21 w 21"/>
                  <a:gd name="T9" fmla="*/ 9 h 26"/>
                  <a:gd name="T10" fmla="*/ 7 w 21"/>
                  <a:gd name="T11" fmla="*/ 17 h 26"/>
                  <a:gd name="T12" fmla="*/ 1 w 2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1" y="26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0" y="12"/>
                    </a:lnTo>
                    <a:lnTo>
                      <a:pt x="21" y="9"/>
                    </a:lnTo>
                    <a:lnTo>
                      <a:pt x="7" y="17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9" name="íṣḻíḑe"/>
              <p:cNvSpPr/>
              <p:nvPr/>
            </p:nvSpPr>
            <p:spPr bwMode="auto">
              <a:xfrm>
                <a:off x="6430" y="1376"/>
                <a:ext cx="328" cy="263"/>
              </a:xfrm>
              <a:custGeom>
                <a:avLst/>
                <a:gdLst>
                  <a:gd name="T0" fmla="*/ 152 w 259"/>
                  <a:gd name="T1" fmla="*/ 12 h 207"/>
                  <a:gd name="T2" fmla="*/ 129 w 259"/>
                  <a:gd name="T3" fmla="*/ 8 h 207"/>
                  <a:gd name="T4" fmla="*/ 108 w 259"/>
                  <a:gd name="T5" fmla="*/ 14 h 207"/>
                  <a:gd name="T6" fmla="*/ 102 w 259"/>
                  <a:gd name="T7" fmla="*/ 30 h 207"/>
                  <a:gd name="T8" fmla="*/ 95 w 259"/>
                  <a:gd name="T9" fmla="*/ 27 h 207"/>
                  <a:gd name="T10" fmla="*/ 87 w 259"/>
                  <a:gd name="T11" fmla="*/ 21 h 207"/>
                  <a:gd name="T12" fmla="*/ 76 w 259"/>
                  <a:gd name="T13" fmla="*/ 29 h 207"/>
                  <a:gd name="T14" fmla="*/ 64 w 259"/>
                  <a:gd name="T15" fmla="*/ 45 h 207"/>
                  <a:gd name="T16" fmla="*/ 59 w 259"/>
                  <a:gd name="T17" fmla="*/ 41 h 207"/>
                  <a:gd name="T18" fmla="*/ 53 w 259"/>
                  <a:gd name="T19" fmla="*/ 53 h 207"/>
                  <a:gd name="T20" fmla="*/ 34 w 259"/>
                  <a:gd name="T21" fmla="*/ 64 h 207"/>
                  <a:gd name="T22" fmla="*/ 12 w 259"/>
                  <a:gd name="T23" fmla="*/ 74 h 207"/>
                  <a:gd name="T24" fmla="*/ 0 w 259"/>
                  <a:gd name="T25" fmla="*/ 81 h 207"/>
                  <a:gd name="T26" fmla="*/ 1 w 259"/>
                  <a:gd name="T27" fmla="*/ 109 h 207"/>
                  <a:gd name="T28" fmla="*/ 13 w 259"/>
                  <a:gd name="T29" fmla="*/ 141 h 207"/>
                  <a:gd name="T30" fmla="*/ 10 w 259"/>
                  <a:gd name="T31" fmla="*/ 165 h 207"/>
                  <a:gd name="T32" fmla="*/ 15 w 259"/>
                  <a:gd name="T33" fmla="*/ 175 h 207"/>
                  <a:gd name="T34" fmla="*/ 43 w 259"/>
                  <a:gd name="T35" fmla="*/ 168 h 207"/>
                  <a:gd name="T36" fmla="*/ 66 w 259"/>
                  <a:gd name="T37" fmla="*/ 164 h 207"/>
                  <a:gd name="T38" fmla="*/ 96 w 259"/>
                  <a:gd name="T39" fmla="*/ 150 h 207"/>
                  <a:gd name="T40" fmla="*/ 130 w 259"/>
                  <a:gd name="T41" fmla="*/ 152 h 207"/>
                  <a:gd name="T42" fmla="*/ 140 w 259"/>
                  <a:gd name="T43" fmla="*/ 170 h 207"/>
                  <a:gd name="T44" fmla="*/ 155 w 259"/>
                  <a:gd name="T45" fmla="*/ 163 h 207"/>
                  <a:gd name="T46" fmla="*/ 158 w 259"/>
                  <a:gd name="T47" fmla="*/ 175 h 207"/>
                  <a:gd name="T48" fmla="*/ 163 w 259"/>
                  <a:gd name="T49" fmla="*/ 178 h 207"/>
                  <a:gd name="T50" fmla="*/ 169 w 259"/>
                  <a:gd name="T51" fmla="*/ 193 h 207"/>
                  <a:gd name="T52" fmla="*/ 188 w 259"/>
                  <a:gd name="T53" fmla="*/ 201 h 207"/>
                  <a:gd name="T54" fmla="*/ 204 w 259"/>
                  <a:gd name="T55" fmla="*/ 201 h 207"/>
                  <a:gd name="T56" fmla="*/ 215 w 259"/>
                  <a:gd name="T57" fmla="*/ 207 h 207"/>
                  <a:gd name="T58" fmla="*/ 231 w 259"/>
                  <a:gd name="T59" fmla="*/ 198 h 207"/>
                  <a:gd name="T60" fmla="*/ 241 w 259"/>
                  <a:gd name="T61" fmla="*/ 182 h 207"/>
                  <a:gd name="T62" fmla="*/ 256 w 259"/>
                  <a:gd name="T63" fmla="*/ 153 h 207"/>
                  <a:gd name="T64" fmla="*/ 259 w 259"/>
                  <a:gd name="T65" fmla="*/ 112 h 207"/>
                  <a:gd name="T66" fmla="*/ 244 w 259"/>
                  <a:gd name="T67" fmla="*/ 87 h 207"/>
                  <a:gd name="T68" fmla="*/ 226 w 259"/>
                  <a:gd name="T69" fmla="*/ 62 h 207"/>
                  <a:gd name="T70" fmla="*/ 212 w 259"/>
                  <a:gd name="T71" fmla="*/ 44 h 207"/>
                  <a:gd name="T72" fmla="*/ 208 w 259"/>
                  <a:gd name="T73" fmla="*/ 34 h 207"/>
                  <a:gd name="T74" fmla="*/ 202 w 259"/>
                  <a:gd name="T75" fmla="*/ 24 h 207"/>
                  <a:gd name="T76" fmla="*/ 196 w 259"/>
                  <a:gd name="T77" fmla="*/ 20 h 207"/>
                  <a:gd name="T78" fmla="*/ 190 w 259"/>
                  <a:gd name="T79" fmla="*/ 0 h 207"/>
                  <a:gd name="T80" fmla="*/ 182 w 259"/>
                  <a:gd name="T81" fmla="*/ 12 h 207"/>
                  <a:gd name="T82" fmla="*/ 182 w 259"/>
                  <a:gd name="T83" fmla="*/ 20 h 207"/>
                  <a:gd name="T84" fmla="*/ 180 w 259"/>
                  <a:gd name="T85" fmla="*/ 40 h 207"/>
                  <a:gd name="T86" fmla="*/ 171 w 259"/>
                  <a:gd name="T87" fmla="*/ 44 h 207"/>
                  <a:gd name="T88" fmla="*/ 154 w 259"/>
                  <a:gd name="T89" fmla="*/ 35 h 207"/>
                  <a:gd name="T90" fmla="*/ 144 w 259"/>
                  <a:gd name="T91" fmla="*/ 29 h 207"/>
                  <a:gd name="T92" fmla="*/ 152 w 259"/>
                  <a:gd name="T93" fmla="*/ 1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9" h="207">
                    <a:moveTo>
                      <a:pt x="152" y="12"/>
                    </a:moveTo>
                    <a:cubicBezTo>
                      <a:pt x="129" y="8"/>
                      <a:pt x="129" y="8"/>
                      <a:pt x="129" y="8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3" y="141"/>
                      <a:pt x="13" y="141"/>
                      <a:pt x="13" y="141"/>
                    </a:cubicBezTo>
                    <a:cubicBezTo>
                      <a:pt x="10" y="165"/>
                      <a:pt x="10" y="165"/>
                      <a:pt x="10" y="165"/>
                    </a:cubicBezTo>
                    <a:cubicBezTo>
                      <a:pt x="15" y="175"/>
                      <a:pt x="15" y="175"/>
                      <a:pt x="15" y="175"/>
                    </a:cubicBezTo>
                    <a:cubicBezTo>
                      <a:pt x="15" y="175"/>
                      <a:pt x="37" y="173"/>
                      <a:pt x="43" y="168"/>
                    </a:cubicBezTo>
                    <a:cubicBezTo>
                      <a:pt x="49" y="164"/>
                      <a:pt x="66" y="164"/>
                      <a:pt x="66" y="164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130" y="152"/>
                      <a:pt x="130" y="152"/>
                      <a:pt x="130" y="152"/>
                    </a:cubicBezTo>
                    <a:cubicBezTo>
                      <a:pt x="140" y="170"/>
                      <a:pt x="140" y="170"/>
                      <a:pt x="140" y="170"/>
                    </a:cubicBezTo>
                    <a:cubicBezTo>
                      <a:pt x="155" y="163"/>
                      <a:pt x="155" y="163"/>
                      <a:pt x="155" y="163"/>
                    </a:cubicBezTo>
                    <a:cubicBezTo>
                      <a:pt x="158" y="175"/>
                      <a:pt x="158" y="175"/>
                      <a:pt x="158" y="175"/>
                    </a:cubicBezTo>
                    <a:cubicBezTo>
                      <a:pt x="163" y="178"/>
                      <a:pt x="163" y="178"/>
                      <a:pt x="163" y="178"/>
                    </a:cubicBezTo>
                    <a:cubicBezTo>
                      <a:pt x="169" y="193"/>
                      <a:pt x="169" y="193"/>
                      <a:pt x="169" y="193"/>
                    </a:cubicBezTo>
                    <a:cubicBezTo>
                      <a:pt x="188" y="201"/>
                      <a:pt x="188" y="201"/>
                      <a:pt x="188" y="201"/>
                    </a:cubicBezTo>
                    <a:cubicBezTo>
                      <a:pt x="204" y="201"/>
                      <a:pt x="204" y="201"/>
                      <a:pt x="204" y="201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31" y="198"/>
                      <a:pt x="231" y="198"/>
                      <a:pt x="231" y="198"/>
                    </a:cubicBezTo>
                    <a:cubicBezTo>
                      <a:pt x="241" y="182"/>
                      <a:pt x="241" y="182"/>
                      <a:pt x="241" y="182"/>
                    </a:cubicBezTo>
                    <a:cubicBezTo>
                      <a:pt x="256" y="153"/>
                      <a:pt x="256" y="153"/>
                      <a:pt x="256" y="153"/>
                    </a:cubicBezTo>
                    <a:cubicBezTo>
                      <a:pt x="259" y="112"/>
                      <a:pt x="259" y="112"/>
                      <a:pt x="259" y="112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12" y="44"/>
                      <a:pt x="212" y="44"/>
                      <a:pt x="212" y="44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20"/>
                      <a:pt x="182" y="20"/>
                      <a:pt x="182" y="2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44" y="29"/>
                      <a:pt x="144" y="29"/>
                      <a:pt x="144" y="29"/>
                    </a:cubicBezTo>
                    <a:lnTo>
                      <a:pt x="1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90" name="íṣľîḋe"/>
              <p:cNvSpPr/>
              <p:nvPr/>
            </p:nvSpPr>
            <p:spPr bwMode="auto">
              <a:xfrm>
                <a:off x="6688" y="1654"/>
                <a:ext cx="31" cy="34"/>
              </a:xfrm>
              <a:custGeom>
                <a:avLst/>
                <a:gdLst>
                  <a:gd name="T0" fmla="*/ 0 w 31"/>
                  <a:gd name="T1" fmla="*/ 0 h 34"/>
                  <a:gd name="T2" fmla="*/ 16 w 31"/>
                  <a:gd name="T3" fmla="*/ 5 h 34"/>
                  <a:gd name="T4" fmla="*/ 26 w 31"/>
                  <a:gd name="T5" fmla="*/ 0 h 34"/>
                  <a:gd name="T6" fmla="*/ 31 w 31"/>
                  <a:gd name="T7" fmla="*/ 11 h 34"/>
                  <a:gd name="T8" fmla="*/ 26 w 31"/>
                  <a:gd name="T9" fmla="*/ 28 h 34"/>
                  <a:gd name="T10" fmla="*/ 17 w 31"/>
                  <a:gd name="T11" fmla="*/ 34 h 34"/>
                  <a:gd name="T12" fmla="*/ 5 w 31"/>
                  <a:gd name="T13" fmla="*/ 24 h 34"/>
                  <a:gd name="T14" fmla="*/ 0 w 31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0" y="0"/>
                    </a:moveTo>
                    <a:lnTo>
                      <a:pt x="16" y="5"/>
                    </a:lnTo>
                    <a:lnTo>
                      <a:pt x="26" y="0"/>
                    </a:lnTo>
                    <a:lnTo>
                      <a:pt x="31" y="11"/>
                    </a:lnTo>
                    <a:lnTo>
                      <a:pt x="26" y="28"/>
                    </a:lnTo>
                    <a:lnTo>
                      <a:pt x="17" y="34"/>
                    </a:lnTo>
                    <a:lnTo>
                      <a:pt x="5" y="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1" name="iṧḷiḓê"/>
              <p:cNvSpPr/>
              <p:nvPr/>
            </p:nvSpPr>
            <p:spPr bwMode="auto">
              <a:xfrm>
                <a:off x="6917" y="1589"/>
                <a:ext cx="48" cy="76"/>
              </a:xfrm>
              <a:custGeom>
                <a:avLst/>
                <a:gdLst>
                  <a:gd name="T0" fmla="*/ 0 w 38"/>
                  <a:gd name="T1" fmla="*/ 3 h 60"/>
                  <a:gd name="T2" fmla="*/ 10 w 38"/>
                  <a:gd name="T3" fmla="*/ 15 h 60"/>
                  <a:gd name="T4" fmla="*/ 14 w 38"/>
                  <a:gd name="T5" fmla="*/ 24 h 60"/>
                  <a:gd name="T6" fmla="*/ 5 w 38"/>
                  <a:gd name="T7" fmla="*/ 39 h 60"/>
                  <a:gd name="T8" fmla="*/ 14 w 38"/>
                  <a:gd name="T9" fmla="*/ 46 h 60"/>
                  <a:gd name="T10" fmla="*/ 11 w 38"/>
                  <a:gd name="T11" fmla="*/ 54 h 60"/>
                  <a:gd name="T12" fmla="*/ 18 w 38"/>
                  <a:gd name="T13" fmla="*/ 60 h 60"/>
                  <a:gd name="T14" fmla="*/ 27 w 38"/>
                  <a:gd name="T15" fmla="*/ 50 h 60"/>
                  <a:gd name="T16" fmla="*/ 30 w 38"/>
                  <a:gd name="T17" fmla="*/ 40 h 60"/>
                  <a:gd name="T18" fmla="*/ 35 w 38"/>
                  <a:gd name="T19" fmla="*/ 39 h 60"/>
                  <a:gd name="T20" fmla="*/ 38 w 38"/>
                  <a:gd name="T21" fmla="*/ 27 h 60"/>
                  <a:gd name="T22" fmla="*/ 29 w 38"/>
                  <a:gd name="T23" fmla="*/ 29 h 60"/>
                  <a:gd name="T24" fmla="*/ 20 w 38"/>
                  <a:gd name="T25" fmla="*/ 18 h 60"/>
                  <a:gd name="T26" fmla="*/ 15 w 38"/>
                  <a:gd name="T27" fmla="*/ 17 h 60"/>
                  <a:gd name="T28" fmla="*/ 0 w 38"/>
                  <a:gd name="T2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60">
                    <a:moveTo>
                      <a:pt x="0" y="3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9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</a:p>
            </p:txBody>
          </p:sp>
          <p:sp>
            <p:nvSpPr>
              <p:cNvPr id="192" name="ísḷíḑê"/>
              <p:cNvSpPr/>
              <p:nvPr/>
            </p:nvSpPr>
            <p:spPr bwMode="auto">
              <a:xfrm>
                <a:off x="6867" y="1659"/>
                <a:ext cx="64" cy="64"/>
              </a:xfrm>
              <a:custGeom>
                <a:avLst/>
                <a:gdLst>
                  <a:gd name="T0" fmla="*/ 64 w 64"/>
                  <a:gd name="T1" fmla="*/ 13 h 64"/>
                  <a:gd name="T2" fmla="*/ 41 w 64"/>
                  <a:gd name="T3" fmla="*/ 34 h 64"/>
                  <a:gd name="T4" fmla="*/ 37 w 64"/>
                  <a:gd name="T5" fmla="*/ 48 h 64"/>
                  <a:gd name="T6" fmla="*/ 26 w 64"/>
                  <a:gd name="T7" fmla="*/ 64 h 64"/>
                  <a:gd name="T8" fmla="*/ 0 w 64"/>
                  <a:gd name="T9" fmla="*/ 56 h 64"/>
                  <a:gd name="T10" fmla="*/ 13 w 64"/>
                  <a:gd name="T11" fmla="*/ 29 h 64"/>
                  <a:gd name="T12" fmla="*/ 31 w 64"/>
                  <a:gd name="T13" fmla="*/ 19 h 64"/>
                  <a:gd name="T14" fmla="*/ 45 w 64"/>
                  <a:gd name="T15" fmla="*/ 0 h 64"/>
                  <a:gd name="T16" fmla="*/ 59 w 64"/>
                  <a:gd name="T17" fmla="*/ 0 h 64"/>
                  <a:gd name="T18" fmla="*/ 64 w 64"/>
                  <a:gd name="T19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64" y="13"/>
                    </a:moveTo>
                    <a:lnTo>
                      <a:pt x="41" y="34"/>
                    </a:lnTo>
                    <a:lnTo>
                      <a:pt x="37" y="48"/>
                    </a:lnTo>
                    <a:lnTo>
                      <a:pt x="26" y="64"/>
                    </a:lnTo>
                    <a:lnTo>
                      <a:pt x="0" y="56"/>
                    </a:lnTo>
                    <a:lnTo>
                      <a:pt x="13" y="29"/>
                    </a:lnTo>
                    <a:lnTo>
                      <a:pt x="31" y="19"/>
                    </a:lnTo>
                    <a:lnTo>
                      <a:pt x="45" y="0"/>
                    </a:lnTo>
                    <a:lnTo>
                      <a:pt x="59" y="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3" name="íṡ1idè"/>
              <p:cNvSpPr/>
              <p:nvPr/>
            </p:nvSpPr>
            <p:spPr bwMode="auto">
              <a:xfrm>
                <a:off x="6573" y="1291"/>
                <a:ext cx="170" cy="85"/>
              </a:xfrm>
              <a:custGeom>
                <a:avLst/>
                <a:gdLst>
                  <a:gd name="T0" fmla="*/ 35 w 170"/>
                  <a:gd name="T1" fmla="*/ 24 h 85"/>
                  <a:gd name="T2" fmla="*/ 28 w 170"/>
                  <a:gd name="T3" fmla="*/ 19 h 85"/>
                  <a:gd name="T4" fmla="*/ 28 w 170"/>
                  <a:gd name="T5" fmla="*/ 0 h 85"/>
                  <a:gd name="T6" fmla="*/ 5 w 170"/>
                  <a:gd name="T7" fmla="*/ 2 h 85"/>
                  <a:gd name="T8" fmla="*/ 0 w 170"/>
                  <a:gd name="T9" fmla="*/ 7 h 85"/>
                  <a:gd name="T10" fmla="*/ 9 w 170"/>
                  <a:gd name="T11" fmla="*/ 15 h 85"/>
                  <a:gd name="T12" fmla="*/ 18 w 170"/>
                  <a:gd name="T13" fmla="*/ 18 h 85"/>
                  <a:gd name="T14" fmla="*/ 9 w 170"/>
                  <a:gd name="T15" fmla="*/ 25 h 85"/>
                  <a:gd name="T16" fmla="*/ 15 w 170"/>
                  <a:gd name="T17" fmla="*/ 30 h 85"/>
                  <a:gd name="T18" fmla="*/ 28 w 170"/>
                  <a:gd name="T19" fmla="*/ 30 h 85"/>
                  <a:gd name="T20" fmla="*/ 56 w 170"/>
                  <a:gd name="T21" fmla="*/ 40 h 85"/>
                  <a:gd name="T22" fmla="*/ 63 w 170"/>
                  <a:gd name="T23" fmla="*/ 52 h 85"/>
                  <a:gd name="T24" fmla="*/ 56 w 170"/>
                  <a:gd name="T25" fmla="*/ 66 h 85"/>
                  <a:gd name="T26" fmla="*/ 73 w 170"/>
                  <a:gd name="T27" fmla="*/ 65 h 85"/>
                  <a:gd name="T28" fmla="*/ 86 w 170"/>
                  <a:gd name="T29" fmla="*/ 73 h 85"/>
                  <a:gd name="T30" fmla="*/ 106 w 170"/>
                  <a:gd name="T31" fmla="*/ 68 h 85"/>
                  <a:gd name="T32" fmla="*/ 112 w 170"/>
                  <a:gd name="T33" fmla="*/ 59 h 85"/>
                  <a:gd name="T34" fmla="*/ 129 w 170"/>
                  <a:gd name="T35" fmla="*/ 70 h 85"/>
                  <a:gd name="T36" fmla="*/ 134 w 170"/>
                  <a:gd name="T37" fmla="*/ 82 h 85"/>
                  <a:gd name="T38" fmla="*/ 170 w 170"/>
                  <a:gd name="T39" fmla="*/ 85 h 85"/>
                  <a:gd name="T40" fmla="*/ 166 w 170"/>
                  <a:gd name="T41" fmla="*/ 75 h 85"/>
                  <a:gd name="T42" fmla="*/ 134 w 170"/>
                  <a:gd name="T43" fmla="*/ 54 h 85"/>
                  <a:gd name="T44" fmla="*/ 139 w 170"/>
                  <a:gd name="T45" fmla="*/ 43 h 85"/>
                  <a:gd name="T46" fmla="*/ 122 w 170"/>
                  <a:gd name="T47" fmla="*/ 37 h 85"/>
                  <a:gd name="T48" fmla="*/ 105 w 170"/>
                  <a:gd name="T49" fmla="*/ 25 h 85"/>
                  <a:gd name="T50" fmla="*/ 60 w 170"/>
                  <a:gd name="T51" fmla="*/ 9 h 85"/>
                  <a:gd name="T52" fmla="*/ 35 w 170"/>
                  <a:gd name="T53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0" h="85">
                    <a:moveTo>
                      <a:pt x="35" y="24"/>
                    </a:moveTo>
                    <a:lnTo>
                      <a:pt x="28" y="19"/>
                    </a:lnTo>
                    <a:lnTo>
                      <a:pt x="28" y="0"/>
                    </a:lnTo>
                    <a:lnTo>
                      <a:pt x="5" y="2"/>
                    </a:lnTo>
                    <a:lnTo>
                      <a:pt x="0" y="7"/>
                    </a:lnTo>
                    <a:lnTo>
                      <a:pt x="9" y="15"/>
                    </a:lnTo>
                    <a:lnTo>
                      <a:pt x="18" y="18"/>
                    </a:lnTo>
                    <a:lnTo>
                      <a:pt x="9" y="25"/>
                    </a:lnTo>
                    <a:lnTo>
                      <a:pt x="15" y="30"/>
                    </a:lnTo>
                    <a:lnTo>
                      <a:pt x="28" y="30"/>
                    </a:lnTo>
                    <a:lnTo>
                      <a:pt x="56" y="40"/>
                    </a:lnTo>
                    <a:lnTo>
                      <a:pt x="63" y="52"/>
                    </a:lnTo>
                    <a:lnTo>
                      <a:pt x="56" y="66"/>
                    </a:lnTo>
                    <a:lnTo>
                      <a:pt x="73" y="65"/>
                    </a:lnTo>
                    <a:lnTo>
                      <a:pt x="86" y="73"/>
                    </a:lnTo>
                    <a:lnTo>
                      <a:pt x="106" y="68"/>
                    </a:lnTo>
                    <a:lnTo>
                      <a:pt x="112" y="59"/>
                    </a:lnTo>
                    <a:lnTo>
                      <a:pt x="129" y="70"/>
                    </a:lnTo>
                    <a:lnTo>
                      <a:pt x="134" y="82"/>
                    </a:lnTo>
                    <a:lnTo>
                      <a:pt x="170" y="85"/>
                    </a:lnTo>
                    <a:lnTo>
                      <a:pt x="166" y="75"/>
                    </a:lnTo>
                    <a:lnTo>
                      <a:pt x="134" y="54"/>
                    </a:lnTo>
                    <a:lnTo>
                      <a:pt x="139" y="43"/>
                    </a:lnTo>
                    <a:lnTo>
                      <a:pt x="122" y="37"/>
                    </a:lnTo>
                    <a:lnTo>
                      <a:pt x="105" y="25"/>
                    </a:lnTo>
                    <a:lnTo>
                      <a:pt x="60" y="9"/>
                    </a:lnTo>
                    <a:lnTo>
                      <a:pt x="3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194" name="iṩḷîḓè"/>
              <p:cNvSpPr/>
              <p:nvPr/>
            </p:nvSpPr>
            <p:spPr bwMode="auto">
              <a:xfrm>
                <a:off x="6725" y="1323"/>
                <a:ext cx="29" cy="16"/>
              </a:xfrm>
              <a:custGeom>
                <a:avLst/>
                <a:gdLst>
                  <a:gd name="T0" fmla="*/ 0 w 29"/>
                  <a:gd name="T1" fmla="*/ 10 h 16"/>
                  <a:gd name="T2" fmla="*/ 12 w 29"/>
                  <a:gd name="T3" fmla="*/ 10 h 16"/>
                  <a:gd name="T4" fmla="*/ 19 w 29"/>
                  <a:gd name="T5" fmla="*/ 0 h 16"/>
                  <a:gd name="T6" fmla="*/ 29 w 29"/>
                  <a:gd name="T7" fmla="*/ 5 h 16"/>
                  <a:gd name="T8" fmla="*/ 18 w 29"/>
                  <a:gd name="T9" fmla="*/ 15 h 16"/>
                  <a:gd name="T10" fmla="*/ 1 w 29"/>
                  <a:gd name="T11" fmla="*/ 16 h 16"/>
                  <a:gd name="T12" fmla="*/ 0 w 29"/>
                  <a:gd name="T13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6">
                    <a:moveTo>
                      <a:pt x="0" y="10"/>
                    </a:moveTo>
                    <a:lnTo>
                      <a:pt x="12" y="10"/>
                    </a:lnTo>
                    <a:lnTo>
                      <a:pt x="19" y="0"/>
                    </a:lnTo>
                    <a:lnTo>
                      <a:pt x="29" y="5"/>
                    </a:lnTo>
                    <a:lnTo>
                      <a:pt x="18" y="15"/>
                    </a:lnTo>
                    <a:lnTo>
                      <a:pt x="1" y="16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5" name="î$ľïde"/>
              <p:cNvSpPr/>
              <p:nvPr/>
            </p:nvSpPr>
            <p:spPr bwMode="auto">
              <a:xfrm>
                <a:off x="6148" y="1207"/>
                <a:ext cx="18" cy="32"/>
              </a:xfrm>
              <a:custGeom>
                <a:avLst/>
                <a:gdLst>
                  <a:gd name="T0" fmla="*/ 9 w 18"/>
                  <a:gd name="T1" fmla="*/ 0 h 32"/>
                  <a:gd name="T2" fmla="*/ 18 w 18"/>
                  <a:gd name="T3" fmla="*/ 23 h 32"/>
                  <a:gd name="T4" fmla="*/ 9 w 18"/>
                  <a:gd name="T5" fmla="*/ 32 h 32"/>
                  <a:gd name="T6" fmla="*/ 0 w 18"/>
                  <a:gd name="T7" fmla="*/ 18 h 32"/>
                  <a:gd name="T8" fmla="*/ 9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9" y="0"/>
                    </a:moveTo>
                    <a:lnTo>
                      <a:pt x="18" y="23"/>
                    </a:lnTo>
                    <a:lnTo>
                      <a:pt x="9" y="32"/>
                    </a:lnTo>
                    <a:lnTo>
                      <a:pt x="0" y="1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6" name="îšľide"/>
              <p:cNvSpPr/>
              <p:nvPr/>
            </p:nvSpPr>
            <p:spPr bwMode="auto">
              <a:xfrm>
                <a:off x="5846" y="1385"/>
                <a:ext cx="60" cy="119"/>
              </a:xfrm>
              <a:custGeom>
                <a:avLst/>
                <a:gdLst>
                  <a:gd name="T0" fmla="*/ 46 w 60"/>
                  <a:gd name="T1" fmla="*/ 0 h 119"/>
                  <a:gd name="T2" fmla="*/ 34 w 60"/>
                  <a:gd name="T3" fmla="*/ 26 h 119"/>
                  <a:gd name="T4" fmla="*/ 4 w 60"/>
                  <a:gd name="T5" fmla="*/ 42 h 119"/>
                  <a:gd name="T6" fmla="*/ 3 w 60"/>
                  <a:gd name="T7" fmla="*/ 63 h 119"/>
                  <a:gd name="T8" fmla="*/ 0 w 60"/>
                  <a:gd name="T9" fmla="*/ 86 h 119"/>
                  <a:gd name="T10" fmla="*/ 5 w 60"/>
                  <a:gd name="T11" fmla="*/ 113 h 119"/>
                  <a:gd name="T12" fmla="*/ 20 w 60"/>
                  <a:gd name="T13" fmla="*/ 119 h 119"/>
                  <a:gd name="T14" fmla="*/ 33 w 60"/>
                  <a:gd name="T15" fmla="*/ 113 h 119"/>
                  <a:gd name="T16" fmla="*/ 60 w 60"/>
                  <a:gd name="T17" fmla="*/ 32 h 119"/>
                  <a:gd name="T18" fmla="*/ 46 w 60"/>
                  <a:gd name="T1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119">
                    <a:moveTo>
                      <a:pt x="46" y="0"/>
                    </a:moveTo>
                    <a:lnTo>
                      <a:pt x="34" y="26"/>
                    </a:lnTo>
                    <a:lnTo>
                      <a:pt x="4" y="42"/>
                    </a:lnTo>
                    <a:lnTo>
                      <a:pt x="3" y="63"/>
                    </a:lnTo>
                    <a:lnTo>
                      <a:pt x="0" y="86"/>
                    </a:lnTo>
                    <a:lnTo>
                      <a:pt x="5" y="113"/>
                    </a:lnTo>
                    <a:lnTo>
                      <a:pt x="20" y="119"/>
                    </a:lnTo>
                    <a:lnTo>
                      <a:pt x="33" y="113"/>
                    </a:lnTo>
                    <a:lnTo>
                      <a:pt x="60" y="32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197" name="îsḷíḋê"/>
              <p:cNvSpPr/>
              <p:nvPr/>
            </p:nvSpPr>
            <p:spPr bwMode="auto">
              <a:xfrm>
                <a:off x="5752" y="1286"/>
                <a:ext cx="19" cy="29"/>
              </a:xfrm>
              <a:custGeom>
                <a:avLst/>
                <a:gdLst>
                  <a:gd name="T0" fmla="*/ 18 w 19"/>
                  <a:gd name="T1" fmla="*/ 0 h 29"/>
                  <a:gd name="T2" fmla="*/ 1 w 19"/>
                  <a:gd name="T3" fmla="*/ 4 h 29"/>
                  <a:gd name="T4" fmla="*/ 0 w 19"/>
                  <a:gd name="T5" fmla="*/ 19 h 29"/>
                  <a:gd name="T6" fmla="*/ 8 w 19"/>
                  <a:gd name="T7" fmla="*/ 29 h 29"/>
                  <a:gd name="T8" fmla="*/ 19 w 19"/>
                  <a:gd name="T9" fmla="*/ 9 h 29"/>
                  <a:gd name="T10" fmla="*/ 18 w 19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9">
                    <a:moveTo>
                      <a:pt x="18" y="0"/>
                    </a:moveTo>
                    <a:lnTo>
                      <a:pt x="1" y="4"/>
                    </a:lnTo>
                    <a:lnTo>
                      <a:pt x="0" y="19"/>
                    </a:lnTo>
                    <a:lnTo>
                      <a:pt x="8" y="29"/>
                    </a:lnTo>
                    <a:lnTo>
                      <a:pt x="19" y="9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8" name="ïş1ide"/>
              <p:cNvSpPr/>
              <p:nvPr/>
            </p:nvSpPr>
            <p:spPr bwMode="auto">
              <a:xfrm>
                <a:off x="5290" y="538"/>
                <a:ext cx="98" cy="71"/>
              </a:xfrm>
              <a:custGeom>
                <a:avLst/>
                <a:gdLst>
                  <a:gd name="T0" fmla="*/ 98 w 98"/>
                  <a:gd name="T1" fmla="*/ 36 h 71"/>
                  <a:gd name="T2" fmla="*/ 55 w 98"/>
                  <a:gd name="T3" fmla="*/ 71 h 71"/>
                  <a:gd name="T4" fmla="*/ 17 w 98"/>
                  <a:gd name="T5" fmla="*/ 47 h 71"/>
                  <a:gd name="T6" fmla="*/ 17 w 98"/>
                  <a:gd name="T7" fmla="*/ 28 h 71"/>
                  <a:gd name="T8" fmla="*/ 0 w 98"/>
                  <a:gd name="T9" fmla="*/ 24 h 71"/>
                  <a:gd name="T10" fmla="*/ 9 w 98"/>
                  <a:gd name="T11" fmla="*/ 0 h 71"/>
                  <a:gd name="T12" fmla="*/ 31 w 98"/>
                  <a:gd name="T13" fmla="*/ 14 h 71"/>
                  <a:gd name="T14" fmla="*/ 77 w 98"/>
                  <a:gd name="T15" fmla="*/ 8 h 71"/>
                  <a:gd name="T16" fmla="*/ 98 w 98"/>
                  <a:gd name="T17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71">
                    <a:moveTo>
                      <a:pt x="98" y="36"/>
                    </a:moveTo>
                    <a:lnTo>
                      <a:pt x="55" y="71"/>
                    </a:lnTo>
                    <a:lnTo>
                      <a:pt x="17" y="47"/>
                    </a:lnTo>
                    <a:lnTo>
                      <a:pt x="17" y="28"/>
                    </a:lnTo>
                    <a:lnTo>
                      <a:pt x="0" y="24"/>
                    </a:lnTo>
                    <a:lnTo>
                      <a:pt x="9" y="0"/>
                    </a:lnTo>
                    <a:lnTo>
                      <a:pt x="31" y="14"/>
                    </a:lnTo>
                    <a:lnTo>
                      <a:pt x="77" y="8"/>
                    </a:lnTo>
                    <a:lnTo>
                      <a:pt x="9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9" name="iśļïḑé"/>
              <p:cNvSpPr/>
              <p:nvPr/>
            </p:nvSpPr>
            <p:spPr bwMode="auto">
              <a:xfrm>
                <a:off x="5441" y="687"/>
                <a:ext cx="63" cy="114"/>
              </a:xfrm>
              <a:custGeom>
                <a:avLst/>
                <a:gdLst>
                  <a:gd name="T0" fmla="*/ 16 w 49"/>
                  <a:gd name="T1" fmla="*/ 0 h 90"/>
                  <a:gd name="T2" fmla="*/ 4 w 49"/>
                  <a:gd name="T3" fmla="*/ 5 h 90"/>
                  <a:gd name="T4" fmla="*/ 0 w 49"/>
                  <a:gd name="T5" fmla="*/ 28 h 90"/>
                  <a:gd name="T6" fmla="*/ 19 w 49"/>
                  <a:gd name="T7" fmla="*/ 58 h 90"/>
                  <a:gd name="T8" fmla="*/ 3 w 49"/>
                  <a:gd name="T9" fmla="*/ 70 h 90"/>
                  <a:gd name="T10" fmla="*/ 3 w 49"/>
                  <a:gd name="T11" fmla="*/ 90 h 90"/>
                  <a:gd name="T12" fmla="*/ 28 w 49"/>
                  <a:gd name="T13" fmla="*/ 90 h 90"/>
                  <a:gd name="T14" fmla="*/ 47 w 49"/>
                  <a:gd name="T15" fmla="*/ 83 h 90"/>
                  <a:gd name="T16" fmla="*/ 49 w 49"/>
                  <a:gd name="T17" fmla="*/ 69 h 90"/>
                  <a:gd name="T18" fmla="*/ 34 w 49"/>
                  <a:gd name="T19" fmla="*/ 49 h 90"/>
                  <a:gd name="T20" fmla="*/ 21 w 49"/>
                  <a:gd name="T21" fmla="*/ 30 h 90"/>
                  <a:gd name="T22" fmla="*/ 26 w 49"/>
                  <a:gd name="T23" fmla="*/ 12 h 90"/>
                  <a:gd name="T24" fmla="*/ 19 w 49"/>
                  <a:gd name="T25" fmla="*/ 12 h 90"/>
                  <a:gd name="T26" fmla="*/ 16 w 49"/>
                  <a:gd name="T2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0">
                    <a:moveTo>
                      <a:pt x="16" y="0"/>
                    </a:moveTo>
                    <a:cubicBezTo>
                      <a:pt x="12" y="0"/>
                      <a:pt x="4" y="5"/>
                      <a:pt x="4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19" y="12"/>
                      <a:pt x="19" y="12"/>
                      <a:pt x="19" y="12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</a:p>
            </p:txBody>
          </p:sp>
          <p:sp>
            <p:nvSpPr>
              <p:cNvPr id="200" name="íṩḻíḍé"/>
              <p:cNvSpPr/>
              <p:nvPr/>
            </p:nvSpPr>
            <p:spPr bwMode="auto">
              <a:xfrm>
                <a:off x="5406" y="737"/>
                <a:ext cx="35" cy="52"/>
              </a:xfrm>
              <a:custGeom>
                <a:avLst/>
                <a:gdLst>
                  <a:gd name="T0" fmla="*/ 23 w 35"/>
                  <a:gd name="T1" fmla="*/ 0 h 52"/>
                  <a:gd name="T2" fmla="*/ 35 w 35"/>
                  <a:gd name="T3" fmla="*/ 0 h 52"/>
                  <a:gd name="T4" fmla="*/ 33 w 35"/>
                  <a:gd name="T5" fmla="*/ 19 h 52"/>
                  <a:gd name="T6" fmla="*/ 25 w 35"/>
                  <a:gd name="T7" fmla="*/ 46 h 52"/>
                  <a:gd name="T8" fmla="*/ 0 w 35"/>
                  <a:gd name="T9" fmla="*/ 52 h 52"/>
                  <a:gd name="T10" fmla="*/ 4 w 35"/>
                  <a:gd name="T11" fmla="*/ 22 h 52"/>
                  <a:gd name="T12" fmla="*/ 5 w 35"/>
                  <a:gd name="T13" fmla="*/ 8 h 52"/>
                  <a:gd name="T14" fmla="*/ 23 w 35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2">
                    <a:moveTo>
                      <a:pt x="23" y="0"/>
                    </a:moveTo>
                    <a:lnTo>
                      <a:pt x="35" y="0"/>
                    </a:lnTo>
                    <a:lnTo>
                      <a:pt x="33" y="19"/>
                    </a:lnTo>
                    <a:lnTo>
                      <a:pt x="25" y="46"/>
                    </a:lnTo>
                    <a:lnTo>
                      <a:pt x="0" y="52"/>
                    </a:lnTo>
                    <a:lnTo>
                      <a:pt x="4" y="22"/>
                    </a:lnTo>
                    <a:lnTo>
                      <a:pt x="5" y="8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1" name="íś1îḓé"/>
              <p:cNvSpPr/>
              <p:nvPr/>
            </p:nvSpPr>
            <p:spPr bwMode="auto">
              <a:xfrm>
                <a:off x="5554" y="904"/>
                <a:ext cx="16" cy="35"/>
              </a:xfrm>
              <a:custGeom>
                <a:avLst/>
                <a:gdLst>
                  <a:gd name="T0" fmla="*/ 13 w 16"/>
                  <a:gd name="T1" fmla="*/ 0 h 35"/>
                  <a:gd name="T2" fmla="*/ 16 w 16"/>
                  <a:gd name="T3" fmla="*/ 15 h 35"/>
                  <a:gd name="T4" fmla="*/ 8 w 16"/>
                  <a:gd name="T5" fmla="*/ 35 h 35"/>
                  <a:gd name="T6" fmla="*/ 0 w 16"/>
                  <a:gd name="T7" fmla="*/ 20 h 35"/>
                  <a:gd name="T8" fmla="*/ 13 w 16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3" y="0"/>
                    </a:moveTo>
                    <a:lnTo>
                      <a:pt x="16" y="15"/>
                    </a:lnTo>
                    <a:lnTo>
                      <a:pt x="8" y="35"/>
                    </a:lnTo>
                    <a:lnTo>
                      <a:pt x="0" y="2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2" name="íslïḍê"/>
              <p:cNvSpPr/>
              <p:nvPr/>
            </p:nvSpPr>
            <p:spPr bwMode="auto">
              <a:xfrm>
                <a:off x="4872" y="212"/>
                <a:ext cx="464" cy="455"/>
              </a:xfrm>
              <a:custGeom>
                <a:avLst/>
                <a:gdLst>
                  <a:gd name="T0" fmla="*/ 0 w 366"/>
                  <a:gd name="T1" fmla="*/ 4 h 359"/>
                  <a:gd name="T2" fmla="*/ 22 w 366"/>
                  <a:gd name="T3" fmla="*/ 15 h 359"/>
                  <a:gd name="T4" fmla="*/ 53 w 366"/>
                  <a:gd name="T5" fmla="*/ 25 h 359"/>
                  <a:gd name="T6" fmla="*/ 47 w 366"/>
                  <a:gd name="T7" fmla="*/ 32 h 359"/>
                  <a:gd name="T8" fmla="*/ 21 w 366"/>
                  <a:gd name="T9" fmla="*/ 38 h 359"/>
                  <a:gd name="T10" fmla="*/ 30 w 366"/>
                  <a:gd name="T11" fmla="*/ 46 h 359"/>
                  <a:gd name="T12" fmla="*/ 46 w 366"/>
                  <a:gd name="T13" fmla="*/ 71 h 359"/>
                  <a:gd name="T14" fmla="*/ 59 w 366"/>
                  <a:gd name="T15" fmla="*/ 60 h 359"/>
                  <a:gd name="T16" fmla="*/ 74 w 366"/>
                  <a:gd name="T17" fmla="*/ 58 h 359"/>
                  <a:gd name="T18" fmla="*/ 104 w 366"/>
                  <a:gd name="T19" fmla="*/ 74 h 359"/>
                  <a:gd name="T20" fmla="*/ 119 w 366"/>
                  <a:gd name="T21" fmla="*/ 105 h 359"/>
                  <a:gd name="T22" fmla="*/ 124 w 366"/>
                  <a:gd name="T23" fmla="*/ 160 h 359"/>
                  <a:gd name="T24" fmla="*/ 142 w 366"/>
                  <a:gd name="T25" fmla="*/ 186 h 359"/>
                  <a:gd name="T26" fmla="*/ 133 w 366"/>
                  <a:gd name="T27" fmla="*/ 213 h 359"/>
                  <a:gd name="T28" fmla="*/ 141 w 366"/>
                  <a:gd name="T29" fmla="*/ 231 h 359"/>
                  <a:gd name="T30" fmla="*/ 132 w 366"/>
                  <a:gd name="T31" fmla="*/ 285 h 359"/>
                  <a:gd name="T32" fmla="*/ 173 w 366"/>
                  <a:gd name="T33" fmla="*/ 347 h 359"/>
                  <a:gd name="T34" fmla="*/ 202 w 366"/>
                  <a:gd name="T35" fmla="*/ 359 h 359"/>
                  <a:gd name="T36" fmla="*/ 223 w 366"/>
                  <a:gd name="T37" fmla="*/ 296 h 359"/>
                  <a:gd name="T38" fmla="*/ 240 w 366"/>
                  <a:gd name="T39" fmla="*/ 267 h 359"/>
                  <a:gd name="T40" fmla="*/ 279 w 366"/>
                  <a:gd name="T41" fmla="*/ 237 h 359"/>
                  <a:gd name="T42" fmla="*/ 345 w 366"/>
                  <a:gd name="T43" fmla="*/ 192 h 359"/>
                  <a:gd name="T44" fmla="*/ 341 w 366"/>
                  <a:gd name="T45" fmla="*/ 159 h 359"/>
                  <a:gd name="T46" fmla="*/ 353 w 366"/>
                  <a:gd name="T47" fmla="*/ 120 h 359"/>
                  <a:gd name="T48" fmla="*/ 357 w 366"/>
                  <a:gd name="T49" fmla="*/ 64 h 359"/>
                  <a:gd name="T50" fmla="*/ 349 w 366"/>
                  <a:gd name="T51" fmla="*/ 48 h 359"/>
                  <a:gd name="T52" fmla="*/ 366 w 366"/>
                  <a:gd name="T53" fmla="*/ 45 h 359"/>
                  <a:gd name="T54" fmla="*/ 360 w 366"/>
                  <a:gd name="T55" fmla="*/ 22 h 359"/>
                  <a:gd name="T56" fmla="*/ 346 w 366"/>
                  <a:gd name="T57" fmla="*/ 0 h 359"/>
                  <a:gd name="T58" fmla="*/ 0 w 366"/>
                  <a:gd name="T59" fmla="*/ 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6" h="359">
                    <a:moveTo>
                      <a:pt x="0" y="4"/>
                    </a:moveTo>
                    <a:cubicBezTo>
                      <a:pt x="22" y="15"/>
                      <a:pt x="22" y="15"/>
                      <a:pt x="22" y="1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104" y="74"/>
                      <a:pt x="104" y="74"/>
                      <a:pt x="104" y="74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142" y="186"/>
                      <a:pt x="142" y="186"/>
                      <a:pt x="142" y="186"/>
                    </a:cubicBezTo>
                    <a:cubicBezTo>
                      <a:pt x="133" y="213"/>
                      <a:pt x="133" y="213"/>
                      <a:pt x="133" y="213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132" y="285"/>
                      <a:pt x="132" y="285"/>
                      <a:pt x="132" y="285"/>
                    </a:cubicBezTo>
                    <a:cubicBezTo>
                      <a:pt x="173" y="347"/>
                      <a:pt x="173" y="347"/>
                      <a:pt x="173" y="347"/>
                    </a:cubicBezTo>
                    <a:cubicBezTo>
                      <a:pt x="202" y="359"/>
                      <a:pt x="202" y="359"/>
                      <a:pt x="202" y="359"/>
                    </a:cubicBezTo>
                    <a:cubicBezTo>
                      <a:pt x="223" y="296"/>
                      <a:pt x="223" y="296"/>
                      <a:pt x="223" y="296"/>
                    </a:cubicBezTo>
                    <a:cubicBezTo>
                      <a:pt x="240" y="267"/>
                      <a:pt x="240" y="267"/>
                      <a:pt x="240" y="267"/>
                    </a:cubicBezTo>
                    <a:cubicBezTo>
                      <a:pt x="240" y="267"/>
                      <a:pt x="275" y="240"/>
                      <a:pt x="279" y="237"/>
                    </a:cubicBezTo>
                    <a:cubicBezTo>
                      <a:pt x="284" y="235"/>
                      <a:pt x="345" y="192"/>
                      <a:pt x="345" y="192"/>
                    </a:cubicBezTo>
                    <a:cubicBezTo>
                      <a:pt x="341" y="159"/>
                      <a:pt x="341" y="159"/>
                      <a:pt x="341" y="159"/>
                    </a:cubicBezTo>
                    <a:cubicBezTo>
                      <a:pt x="353" y="120"/>
                      <a:pt x="353" y="120"/>
                      <a:pt x="353" y="120"/>
                    </a:cubicBezTo>
                    <a:cubicBezTo>
                      <a:pt x="357" y="64"/>
                      <a:pt x="357" y="64"/>
                      <a:pt x="357" y="64"/>
                    </a:cubicBezTo>
                    <a:cubicBezTo>
                      <a:pt x="349" y="48"/>
                      <a:pt x="349" y="48"/>
                      <a:pt x="349" y="48"/>
                    </a:cubicBezTo>
                    <a:cubicBezTo>
                      <a:pt x="366" y="45"/>
                      <a:pt x="366" y="45"/>
                      <a:pt x="366" y="45"/>
                    </a:cubicBezTo>
                    <a:cubicBezTo>
                      <a:pt x="360" y="22"/>
                      <a:pt x="360" y="22"/>
                      <a:pt x="360" y="22"/>
                    </a:cubicBezTo>
                    <a:cubicBezTo>
                      <a:pt x="346" y="0"/>
                      <a:pt x="346" y="0"/>
                      <a:pt x="346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3" name="îŝlïḓê"/>
              <p:cNvSpPr/>
              <p:nvPr/>
            </p:nvSpPr>
            <p:spPr bwMode="auto">
              <a:xfrm>
                <a:off x="4536" y="221"/>
                <a:ext cx="44" cy="34"/>
              </a:xfrm>
              <a:custGeom>
                <a:avLst/>
                <a:gdLst>
                  <a:gd name="T0" fmla="*/ 44 w 44"/>
                  <a:gd name="T1" fmla="*/ 0 h 34"/>
                  <a:gd name="T2" fmla="*/ 0 w 44"/>
                  <a:gd name="T3" fmla="*/ 3 h 34"/>
                  <a:gd name="T4" fmla="*/ 38 w 44"/>
                  <a:gd name="T5" fmla="*/ 34 h 34"/>
                  <a:gd name="T6" fmla="*/ 44 w 4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4">
                    <a:moveTo>
                      <a:pt x="44" y="0"/>
                    </a:moveTo>
                    <a:lnTo>
                      <a:pt x="0" y="3"/>
                    </a:lnTo>
                    <a:lnTo>
                      <a:pt x="38" y="34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4" name="íṥ1íďê"/>
              <p:cNvSpPr/>
              <p:nvPr/>
            </p:nvSpPr>
            <p:spPr bwMode="auto">
              <a:xfrm>
                <a:off x="4741" y="203"/>
                <a:ext cx="114" cy="81"/>
              </a:xfrm>
              <a:custGeom>
                <a:avLst/>
                <a:gdLst>
                  <a:gd name="T0" fmla="*/ 0 w 114"/>
                  <a:gd name="T1" fmla="*/ 0 h 81"/>
                  <a:gd name="T2" fmla="*/ 26 w 114"/>
                  <a:gd name="T3" fmla="*/ 28 h 81"/>
                  <a:gd name="T4" fmla="*/ 0 w 114"/>
                  <a:gd name="T5" fmla="*/ 52 h 81"/>
                  <a:gd name="T6" fmla="*/ 20 w 114"/>
                  <a:gd name="T7" fmla="*/ 81 h 81"/>
                  <a:gd name="T8" fmla="*/ 92 w 114"/>
                  <a:gd name="T9" fmla="*/ 80 h 81"/>
                  <a:gd name="T10" fmla="*/ 102 w 114"/>
                  <a:gd name="T11" fmla="*/ 33 h 81"/>
                  <a:gd name="T12" fmla="*/ 114 w 114"/>
                  <a:gd name="T13" fmla="*/ 14 h 81"/>
                  <a:gd name="T14" fmla="*/ 0 w 114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81">
                    <a:moveTo>
                      <a:pt x="0" y="0"/>
                    </a:moveTo>
                    <a:lnTo>
                      <a:pt x="26" y="28"/>
                    </a:lnTo>
                    <a:lnTo>
                      <a:pt x="0" y="52"/>
                    </a:lnTo>
                    <a:lnTo>
                      <a:pt x="20" y="81"/>
                    </a:lnTo>
                    <a:lnTo>
                      <a:pt x="92" y="80"/>
                    </a:lnTo>
                    <a:lnTo>
                      <a:pt x="102" y="33"/>
                    </a:lnTo>
                    <a:lnTo>
                      <a:pt x="114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205" name="îṧlîďé"/>
              <p:cNvSpPr/>
              <p:nvPr/>
            </p:nvSpPr>
            <p:spPr bwMode="auto">
              <a:xfrm>
                <a:off x="4471" y="246"/>
                <a:ext cx="148" cy="89"/>
              </a:xfrm>
              <a:custGeom>
                <a:avLst/>
                <a:gdLst>
                  <a:gd name="T0" fmla="*/ 34 w 148"/>
                  <a:gd name="T1" fmla="*/ 0 h 89"/>
                  <a:gd name="T2" fmla="*/ 14 w 148"/>
                  <a:gd name="T3" fmla="*/ 25 h 89"/>
                  <a:gd name="T4" fmla="*/ 0 w 148"/>
                  <a:gd name="T5" fmla="*/ 43 h 89"/>
                  <a:gd name="T6" fmla="*/ 37 w 148"/>
                  <a:gd name="T7" fmla="*/ 66 h 89"/>
                  <a:gd name="T8" fmla="*/ 70 w 148"/>
                  <a:gd name="T9" fmla="*/ 89 h 89"/>
                  <a:gd name="T10" fmla="*/ 98 w 148"/>
                  <a:gd name="T11" fmla="*/ 88 h 89"/>
                  <a:gd name="T12" fmla="*/ 148 w 148"/>
                  <a:gd name="T13" fmla="*/ 76 h 89"/>
                  <a:gd name="T14" fmla="*/ 143 w 148"/>
                  <a:gd name="T15" fmla="*/ 51 h 89"/>
                  <a:gd name="T16" fmla="*/ 118 w 148"/>
                  <a:gd name="T17" fmla="*/ 19 h 89"/>
                  <a:gd name="T18" fmla="*/ 107 w 148"/>
                  <a:gd name="T19" fmla="*/ 32 h 89"/>
                  <a:gd name="T20" fmla="*/ 115 w 148"/>
                  <a:gd name="T21" fmla="*/ 60 h 89"/>
                  <a:gd name="T22" fmla="*/ 90 w 148"/>
                  <a:gd name="T23" fmla="*/ 55 h 89"/>
                  <a:gd name="T24" fmla="*/ 66 w 148"/>
                  <a:gd name="T25" fmla="*/ 22 h 89"/>
                  <a:gd name="T26" fmla="*/ 61 w 148"/>
                  <a:gd name="T27" fmla="*/ 4 h 89"/>
                  <a:gd name="T28" fmla="*/ 34 w 148"/>
                  <a:gd name="T2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8" h="89">
                    <a:moveTo>
                      <a:pt x="34" y="0"/>
                    </a:moveTo>
                    <a:lnTo>
                      <a:pt x="14" y="25"/>
                    </a:lnTo>
                    <a:lnTo>
                      <a:pt x="0" y="43"/>
                    </a:lnTo>
                    <a:lnTo>
                      <a:pt x="37" y="66"/>
                    </a:lnTo>
                    <a:lnTo>
                      <a:pt x="70" y="89"/>
                    </a:lnTo>
                    <a:lnTo>
                      <a:pt x="98" y="88"/>
                    </a:lnTo>
                    <a:lnTo>
                      <a:pt x="148" y="76"/>
                    </a:lnTo>
                    <a:lnTo>
                      <a:pt x="143" y="51"/>
                    </a:lnTo>
                    <a:lnTo>
                      <a:pt x="118" y="19"/>
                    </a:lnTo>
                    <a:lnTo>
                      <a:pt x="107" y="32"/>
                    </a:lnTo>
                    <a:lnTo>
                      <a:pt x="115" y="60"/>
                    </a:lnTo>
                    <a:lnTo>
                      <a:pt x="90" y="55"/>
                    </a:lnTo>
                    <a:lnTo>
                      <a:pt x="66" y="22"/>
                    </a:lnTo>
                    <a:lnTo>
                      <a:pt x="61" y="4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206" name="i$ļidê"/>
              <p:cNvSpPr/>
              <p:nvPr/>
            </p:nvSpPr>
            <p:spPr bwMode="auto">
              <a:xfrm>
                <a:off x="4627" y="271"/>
                <a:ext cx="53" cy="46"/>
              </a:xfrm>
              <a:custGeom>
                <a:avLst/>
                <a:gdLst>
                  <a:gd name="T0" fmla="*/ 30 w 53"/>
                  <a:gd name="T1" fmla="*/ 0 h 46"/>
                  <a:gd name="T2" fmla="*/ 53 w 53"/>
                  <a:gd name="T3" fmla="*/ 7 h 46"/>
                  <a:gd name="T4" fmla="*/ 48 w 53"/>
                  <a:gd name="T5" fmla="*/ 46 h 46"/>
                  <a:gd name="T6" fmla="*/ 19 w 53"/>
                  <a:gd name="T7" fmla="*/ 46 h 46"/>
                  <a:gd name="T8" fmla="*/ 0 w 53"/>
                  <a:gd name="T9" fmla="*/ 13 h 46"/>
                  <a:gd name="T10" fmla="*/ 30 w 53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6">
                    <a:moveTo>
                      <a:pt x="30" y="0"/>
                    </a:moveTo>
                    <a:lnTo>
                      <a:pt x="53" y="7"/>
                    </a:lnTo>
                    <a:lnTo>
                      <a:pt x="48" y="46"/>
                    </a:lnTo>
                    <a:lnTo>
                      <a:pt x="19" y="46"/>
                    </a:lnTo>
                    <a:lnTo>
                      <a:pt x="0" y="13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7" name="ïślíḓe"/>
              <p:cNvSpPr/>
              <p:nvPr/>
            </p:nvSpPr>
            <p:spPr bwMode="auto">
              <a:xfrm>
                <a:off x="4690" y="257"/>
                <a:ext cx="130" cy="92"/>
              </a:xfrm>
              <a:custGeom>
                <a:avLst/>
                <a:gdLst>
                  <a:gd name="T0" fmla="*/ 0 w 130"/>
                  <a:gd name="T1" fmla="*/ 0 h 92"/>
                  <a:gd name="T2" fmla="*/ 13 w 130"/>
                  <a:gd name="T3" fmla="*/ 32 h 92"/>
                  <a:gd name="T4" fmla="*/ 32 w 130"/>
                  <a:gd name="T5" fmla="*/ 60 h 92"/>
                  <a:gd name="T6" fmla="*/ 32 w 130"/>
                  <a:gd name="T7" fmla="*/ 92 h 92"/>
                  <a:gd name="T8" fmla="*/ 129 w 130"/>
                  <a:gd name="T9" fmla="*/ 89 h 92"/>
                  <a:gd name="T10" fmla="*/ 130 w 130"/>
                  <a:gd name="T11" fmla="*/ 56 h 92"/>
                  <a:gd name="T12" fmla="*/ 84 w 130"/>
                  <a:gd name="T13" fmla="*/ 55 h 92"/>
                  <a:gd name="T14" fmla="*/ 50 w 130"/>
                  <a:gd name="T15" fmla="*/ 40 h 92"/>
                  <a:gd name="T16" fmla="*/ 40 w 130"/>
                  <a:gd name="T17" fmla="*/ 13 h 92"/>
                  <a:gd name="T18" fmla="*/ 0 w 130"/>
                  <a:gd name="T1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92">
                    <a:moveTo>
                      <a:pt x="0" y="0"/>
                    </a:moveTo>
                    <a:lnTo>
                      <a:pt x="13" y="32"/>
                    </a:lnTo>
                    <a:lnTo>
                      <a:pt x="32" y="60"/>
                    </a:lnTo>
                    <a:lnTo>
                      <a:pt x="32" y="92"/>
                    </a:lnTo>
                    <a:lnTo>
                      <a:pt x="129" y="89"/>
                    </a:lnTo>
                    <a:lnTo>
                      <a:pt x="130" y="56"/>
                    </a:lnTo>
                    <a:lnTo>
                      <a:pt x="84" y="55"/>
                    </a:lnTo>
                    <a:lnTo>
                      <a:pt x="50" y="40"/>
                    </a:lnTo>
                    <a:lnTo>
                      <a:pt x="4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208" name="ïsḻîḋê"/>
              <p:cNvSpPr/>
              <p:nvPr/>
            </p:nvSpPr>
            <p:spPr bwMode="auto">
              <a:xfrm>
                <a:off x="4665" y="212"/>
                <a:ext cx="50" cy="34"/>
              </a:xfrm>
              <a:custGeom>
                <a:avLst/>
                <a:gdLst>
                  <a:gd name="T0" fmla="*/ 0 w 50"/>
                  <a:gd name="T1" fmla="*/ 0 h 34"/>
                  <a:gd name="T2" fmla="*/ 28 w 50"/>
                  <a:gd name="T3" fmla="*/ 24 h 34"/>
                  <a:gd name="T4" fmla="*/ 50 w 50"/>
                  <a:gd name="T5" fmla="*/ 34 h 34"/>
                  <a:gd name="T6" fmla="*/ 50 w 50"/>
                  <a:gd name="T7" fmla="*/ 3 h 34"/>
                  <a:gd name="T8" fmla="*/ 0 w 50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4">
                    <a:moveTo>
                      <a:pt x="0" y="0"/>
                    </a:moveTo>
                    <a:lnTo>
                      <a:pt x="28" y="24"/>
                    </a:lnTo>
                    <a:lnTo>
                      <a:pt x="50" y="34"/>
                    </a:lnTo>
                    <a:lnTo>
                      <a:pt x="5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9" name="îṡļidê"/>
              <p:cNvSpPr/>
              <p:nvPr/>
            </p:nvSpPr>
            <p:spPr bwMode="auto">
              <a:xfrm>
                <a:off x="4446" y="346"/>
                <a:ext cx="88" cy="87"/>
              </a:xfrm>
              <a:custGeom>
                <a:avLst/>
                <a:gdLst>
                  <a:gd name="T0" fmla="*/ 15 w 88"/>
                  <a:gd name="T1" fmla="*/ 78 h 87"/>
                  <a:gd name="T2" fmla="*/ 0 w 88"/>
                  <a:gd name="T3" fmla="*/ 46 h 87"/>
                  <a:gd name="T4" fmla="*/ 10 w 88"/>
                  <a:gd name="T5" fmla="*/ 0 h 87"/>
                  <a:gd name="T6" fmla="*/ 59 w 88"/>
                  <a:gd name="T7" fmla="*/ 5 h 87"/>
                  <a:gd name="T8" fmla="*/ 88 w 88"/>
                  <a:gd name="T9" fmla="*/ 21 h 87"/>
                  <a:gd name="T10" fmla="*/ 58 w 88"/>
                  <a:gd name="T11" fmla="*/ 52 h 87"/>
                  <a:gd name="T12" fmla="*/ 36 w 88"/>
                  <a:gd name="T13" fmla="*/ 87 h 87"/>
                  <a:gd name="T14" fmla="*/ 15 w 88"/>
                  <a:gd name="T15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87">
                    <a:moveTo>
                      <a:pt x="15" y="78"/>
                    </a:moveTo>
                    <a:lnTo>
                      <a:pt x="0" y="46"/>
                    </a:lnTo>
                    <a:lnTo>
                      <a:pt x="10" y="0"/>
                    </a:lnTo>
                    <a:lnTo>
                      <a:pt x="59" y="5"/>
                    </a:lnTo>
                    <a:lnTo>
                      <a:pt x="88" y="21"/>
                    </a:lnTo>
                    <a:lnTo>
                      <a:pt x="58" y="52"/>
                    </a:lnTo>
                    <a:lnTo>
                      <a:pt x="36" y="87"/>
                    </a:lnTo>
                    <a:lnTo>
                      <a:pt x="1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210" name="îSľíďê"/>
              <p:cNvSpPr/>
              <p:nvPr/>
            </p:nvSpPr>
            <p:spPr bwMode="auto">
              <a:xfrm>
                <a:off x="4504" y="368"/>
                <a:ext cx="145" cy="126"/>
              </a:xfrm>
              <a:custGeom>
                <a:avLst/>
                <a:gdLst>
                  <a:gd name="T0" fmla="*/ 120 w 145"/>
                  <a:gd name="T1" fmla="*/ 5 h 126"/>
                  <a:gd name="T2" fmla="*/ 120 w 145"/>
                  <a:gd name="T3" fmla="*/ 60 h 126"/>
                  <a:gd name="T4" fmla="*/ 145 w 145"/>
                  <a:gd name="T5" fmla="*/ 95 h 126"/>
                  <a:gd name="T6" fmla="*/ 140 w 145"/>
                  <a:gd name="T7" fmla="*/ 118 h 126"/>
                  <a:gd name="T8" fmla="*/ 96 w 145"/>
                  <a:gd name="T9" fmla="*/ 123 h 126"/>
                  <a:gd name="T10" fmla="*/ 43 w 145"/>
                  <a:gd name="T11" fmla="*/ 126 h 126"/>
                  <a:gd name="T12" fmla="*/ 13 w 145"/>
                  <a:gd name="T13" fmla="*/ 99 h 126"/>
                  <a:gd name="T14" fmla="*/ 22 w 145"/>
                  <a:gd name="T15" fmla="*/ 81 h 126"/>
                  <a:gd name="T16" fmla="*/ 0 w 145"/>
                  <a:gd name="T17" fmla="*/ 58 h 126"/>
                  <a:gd name="T18" fmla="*/ 35 w 145"/>
                  <a:gd name="T19" fmla="*/ 10 h 126"/>
                  <a:gd name="T20" fmla="*/ 56 w 145"/>
                  <a:gd name="T21" fmla="*/ 30 h 126"/>
                  <a:gd name="T22" fmla="*/ 89 w 145"/>
                  <a:gd name="T23" fmla="*/ 13 h 126"/>
                  <a:gd name="T24" fmla="*/ 103 w 145"/>
                  <a:gd name="T25" fmla="*/ 0 h 126"/>
                  <a:gd name="T26" fmla="*/ 120 w 145"/>
                  <a:gd name="T2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5" h="126">
                    <a:moveTo>
                      <a:pt x="120" y="5"/>
                    </a:moveTo>
                    <a:lnTo>
                      <a:pt x="120" y="60"/>
                    </a:lnTo>
                    <a:lnTo>
                      <a:pt x="145" y="95"/>
                    </a:lnTo>
                    <a:lnTo>
                      <a:pt x="140" y="118"/>
                    </a:lnTo>
                    <a:lnTo>
                      <a:pt x="96" y="123"/>
                    </a:lnTo>
                    <a:lnTo>
                      <a:pt x="43" y="126"/>
                    </a:lnTo>
                    <a:lnTo>
                      <a:pt x="13" y="99"/>
                    </a:lnTo>
                    <a:lnTo>
                      <a:pt x="22" y="81"/>
                    </a:lnTo>
                    <a:lnTo>
                      <a:pt x="0" y="58"/>
                    </a:lnTo>
                    <a:lnTo>
                      <a:pt x="35" y="10"/>
                    </a:lnTo>
                    <a:lnTo>
                      <a:pt x="56" y="30"/>
                    </a:lnTo>
                    <a:lnTo>
                      <a:pt x="89" y="13"/>
                    </a:lnTo>
                    <a:lnTo>
                      <a:pt x="103" y="0"/>
                    </a:lnTo>
                    <a:lnTo>
                      <a:pt x="12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</a:p>
            </p:txBody>
          </p:sp>
          <p:sp>
            <p:nvSpPr>
              <p:cNvPr id="211" name="íŝlîďe"/>
              <p:cNvSpPr/>
              <p:nvPr/>
            </p:nvSpPr>
            <p:spPr bwMode="auto">
              <a:xfrm>
                <a:off x="4744" y="368"/>
                <a:ext cx="231" cy="265"/>
              </a:xfrm>
              <a:custGeom>
                <a:avLst/>
                <a:gdLst>
                  <a:gd name="T0" fmla="*/ 195 w 231"/>
                  <a:gd name="T1" fmla="*/ 265 h 265"/>
                  <a:gd name="T2" fmla="*/ 162 w 231"/>
                  <a:gd name="T3" fmla="*/ 250 h 265"/>
                  <a:gd name="T4" fmla="*/ 141 w 231"/>
                  <a:gd name="T5" fmla="*/ 227 h 265"/>
                  <a:gd name="T6" fmla="*/ 97 w 231"/>
                  <a:gd name="T7" fmla="*/ 214 h 265"/>
                  <a:gd name="T8" fmla="*/ 104 w 231"/>
                  <a:gd name="T9" fmla="*/ 204 h 265"/>
                  <a:gd name="T10" fmla="*/ 130 w 231"/>
                  <a:gd name="T11" fmla="*/ 197 h 265"/>
                  <a:gd name="T12" fmla="*/ 137 w 231"/>
                  <a:gd name="T13" fmla="*/ 150 h 265"/>
                  <a:gd name="T14" fmla="*/ 101 w 231"/>
                  <a:gd name="T15" fmla="*/ 104 h 265"/>
                  <a:gd name="T16" fmla="*/ 33 w 231"/>
                  <a:gd name="T17" fmla="*/ 99 h 265"/>
                  <a:gd name="T18" fmla="*/ 4 w 231"/>
                  <a:gd name="T19" fmla="*/ 77 h 265"/>
                  <a:gd name="T20" fmla="*/ 0 w 231"/>
                  <a:gd name="T21" fmla="*/ 44 h 265"/>
                  <a:gd name="T22" fmla="*/ 20 w 231"/>
                  <a:gd name="T23" fmla="*/ 0 h 265"/>
                  <a:gd name="T24" fmla="*/ 42 w 231"/>
                  <a:gd name="T25" fmla="*/ 0 h 265"/>
                  <a:gd name="T26" fmla="*/ 91 w 231"/>
                  <a:gd name="T27" fmla="*/ 2 h 265"/>
                  <a:gd name="T28" fmla="*/ 135 w 231"/>
                  <a:gd name="T29" fmla="*/ 53 h 265"/>
                  <a:gd name="T30" fmla="*/ 189 w 231"/>
                  <a:gd name="T31" fmla="*/ 101 h 265"/>
                  <a:gd name="T32" fmla="*/ 172 w 231"/>
                  <a:gd name="T33" fmla="*/ 126 h 265"/>
                  <a:gd name="T34" fmla="*/ 231 w 231"/>
                  <a:gd name="T35" fmla="*/ 167 h 265"/>
                  <a:gd name="T36" fmla="*/ 226 w 231"/>
                  <a:gd name="T37" fmla="*/ 207 h 265"/>
                  <a:gd name="T38" fmla="*/ 190 w 231"/>
                  <a:gd name="T39" fmla="*/ 204 h 265"/>
                  <a:gd name="T40" fmla="*/ 210 w 231"/>
                  <a:gd name="T41" fmla="*/ 226 h 265"/>
                  <a:gd name="T42" fmla="*/ 212 w 231"/>
                  <a:gd name="T43" fmla="*/ 249 h 265"/>
                  <a:gd name="T44" fmla="*/ 195 w 231"/>
                  <a:gd name="T45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1" h="265">
                    <a:moveTo>
                      <a:pt x="195" y="265"/>
                    </a:moveTo>
                    <a:lnTo>
                      <a:pt x="162" y="250"/>
                    </a:lnTo>
                    <a:lnTo>
                      <a:pt x="141" y="227"/>
                    </a:lnTo>
                    <a:lnTo>
                      <a:pt x="97" y="214"/>
                    </a:lnTo>
                    <a:lnTo>
                      <a:pt x="104" y="204"/>
                    </a:lnTo>
                    <a:lnTo>
                      <a:pt x="130" y="197"/>
                    </a:lnTo>
                    <a:lnTo>
                      <a:pt x="137" y="150"/>
                    </a:lnTo>
                    <a:lnTo>
                      <a:pt x="101" y="104"/>
                    </a:lnTo>
                    <a:lnTo>
                      <a:pt x="33" y="99"/>
                    </a:lnTo>
                    <a:lnTo>
                      <a:pt x="4" y="77"/>
                    </a:lnTo>
                    <a:lnTo>
                      <a:pt x="0" y="44"/>
                    </a:lnTo>
                    <a:lnTo>
                      <a:pt x="20" y="0"/>
                    </a:lnTo>
                    <a:lnTo>
                      <a:pt x="42" y="0"/>
                    </a:lnTo>
                    <a:lnTo>
                      <a:pt x="91" y="2"/>
                    </a:lnTo>
                    <a:lnTo>
                      <a:pt x="135" y="53"/>
                    </a:lnTo>
                    <a:lnTo>
                      <a:pt x="189" y="101"/>
                    </a:lnTo>
                    <a:lnTo>
                      <a:pt x="172" y="126"/>
                    </a:lnTo>
                    <a:lnTo>
                      <a:pt x="231" y="167"/>
                    </a:lnTo>
                    <a:lnTo>
                      <a:pt x="226" y="207"/>
                    </a:lnTo>
                    <a:lnTo>
                      <a:pt x="190" y="204"/>
                    </a:lnTo>
                    <a:lnTo>
                      <a:pt x="210" y="226"/>
                    </a:lnTo>
                    <a:lnTo>
                      <a:pt x="212" y="249"/>
                    </a:lnTo>
                    <a:lnTo>
                      <a:pt x="195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2" name="íṥḷídé"/>
              <p:cNvSpPr/>
              <p:nvPr/>
            </p:nvSpPr>
            <p:spPr bwMode="auto">
              <a:xfrm>
                <a:off x="4097" y="363"/>
                <a:ext cx="1103" cy="1474"/>
              </a:xfrm>
              <a:custGeom>
                <a:avLst/>
                <a:gdLst>
                  <a:gd name="T0" fmla="*/ 629 w 1103"/>
                  <a:gd name="T1" fmla="*/ 34 h 1474"/>
                  <a:gd name="T2" fmla="*/ 671 w 1103"/>
                  <a:gd name="T3" fmla="*/ 153 h 1474"/>
                  <a:gd name="T4" fmla="*/ 709 w 1103"/>
                  <a:gd name="T5" fmla="*/ 85 h 1474"/>
                  <a:gd name="T6" fmla="*/ 703 w 1103"/>
                  <a:gd name="T7" fmla="*/ 185 h 1474"/>
                  <a:gd name="T8" fmla="*/ 607 w 1103"/>
                  <a:gd name="T9" fmla="*/ 294 h 1474"/>
                  <a:gd name="T10" fmla="*/ 711 w 1103"/>
                  <a:gd name="T11" fmla="*/ 378 h 1474"/>
                  <a:gd name="T12" fmla="*/ 739 w 1103"/>
                  <a:gd name="T13" fmla="*/ 415 h 1474"/>
                  <a:gd name="T14" fmla="*/ 749 w 1103"/>
                  <a:gd name="T15" fmla="*/ 330 h 1474"/>
                  <a:gd name="T16" fmla="*/ 770 w 1103"/>
                  <a:gd name="T17" fmla="*/ 265 h 1474"/>
                  <a:gd name="T18" fmla="*/ 815 w 1103"/>
                  <a:gd name="T19" fmla="*/ 313 h 1474"/>
                  <a:gd name="T20" fmla="*/ 855 w 1103"/>
                  <a:gd name="T21" fmla="*/ 297 h 1474"/>
                  <a:gd name="T22" fmla="*/ 909 w 1103"/>
                  <a:gd name="T23" fmla="*/ 382 h 1474"/>
                  <a:gd name="T24" fmla="*/ 955 w 1103"/>
                  <a:gd name="T25" fmla="*/ 470 h 1474"/>
                  <a:gd name="T26" fmla="*/ 900 w 1103"/>
                  <a:gd name="T27" fmla="*/ 473 h 1474"/>
                  <a:gd name="T28" fmla="*/ 840 w 1103"/>
                  <a:gd name="T29" fmla="*/ 448 h 1474"/>
                  <a:gd name="T30" fmla="*/ 892 w 1103"/>
                  <a:gd name="T31" fmla="*/ 485 h 1474"/>
                  <a:gd name="T32" fmla="*/ 850 w 1103"/>
                  <a:gd name="T33" fmla="*/ 505 h 1474"/>
                  <a:gd name="T34" fmla="*/ 765 w 1103"/>
                  <a:gd name="T35" fmla="*/ 595 h 1474"/>
                  <a:gd name="T36" fmla="*/ 720 w 1103"/>
                  <a:gd name="T37" fmla="*/ 670 h 1474"/>
                  <a:gd name="T38" fmla="*/ 705 w 1103"/>
                  <a:gd name="T39" fmla="*/ 674 h 1474"/>
                  <a:gd name="T40" fmla="*/ 607 w 1103"/>
                  <a:gd name="T41" fmla="*/ 671 h 1474"/>
                  <a:gd name="T42" fmla="*/ 626 w 1103"/>
                  <a:gd name="T43" fmla="*/ 767 h 1474"/>
                  <a:gd name="T44" fmla="*/ 662 w 1103"/>
                  <a:gd name="T45" fmla="*/ 769 h 1474"/>
                  <a:gd name="T46" fmla="*/ 701 w 1103"/>
                  <a:gd name="T47" fmla="*/ 816 h 1474"/>
                  <a:gd name="T48" fmla="*/ 744 w 1103"/>
                  <a:gd name="T49" fmla="*/ 847 h 1474"/>
                  <a:gd name="T50" fmla="*/ 803 w 1103"/>
                  <a:gd name="T51" fmla="*/ 824 h 1474"/>
                  <a:gd name="T52" fmla="*/ 881 w 1103"/>
                  <a:gd name="T53" fmla="*/ 835 h 1474"/>
                  <a:gd name="T54" fmla="*/ 947 w 1103"/>
                  <a:gd name="T55" fmla="*/ 878 h 1474"/>
                  <a:gd name="T56" fmla="*/ 1026 w 1103"/>
                  <a:gd name="T57" fmla="*/ 943 h 1474"/>
                  <a:gd name="T58" fmla="*/ 1070 w 1103"/>
                  <a:gd name="T59" fmla="*/ 1034 h 1474"/>
                  <a:gd name="T60" fmla="*/ 1006 w 1103"/>
                  <a:gd name="T61" fmla="*/ 1130 h 1474"/>
                  <a:gd name="T62" fmla="*/ 944 w 1103"/>
                  <a:gd name="T63" fmla="*/ 1230 h 1474"/>
                  <a:gd name="T64" fmla="*/ 916 w 1103"/>
                  <a:gd name="T65" fmla="*/ 1266 h 1474"/>
                  <a:gd name="T66" fmla="*/ 833 w 1103"/>
                  <a:gd name="T67" fmla="*/ 1356 h 1474"/>
                  <a:gd name="T68" fmla="*/ 826 w 1103"/>
                  <a:gd name="T69" fmla="*/ 1405 h 1474"/>
                  <a:gd name="T70" fmla="*/ 837 w 1103"/>
                  <a:gd name="T71" fmla="*/ 1474 h 1474"/>
                  <a:gd name="T72" fmla="*/ 789 w 1103"/>
                  <a:gd name="T73" fmla="*/ 1295 h 1474"/>
                  <a:gd name="T74" fmla="*/ 752 w 1103"/>
                  <a:gd name="T75" fmla="*/ 1036 h 1474"/>
                  <a:gd name="T76" fmla="*/ 751 w 1103"/>
                  <a:gd name="T77" fmla="*/ 894 h 1474"/>
                  <a:gd name="T78" fmla="*/ 687 w 1103"/>
                  <a:gd name="T79" fmla="*/ 845 h 1474"/>
                  <a:gd name="T80" fmla="*/ 521 w 1103"/>
                  <a:gd name="T81" fmla="*/ 774 h 1474"/>
                  <a:gd name="T82" fmla="*/ 448 w 1103"/>
                  <a:gd name="T83" fmla="*/ 652 h 1474"/>
                  <a:gd name="T84" fmla="*/ 463 w 1103"/>
                  <a:gd name="T85" fmla="*/ 716 h 1474"/>
                  <a:gd name="T86" fmla="*/ 369 w 1103"/>
                  <a:gd name="T87" fmla="*/ 577 h 1474"/>
                  <a:gd name="T88" fmla="*/ 278 w 1103"/>
                  <a:gd name="T89" fmla="*/ 341 h 1474"/>
                  <a:gd name="T90" fmla="*/ 138 w 1103"/>
                  <a:gd name="T91" fmla="*/ 311 h 1474"/>
                  <a:gd name="T92" fmla="*/ 132 w 1103"/>
                  <a:gd name="T93" fmla="*/ 327 h 1474"/>
                  <a:gd name="T94" fmla="*/ 87 w 1103"/>
                  <a:gd name="T95" fmla="*/ 330 h 1474"/>
                  <a:gd name="T96" fmla="*/ 28 w 1103"/>
                  <a:gd name="T97" fmla="*/ 296 h 1474"/>
                  <a:gd name="T98" fmla="*/ 53 w 1103"/>
                  <a:gd name="T99" fmla="*/ 217 h 1474"/>
                  <a:gd name="T100" fmla="*/ 0 w 1103"/>
                  <a:gd name="T101" fmla="*/ 204 h 1474"/>
                  <a:gd name="T102" fmla="*/ 58 w 1103"/>
                  <a:gd name="T103" fmla="*/ 189 h 1474"/>
                  <a:gd name="T104" fmla="*/ 10 w 1103"/>
                  <a:gd name="T105" fmla="*/ 142 h 1474"/>
                  <a:gd name="T106" fmla="*/ 95 w 1103"/>
                  <a:gd name="T107" fmla="*/ 71 h 1474"/>
                  <a:gd name="T108" fmla="*/ 207 w 1103"/>
                  <a:gd name="T109" fmla="*/ 101 h 1474"/>
                  <a:gd name="T110" fmla="*/ 278 w 1103"/>
                  <a:gd name="T111" fmla="*/ 109 h 1474"/>
                  <a:gd name="T112" fmla="*/ 365 w 1103"/>
                  <a:gd name="T113" fmla="*/ 112 h 1474"/>
                  <a:gd name="T114" fmla="*/ 448 w 1103"/>
                  <a:gd name="T115" fmla="*/ 145 h 1474"/>
                  <a:gd name="T116" fmla="*/ 500 w 1103"/>
                  <a:gd name="T117" fmla="*/ 151 h 1474"/>
                  <a:gd name="T118" fmla="*/ 545 w 1103"/>
                  <a:gd name="T119" fmla="*/ 156 h 1474"/>
                  <a:gd name="T120" fmla="*/ 581 w 1103"/>
                  <a:gd name="T121" fmla="*/ 106 h 1474"/>
                  <a:gd name="T122" fmla="*/ 592 w 1103"/>
                  <a:gd name="T123" fmla="*/ 95 h 1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03" h="1474">
                    <a:moveTo>
                      <a:pt x="602" y="0"/>
                    </a:moveTo>
                    <a:lnTo>
                      <a:pt x="644" y="0"/>
                    </a:lnTo>
                    <a:lnTo>
                      <a:pt x="629" y="34"/>
                    </a:lnTo>
                    <a:lnTo>
                      <a:pt x="612" y="52"/>
                    </a:lnTo>
                    <a:lnTo>
                      <a:pt x="628" y="100"/>
                    </a:lnTo>
                    <a:lnTo>
                      <a:pt x="671" y="153"/>
                    </a:lnTo>
                    <a:lnTo>
                      <a:pt x="684" y="120"/>
                    </a:lnTo>
                    <a:lnTo>
                      <a:pt x="687" y="78"/>
                    </a:lnTo>
                    <a:lnTo>
                      <a:pt x="709" y="85"/>
                    </a:lnTo>
                    <a:lnTo>
                      <a:pt x="719" y="124"/>
                    </a:lnTo>
                    <a:lnTo>
                      <a:pt x="727" y="156"/>
                    </a:lnTo>
                    <a:lnTo>
                      <a:pt x="703" y="185"/>
                    </a:lnTo>
                    <a:lnTo>
                      <a:pt x="680" y="186"/>
                    </a:lnTo>
                    <a:lnTo>
                      <a:pt x="648" y="232"/>
                    </a:lnTo>
                    <a:lnTo>
                      <a:pt x="607" y="294"/>
                    </a:lnTo>
                    <a:lnTo>
                      <a:pt x="626" y="343"/>
                    </a:lnTo>
                    <a:lnTo>
                      <a:pt x="680" y="369"/>
                    </a:lnTo>
                    <a:lnTo>
                      <a:pt x="711" y="378"/>
                    </a:lnTo>
                    <a:lnTo>
                      <a:pt x="711" y="407"/>
                    </a:lnTo>
                    <a:lnTo>
                      <a:pt x="733" y="429"/>
                    </a:lnTo>
                    <a:lnTo>
                      <a:pt x="739" y="415"/>
                    </a:lnTo>
                    <a:lnTo>
                      <a:pt x="732" y="386"/>
                    </a:lnTo>
                    <a:lnTo>
                      <a:pt x="756" y="362"/>
                    </a:lnTo>
                    <a:lnTo>
                      <a:pt x="749" y="330"/>
                    </a:lnTo>
                    <a:lnTo>
                      <a:pt x="748" y="308"/>
                    </a:lnTo>
                    <a:lnTo>
                      <a:pt x="749" y="258"/>
                    </a:lnTo>
                    <a:lnTo>
                      <a:pt x="770" y="265"/>
                    </a:lnTo>
                    <a:lnTo>
                      <a:pt x="788" y="259"/>
                    </a:lnTo>
                    <a:lnTo>
                      <a:pt x="799" y="283"/>
                    </a:lnTo>
                    <a:lnTo>
                      <a:pt x="815" y="313"/>
                    </a:lnTo>
                    <a:lnTo>
                      <a:pt x="832" y="332"/>
                    </a:lnTo>
                    <a:lnTo>
                      <a:pt x="845" y="320"/>
                    </a:lnTo>
                    <a:lnTo>
                      <a:pt x="855" y="297"/>
                    </a:lnTo>
                    <a:lnTo>
                      <a:pt x="865" y="310"/>
                    </a:lnTo>
                    <a:lnTo>
                      <a:pt x="881" y="354"/>
                    </a:lnTo>
                    <a:lnTo>
                      <a:pt x="909" y="382"/>
                    </a:lnTo>
                    <a:lnTo>
                      <a:pt x="932" y="416"/>
                    </a:lnTo>
                    <a:lnTo>
                      <a:pt x="933" y="448"/>
                    </a:lnTo>
                    <a:lnTo>
                      <a:pt x="955" y="470"/>
                    </a:lnTo>
                    <a:lnTo>
                      <a:pt x="952" y="489"/>
                    </a:lnTo>
                    <a:lnTo>
                      <a:pt x="930" y="484"/>
                    </a:lnTo>
                    <a:lnTo>
                      <a:pt x="900" y="473"/>
                    </a:lnTo>
                    <a:lnTo>
                      <a:pt x="923" y="429"/>
                    </a:lnTo>
                    <a:lnTo>
                      <a:pt x="907" y="440"/>
                    </a:lnTo>
                    <a:lnTo>
                      <a:pt x="840" y="448"/>
                    </a:lnTo>
                    <a:lnTo>
                      <a:pt x="860" y="459"/>
                    </a:lnTo>
                    <a:lnTo>
                      <a:pt x="862" y="485"/>
                    </a:lnTo>
                    <a:lnTo>
                      <a:pt x="892" y="485"/>
                    </a:lnTo>
                    <a:lnTo>
                      <a:pt x="898" y="497"/>
                    </a:lnTo>
                    <a:lnTo>
                      <a:pt x="845" y="523"/>
                    </a:lnTo>
                    <a:lnTo>
                      <a:pt x="850" y="505"/>
                    </a:lnTo>
                    <a:lnTo>
                      <a:pt x="805" y="539"/>
                    </a:lnTo>
                    <a:lnTo>
                      <a:pt x="800" y="550"/>
                    </a:lnTo>
                    <a:lnTo>
                      <a:pt x="765" y="595"/>
                    </a:lnTo>
                    <a:lnTo>
                      <a:pt x="763" y="609"/>
                    </a:lnTo>
                    <a:lnTo>
                      <a:pt x="722" y="646"/>
                    </a:lnTo>
                    <a:lnTo>
                      <a:pt x="720" y="670"/>
                    </a:lnTo>
                    <a:lnTo>
                      <a:pt x="728" y="702"/>
                    </a:lnTo>
                    <a:lnTo>
                      <a:pt x="719" y="711"/>
                    </a:lnTo>
                    <a:lnTo>
                      <a:pt x="705" y="674"/>
                    </a:lnTo>
                    <a:lnTo>
                      <a:pt x="663" y="664"/>
                    </a:lnTo>
                    <a:lnTo>
                      <a:pt x="645" y="674"/>
                    </a:lnTo>
                    <a:lnTo>
                      <a:pt x="607" y="671"/>
                    </a:lnTo>
                    <a:lnTo>
                      <a:pt x="588" y="704"/>
                    </a:lnTo>
                    <a:lnTo>
                      <a:pt x="593" y="756"/>
                    </a:lnTo>
                    <a:lnTo>
                      <a:pt x="626" y="767"/>
                    </a:lnTo>
                    <a:lnTo>
                      <a:pt x="643" y="746"/>
                    </a:lnTo>
                    <a:lnTo>
                      <a:pt x="671" y="742"/>
                    </a:lnTo>
                    <a:lnTo>
                      <a:pt x="662" y="769"/>
                    </a:lnTo>
                    <a:lnTo>
                      <a:pt x="661" y="796"/>
                    </a:lnTo>
                    <a:lnTo>
                      <a:pt x="687" y="791"/>
                    </a:lnTo>
                    <a:lnTo>
                      <a:pt x="701" y="816"/>
                    </a:lnTo>
                    <a:lnTo>
                      <a:pt x="703" y="840"/>
                    </a:lnTo>
                    <a:lnTo>
                      <a:pt x="711" y="850"/>
                    </a:lnTo>
                    <a:lnTo>
                      <a:pt x="744" y="847"/>
                    </a:lnTo>
                    <a:lnTo>
                      <a:pt x="751" y="855"/>
                    </a:lnTo>
                    <a:lnTo>
                      <a:pt x="777" y="831"/>
                    </a:lnTo>
                    <a:lnTo>
                      <a:pt x="803" y="824"/>
                    </a:lnTo>
                    <a:lnTo>
                      <a:pt x="810" y="828"/>
                    </a:lnTo>
                    <a:lnTo>
                      <a:pt x="853" y="840"/>
                    </a:lnTo>
                    <a:lnTo>
                      <a:pt x="881" y="835"/>
                    </a:lnTo>
                    <a:lnTo>
                      <a:pt x="897" y="858"/>
                    </a:lnTo>
                    <a:lnTo>
                      <a:pt x="914" y="869"/>
                    </a:lnTo>
                    <a:lnTo>
                      <a:pt x="947" y="878"/>
                    </a:lnTo>
                    <a:lnTo>
                      <a:pt x="974" y="902"/>
                    </a:lnTo>
                    <a:lnTo>
                      <a:pt x="977" y="925"/>
                    </a:lnTo>
                    <a:lnTo>
                      <a:pt x="1026" y="943"/>
                    </a:lnTo>
                    <a:lnTo>
                      <a:pt x="1086" y="966"/>
                    </a:lnTo>
                    <a:lnTo>
                      <a:pt x="1103" y="984"/>
                    </a:lnTo>
                    <a:lnTo>
                      <a:pt x="1070" y="1034"/>
                    </a:lnTo>
                    <a:lnTo>
                      <a:pt x="1063" y="1088"/>
                    </a:lnTo>
                    <a:lnTo>
                      <a:pt x="1043" y="1118"/>
                    </a:lnTo>
                    <a:lnTo>
                      <a:pt x="1006" y="1130"/>
                    </a:lnTo>
                    <a:lnTo>
                      <a:pt x="990" y="1155"/>
                    </a:lnTo>
                    <a:lnTo>
                      <a:pt x="979" y="1179"/>
                    </a:lnTo>
                    <a:lnTo>
                      <a:pt x="944" y="1230"/>
                    </a:lnTo>
                    <a:lnTo>
                      <a:pt x="918" y="1235"/>
                    </a:lnTo>
                    <a:lnTo>
                      <a:pt x="923" y="1247"/>
                    </a:lnTo>
                    <a:lnTo>
                      <a:pt x="916" y="1266"/>
                    </a:lnTo>
                    <a:lnTo>
                      <a:pt x="875" y="1286"/>
                    </a:lnTo>
                    <a:lnTo>
                      <a:pt x="860" y="1316"/>
                    </a:lnTo>
                    <a:lnTo>
                      <a:pt x="833" y="1356"/>
                    </a:lnTo>
                    <a:lnTo>
                      <a:pt x="847" y="1366"/>
                    </a:lnTo>
                    <a:lnTo>
                      <a:pt x="841" y="1387"/>
                    </a:lnTo>
                    <a:lnTo>
                      <a:pt x="826" y="1405"/>
                    </a:lnTo>
                    <a:lnTo>
                      <a:pt x="827" y="1433"/>
                    </a:lnTo>
                    <a:lnTo>
                      <a:pt x="859" y="1466"/>
                    </a:lnTo>
                    <a:lnTo>
                      <a:pt x="837" y="1474"/>
                    </a:lnTo>
                    <a:lnTo>
                      <a:pt x="807" y="1461"/>
                    </a:lnTo>
                    <a:lnTo>
                      <a:pt x="780" y="1409"/>
                    </a:lnTo>
                    <a:lnTo>
                      <a:pt x="789" y="1295"/>
                    </a:lnTo>
                    <a:lnTo>
                      <a:pt x="782" y="1257"/>
                    </a:lnTo>
                    <a:lnTo>
                      <a:pt x="814" y="1076"/>
                    </a:lnTo>
                    <a:lnTo>
                      <a:pt x="752" y="1036"/>
                    </a:lnTo>
                    <a:lnTo>
                      <a:pt x="725" y="963"/>
                    </a:lnTo>
                    <a:lnTo>
                      <a:pt x="727" y="930"/>
                    </a:lnTo>
                    <a:lnTo>
                      <a:pt x="751" y="894"/>
                    </a:lnTo>
                    <a:lnTo>
                      <a:pt x="743" y="859"/>
                    </a:lnTo>
                    <a:lnTo>
                      <a:pt x="722" y="866"/>
                    </a:lnTo>
                    <a:lnTo>
                      <a:pt x="687" y="845"/>
                    </a:lnTo>
                    <a:lnTo>
                      <a:pt x="662" y="816"/>
                    </a:lnTo>
                    <a:lnTo>
                      <a:pt x="609" y="798"/>
                    </a:lnTo>
                    <a:lnTo>
                      <a:pt x="521" y="774"/>
                    </a:lnTo>
                    <a:lnTo>
                      <a:pt x="507" y="723"/>
                    </a:lnTo>
                    <a:lnTo>
                      <a:pt x="458" y="647"/>
                    </a:lnTo>
                    <a:lnTo>
                      <a:pt x="448" y="652"/>
                    </a:lnTo>
                    <a:lnTo>
                      <a:pt x="469" y="697"/>
                    </a:lnTo>
                    <a:lnTo>
                      <a:pt x="487" y="730"/>
                    </a:lnTo>
                    <a:lnTo>
                      <a:pt x="463" y="716"/>
                    </a:lnTo>
                    <a:lnTo>
                      <a:pt x="448" y="687"/>
                    </a:lnTo>
                    <a:lnTo>
                      <a:pt x="421" y="635"/>
                    </a:lnTo>
                    <a:lnTo>
                      <a:pt x="369" y="577"/>
                    </a:lnTo>
                    <a:lnTo>
                      <a:pt x="366" y="496"/>
                    </a:lnTo>
                    <a:lnTo>
                      <a:pt x="336" y="440"/>
                    </a:lnTo>
                    <a:lnTo>
                      <a:pt x="278" y="341"/>
                    </a:lnTo>
                    <a:lnTo>
                      <a:pt x="212" y="301"/>
                    </a:lnTo>
                    <a:lnTo>
                      <a:pt x="162" y="294"/>
                    </a:lnTo>
                    <a:lnTo>
                      <a:pt x="138" y="311"/>
                    </a:lnTo>
                    <a:lnTo>
                      <a:pt x="138" y="289"/>
                    </a:lnTo>
                    <a:lnTo>
                      <a:pt x="116" y="312"/>
                    </a:lnTo>
                    <a:lnTo>
                      <a:pt x="132" y="327"/>
                    </a:lnTo>
                    <a:lnTo>
                      <a:pt x="19" y="392"/>
                    </a:lnTo>
                    <a:lnTo>
                      <a:pt x="40" y="368"/>
                    </a:lnTo>
                    <a:lnTo>
                      <a:pt x="87" y="330"/>
                    </a:lnTo>
                    <a:lnTo>
                      <a:pt x="70" y="321"/>
                    </a:lnTo>
                    <a:lnTo>
                      <a:pt x="53" y="321"/>
                    </a:lnTo>
                    <a:lnTo>
                      <a:pt x="28" y="296"/>
                    </a:lnTo>
                    <a:lnTo>
                      <a:pt x="21" y="261"/>
                    </a:lnTo>
                    <a:lnTo>
                      <a:pt x="58" y="240"/>
                    </a:lnTo>
                    <a:lnTo>
                      <a:pt x="53" y="217"/>
                    </a:lnTo>
                    <a:lnTo>
                      <a:pt x="44" y="227"/>
                    </a:lnTo>
                    <a:lnTo>
                      <a:pt x="28" y="225"/>
                    </a:lnTo>
                    <a:lnTo>
                      <a:pt x="0" y="204"/>
                    </a:lnTo>
                    <a:lnTo>
                      <a:pt x="29" y="180"/>
                    </a:lnTo>
                    <a:lnTo>
                      <a:pt x="47" y="195"/>
                    </a:lnTo>
                    <a:lnTo>
                      <a:pt x="58" y="189"/>
                    </a:lnTo>
                    <a:lnTo>
                      <a:pt x="47" y="174"/>
                    </a:lnTo>
                    <a:lnTo>
                      <a:pt x="35" y="161"/>
                    </a:lnTo>
                    <a:lnTo>
                      <a:pt x="10" y="142"/>
                    </a:lnTo>
                    <a:lnTo>
                      <a:pt x="34" y="127"/>
                    </a:lnTo>
                    <a:lnTo>
                      <a:pt x="63" y="81"/>
                    </a:lnTo>
                    <a:lnTo>
                      <a:pt x="95" y="71"/>
                    </a:lnTo>
                    <a:lnTo>
                      <a:pt x="132" y="87"/>
                    </a:lnTo>
                    <a:lnTo>
                      <a:pt x="156" y="92"/>
                    </a:lnTo>
                    <a:lnTo>
                      <a:pt x="207" y="101"/>
                    </a:lnTo>
                    <a:lnTo>
                      <a:pt x="245" y="119"/>
                    </a:lnTo>
                    <a:lnTo>
                      <a:pt x="261" y="128"/>
                    </a:lnTo>
                    <a:lnTo>
                      <a:pt x="278" y="109"/>
                    </a:lnTo>
                    <a:lnTo>
                      <a:pt x="299" y="106"/>
                    </a:lnTo>
                    <a:lnTo>
                      <a:pt x="333" y="99"/>
                    </a:lnTo>
                    <a:lnTo>
                      <a:pt x="365" y="112"/>
                    </a:lnTo>
                    <a:lnTo>
                      <a:pt x="398" y="119"/>
                    </a:lnTo>
                    <a:lnTo>
                      <a:pt x="430" y="127"/>
                    </a:lnTo>
                    <a:lnTo>
                      <a:pt x="448" y="145"/>
                    </a:lnTo>
                    <a:lnTo>
                      <a:pt x="442" y="155"/>
                    </a:lnTo>
                    <a:lnTo>
                      <a:pt x="481" y="148"/>
                    </a:lnTo>
                    <a:lnTo>
                      <a:pt x="500" y="151"/>
                    </a:lnTo>
                    <a:lnTo>
                      <a:pt x="491" y="142"/>
                    </a:lnTo>
                    <a:lnTo>
                      <a:pt x="520" y="138"/>
                    </a:lnTo>
                    <a:lnTo>
                      <a:pt x="545" y="156"/>
                    </a:lnTo>
                    <a:lnTo>
                      <a:pt x="574" y="150"/>
                    </a:lnTo>
                    <a:lnTo>
                      <a:pt x="568" y="125"/>
                    </a:lnTo>
                    <a:lnTo>
                      <a:pt x="581" y="106"/>
                    </a:lnTo>
                    <a:lnTo>
                      <a:pt x="604" y="131"/>
                    </a:lnTo>
                    <a:lnTo>
                      <a:pt x="610" y="118"/>
                    </a:lnTo>
                    <a:lnTo>
                      <a:pt x="592" y="95"/>
                    </a:lnTo>
                    <a:lnTo>
                      <a:pt x="599" y="65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3" name="îSḻiḍé"/>
              <p:cNvSpPr/>
              <p:nvPr/>
            </p:nvSpPr>
            <p:spPr bwMode="auto">
              <a:xfrm>
                <a:off x="4642" y="364"/>
                <a:ext cx="45" cy="72"/>
              </a:xfrm>
              <a:custGeom>
                <a:avLst/>
                <a:gdLst>
                  <a:gd name="T0" fmla="*/ 23 w 45"/>
                  <a:gd name="T1" fmla="*/ 0 h 72"/>
                  <a:gd name="T2" fmla="*/ 15 w 45"/>
                  <a:gd name="T3" fmla="*/ 20 h 72"/>
                  <a:gd name="T4" fmla="*/ 0 w 45"/>
                  <a:gd name="T5" fmla="*/ 27 h 72"/>
                  <a:gd name="T6" fmla="*/ 12 w 45"/>
                  <a:gd name="T7" fmla="*/ 39 h 72"/>
                  <a:gd name="T8" fmla="*/ 33 w 45"/>
                  <a:gd name="T9" fmla="*/ 72 h 72"/>
                  <a:gd name="T10" fmla="*/ 38 w 45"/>
                  <a:gd name="T11" fmla="*/ 51 h 72"/>
                  <a:gd name="T12" fmla="*/ 45 w 45"/>
                  <a:gd name="T13" fmla="*/ 20 h 72"/>
                  <a:gd name="T14" fmla="*/ 23 w 45"/>
                  <a:gd name="T1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72">
                    <a:moveTo>
                      <a:pt x="23" y="0"/>
                    </a:moveTo>
                    <a:lnTo>
                      <a:pt x="15" y="20"/>
                    </a:lnTo>
                    <a:lnTo>
                      <a:pt x="0" y="27"/>
                    </a:lnTo>
                    <a:lnTo>
                      <a:pt x="12" y="39"/>
                    </a:lnTo>
                    <a:lnTo>
                      <a:pt x="33" y="72"/>
                    </a:lnTo>
                    <a:lnTo>
                      <a:pt x="38" y="51"/>
                    </a:lnTo>
                    <a:lnTo>
                      <a:pt x="45" y="2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4" name="ïšļídé"/>
              <p:cNvSpPr/>
              <p:nvPr/>
            </p:nvSpPr>
            <p:spPr bwMode="auto">
              <a:xfrm>
                <a:off x="4794" y="1090"/>
                <a:ext cx="70" cy="28"/>
              </a:xfrm>
              <a:custGeom>
                <a:avLst/>
                <a:gdLst>
                  <a:gd name="T0" fmla="*/ 0 w 70"/>
                  <a:gd name="T1" fmla="*/ 10 h 28"/>
                  <a:gd name="T2" fmla="*/ 12 w 70"/>
                  <a:gd name="T3" fmla="*/ 0 h 28"/>
                  <a:gd name="T4" fmla="*/ 49 w 70"/>
                  <a:gd name="T5" fmla="*/ 9 h 28"/>
                  <a:gd name="T6" fmla="*/ 70 w 70"/>
                  <a:gd name="T7" fmla="*/ 28 h 28"/>
                  <a:gd name="T8" fmla="*/ 47 w 70"/>
                  <a:gd name="T9" fmla="*/ 24 h 28"/>
                  <a:gd name="T10" fmla="*/ 0 w 70"/>
                  <a:gd name="T11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8">
                    <a:moveTo>
                      <a:pt x="0" y="10"/>
                    </a:moveTo>
                    <a:lnTo>
                      <a:pt x="12" y="0"/>
                    </a:lnTo>
                    <a:lnTo>
                      <a:pt x="49" y="9"/>
                    </a:lnTo>
                    <a:lnTo>
                      <a:pt x="70" y="28"/>
                    </a:lnTo>
                    <a:lnTo>
                      <a:pt x="47" y="24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5" name="iş1îḑê"/>
              <p:cNvSpPr/>
              <p:nvPr/>
            </p:nvSpPr>
            <p:spPr bwMode="auto">
              <a:xfrm>
                <a:off x="4879" y="1118"/>
                <a:ext cx="61" cy="19"/>
              </a:xfrm>
              <a:custGeom>
                <a:avLst/>
                <a:gdLst>
                  <a:gd name="T0" fmla="*/ 0 w 48"/>
                  <a:gd name="T1" fmla="*/ 13 h 15"/>
                  <a:gd name="T2" fmla="*/ 6 w 48"/>
                  <a:gd name="T3" fmla="*/ 1 h 15"/>
                  <a:gd name="T4" fmla="*/ 36 w 48"/>
                  <a:gd name="T5" fmla="*/ 2 h 15"/>
                  <a:gd name="T6" fmla="*/ 48 w 48"/>
                  <a:gd name="T7" fmla="*/ 15 h 15"/>
                  <a:gd name="T8" fmla="*/ 18 w 48"/>
                  <a:gd name="T9" fmla="*/ 12 h 15"/>
                  <a:gd name="T10" fmla="*/ 0 w 48"/>
                  <a:gd name="T1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5">
                    <a:moveTo>
                      <a:pt x="0" y="13"/>
                    </a:moveTo>
                    <a:cubicBezTo>
                      <a:pt x="0" y="13"/>
                      <a:pt x="1" y="0"/>
                      <a:pt x="6" y="1"/>
                    </a:cubicBezTo>
                    <a:cubicBezTo>
                      <a:pt x="12" y="2"/>
                      <a:pt x="36" y="2"/>
                      <a:pt x="36" y="2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18" y="12"/>
                      <a:pt x="18" y="12"/>
                      <a:pt x="18" y="12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6" name="íṥlíďê"/>
              <p:cNvSpPr/>
              <p:nvPr/>
            </p:nvSpPr>
            <p:spPr bwMode="auto">
              <a:xfrm>
                <a:off x="4841" y="1130"/>
                <a:ext cx="19" cy="11"/>
              </a:xfrm>
              <a:custGeom>
                <a:avLst/>
                <a:gdLst>
                  <a:gd name="T0" fmla="*/ 4 w 19"/>
                  <a:gd name="T1" fmla="*/ 0 h 11"/>
                  <a:gd name="T2" fmla="*/ 18 w 19"/>
                  <a:gd name="T3" fmla="*/ 2 h 11"/>
                  <a:gd name="T4" fmla="*/ 19 w 19"/>
                  <a:gd name="T5" fmla="*/ 11 h 11"/>
                  <a:gd name="T6" fmla="*/ 0 w 19"/>
                  <a:gd name="T7" fmla="*/ 8 h 11"/>
                  <a:gd name="T8" fmla="*/ 4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4" y="0"/>
                    </a:moveTo>
                    <a:lnTo>
                      <a:pt x="18" y="2"/>
                    </a:lnTo>
                    <a:lnTo>
                      <a:pt x="19" y="11"/>
                    </a:lnTo>
                    <a:lnTo>
                      <a:pt x="0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7" name="ï$lïḍé"/>
              <p:cNvSpPr/>
              <p:nvPr/>
            </p:nvSpPr>
            <p:spPr bwMode="auto">
              <a:xfrm>
                <a:off x="5601" y="212"/>
                <a:ext cx="45" cy="62"/>
              </a:xfrm>
              <a:custGeom>
                <a:avLst/>
                <a:gdLst>
                  <a:gd name="T0" fmla="*/ 45 w 45"/>
                  <a:gd name="T1" fmla="*/ 0 h 62"/>
                  <a:gd name="T2" fmla="*/ 36 w 45"/>
                  <a:gd name="T3" fmla="*/ 34 h 62"/>
                  <a:gd name="T4" fmla="*/ 29 w 45"/>
                  <a:gd name="T5" fmla="*/ 62 h 62"/>
                  <a:gd name="T6" fmla="*/ 4 w 45"/>
                  <a:gd name="T7" fmla="*/ 29 h 62"/>
                  <a:gd name="T8" fmla="*/ 0 w 45"/>
                  <a:gd name="T9" fmla="*/ 9 h 62"/>
                  <a:gd name="T10" fmla="*/ 45 w 45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2">
                    <a:moveTo>
                      <a:pt x="45" y="0"/>
                    </a:moveTo>
                    <a:lnTo>
                      <a:pt x="36" y="34"/>
                    </a:lnTo>
                    <a:lnTo>
                      <a:pt x="29" y="62"/>
                    </a:lnTo>
                    <a:lnTo>
                      <a:pt x="4" y="29"/>
                    </a:lnTo>
                    <a:lnTo>
                      <a:pt x="0" y="9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8" name="i$liḍe"/>
              <p:cNvSpPr/>
              <p:nvPr/>
            </p:nvSpPr>
            <p:spPr bwMode="auto">
              <a:xfrm>
                <a:off x="6699" y="311"/>
                <a:ext cx="40" cy="25"/>
              </a:xfrm>
              <a:custGeom>
                <a:avLst/>
                <a:gdLst>
                  <a:gd name="T0" fmla="*/ 40 w 40"/>
                  <a:gd name="T1" fmla="*/ 14 h 25"/>
                  <a:gd name="T2" fmla="*/ 0 w 40"/>
                  <a:gd name="T3" fmla="*/ 0 h 25"/>
                  <a:gd name="T4" fmla="*/ 6 w 40"/>
                  <a:gd name="T5" fmla="*/ 15 h 25"/>
                  <a:gd name="T6" fmla="*/ 24 w 40"/>
                  <a:gd name="T7" fmla="*/ 25 h 25"/>
                  <a:gd name="T8" fmla="*/ 40 w 40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">
                    <a:moveTo>
                      <a:pt x="40" y="14"/>
                    </a:moveTo>
                    <a:lnTo>
                      <a:pt x="0" y="0"/>
                    </a:lnTo>
                    <a:lnTo>
                      <a:pt x="6" y="15"/>
                    </a:lnTo>
                    <a:lnTo>
                      <a:pt x="24" y="25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19" name="iṥḷîḍe"/>
              <p:cNvSpPr/>
              <p:nvPr/>
            </p:nvSpPr>
            <p:spPr bwMode="auto">
              <a:xfrm>
                <a:off x="6620" y="288"/>
                <a:ext cx="54" cy="49"/>
              </a:xfrm>
              <a:custGeom>
                <a:avLst/>
                <a:gdLst>
                  <a:gd name="T0" fmla="*/ 38 w 54"/>
                  <a:gd name="T1" fmla="*/ 2 h 49"/>
                  <a:gd name="T2" fmla="*/ 18 w 54"/>
                  <a:gd name="T3" fmla="*/ 0 h 49"/>
                  <a:gd name="T4" fmla="*/ 0 w 54"/>
                  <a:gd name="T5" fmla="*/ 29 h 49"/>
                  <a:gd name="T6" fmla="*/ 20 w 54"/>
                  <a:gd name="T7" fmla="*/ 49 h 49"/>
                  <a:gd name="T8" fmla="*/ 54 w 54"/>
                  <a:gd name="T9" fmla="*/ 42 h 49"/>
                  <a:gd name="T10" fmla="*/ 38 w 54"/>
                  <a:gd name="T11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49">
                    <a:moveTo>
                      <a:pt x="38" y="2"/>
                    </a:moveTo>
                    <a:lnTo>
                      <a:pt x="18" y="0"/>
                    </a:lnTo>
                    <a:lnTo>
                      <a:pt x="0" y="29"/>
                    </a:lnTo>
                    <a:lnTo>
                      <a:pt x="20" y="49"/>
                    </a:lnTo>
                    <a:lnTo>
                      <a:pt x="54" y="4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</p:grpSp>
        <p:sp>
          <p:nvSpPr>
            <p:cNvPr id="135" name="íşļîḑê"/>
            <p:cNvSpPr/>
            <p:nvPr/>
          </p:nvSpPr>
          <p:spPr>
            <a:xfrm>
              <a:off x="10198031" y="1112481"/>
              <a:ext cx="381070" cy="38106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sp>
          <p:nvSpPr>
            <p:cNvPr id="136" name="iṣ1îďé"/>
            <p:cNvSpPr/>
            <p:nvPr/>
          </p:nvSpPr>
          <p:spPr>
            <a:xfrm>
              <a:off x="10494738" y="2748158"/>
              <a:ext cx="281912" cy="281912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37" name="iṡ1ïde"/>
            <p:cNvSpPr/>
            <p:nvPr/>
          </p:nvSpPr>
          <p:spPr>
            <a:xfrm>
              <a:off x="6951454" y="2517901"/>
              <a:ext cx="281912" cy="281912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38" name="íSļïḋê"/>
            <p:cNvSpPr/>
            <p:nvPr/>
          </p:nvSpPr>
          <p:spPr>
            <a:xfrm>
              <a:off x="6022263" y="1655914"/>
              <a:ext cx="281912" cy="28191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39" name="íšľïḑê"/>
            <p:cNvSpPr/>
            <p:nvPr/>
          </p:nvSpPr>
          <p:spPr>
            <a:xfrm>
              <a:off x="5864173" y="875763"/>
              <a:ext cx="281912" cy="28191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40" name="íŝ1iďê"/>
            <p:cNvSpPr/>
            <p:nvPr/>
          </p:nvSpPr>
          <p:spPr>
            <a:xfrm>
              <a:off x="9556717" y="1214126"/>
              <a:ext cx="203589" cy="2035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1" name="í$ļíḓê"/>
            <p:cNvSpPr/>
            <p:nvPr/>
          </p:nvSpPr>
          <p:spPr>
            <a:xfrm>
              <a:off x="8337869" y="843290"/>
              <a:ext cx="203589" cy="2035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2" name="îṡľîďe"/>
            <p:cNvSpPr/>
            <p:nvPr/>
          </p:nvSpPr>
          <p:spPr>
            <a:xfrm>
              <a:off x="10018778" y="1626627"/>
              <a:ext cx="203589" cy="2035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3" name="i$ľíḋè"/>
            <p:cNvSpPr/>
            <p:nvPr/>
          </p:nvSpPr>
          <p:spPr>
            <a:xfrm>
              <a:off x="8260828" y="2861668"/>
              <a:ext cx="203589" cy="2035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4" name="îṡļîḋê"/>
            <p:cNvSpPr/>
            <p:nvPr/>
          </p:nvSpPr>
          <p:spPr>
            <a:xfrm>
              <a:off x="9634254" y="2253557"/>
              <a:ext cx="203589" cy="2035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70718" y="431989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ís1iḍe"/>
            <p:cNvSpPr txBox="1"/>
            <p:nvPr/>
          </p:nvSpPr>
          <p:spPr>
            <a:xfrm>
              <a:off x="673099" y="1510965"/>
              <a:ext cx="4714958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0000" lnSpcReduction="2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7" name="îşľiḑê"/>
            <p:cNvSpPr txBox="1"/>
            <p:nvPr/>
          </p:nvSpPr>
          <p:spPr>
            <a:xfrm>
              <a:off x="673101" y="2092891"/>
              <a:ext cx="4714956" cy="9207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48" name="íS1íḍe"/>
            <p:cNvGrpSpPr/>
            <p:nvPr/>
          </p:nvGrpSpPr>
          <p:grpSpPr>
            <a:xfrm>
              <a:off x="1879650" y="3936183"/>
              <a:ext cx="767418" cy="767418"/>
              <a:chOff x="1025999" y="1411000"/>
              <a:chExt cx="767418" cy="767418"/>
            </a:xfrm>
          </p:grpSpPr>
          <p:sp>
            <p:nvSpPr>
              <p:cNvPr id="161" name="î$ľîḋê"/>
              <p:cNvSpPr/>
              <p:nvPr/>
            </p:nvSpPr>
            <p:spPr bwMode="auto">
              <a:xfrm>
                <a:off x="1025999" y="1411000"/>
                <a:ext cx="767418" cy="76741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2" name="îṧḻíďè"/>
              <p:cNvSpPr/>
              <p:nvPr/>
            </p:nvSpPr>
            <p:spPr bwMode="auto">
              <a:xfrm>
                <a:off x="1203096" y="1592753"/>
                <a:ext cx="413225" cy="403914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49" name="îṧlîḑê"/>
            <p:cNvGrpSpPr/>
            <p:nvPr/>
          </p:nvGrpSpPr>
          <p:grpSpPr>
            <a:xfrm>
              <a:off x="5705940" y="3936183"/>
              <a:ext cx="767418" cy="767418"/>
              <a:chOff x="1025999" y="1411000"/>
              <a:chExt cx="767418" cy="767418"/>
            </a:xfrm>
          </p:grpSpPr>
          <p:sp>
            <p:nvSpPr>
              <p:cNvPr id="159" name="îšľîḓé"/>
              <p:cNvSpPr/>
              <p:nvPr/>
            </p:nvSpPr>
            <p:spPr bwMode="auto">
              <a:xfrm>
                <a:off x="1025999" y="1411000"/>
                <a:ext cx="767418" cy="76741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0" name="íṣḻïḓé"/>
              <p:cNvSpPr/>
              <p:nvPr/>
            </p:nvSpPr>
            <p:spPr bwMode="auto">
              <a:xfrm>
                <a:off x="1203096" y="1592753"/>
                <a:ext cx="413225" cy="403914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50" name="îśḻíḑê"/>
            <p:cNvGrpSpPr/>
            <p:nvPr/>
          </p:nvGrpSpPr>
          <p:grpSpPr>
            <a:xfrm>
              <a:off x="9532230" y="3936183"/>
              <a:ext cx="767418" cy="767418"/>
              <a:chOff x="1025999" y="1411000"/>
              <a:chExt cx="767418" cy="767418"/>
            </a:xfrm>
          </p:grpSpPr>
          <p:sp>
            <p:nvSpPr>
              <p:cNvPr id="157" name="ïṣḻidê"/>
              <p:cNvSpPr/>
              <p:nvPr/>
            </p:nvSpPr>
            <p:spPr bwMode="auto">
              <a:xfrm>
                <a:off x="1025999" y="1411000"/>
                <a:ext cx="767418" cy="76741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58" name="îşļîḓe"/>
              <p:cNvSpPr/>
              <p:nvPr/>
            </p:nvSpPr>
            <p:spPr bwMode="auto">
              <a:xfrm>
                <a:off x="1203096" y="1592753"/>
                <a:ext cx="413225" cy="403914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151" name="iš1îḋé"/>
            <p:cNvSpPr/>
            <p:nvPr/>
          </p:nvSpPr>
          <p:spPr bwMode="auto">
            <a:xfrm>
              <a:off x="4486690" y="5361650"/>
              <a:ext cx="3205919" cy="772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 </a:t>
              </a:r>
              <a:endParaRPr lang="en-US" altLang="zh-CN" sz="1100" dirty="0"/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52" name="ïslîḍé"/>
            <p:cNvSpPr txBox="1"/>
            <p:nvPr/>
          </p:nvSpPr>
          <p:spPr bwMode="auto">
            <a:xfrm>
              <a:off x="4486690" y="4875271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i="1" dirty="0"/>
                <a:t>Text here</a:t>
              </a:r>
              <a:endParaRPr lang="en-US" altLang="zh-CN" sz="1600" b="1" i="1" dirty="0"/>
            </a:p>
          </p:txBody>
        </p:sp>
        <p:sp>
          <p:nvSpPr>
            <p:cNvPr id="153" name="îšlïḓê"/>
            <p:cNvSpPr/>
            <p:nvPr/>
          </p:nvSpPr>
          <p:spPr bwMode="auto">
            <a:xfrm>
              <a:off x="8312980" y="5361650"/>
              <a:ext cx="3205919" cy="772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 </a:t>
              </a:r>
              <a:endParaRPr lang="en-US" altLang="zh-CN" sz="1100" dirty="0"/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54" name="ïşľîďé"/>
            <p:cNvSpPr txBox="1"/>
            <p:nvPr/>
          </p:nvSpPr>
          <p:spPr bwMode="auto">
            <a:xfrm>
              <a:off x="8312980" y="4875271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i="1" dirty="0"/>
                <a:t>Text here</a:t>
              </a:r>
              <a:endParaRPr lang="en-US" altLang="zh-CN" sz="1600" b="1" i="1" dirty="0"/>
            </a:p>
          </p:txBody>
        </p:sp>
        <p:sp>
          <p:nvSpPr>
            <p:cNvPr id="155" name="ïṡḷiḑê"/>
            <p:cNvSpPr/>
            <p:nvPr/>
          </p:nvSpPr>
          <p:spPr bwMode="auto">
            <a:xfrm>
              <a:off x="660400" y="5361650"/>
              <a:ext cx="3205919" cy="772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 </a:t>
              </a:r>
              <a:endParaRPr lang="en-US" altLang="zh-CN" sz="1100" dirty="0"/>
            </a:p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56" name="îS1íḓê"/>
            <p:cNvSpPr txBox="1"/>
            <p:nvPr/>
          </p:nvSpPr>
          <p:spPr bwMode="auto">
            <a:xfrm>
              <a:off x="660400" y="4875271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i="1" dirty="0"/>
                <a:t>Text here</a:t>
              </a:r>
              <a:endParaRPr lang="en-US" altLang="zh-CN" sz="1600" b="1" i="1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60" name="20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56" y="1380962"/>
            <a:ext cx="10842688" cy="4502475"/>
            <a:chOff x="673100" y="1141604"/>
            <a:chExt cx="10842688" cy="4502475"/>
          </a:xfrm>
        </p:grpSpPr>
        <p:grpSp>
          <p:nvGrpSpPr>
            <p:cNvPr id="62" name="îṥḻïďé"/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  <a:solidFill>
              <a:schemeClr val="accent1"/>
            </a:solidFill>
          </p:grpSpPr>
          <p:sp>
            <p:nvSpPr>
              <p:cNvPr id="96" name="ïSľïḍé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7" name="işḻîḓé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8" name="íS1iḓé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9" name="i$líďê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63" name="ïṡļiďè"/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  <a:solidFill>
              <a:schemeClr val="accent1"/>
            </a:solidFill>
          </p:grpSpPr>
          <p:sp>
            <p:nvSpPr>
              <p:cNvPr id="92" name="iSḻïďé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íSļïḋê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íšľíďe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íSḻïḍé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išļiďè"/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8" name="işľïḋe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9" name="íṩlíḑè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0" name="îṡḻíḋé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1" name="ïṩḷiḑê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65" name="îS1îde"/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4" name="íṧlidê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5" name="iṡļiḑe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6" name="iśḻíḍê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7" name="îsliḓé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66" name="isḷiďê"/>
            <p:cNvSpPr/>
            <p:nvPr/>
          </p:nvSpPr>
          <p:spPr bwMode="auto">
            <a:xfrm>
              <a:off x="4765150" y="3239283"/>
              <a:ext cx="390823" cy="306003"/>
            </a:xfrm>
            <a:custGeom>
              <a:avLst/>
              <a:gdLst>
                <a:gd name="connsiteX0" fmla="*/ 474067 w 538647"/>
                <a:gd name="connsiteY0" fmla="*/ 243115 h 421745"/>
                <a:gd name="connsiteX1" fmla="*/ 532189 w 538647"/>
                <a:gd name="connsiteY1" fmla="*/ 243115 h 421745"/>
                <a:gd name="connsiteX2" fmla="*/ 538647 w 538647"/>
                <a:gd name="connsiteY2" fmla="*/ 251724 h 421745"/>
                <a:gd name="connsiteX3" fmla="*/ 538647 w 538647"/>
                <a:gd name="connsiteY3" fmla="*/ 415289 h 421745"/>
                <a:gd name="connsiteX4" fmla="*/ 532189 w 538647"/>
                <a:gd name="connsiteY4" fmla="*/ 421745 h 421745"/>
                <a:gd name="connsiteX5" fmla="*/ 474067 w 538647"/>
                <a:gd name="connsiteY5" fmla="*/ 421745 h 421745"/>
                <a:gd name="connsiteX6" fmla="*/ 467609 w 538647"/>
                <a:gd name="connsiteY6" fmla="*/ 415289 h 421745"/>
                <a:gd name="connsiteX7" fmla="*/ 467609 w 538647"/>
                <a:gd name="connsiteY7" fmla="*/ 251724 h 421745"/>
                <a:gd name="connsiteX8" fmla="*/ 474067 w 538647"/>
                <a:gd name="connsiteY8" fmla="*/ 243115 h 421745"/>
                <a:gd name="connsiteX9" fmla="*/ 8601 w 538647"/>
                <a:gd name="connsiteY9" fmla="*/ 243115 h 421745"/>
                <a:gd name="connsiteX10" fmla="*/ 64506 w 538647"/>
                <a:gd name="connsiteY10" fmla="*/ 243115 h 421745"/>
                <a:gd name="connsiteX11" fmla="*/ 73107 w 538647"/>
                <a:gd name="connsiteY11" fmla="*/ 251724 h 421745"/>
                <a:gd name="connsiteX12" fmla="*/ 73107 w 538647"/>
                <a:gd name="connsiteY12" fmla="*/ 415289 h 421745"/>
                <a:gd name="connsiteX13" fmla="*/ 64506 w 538647"/>
                <a:gd name="connsiteY13" fmla="*/ 421745 h 421745"/>
                <a:gd name="connsiteX14" fmla="*/ 8601 w 538647"/>
                <a:gd name="connsiteY14" fmla="*/ 421745 h 421745"/>
                <a:gd name="connsiteX15" fmla="*/ 0 w 538647"/>
                <a:gd name="connsiteY15" fmla="*/ 415289 h 421745"/>
                <a:gd name="connsiteX16" fmla="*/ 0 w 538647"/>
                <a:gd name="connsiteY16" fmla="*/ 251724 h 421745"/>
                <a:gd name="connsiteX17" fmla="*/ 8601 w 538647"/>
                <a:gd name="connsiteY17" fmla="*/ 243115 h 421745"/>
                <a:gd name="connsiteX18" fmla="*/ 230607 w 538647"/>
                <a:gd name="connsiteY18" fmla="*/ 206562 h 421745"/>
                <a:gd name="connsiteX19" fmla="*/ 286577 w 538647"/>
                <a:gd name="connsiteY19" fmla="*/ 206562 h 421745"/>
                <a:gd name="connsiteX20" fmla="*/ 295187 w 538647"/>
                <a:gd name="connsiteY20" fmla="*/ 215169 h 421745"/>
                <a:gd name="connsiteX21" fmla="*/ 295187 w 538647"/>
                <a:gd name="connsiteY21" fmla="*/ 415290 h 421745"/>
                <a:gd name="connsiteX22" fmla="*/ 286577 w 538647"/>
                <a:gd name="connsiteY22" fmla="*/ 421745 h 421745"/>
                <a:gd name="connsiteX23" fmla="*/ 230607 w 538647"/>
                <a:gd name="connsiteY23" fmla="*/ 421745 h 421745"/>
                <a:gd name="connsiteX24" fmla="*/ 224149 w 538647"/>
                <a:gd name="connsiteY24" fmla="*/ 415290 h 421745"/>
                <a:gd name="connsiteX25" fmla="*/ 224149 w 538647"/>
                <a:gd name="connsiteY25" fmla="*/ 215169 h 421745"/>
                <a:gd name="connsiteX26" fmla="*/ 230607 w 538647"/>
                <a:gd name="connsiteY26" fmla="*/ 206562 h 421745"/>
                <a:gd name="connsiteX27" fmla="*/ 353445 w 538647"/>
                <a:gd name="connsiteY27" fmla="*/ 148628 h 421745"/>
                <a:gd name="connsiteX28" fmla="*/ 409350 w 538647"/>
                <a:gd name="connsiteY28" fmla="*/ 148628 h 421745"/>
                <a:gd name="connsiteX29" fmla="*/ 417951 w 538647"/>
                <a:gd name="connsiteY29" fmla="*/ 157230 h 421745"/>
                <a:gd name="connsiteX30" fmla="*/ 417951 w 538647"/>
                <a:gd name="connsiteY30" fmla="*/ 415293 h 421745"/>
                <a:gd name="connsiteX31" fmla="*/ 409350 w 538647"/>
                <a:gd name="connsiteY31" fmla="*/ 421745 h 421745"/>
                <a:gd name="connsiteX32" fmla="*/ 353445 w 538647"/>
                <a:gd name="connsiteY32" fmla="*/ 421745 h 421745"/>
                <a:gd name="connsiteX33" fmla="*/ 344844 w 538647"/>
                <a:gd name="connsiteY33" fmla="*/ 415293 h 421745"/>
                <a:gd name="connsiteX34" fmla="*/ 344844 w 538647"/>
                <a:gd name="connsiteY34" fmla="*/ 157230 h 421745"/>
                <a:gd name="connsiteX35" fmla="*/ 353445 w 538647"/>
                <a:gd name="connsiteY35" fmla="*/ 148628 h 421745"/>
                <a:gd name="connsiteX36" fmla="*/ 111980 w 538647"/>
                <a:gd name="connsiteY36" fmla="*/ 148628 h 421745"/>
                <a:gd name="connsiteX37" fmla="*/ 170102 w 538647"/>
                <a:gd name="connsiteY37" fmla="*/ 148628 h 421745"/>
                <a:gd name="connsiteX38" fmla="*/ 176560 w 538647"/>
                <a:gd name="connsiteY38" fmla="*/ 157230 h 421745"/>
                <a:gd name="connsiteX39" fmla="*/ 176560 w 538647"/>
                <a:gd name="connsiteY39" fmla="*/ 415293 h 421745"/>
                <a:gd name="connsiteX40" fmla="*/ 170102 w 538647"/>
                <a:gd name="connsiteY40" fmla="*/ 421745 h 421745"/>
                <a:gd name="connsiteX41" fmla="*/ 111980 w 538647"/>
                <a:gd name="connsiteY41" fmla="*/ 421745 h 421745"/>
                <a:gd name="connsiteX42" fmla="*/ 105522 w 538647"/>
                <a:gd name="connsiteY42" fmla="*/ 415293 h 421745"/>
                <a:gd name="connsiteX43" fmla="*/ 105522 w 538647"/>
                <a:gd name="connsiteY43" fmla="*/ 157230 h 421745"/>
                <a:gd name="connsiteX44" fmla="*/ 111980 w 538647"/>
                <a:gd name="connsiteY44" fmla="*/ 148628 h 421745"/>
                <a:gd name="connsiteX45" fmla="*/ 142224 w 538647"/>
                <a:gd name="connsiteY45" fmla="*/ 0 h 421745"/>
                <a:gd name="connsiteX46" fmla="*/ 172373 w 538647"/>
                <a:gd name="connsiteY46" fmla="*/ 30141 h 421745"/>
                <a:gd name="connsiteX47" fmla="*/ 234825 w 538647"/>
                <a:gd name="connsiteY47" fmla="*/ 66741 h 421745"/>
                <a:gd name="connsiteX48" fmla="*/ 254207 w 538647"/>
                <a:gd name="connsiteY48" fmla="*/ 60283 h 421745"/>
                <a:gd name="connsiteX49" fmla="*/ 277896 w 538647"/>
                <a:gd name="connsiteY49" fmla="*/ 73200 h 421745"/>
                <a:gd name="connsiteX50" fmla="*/ 357576 w 538647"/>
                <a:gd name="connsiteY50" fmla="*/ 49518 h 421745"/>
                <a:gd name="connsiteX51" fmla="*/ 387725 w 538647"/>
                <a:gd name="connsiteY51" fmla="*/ 21530 h 421745"/>
                <a:gd name="connsiteX52" fmla="*/ 417874 w 538647"/>
                <a:gd name="connsiteY52" fmla="*/ 51671 h 421745"/>
                <a:gd name="connsiteX53" fmla="*/ 417874 w 538647"/>
                <a:gd name="connsiteY53" fmla="*/ 58130 h 421745"/>
                <a:gd name="connsiteX54" fmla="*/ 484633 w 538647"/>
                <a:gd name="connsiteY54" fmla="*/ 103341 h 421745"/>
                <a:gd name="connsiteX55" fmla="*/ 504015 w 538647"/>
                <a:gd name="connsiteY55" fmla="*/ 99036 h 421745"/>
                <a:gd name="connsiteX56" fmla="*/ 534164 w 538647"/>
                <a:gd name="connsiteY56" fmla="*/ 129177 h 421745"/>
                <a:gd name="connsiteX57" fmla="*/ 504015 w 538647"/>
                <a:gd name="connsiteY57" fmla="*/ 159318 h 421745"/>
                <a:gd name="connsiteX58" fmla="*/ 473866 w 538647"/>
                <a:gd name="connsiteY58" fmla="*/ 129177 h 421745"/>
                <a:gd name="connsiteX59" fmla="*/ 473866 w 538647"/>
                <a:gd name="connsiteY59" fmla="*/ 120565 h 421745"/>
                <a:gd name="connsiteX60" fmla="*/ 407107 w 538647"/>
                <a:gd name="connsiteY60" fmla="*/ 75353 h 421745"/>
                <a:gd name="connsiteX61" fmla="*/ 387725 w 538647"/>
                <a:gd name="connsiteY61" fmla="*/ 81812 h 421745"/>
                <a:gd name="connsiteX62" fmla="*/ 364036 w 538647"/>
                <a:gd name="connsiteY62" fmla="*/ 68894 h 421745"/>
                <a:gd name="connsiteX63" fmla="*/ 282203 w 538647"/>
                <a:gd name="connsiteY63" fmla="*/ 92577 h 421745"/>
                <a:gd name="connsiteX64" fmla="*/ 254207 w 538647"/>
                <a:gd name="connsiteY64" fmla="*/ 120565 h 421745"/>
                <a:gd name="connsiteX65" fmla="*/ 224058 w 538647"/>
                <a:gd name="connsiteY65" fmla="*/ 90424 h 421745"/>
                <a:gd name="connsiteX66" fmla="*/ 224058 w 538647"/>
                <a:gd name="connsiteY66" fmla="*/ 83965 h 421745"/>
                <a:gd name="connsiteX67" fmla="*/ 163759 w 538647"/>
                <a:gd name="connsiteY67" fmla="*/ 49518 h 421745"/>
                <a:gd name="connsiteX68" fmla="*/ 142224 w 538647"/>
                <a:gd name="connsiteY68" fmla="*/ 60283 h 421745"/>
                <a:gd name="connsiteX69" fmla="*/ 129303 w 538647"/>
                <a:gd name="connsiteY69" fmla="*/ 58130 h 421745"/>
                <a:gd name="connsiteX70" fmla="*/ 64697 w 538647"/>
                <a:gd name="connsiteY70" fmla="*/ 103341 h 421745"/>
                <a:gd name="connsiteX71" fmla="*/ 66851 w 538647"/>
                <a:gd name="connsiteY71" fmla="*/ 111953 h 421745"/>
                <a:gd name="connsiteX72" fmla="*/ 36702 w 538647"/>
                <a:gd name="connsiteY72" fmla="*/ 142095 h 421745"/>
                <a:gd name="connsiteX73" fmla="*/ 6552 w 538647"/>
                <a:gd name="connsiteY73" fmla="*/ 111953 h 421745"/>
                <a:gd name="connsiteX74" fmla="*/ 36702 w 538647"/>
                <a:gd name="connsiteY74" fmla="*/ 81812 h 421745"/>
                <a:gd name="connsiteX75" fmla="*/ 53930 w 538647"/>
                <a:gd name="connsiteY75" fmla="*/ 86118 h 421745"/>
                <a:gd name="connsiteX76" fmla="*/ 114228 w 538647"/>
                <a:gd name="connsiteY76" fmla="*/ 43059 h 421745"/>
                <a:gd name="connsiteX77" fmla="*/ 112075 w 538647"/>
                <a:gd name="connsiteY77" fmla="*/ 30141 h 421745"/>
                <a:gd name="connsiteX78" fmla="*/ 142224 w 538647"/>
                <a:gd name="connsiteY78" fmla="*/ 0 h 42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8647" h="421745">
                  <a:moveTo>
                    <a:pt x="474067" y="243115"/>
                  </a:moveTo>
                  <a:lnTo>
                    <a:pt x="532189" y="243115"/>
                  </a:lnTo>
                  <a:cubicBezTo>
                    <a:pt x="536495" y="243115"/>
                    <a:pt x="538647" y="247419"/>
                    <a:pt x="538647" y="251724"/>
                  </a:cubicBezTo>
                  <a:lnTo>
                    <a:pt x="538647" y="415289"/>
                  </a:lnTo>
                  <a:cubicBezTo>
                    <a:pt x="538647" y="419593"/>
                    <a:pt x="536495" y="421745"/>
                    <a:pt x="532189" y="421745"/>
                  </a:cubicBezTo>
                  <a:lnTo>
                    <a:pt x="474067" y="421745"/>
                  </a:lnTo>
                  <a:cubicBezTo>
                    <a:pt x="469762" y="421745"/>
                    <a:pt x="467609" y="419593"/>
                    <a:pt x="467609" y="415289"/>
                  </a:cubicBezTo>
                  <a:lnTo>
                    <a:pt x="467609" y="251724"/>
                  </a:lnTo>
                  <a:cubicBezTo>
                    <a:pt x="467609" y="247419"/>
                    <a:pt x="469762" y="243115"/>
                    <a:pt x="474067" y="243115"/>
                  </a:cubicBezTo>
                  <a:close/>
                  <a:moveTo>
                    <a:pt x="8601" y="243115"/>
                  </a:moveTo>
                  <a:lnTo>
                    <a:pt x="64506" y="243115"/>
                  </a:lnTo>
                  <a:cubicBezTo>
                    <a:pt x="68807" y="243115"/>
                    <a:pt x="73107" y="247419"/>
                    <a:pt x="73107" y="251724"/>
                  </a:cubicBezTo>
                  <a:lnTo>
                    <a:pt x="73107" y="415289"/>
                  </a:lnTo>
                  <a:cubicBezTo>
                    <a:pt x="73107" y="419593"/>
                    <a:pt x="68807" y="421745"/>
                    <a:pt x="64506" y="421745"/>
                  </a:cubicBezTo>
                  <a:lnTo>
                    <a:pt x="8601" y="421745"/>
                  </a:lnTo>
                  <a:cubicBezTo>
                    <a:pt x="4300" y="421745"/>
                    <a:pt x="0" y="419593"/>
                    <a:pt x="0" y="415289"/>
                  </a:cubicBezTo>
                  <a:lnTo>
                    <a:pt x="0" y="251724"/>
                  </a:lnTo>
                  <a:cubicBezTo>
                    <a:pt x="0" y="247419"/>
                    <a:pt x="4300" y="243115"/>
                    <a:pt x="8601" y="243115"/>
                  </a:cubicBezTo>
                  <a:close/>
                  <a:moveTo>
                    <a:pt x="230607" y="206562"/>
                  </a:moveTo>
                  <a:lnTo>
                    <a:pt x="286577" y="206562"/>
                  </a:lnTo>
                  <a:cubicBezTo>
                    <a:pt x="290882" y="206562"/>
                    <a:pt x="295187" y="210866"/>
                    <a:pt x="295187" y="215169"/>
                  </a:cubicBezTo>
                  <a:lnTo>
                    <a:pt x="295187" y="415290"/>
                  </a:lnTo>
                  <a:cubicBezTo>
                    <a:pt x="295187" y="419593"/>
                    <a:pt x="290882" y="421745"/>
                    <a:pt x="286577" y="421745"/>
                  </a:cubicBezTo>
                  <a:lnTo>
                    <a:pt x="230607" y="421745"/>
                  </a:lnTo>
                  <a:cubicBezTo>
                    <a:pt x="226302" y="421745"/>
                    <a:pt x="224149" y="419593"/>
                    <a:pt x="224149" y="415290"/>
                  </a:cubicBezTo>
                  <a:lnTo>
                    <a:pt x="224149" y="215169"/>
                  </a:lnTo>
                  <a:cubicBezTo>
                    <a:pt x="224149" y="210866"/>
                    <a:pt x="226302" y="206562"/>
                    <a:pt x="230607" y="206562"/>
                  </a:cubicBezTo>
                  <a:close/>
                  <a:moveTo>
                    <a:pt x="353445" y="148628"/>
                  </a:moveTo>
                  <a:lnTo>
                    <a:pt x="409350" y="148628"/>
                  </a:lnTo>
                  <a:cubicBezTo>
                    <a:pt x="413651" y="148628"/>
                    <a:pt x="417951" y="152929"/>
                    <a:pt x="417951" y="157230"/>
                  </a:cubicBezTo>
                  <a:lnTo>
                    <a:pt x="417951" y="415293"/>
                  </a:lnTo>
                  <a:cubicBezTo>
                    <a:pt x="417951" y="419595"/>
                    <a:pt x="413651" y="421745"/>
                    <a:pt x="409350" y="421745"/>
                  </a:cubicBezTo>
                  <a:lnTo>
                    <a:pt x="353445" y="421745"/>
                  </a:lnTo>
                  <a:cubicBezTo>
                    <a:pt x="349145" y="421745"/>
                    <a:pt x="344844" y="419595"/>
                    <a:pt x="344844" y="415293"/>
                  </a:cubicBezTo>
                  <a:lnTo>
                    <a:pt x="344844" y="157230"/>
                  </a:lnTo>
                  <a:cubicBezTo>
                    <a:pt x="344844" y="152929"/>
                    <a:pt x="349145" y="148628"/>
                    <a:pt x="353445" y="148628"/>
                  </a:cubicBezTo>
                  <a:close/>
                  <a:moveTo>
                    <a:pt x="111980" y="148628"/>
                  </a:moveTo>
                  <a:lnTo>
                    <a:pt x="170102" y="148628"/>
                  </a:lnTo>
                  <a:cubicBezTo>
                    <a:pt x="174408" y="148628"/>
                    <a:pt x="176560" y="152929"/>
                    <a:pt x="176560" y="157230"/>
                  </a:cubicBezTo>
                  <a:lnTo>
                    <a:pt x="176560" y="415293"/>
                  </a:lnTo>
                  <a:cubicBezTo>
                    <a:pt x="176560" y="419595"/>
                    <a:pt x="174408" y="421745"/>
                    <a:pt x="170102" y="421745"/>
                  </a:cubicBezTo>
                  <a:lnTo>
                    <a:pt x="111980" y="421745"/>
                  </a:lnTo>
                  <a:cubicBezTo>
                    <a:pt x="107675" y="421745"/>
                    <a:pt x="105522" y="419595"/>
                    <a:pt x="105522" y="415293"/>
                  </a:cubicBezTo>
                  <a:lnTo>
                    <a:pt x="105522" y="157230"/>
                  </a:lnTo>
                  <a:cubicBezTo>
                    <a:pt x="105522" y="152929"/>
                    <a:pt x="107675" y="148628"/>
                    <a:pt x="111980" y="148628"/>
                  </a:cubicBezTo>
                  <a:close/>
                  <a:moveTo>
                    <a:pt x="142224" y="0"/>
                  </a:moveTo>
                  <a:cubicBezTo>
                    <a:pt x="157299" y="0"/>
                    <a:pt x="172373" y="12918"/>
                    <a:pt x="172373" y="30141"/>
                  </a:cubicBezTo>
                  <a:lnTo>
                    <a:pt x="234825" y="66741"/>
                  </a:lnTo>
                  <a:cubicBezTo>
                    <a:pt x="239132" y="62435"/>
                    <a:pt x="245593" y="60283"/>
                    <a:pt x="254207" y="60283"/>
                  </a:cubicBezTo>
                  <a:cubicBezTo>
                    <a:pt x="262821" y="60283"/>
                    <a:pt x="271435" y="64588"/>
                    <a:pt x="277896" y="73200"/>
                  </a:cubicBezTo>
                  <a:lnTo>
                    <a:pt x="357576" y="49518"/>
                  </a:lnTo>
                  <a:cubicBezTo>
                    <a:pt x="359729" y="32294"/>
                    <a:pt x="372650" y="21530"/>
                    <a:pt x="387725" y="21530"/>
                  </a:cubicBezTo>
                  <a:cubicBezTo>
                    <a:pt x="404953" y="21530"/>
                    <a:pt x="417874" y="34447"/>
                    <a:pt x="417874" y="51671"/>
                  </a:cubicBezTo>
                  <a:cubicBezTo>
                    <a:pt x="417874" y="53824"/>
                    <a:pt x="417874" y="55977"/>
                    <a:pt x="417874" y="58130"/>
                  </a:cubicBezTo>
                  <a:lnTo>
                    <a:pt x="484633" y="103341"/>
                  </a:lnTo>
                  <a:cubicBezTo>
                    <a:pt x="491094" y="101189"/>
                    <a:pt x="495401" y="99036"/>
                    <a:pt x="504015" y="99036"/>
                  </a:cubicBezTo>
                  <a:cubicBezTo>
                    <a:pt x="519090" y="99036"/>
                    <a:pt x="534164" y="111953"/>
                    <a:pt x="534164" y="129177"/>
                  </a:cubicBezTo>
                  <a:cubicBezTo>
                    <a:pt x="534164" y="144247"/>
                    <a:pt x="519090" y="159318"/>
                    <a:pt x="504015" y="159318"/>
                  </a:cubicBezTo>
                  <a:cubicBezTo>
                    <a:pt x="486787" y="159318"/>
                    <a:pt x="473866" y="144247"/>
                    <a:pt x="473866" y="129177"/>
                  </a:cubicBezTo>
                  <a:cubicBezTo>
                    <a:pt x="473866" y="127024"/>
                    <a:pt x="473866" y="122718"/>
                    <a:pt x="473866" y="120565"/>
                  </a:cubicBezTo>
                  <a:lnTo>
                    <a:pt x="407107" y="75353"/>
                  </a:lnTo>
                  <a:cubicBezTo>
                    <a:pt x="400646" y="79659"/>
                    <a:pt x="394186" y="81812"/>
                    <a:pt x="387725" y="81812"/>
                  </a:cubicBezTo>
                  <a:cubicBezTo>
                    <a:pt x="379111" y="81812"/>
                    <a:pt x="370497" y="75353"/>
                    <a:pt x="364036" y="68894"/>
                  </a:cubicBezTo>
                  <a:lnTo>
                    <a:pt x="282203" y="92577"/>
                  </a:lnTo>
                  <a:cubicBezTo>
                    <a:pt x="282203" y="107647"/>
                    <a:pt x="269281" y="120565"/>
                    <a:pt x="254207" y="120565"/>
                  </a:cubicBezTo>
                  <a:cubicBezTo>
                    <a:pt x="236979" y="120565"/>
                    <a:pt x="224058" y="107647"/>
                    <a:pt x="224058" y="90424"/>
                  </a:cubicBezTo>
                  <a:cubicBezTo>
                    <a:pt x="224058" y="88271"/>
                    <a:pt x="224058" y="86118"/>
                    <a:pt x="224058" y="83965"/>
                  </a:cubicBezTo>
                  <a:lnTo>
                    <a:pt x="163759" y="49518"/>
                  </a:lnTo>
                  <a:cubicBezTo>
                    <a:pt x="157299" y="55977"/>
                    <a:pt x="150838" y="60283"/>
                    <a:pt x="142224" y="60283"/>
                  </a:cubicBezTo>
                  <a:cubicBezTo>
                    <a:pt x="135763" y="60283"/>
                    <a:pt x="131456" y="58130"/>
                    <a:pt x="129303" y="58130"/>
                  </a:cubicBezTo>
                  <a:lnTo>
                    <a:pt x="64697" y="103341"/>
                  </a:lnTo>
                  <a:cubicBezTo>
                    <a:pt x="66851" y="105494"/>
                    <a:pt x="66851" y="107647"/>
                    <a:pt x="66851" y="111953"/>
                  </a:cubicBezTo>
                  <a:cubicBezTo>
                    <a:pt x="66851" y="127024"/>
                    <a:pt x="53930" y="142095"/>
                    <a:pt x="36702" y="142095"/>
                  </a:cubicBezTo>
                  <a:cubicBezTo>
                    <a:pt x="19473" y="142095"/>
                    <a:pt x="6552" y="127024"/>
                    <a:pt x="6552" y="111953"/>
                  </a:cubicBezTo>
                  <a:cubicBezTo>
                    <a:pt x="6552" y="94730"/>
                    <a:pt x="19473" y="81812"/>
                    <a:pt x="36702" y="81812"/>
                  </a:cubicBezTo>
                  <a:cubicBezTo>
                    <a:pt x="43162" y="81812"/>
                    <a:pt x="47469" y="83965"/>
                    <a:pt x="53930" y="86118"/>
                  </a:cubicBezTo>
                  <a:lnTo>
                    <a:pt x="114228" y="43059"/>
                  </a:lnTo>
                  <a:cubicBezTo>
                    <a:pt x="112075" y="38753"/>
                    <a:pt x="112075" y="34447"/>
                    <a:pt x="112075" y="30141"/>
                  </a:cubicBezTo>
                  <a:cubicBezTo>
                    <a:pt x="112075" y="12918"/>
                    <a:pt x="124996" y="0"/>
                    <a:pt x="1422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67" name="ïşľîḓè"/>
            <p:cNvSpPr/>
            <p:nvPr/>
          </p:nvSpPr>
          <p:spPr bwMode="auto">
            <a:xfrm>
              <a:off x="5837134" y="1991166"/>
              <a:ext cx="490015" cy="47125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68" name="ïśľíḋè"/>
            <p:cNvSpPr/>
            <p:nvPr/>
          </p:nvSpPr>
          <p:spPr bwMode="auto">
            <a:xfrm>
              <a:off x="5872231" y="4437047"/>
              <a:ext cx="419820" cy="379204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69" name="îṥḷïdê"/>
            <p:cNvSpPr/>
            <p:nvPr/>
          </p:nvSpPr>
          <p:spPr bwMode="auto">
            <a:xfrm>
              <a:off x="7115857" y="3236432"/>
              <a:ext cx="460321" cy="335066"/>
            </a:xfrm>
            <a:custGeom>
              <a:avLst/>
              <a:gdLst>
                <a:gd name="connsiteX0" fmla="*/ 189238 w 605028"/>
                <a:gd name="connsiteY0" fmla="*/ 283560 h 440399"/>
                <a:gd name="connsiteX1" fmla="*/ 188139 w 605028"/>
                <a:gd name="connsiteY1" fmla="*/ 285479 h 440399"/>
                <a:gd name="connsiteX2" fmla="*/ 186217 w 605028"/>
                <a:gd name="connsiteY2" fmla="*/ 306044 h 440399"/>
                <a:gd name="connsiteX3" fmla="*/ 223292 w 605028"/>
                <a:gd name="connsiteY3" fmla="*/ 392689 h 440399"/>
                <a:gd name="connsiteX4" fmla="*/ 224390 w 605028"/>
                <a:gd name="connsiteY4" fmla="*/ 389673 h 440399"/>
                <a:gd name="connsiteX5" fmla="*/ 223567 w 605028"/>
                <a:gd name="connsiteY5" fmla="*/ 380899 h 440399"/>
                <a:gd name="connsiteX6" fmla="*/ 226587 w 605028"/>
                <a:gd name="connsiteY6" fmla="*/ 371576 h 440399"/>
                <a:gd name="connsiteX7" fmla="*/ 231531 w 605028"/>
                <a:gd name="connsiteY7" fmla="*/ 360883 h 440399"/>
                <a:gd name="connsiteX8" fmla="*/ 236749 w 605028"/>
                <a:gd name="connsiteY8" fmla="*/ 342237 h 440399"/>
                <a:gd name="connsiteX9" fmla="*/ 240319 w 605028"/>
                <a:gd name="connsiteY9" fmla="*/ 331544 h 440399"/>
                <a:gd name="connsiteX10" fmla="*/ 236749 w 605028"/>
                <a:gd name="connsiteY10" fmla="*/ 321673 h 440399"/>
                <a:gd name="connsiteX11" fmla="*/ 226038 w 605028"/>
                <a:gd name="connsiteY11" fmla="*/ 315915 h 440399"/>
                <a:gd name="connsiteX12" fmla="*/ 215877 w 605028"/>
                <a:gd name="connsiteY12" fmla="*/ 309882 h 440399"/>
                <a:gd name="connsiteX13" fmla="*/ 205166 w 605028"/>
                <a:gd name="connsiteY13" fmla="*/ 296995 h 440399"/>
                <a:gd name="connsiteX14" fmla="*/ 200498 w 605028"/>
                <a:gd name="connsiteY14" fmla="*/ 291237 h 440399"/>
                <a:gd name="connsiteX15" fmla="*/ 193906 w 605028"/>
                <a:gd name="connsiteY15" fmla="*/ 286576 h 440399"/>
                <a:gd name="connsiteX16" fmla="*/ 394076 w 605028"/>
                <a:gd name="connsiteY16" fmla="*/ 242957 h 440399"/>
                <a:gd name="connsiteX17" fmla="*/ 402304 w 605028"/>
                <a:gd name="connsiteY17" fmla="*/ 250082 h 440399"/>
                <a:gd name="connsiteX18" fmla="*/ 405046 w 605028"/>
                <a:gd name="connsiteY18" fmla="*/ 252001 h 440399"/>
                <a:gd name="connsiteX19" fmla="*/ 400658 w 605028"/>
                <a:gd name="connsiteY19" fmla="*/ 254741 h 440399"/>
                <a:gd name="connsiteX20" fmla="*/ 392979 w 605028"/>
                <a:gd name="connsiteY20" fmla="*/ 244875 h 440399"/>
                <a:gd name="connsiteX21" fmla="*/ 228510 w 605028"/>
                <a:gd name="connsiteY21" fmla="*/ 215011 h 440399"/>
                <a:gd name="connsiteX22" fmla="*/ 218349 w 605028"/>
                <a:gd name="connsiteY22" fmla="*/ 224608 h 440399"/>
                <a:gd name="connsiteX23" fmla="*/ 221919 w 605028"/>
                <a:gd name="connsiteY23" fmla="*/ 223237 h 440399"/>
                <a:gd name="connsiteX24" fmla="*/ 228510 w 605028"/>
                <a:gd name="connsiteY24" fmla="*/ 215011 h 440399"/>
                <a:gd name="connsiteX25" fmla="*/ 243889 w 605028"/>
                <a:gd name="connsiteY25" fmla="*/ 203769 h 440399"/>
                <a:gd name="connsiteX26" fmla="*/ 228785 w 605028"/>
                <a:gd name="connsiteY26" fmla="*/ 214737 h 440399"/>
                <a:gd name="connsiteX27" fmla="*/ 243615 w 605028"/>
                <a:gd name="connsiteY27" fmla="*/ 209253 h 440399"/>
                <a:gd name="connsiteX28" fmla="*/ 317490 w 605028"/>
                <a:gd name="connsiteY28" fmla="*/ 187043 h 440399"/>
                <a:gd name="connsiteX29" fmla="*/ 319687 w 605028"/>
                <a:gd name="connsiteY29" fmla="*/ 200479 h 440399"/>
                <a:gd name="connsiteX30" fmla="*/ 332870 w 605028"/>
                <a:gd name="connsiteY30" fmla="*/ 198011 h 440399"/>
                <a:gd name="connsiteX31" fmla="*/ 322708 w 605028"/>
                <a:gd name="connsiteY31" fmla="*/ 207882 h 440399"/>
                <a:gd name="connsiteX32" fmla="*/ 308977 w 605028"/>
                <a:gd name="connsiteY32" fmla="*/ 212543 h 440399"/>
                <a:gd name="connsiteX33" fmla="*/ 301836 w 605028"/>
                <a:gd name="connsiteY33" fmla="*/ 211446 h 440399"/>
                <a:gd name="connsiteX34" fmla="*/ 305956 w 605028"/>
                <a:gd name="connsiteY34" fmla="*/ 216656 h 440399"/>
                <a:gd name="connsiteX35" fmla="*/ 307878 w 605028"/>
                <a:gd name="connsiteY35" fmla="*/ 222688 h 440399"/>
                <a:gd name="connsiteX36" fmla="*/ 298266 w 605028"/>
                <a:gd name="connsiteY36" fmla="*/ 222688 h 440399"/>
                <a:gd name="connsiteX37" fmla="*/ 297168 w 605028"/>
                <a:gd name="connsiteY37" fmla="*/ 233108 h 440399"/>
                <a:gd name="connsiteX38" fmla="*/ 300738 w 605028"/>
                <a:gd name="connsiteY38" fmla="*/ 233108 h 440399"/>
                <a:gd name="connsiteX39" fmla="*/ 313096 w 605028"/>
                <a:gd name="connsiteY39" fmla="*/ 227898 h 440399"/>
                <a:gd name="connsiteX40" fmla="*/ 318040 w 605028"/>
                <a:gd name="connsiteY40" fmla="*/ 221866 h 440399"/>
                <a:gd name="connsiteX41" fmla="*/ 327926 w 605028"/>
                <a:gd name="connsiteY41" fmla="*/ 220221 h 440399"/>
                <a:gd name="connsiteX42" fmla="*/ 332321 w 605028"/>
                <a:gd name="connsiteY42" fmla="*/ 225979 h 440399"/>
                <a:gd name="connsiteX43" fmla="*/ 338637 w 605028"/>
                <a:gd name="connsiteY43" fmla="*/ 230366 h 440399"/>
                <a:gd name="connsiteX44" fmla="*/ 338088 w 605028"/>
                <a:gd name="connsiteY44" fmla="*/ 233656 h 440399"/>
                <a:gd name="connsiteX45" fmla="*/ 340010 w 605028"/>
                <a:gd name="connsiteY45" fmla="*/ 226801 h 440399"/>
                <a:gd name="connsiteX46" fmla="*/ 332321 w 605028"/>
                <a:gd name="connsiteY46" fmla="*/ 218576 h 440399"/>
                <a:gd name="connsiteX47" fmla="*/ 344130 w 605028"/>
                <a:gd name="connsiteY47" fmla="*/ 224334 h 440399"/>
                <a:gd name="connsiteX48" fmla="*/ 348798 w 605028"/>
                <a:gd name="connsiteY48" fmla="*/ 233108 h 440399"/>
                <a:gd name="connsiteX49" fmla="*/ 354291 w 605028"/>
                <a:gd name="connsiteY49" fmla="*/ 231463 h 440399"/>
                <a:gd name="connsiteX50" fmla="*/ 349348 w 605028"/>
                <a:gd name="connsiteY50" fmla="*/ 226801 h 440399"/>
                <a:gd name="connsiteX51" fmla="*/ 353742 w 605028"/>
                <a:gd name="connsiteY51" fmla="*/ 225430 h 440399"/>
                <a:gd name="connsiteX52" fmla="*/ 368572 w 605028"/>
                <a:gd name="connsiteY52" fmla="*/ 232011 h 440399"/>
                <a:gd name="connsiteX53" fmla="*/ 373241 w 605028"/>
                <a:gd name="connsiteY53" fmla="*/ 242979 h 440399"/>
                <a:gd name="connsiteX54" fmla="*/ 352369 w 605028"/>
                <a:gd name="connsiteY54" fmla="*/ 239689 h 440399"/>
                <a:gd name="connsiteX55" fmla="*/ 348249 w 605028"/>
                <a:gd name="connsiteY55" fmla="*/ 244350 h 440399"/>
                <a:gd name="connsiteX56" fmla="*/ 334518 w 605028"/>
                <a:gd name="connsiteY56" fmla="*/ 240785 h 440399"/>
                <a:gd name="connsiteX57" fmla="*/ 333419 w 605028"/>
                <a:gd name="connsiteY57" fmla="*/ 233108 h 440399"/>
                <a:gd name="connsiteX58" fmla="*/ 320786 w 605028"/>
                <a:gd name="connsiteY58" fmla="*/ 234205 h 440399"/>
                <a:gd name="connsiteX59" fmla="*/ 303484 w 605028"/>
                <a:gd name="connsiteY59" fmla="*/ 237221 h 440399"/>
                <a:gd name="connsiteX60" fmla="*/ 294696 w 605028"/>
                <a:gd name="connsiteY60" fmla="*/ 247914 h 440399"/>
                <a:gd name="connsiteX61" fmla="*/ 281514 w 605028"/>
                <a:gd name="connsiteY61" fmla="*/ 263543 h 440399"/>
                <a:gd name="connsiteX62" fmla="*/ 280415 w 605028"/>
                <a:gd name="connsiteY62" fmla="*/ 276431 h 440399"/>
                <a:gd name="connsiteX63" fmla="*/ 288105 w 605028"/>
                <a:gd name="connsiteY63" fmla="*/ 289866 h 440399"/>
                <a:gd name="connsiteX64" fmla="*/ 304308 w 605028"/>
                <a:gd name="connsiteY64" fmla="*/ 297544 h 440399"/>
                <a:gd name="connsiteX65" fmla="*/ 326828 w 605028"/>
                <a:gd name="connsiteY65" fmla="*/ 294802 h 440399"/>
                <a:gd name="connsiteX66" fmla="*/ 336989 w 605028"/>
                <a:gd name="connsiteY66" fmla="*/ 298915 h 440399"/>
                <a:gd name="connsiteX67" fmla="*/ 338912 w 605028"/>
                <a:gd name="connsiteY67" fmla="*/ 306318 h 440399"/>
                <a:gd name="connsiteX68" fmla="*/ 342482 w 605028"/>
                <a:gd name="connsiteY68" fmla="*/ 320028 h 440399"/>
                <a:gd name="connsiteX69" fmla="*/ 346601 w 605028"/>
                <a:gd name="connsiteY69" fmla="*/ 337028 h 440399"/>
                <a:gd name="connsiteX70" fmla="*/ 343580 w 605028"/>
                <a:gd name="connsiteY70" fmla="*/ 352108 h 440399"/>
                <a:gd name="connsiteX71" fmla="*/ 349622 w 605028"/>
                <a:gd name="connsiteY71" fmla="*/ 375963 h 440399"/>
                <a:gd name="connsiteX72" fmla="*/ 376811 w 605028"/>
                <a:gd name="connsiteY72" fmla="*/ 363899 h 440399"/>
                <a:gd name="connsiteX73" fmla="*/ 383402 w 605028"/>
                <a:gd name="connsiteY73" fmla="*/ 357866 h 440399"/>
                <a:gd name="connsiteX74" fmla="*/ 387521 w 605028"/>
                <a:gd name="connsiteY74" fmla="*/ 347995 h 440399"/>
                <a:gd name="connsiteX75" fmla="*/ 395486 w 605028"/>
                <a:gd name="connsiteY75" fmla="*/ 328802 h 440399"/>
                <a:gd name="connsiteX76" fmla="*/ 397134 w 605028"/>
                <a:gd name="connsiteY76" fmla="*/ 313995 h 440399"/>
                <a:gd name="connsiteX77" fmla="*/ 407844 w 605028"/>
                <a:gd name="connsiteY77" fmla="*/ 281914 h 440399"/>
                <a:gd name="connsiteX78" fmla="*/ 400154 w 605028"/>
                <a:gd name="connsiteY78" fmla="*/ 282463 h 440399"/>
                <a:gd name="connsiteX79" fmla="*/ 376262 w 605028"/>
                <a:gd name="connsiteY79" fmla="*/ 249011 h 440399"/>
                <a:gd name="connsiteX80" fmla="*/ 399056 w 605028"/>
                <a:gd name="connsiteY80" fmla="*/ 278898 h 440399"/>
                <a:gd name="connsiteX81" fmla="*/ 408393 w 605028"/>
                <a:gd name="connsiteY81" fmla="*/ 268753 h 440399"/>
                <a:gd name="connsiteX82" fmla="*/ 405922 w 605028"/>
                <a:gd name="connsiteY82" fmla="*/ 252301 h 440399"/>
                <a:gd name="connsiteX83" fmla="*/ 412513 w 605028"/>
                <a:gd name="connsiteY83" fmla="*/ 251479 h 440399"/>
                <a:gd name="connsiteX84" fmla="*/ 317490 w 605028"/>
                <a:gd name="connsiteY84" fmla="*/ 187043 h 440399"/>
                <a:gd name="connsiteX85" fmla="*/ 306505 w 605028"/>
                <a:gd name="connsiteY85" fmla="*/ 174156 h 440399"/>
                <a:gd name="connsiteX86" fmla="*/ 332321 w 605028"/>
                <a:gd name="connsiteY86" fmla="*/ 176624 h 440399"/>
                <a:gd name="connsiteX87" fmla="*/ 334518 w 605028"/>
                <a:gd name="connsiteY87" fmla="*/ 177172 h 440399"/>
                <a:gd name="connsiteX88" fmla="*/ 344954 w 605028"/>
                <a:gd name="connsiteY88" fmla="*/ 179640 h 440399"/>
                <a:gd name="connsiteX89" fmla="*/ 347151 w 605028"/>
                <a:gd name="connsiteY89" fmla="*/ 180188 h 440399"/>
                <a:gd name="connsiteX90" fmla="*/ 357861 w 605028"/>
                <a:gd name="connsiteY90" fmla="*/ 184301 h 440399"/>
                <a:gd name="connsiteX91" fmla="*/ 358685 w 605028"/>
                <a:gd name="connsiteY91" fmla="*/ 184575 h 440399"/>
                <a:gd name="connsiteX92" fmla="*/ 439976 w 605028"/>
                <a:gd name="connsiteY92" fmla="*/ 307140 h 440399"/>
                <a:gd name="connsiteX93" fmla="*/ 306780 w 605028"/>
                <a:gd name="connsiteY93" fmla="*/ 440399 h 440399"/>
                <a:gd name="connsiteX94" fmla="*/ 266958 w 605028"/>
                <a:gd name="connsiteY94" fmla="*/ 434367 h 440399"/>
                <a:gd name="connsiteX95" fmla="*/ 173309 w 605028"/>
                <a:gd name="connsiteY95" fmla="*/ 307140 h 440399"/>
                <a:gd name="connsiteX96" fmla="*/ 183745 w 605028"/>
                <a:gd name="connsiteY96" fmla="*/ 255318 h 440399"/>
                <a:gd name="connsiteX97" fmla="*/ 189238 w 605028"/>
                <a:gd name="connsiteY97" fmla="*/ 243801 h 440399"/>
                <a:gd name="connsiteX98" fmla="*/ 189512 w 605028"/>
                <a:gd name="connsiteY98" fmla="*/ 243527 h 440399"/>
                <a:gd name="connsiteX99" fmla="*/ 196103 w 605028"/>
                <a:gd name="connsiteY99" fmla="*/ 232834 h 440399"/>
                <a:gd name="connsiteX100" fmla="*/ 254325 w 605028"/>
                <a:gd name="connsiteY100" fmla="*/ 184850 h 440399"/>
                <a:gd name="connsiteX101" fmla="*/ 255973 w 605028"/>
                <a:gd name="connsiteY101" fmla="*/ 184027 h 440399"/>
                <a:gd name="connsiteX102" fmla="*/ 266134 w 605028"/>
                <a:gd name="connsiteY102" fmla="*/ 180462 h 440399"/>
                <a:gd name="connsiteX103" fmla="*/ 268606 w 605028"/>
                <a:gd name="connsiteY103" fmla="*/ 179640 h 440399"/>
                <a:gd name="connsiteX104" fmla="*/ 278493 w 605028"/>
                <a:gd name="connsiteY104" fmla="*/ 177172 h 440399"/>
                <a:gd name="connsiteX105" fmla="*/ 281239 w 605028"/>
                <a:gd name="connsiteY105" fmla="*/ 176624 h 440399"/>
                <a:gd name="connsiteX106" fmla="*/ 306505 w 605028"/>
                <a:gd name="connsiteY106" fmla="*/ 174156 h 440399"/>
                <a:gd name="connsiteX107" fmla="*/ 365543 w 605028"/>
                <a:gd name="connsiteY107" fmla="*/ 0 h 440399"/>
                <a:gd name="connsiteX108" fmla="*/ 485560 w 605028"/>
                <a:gd name="connsiteY108" fmla="*/ 127776 h 440399"/>
                <a:gd name="connsiteX109" fmla="*/ 486659 w 605028"/>
                <a:gd name="connsiteY109" fmla="*/ 127776 h 440399"/>
                <a:gd name="connsiteX110" fmla="*/ 563283 w 605028"/>
                <a:gd name="connsiteY110" fmla="*/ 192761 h 440399"/>
                <a:gd name="connsiteX111" fmla="*/ 605028 w 605028"/>
                <a:gd name="connsiteY111" fmla="*/ 249520 h 440399"/>
                <a:gd name="connsiteX112" fmla="*/ 555593 w 605028"/>
                <a:gd name="connsiteY112" fmla="*/ 307101 h 440399"/>
                <a:gd name="connsiteX113" fmla="*/ 460568 w 605028"/>
                <a:gd name="connsiteY113" fmla="*/ 307101 h 440399"/>
                <a:gd name="connsiteX114" fmla="*/ 306496 w 605028"/>
                <a:gd name="connsiteY114" fmla="*/ 153550 h 440399"/>
                <a:gd name="connsiteX115" fmla="*/ 152699 w 605028"/>
                <a:gd name="connsiteY115" fmla="*/ 307101 h 440399"/>
                <a:gd name="connsiteX116" fmla="*/ 49435 w 605028"/>
                <a:gd name="connsiteY116" fmla="*/ 307101 h 440399"/>
                <a:gd name="connsiteX117" fmla="*/ 0 w 605028"/>
                <a:gd name="connsiteY117" fmla="*/ 249520 h 440399"/>
                <a:gd name="connsiteX118" fmla="*/ 49435 w 605028"/>
                <a:gd name="connsiteY118" fmla="*/ 191938 h 440399"/>
                <a:gd name="connsiteX119" fmla="*/ 119468 w 605028"/>
                <a:gd name="connsiteY119" fmla="*/ 110502 h 440399"/>
                <a:gd name="connsiteX120" fmla="*/ 144185 w 605028"/>
                <a:gd name="connsiteY120" fmla="*/ 115985 h 440399"/>
                <a:gd name="connsiteX121" fmla="*/ 224929 w 605028"/>
                <a:gd name="connsiteY121" fmla="*/ 24404 h 440399"/>
                <a:gd name="connsiteX122" fmla="*/ 276286 w 605028"/>
                <a:gd name="connsiteY122" fmla="*/ 46339 h 440399"/>
                <a:gd name="connsiteX123" fmla="*/ 365543 w 605028"/>
                <a:gd name="connsiteY123" fmla="*/ 0 h 44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5028" h="440399">
                  <a:moveTo>
                    <a:pt x="189238" y="283560"/>
                  </a:moveTo>
                  <a:cubicBezTo>
                    <a:pt x="189238" y="283560"/>
                    <a:pt x="188688" y="284382"/>
                    <a:pt x="188139" y="285479"/>
                  </a:cubicBezTo>
                  <a:cubicBezTo>
                    <a:pt x="186766" y="292334"/>
                    <a:pt x="186217" y="299189"/>
                    <a:pt x="186217" y="306044"/>
                  </a:cubicBezTo>
                  <a:cubicBezTo>
                    <a:pt x="186217" y="340044"/>
                    <a:pt x="200498" y="371028"/>
                    <a:pt x="223292" y="392689"/>
                  </a:cubicBezTo>
                  <a:cubicBezTo>
                    <a:pt x="223567" y="391592"/>
                    <a:pt x="223841" y="390496"/>
                    <a:pt x="224390" y="389673"/>
                  </a:cubicBezTo>
                  <a:cubicBezTo>
                    <a:pt x="224390" y="389673"/>
                    <a:pt x="226587" y="385012"/>
                    <a:pt x="223567" y="380899"/>
                  </a:cubicBezTo>
                  <a:cubicBezTo>
                    <a:pt x="223567" y="380899"/>
                    <a:pt x="226587" y="376786"/>
                    <a:pt x="226587" y="371576"/>
                  </a:cubicBezTo>
                  <a:cubicBezTo>
                    <a:pt x="226587" y="371576"/>
                    <a:pt x="223567" y="362254"/>
                    <a:pt x="231531" y="360883"/>
                  </a:cubicBezTo>
                  <a:cubicBezTo>
                    <a:pt x="231531" y="360883"/>
                    <a:pt x="242241" y="360883"/>
                    <a:pt x="236749" y="342237"/>
                  </a:cubicBezTo>
                  <a:cubicBezTo>
                    <a:pt x="236749" y="342237"/>
                    <a:pt x="236200" y="337028"/>
                    <a:pt x="240319" y="331544"/>
                  </a:cubicBezTo>
                  <a:cubicBezTo>
                    <a:pt x="240319" y="331544"/>
                    <a:pt x="244439" y="320576"/>
                    <a:pt x="236749" y="321673"/>
                  </a:cubicBezTo>
                  <a:cubicBezTo>
                    <a:pt x="236749" y="321673"/>
                    <a:pt x="235101" y="315915"/>
                    <a:pt x="226038" y="315915"/>
                  </a:cubicBezTo>
                  <a:cubicBezTo>
                    <a:pt x="226038" y="315915"/>
                    <a:pt x="220820" y="309882"/>
                    <a:pt x="215877" y="309882"/>
                  </a:cubicBezTo>
                  <a:cubicBezTo>
                    <a:pt x="215877" y="309882"/>
                    <a:pt x="214229" y="293431"/>
                    <a:pt x="205166" y="296995"/>
                  </a:cubicBezTo>
                  <a:cubicBezTo>
                    <a:pt x="205166" y="296995"/>
                    <a:pt x="204068" y="290689"/>
                    <a:pt x="200498" y="291237"/>
                  </a:cubicBezTo>
                  <a:cubicBezTo>
                    <a:pt x="200498" y="291237"/>
                    <a:pt x="198026" y="284656"/>
                    <a:pt x="193906" y="286576"/>
                  </a:cubicBezTo>
                  <a:close/>
                  <a:moveTo>
                    <a:pt x="394076" y="242957"/>
                  </a:moveTo>
                  <a:cubicBezTo>
                    <a:pt x="396544" y="245972"/>
                    <a:pt x="402304" y="250082"/>
                    <a:pt x="402304" y="250082"/>
                  </a:cubicBezTo>
                  <a:cubicBezTo>
                    <a:pt x="403126" y="251178"/>
                    <a:pt x="404223" y="251726"/>
                    <a:pt x="405046" y="252001"/>
                  </a:cubicBezTo>
                  <a:lnTo>
                    <a:pt x="400658" y="254741"/>
                  </a:lnTo>
                  <a:lnTo>
                    <a:pt x="392979" y="244875"/>
                  </a:lnTo>
                  <a:close/>
                  <a:moveTo>
                    <a:pt x="228510" y="215011"/>
                  </a:moveTo>
                  <a:cubicBezTo>
                    <a:pt x="224940" y="218027"/>
                    <a:pt x="221644" y="221317"/>
                    <a:pt x="218349" y="224608"/>
                  </a:cubicBezTo>
                  <a:cubicBezTo>
                    <a:pt x="219722" y="224059"/>
                    <a:pt x="220820" y="223511"/>
                    <a:pt x="221919" y="223237"/>
                  </a:cubicBezTo>
                  <a:cubicBezTo>
                    <a:pt x="221919" y="223237"/>
                    <a:pt x="233179" y="222140"/>
                    <a:pt x="228510" y="215011"/>
                  </a:cubicBezTo>
                  <a:close/>
                  <a:moveTo>
                    <a:pt x="243889" y="203769"/>
                  </a:moveTo>
                  <a:cubicBezTo>
                    <a:pt x="238671" y="207059"/>
                    <a:pt x="233453" y="210898"/>
                    <a:pt x="228785" y="214737"/>
                  </a:cubicBezTo>
                  <a:cubicBezTo>
                    <a:pt x="231531" y="215011"/>
                    <a:pt x="242791" y="215834"/>
                    <a:pt x="243615" y="209253"/>
                  </a:cubicBezTo>
                  <a:close/>
                  <a:moveTo>
                    <a:pt x="317490" y="187043"/>
                  </a:moveTo>
                  <a:cubicBezTo>
                    <a:pt x="307878" y="196366"/>
                    <a:pt x="319687" y="200479"/>
                    <a:pt x="319687" y="200479"/>
                  </a:cubicBezTo>
                  <a:cubicBezTo>
                    <a:pt x="323807" y="203221"/>
                    <a:pt x="332870" y="198011"/>
                    <a:pt x="332870" y="198011"/>
                  </a:cubicBezTo>
                  <a:cubicBezTo>
                    <a:pt x="336440" y="202124"/>
                    <a:pt x="322708" y="207882"/>
                    <a:pt x="322708" y="207882"/>
                  </a:cubicBezTo>
                  <a:cubicBezTo>
                    <a:pt x="315019" y="208430"/>
                    <a:pt x="308977" y="212543"/>
                    <a:pt x="308977" y="212543"/>
                  </a:cubicBezTo>
                  <a:cubicBezTo>
                    <a:pt x="305407" y="207334"/>
                    <a:pt x="301836" y="211446"/>
                    <a:pt x="301836" y="211446"/>
                  </a:cubicBezTo>
                  <a:cubicBezTo>
                    <a:pt x="298816" y="215011"/>
                    <a:pt x="305956" y="216656"/>
                    <a:pt x="305956" y="216656"/>
                  </a:cubicBezTo>
                  <a:cubicBezTo>
                    <a:pt x="310625" y="217753"/>
                    <a:pt x="309526" y="220769"/>
                    <a:pt x="307878" y="222688"/>
                  </a:cubicBezTo>
                  <a:cubicBezTo>
                    <a:pt x="305956" y="224334"/>
                    <a:pt x="298266" y="222688"/>
                    <a:pt x="298266" y="222688"/>
                  </a:cubicBezTo>
                  <a:cubicBezTo>
                    <a:pt x="294147" y="224882"/>
                    <a:pt x="297168" y="233108"/>
                    <a:pt x="297168" y="233108"/>
                  </a:cubicBezTo>
                  <a:lnTo>
                    <a:pt x="300738" y="233108"/>
                  </a:lnTo>
                  <a:cubicBezTo>
                    <a:pt x="312547" y="236672"/>
                    <a:pt x="313096" y="227898"/>
                    <a:pt x="313096" y="227898"/>
                  </a:cubicBezTo>
                  <a:cubicBezTo>
                    <a:pt x="316667" y="227898"/>
                    <a:pt x="318040" y="221866"/>
                    <a:pt x="318040" y="221866"/>
                  </a:cubicBezTo>
                  <a:cubicBezTo>
                    <a:pt x="320786" y="224882"/>
                    <a:pt x="327926" y="220221"/>
                    <a:pt x="327926" y="220221"/>
                  </a:cubicBezTo>
                  <a:cubicBezTo>
                    <a:pt x="328750" y="222688"/>
                    <a:pt x="332321" y="225979"/>
                    <a:pt x="332321" y="225979"/>
                  </a:cubicBezTo>
                  <a:cubicBezTo>
                    <a:pt x="337539" y="227898"/>
                    <a:pt x="338637" y="230366"/>
                    <a:pt x="338637" y="230366"/>
                  </a:cubicBezTo>
                  <a:cubicBezTo>
                    <a:pt x="333419" y="231463"/>
                    <a:pt x="338088" y="233656"/>
                    <a:pt x="338088" y="233656"/>
                  </a:cubicBezTo>
                  <a:cubicBezTo>
                    <a:pt x="345228" y="230640"/>
                    <a:pt x="340010" y="226801"/>
                    <a:pt x="340010" y="226801"/>
                  </a:cubicBezTo>
                  <a:cubicBezTo>
                    <a:pt x="326279" y="220221"/>
                    <a:pt x="332321" y="218576"/>
                    <a:pt x="332321" y="218576"/>
                  </a:cubicBezTo>
                  <a:cubicBezTo>
                    <a:pt x="334518" y="222688"/>
                    <a:pt x="344130" y="224334"/>
                    <a:pt x="344130" y="224334"/>
                  </a:cubicBezTo>
                  <a:cubicBezTo>
                    <a:pt x="345228" y="232011"/>
                    <a:pt x="348798" y="233108"/>
                    <a:pt x="348798" y="233108"/>
                  </a:cubicBezTo>
                  <a:cubicBezTo>
                    <a:pt x="353192" y="235027"/>
                    <a:pt x="354291" y="231463"/>
                    <a:pt x="354291" y="231463"/>
                  </a:cubicBezTo>
                  <a:cubicBezTo>
                    <a:pt x="350172" y="230366"/>
                    <a:pt x="349348" y="226801"/>
                    <a:pt x="349348" y="226801"/>
                  </a:cubicBezTo>
                  <a:cubicBezTo>
                    <a:pt x="348249" y="223237"/>
                    <a:pt x="353742" y="225430"/>
                    <a:pt x="353742" y="225430"/>
                  </a:cubicBezTo>
                  <a:cubicBezTo>
                    <a:pt x="358410" y="232559"/>
                    <a:pt x="368572" y="232011"/>
                    <a:pt x="368572" y="232011"/>
                  </a:cubicBezTo>
                  <a:cubicBezTo>
                    <a:pt x="375163" y="231463"/>
                    <a:pt x="373241" y="242979"/>
                    <a:pt x="373241" y="242979"/>
                  </a:cubicBezTo>
                  <a:cubicBezTo>
                    <a:pt x="366100" y="247914"/>
                    <a:pt x="352369" y="239689"/>
                    <a:pt x="352369" y="239689"/>
                  </a:cubicBezTo>
                  <a:cubicBezTo>
                    <a:pt x="353742" y="243801"/>
                    <a:pt x="348249" y="244350"/>
                    <a:pt x="348249" y="244350"/>
                  </a:cubicBezTo>
                  <a:cubicBezTo>
                    <a:pt x="342757" y="237769"/>
                    <a:pt x="334518" y="240785"/>
                    <a:pt x="334518" y="240785"/>
                  </a:cubicBezTo>
                  <a:cubicBezTo>
                    <a:pt x="336440" y="237769"/>
                    <a:pt x="333419" y="233108"/>
                    <a:pt x="333419" y="233108"/>
                  </a:cubicBezTo>
                  <a:cubicBezTo>
                    <a:pt x="328750" y="232011"/>
                    <a:pt x="320786" y="234205"/>
                    <a:pt x="320786" y="234205"/>
                  </a:cubicBezTo>
                  <a:cubicBezTo>
                    <a:pt x="315019" y="236672"/>
                    <a:pt x="303484" y="237221"/>
                    <a:pt x="303484" y="237221"/>
                  </a:cubicBezTo>
                  <a:cubicBezTo>
                    <a:pt x="298266" y="237221"/>
                    <a:pt x="294696" y="247914"/>
                    <a:pt x="294696" y="247914"/>
                  </a:cubicBezTo>
                  <a:cubicBezTo>
                    <a:pt x="282612" y="253124"/>
                    <a:pt x="281514" y="263543"/>
                    <a:pt x="281514" y="263543"/>
                  </a:cubicBezTo>
                  <a:cubicBezTo>
                    <a:pt x="281514" y="270124"/>
                    <a:pt x="280415" y="276431"/>
                    <a:pt x="280415" y="276431"/>
                  </a:cubicBezTo>
                  <a:cubicBezTo>
                    <a:pt x="276021" y="283011"/>
                    <a:pt x="288105" y="289866"/>
                    <a:pt x="288105" y="289866"/>
                  </a:cubicBezTo>
                  <a:cubicBezTo>
                    <a:pt x="295245" y="303576"/>
                    <a:pt x="304034" y="297544"/>
                    <a:pt x="304308" y="297544"/>
                  </a:cubicBezTo>
                  <a:cubicBezTo>
                    <a:pt x="311449" y="300560"/>
                    <a:pt x="326828" y="294802"/>
                    <a:pt x="326828" y="294802"/>
                  </a:cubicBezTo>
                  <a:cubicBezTo>
                    <a:pt x="328750" y="300560"/>
                    <a:pt x="336989" y="298915"/>
                    <a:pt x="336989" y="298915"/>
                  </a:cubicBezTo>
                  <a:cubicBezTo>
                    <a:pt x="340010" y="300560"/>
                    <a:pt x="338912" y="306318"/>
                    <a:pt x="338912" y="306318"/>
                  </a:cubicBezTo>
                  <a:cubicBezTo>
                    <a:pt x="334518" y="313447"/>
                    <a:pt x="342482" y="320028"/>
                    <a:pt x="342482" y="320028"/>
                  </a:cubicBezTo>
                  <a:cubicBezTo>
                    <a:pt x="354291" y="333463"/>
                    <a:pt x="346601" y="337028"/>
                    <a:pt x="346601" y="337028"/>
                  </a:cubicBezTo>
                  <a:cubicBezTo>
                    <a:pt x="338088" y="345253"/>
                    <a:pt x="343580" y="352108"/>
                    <a:pt x="343580" y="352108"/>
                  </a:cubicBezTo>
                  <a:cubicBezTo>
                    <a:pt x="349622" y="364995"/>
                    <a:pt x="349622" y="375963"/>
                    <a:pt x="349622" y="375963"/>
                  </a:cubicBezTo>
                  <a:cubicBezTo>
                    <a:pt x="369670" y="378979"/>
                    <a:pt x="376811" y="363899"/>
                    <a:pt x="376811" y="363899"/>
                  </a:cubicBezTo>
                  <a:cubicBezTo>
                    <a:pt x="383402" y="363899"/>
                    <a:pt x="383402" y="357866"/>
                    <a:pt x="383402" y="357866"/>
                  </a:cubicBezTo>
                  <a:cubicBezTo>
                    <a:pt x="383402" y="351012"/>
                    <a:pt x="387521" y="347995"/>
                    <a:pt x="387521" y="347995"/>
                  </a:cubicBezTo>
                  <a:cubicBezTo>
                    <a:pt x="397134" y="341689"/>
                    <a:pt x="395486" y="328802"/>
                    <a:pt x="395486" y="328802"/>
                  </a:cubicBezTo>
                  <a:cubicBezTo>
                    <a:pt x="394113" y="321124"/>
                    <a:pt x="397134" y="313995"/>
                    <a:pt x="397134" y="313995"/>
                  </a:cubicBezTo>
                  <a:cubicBezTo>
                    <a:pt x="408393" y="301108"/>
                    <a:pt x="407844" y="281914"/>
                    <a:pt x="407844" y="281914"/>
                  </a:cubicBezTo>
                  <a:cubicBezTo>
                    <a:pt x="403175" y="284108"/>
                    <a:pt x="400154" y="282463"/>
                    <a:pt x="400154" y="282463"/>
                  </a:cubicBezTo>
                  <a:cubicBezTo>
                    <a:pt x="389444" y="271769"/>
                    <a:pt x="376262" y="249011"/>
                    <a:pt x="376262" y="249011"/>
                  </a:cubicBezTo>
                  <a:cubicBezTo>
                    <a:pt x="388895" y="254221"/>
                    <a:pt x="399056" y="278898"/>
                    <a:pt x="399056" y="278898"/>
                  </a:cubicBezTo>
                  <a:cubicBezTo>
                    <a:pt x="406196" y="275334"/>
                    <a:pt x="408393" y="268753"/>
                    <a:pt x="408393" y="268753"/>
                  </a:cubicBezTo>
                  <a:cubicBezTo>
                    <a:pt x="415259" y="262721"/>
                    <a:pt x="407844" y="254221"/>
                    <a:pt x="405922" y="252301"/>
                  </a:cubicBezTo>
                  <a:cubicBezTo>
                    <a:pt x="408119" y="252850"/>
                    <a:pt x="410590" y="252027"/>
                    <a:pt x="412513" y="251479"/>
                  </a:cubicBezTo>
                  <a:cubicBezTo>
                    <a:pt x="394113" y="216108"/>
                    <a:pt x="358960" y="191156"/>
                    <a:pt x="317490" y="187043"/>
                  </a:cubicBezTo>
                  <a:close/>
                  <a:moveTo>
                    <a:pt x="306505" y="174156"/>
                  </a:moveTo>
                  <a:cubicBezTo>
                    <a:pt x="315293" y="174156"/>
                    <a:pt x="323807" y="174979"/>
                    <a:pt x="332321" y="176624"/>
                  </a:cubicBezTo>
                  <a:cubicBezTo>
                    <a:pt x="333144" y="176624"/>
                    <a:pt x="333968" y="176898"/>
                    <a:pt x="334518" y="177172"/>
                  </a:cubicBezTo>
                  <a:cubicBezTo>
                    <a:pt x="338088" y="177721"/>
                    <a:pt x="341658" y="178817"/>
                    <a:pt x="344954" y="179640"/>
                  </a:cubicBezTo>
                  <a:cubicBezTo>
                    <a:pt x="345777" y="179914"/>
                    <a:pt x="346327" y="180188"/>
                    <a:pt x="347151" y="180188"/>
                  </a:cubicBezTo>
                  <a:cubicBezTo>
                    <a:pt x="350721" y="181559"/>
                    <a:pt x="354291" y="182656"/>
                    <a:pt x="357861" y="184301"/>
                  </a:cubicBezTo>
                  <a:cubicBezTo>
                    <a:pt x="358136" y="184301"/>
                    <a:pt x="358410" y="184575"/>
                    <a:pt x="358685" y="184575"/>
                  </a:cubicBezTo>
                  <a:cubicBezTo>
                    <a:pt x="406471" y="204866"/>
                    <a:pt x="439976" y="252027"/>
                    <a:pt x="439976" y="307140"/>
                  </a:cubicBezTo>
                  <a:cubicBezTo>
                    <a:pt x="439976" y="380625"/>
                    <a:pt x="380381" y="440399"/>
                    <a:pt x="306780" y="440399"/>
                  </a:cubicBezTo>
                  <a:cubicBezTo>
                    <a:pt x="292774" y="440399"/>
                    <a:pt x="279591" y="438205"/>
                    <a:pt x="266958" y="434367"/>
                  </a:cubicBezTo>
                  <a:cubicBezTo>
                    <a:pt x="212581" y="417367"/>
                    <a:pt x="173309" y="366915"/>
                    <a:pt x="173309" y="307140"/>
                  </a:cubicBezTo>
                  <a:cubicBezTo>
                    <a:pt x="173309" y="288769"/>
                    <a:pt x="176879" y="271221"/>
                    <a:pt x="183745" y="255318"/>
                  </a:cubicBezTo>
                  <a:cubicBezTo>
                    <a:pt x="185393" y="251479"/>
                    <a:pt x="187315" y="247640"/>
                    <a:pt x="189238" y="243801"/>
                  </a:cubicBezTo>
                  <a:cubicBezTo>
                    <a:pt x="189238" y="243801"/>
                    <a:pt x="189238" y="243801"/>
                    <a:pt x="189512" y="243527"/>
                  </a:cubicBezTo>
                  <a:cubicBezTo>
                    <a:pt x="191435" y="239963"/>
                    <a:pt x="193632" y="236398"/>
                    <a:pt x="196103" y="232834"/>
                  </a:cubicBezTo>
                  <a:cubicBezTo>
                    <a:pt x="210384" y="211721"/>
                    <a:pt x="230432" y="194721"/>
                    <a:pt x="254325" y="184850"/>
                  </a:cubicBezTo>
                  <a:cubicBezTo>
                    <a:pt x="254874" y="184575"/>
                    <a:pt x="255424" y="184301"/>
                    <a:pt x="255973" y="184027"/>
                  </a:cubicBezTo>
                  <a:cubicBezTo>
                    <a:pt x="259269" y="182656"/>
                    <a:pt x="262564" y="181559"/>
                    <a:pt x="266134" y="180462"/>
                  </a:cubicBezTo>
                  <a:cubicBezTo>
                    <a:pt x="266958" y="180188"/>
                    <a:pt x="267782" y="179914"/>
                    <a:pt x="268606" y="179640"/>
                  </a:cubicBezTo>
                  <a:cubicBezTo>
                    <a:pt x="271902" y="178543"/>
                    <a:pt x="275197" y="177721"/>
                    <a:pt x="278493" y="177172"/>
                  </a:cubicBezTo>
                  <a:cubicBezTo>
                    <a:pt x="279317" y="176898"/>
                    <a:pt x="280415" y="176624"/>
                    <a:pt x="281239" y="176624"/>
                  </a:cubicBezTo>
                  <a:cubicBezTo>
                    <a:pt x="289478" y="174979"/>
                    <a:pt x="297992" y="174156"/>
                    <a:pt x="306505" y="174156"/>
                  </a:cubicBezTo>
                  <a:close/>
                  <a:moveTo>
                    <a:pt x="365543" y="0"/>
                  </a:moveTo>
                  <a:cubicBezTo>
                    <a:pt x="428436" y="0"/>
                    <a:pt x="479793" y="56210"/>
                    <a:pt x="485560" y="127776"/>
                  </a:cubicBezTo>
                  <a:cubicBezTo>
                    <a:pt x="486110" y="127776"/>
                    <a:pt x="486384" y="127776"/>
                    <a:pt x="486659" y="127776"/>
                  </a:cubicBezTo>
                  <a:cubicBezTo>
                    <a:pt x="522637" y="127776"/>
                    <a:pt x="552847" y="155196"/>
                    <a:pt x="563283" y="192761"/>
                  </a:cubicBezTo>
                  <a:cubicBezTo>
                    <a:pt x="586902" y="197148"/>
                    <a:pt x="605028" y="220729"/>
                    <a:pt x="605028" y="249520"/>
                  </a:cubicBezTo>
                  <a:cubicBezTo>
                    <a:pt x="605028" y="281326"/>
                    <a:pt x="583057" y="307101"/>
                    <a:pt x="555593" y="307101"/>
                  </a:cubicBezTo>
                  <a:lnTo>
                    <a:pt x="460568" y="307101"/>
                  </a:lnTo>
                  <a:cubicBezTo>
                    <a:pt x="460568" y="222374"/>
                    <a:pt x="391359" y="153550"/>
                    <a:pt x="306496" y="153550"/>
                  </a:cubicBezTo>
                  <a:cubicBezTo>
                    <a:pt x="221633" y="153550"/>
                    <a:pt x="152699" y="222374"/>
                    <a:pt x="152699" y="307101"/>
                  </a:cubicBezTo>
                  <a:lnTo>
                    <a:pt x="49435" y="307101"/>
                  </a:lnTo>
                  <a:cubicBezTo>
                    <a:pt x="22246" y="307101"/>
                    <a:pt x="0" y="281326"/>
                    <a:pt x="0" y="249520"/>
                  </a:cubicBezTo>
                  <a:cubicBezTo>
                    <a:pt x="0" y="217713"/>
                    <a:pt x="22246" y="191938"/>
                    <a:pt x="49435" y="191938"/>
                  </a:cubicBezTo>
                  <a:cubicBezTo>
                    <a:pt x="49435" y="146970"/>
                    <a:pt x="80744" y="110502"/>
                    <a:pt x="119468" y="110502"/>
                  </a:cubicBezTo>
                  <a:cubicBezTo>
                    <a:pt x="128256" y="110502"/>
                    <a:pt x="136495" y="112695"/>
                    <a:pt x="144185" y="115985"/>
                  </a:cubicBezTo>
                  <a:cubicBezTo>
                    <a:pt x="145284" y="65259"/>
                    <a:pt x="180987" y="24404"/>
                    <a:pt x="224929" y="24404"/>
                  </a:cubicBezTo>
                  <a:cubicBezTo>
                    <a:pt x="244428" y="24404"/>
                    <a:pt x="262280" y="32904"/>
                    <a:pt x="276286" y="46339"/>
                  </a:cubicBezTo>
                  <a:cubicBezTo>
                    <a:pt x="298257" y="18097"/>
                    <a:pt x="330115" y="0"/>
                    <a:pt x="365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70" name="ïṣ1ïḑé"/>
            <p:cNvSpPr txBox="1"/>
            <p:nvPr/>
          </p:nvSpPr>
          <p:spPr>
            <a:xfrm>
              <a:off x="673100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71" name="îś1ïďê"/>
            <p:cNvSpPr txBox="1"/>
            <p:nvPr/>
          </p:nvSpPr>
          <p:spPr>
            <a:xfrm>
              <a:off x="673100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/>
                <a:t>Text here</a:t>
              </a:r>
              <a:endParaRPr lang="de-DE" b="1" dirty="0"/>
            </a:p>
          </p:txBody>
        </p:sp>
        <p:sp>
          <p:nvSpPr>
            <p:cNvPr id="72" name="işľîḋé"/>
            <p:cNvSpPr txBox="1"/>
            <p:nvPr/>
          </p:nvSpPr>
          <p:spPr>
            <a:xfrm>
              <a:off x="3782862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673100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îṣļíḍe"/>
            <p:cNvSpPr txBox="1"/>
            <p:nvPr/>
          </p:nvSpPr>
          <p:spPr>
            <a:xfrm>
              <a:off x="8039296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75" name="íśḻïḋe"/>
            <p:cNvSpPr txBox="1"/>
            <p:nvPr/>
          </p:nvSpPr>
          <p:spPr>
            <a:xfrm>
              <a:off x="8039296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b="1" dirty="0"/>
                <a:t>Text here</a:t>
              </a:r>
              <a:endParaRPr lang="de-DE" b="1" dirty="0"/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8039296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ïś1ïḍè"/>
            <p:cNvSpPr txBox="1"/>
            <p:nvPr/>
          </p:nvSpPr>
          <p:spPr>
            <a:xfrm>
              <a:off x="8043631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8" name="ïŝḻîḍê"/>
            <p:cNvGrpSpPr/>
            <p:nvPr/>
          </p:nvGrpSpPr>
          <p:grpSpPr>
            <a:xfrm>
              <a:off x="6806873" y="4626649"/>
              <a:ext cx="3044761" cy="1017430"/>
              <a:chOff x="8661000" y="1781570"/>
              <a:chExt cx="2295000" cy="1017430"/>
            </a:xfrm>
          </p:grpSpPr>
          <p:sp>
            <p:nvSpPr>
              <p:cNvPr id="82" name="ïşľïdè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b="1" dirty="0"/>
                  <a:t>Text here</a:t>
                </a:r>
                <a:endParaRPr lang="de-DE" b="1" dirty="0"/>
              </a:p>
            </p:txBody>
          </p:sp>
          <p:sp>
            <p:nvSpPr>
              <p:cNvPr id="83" name="ísľíḋè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  <a:endParaRPr lang="de-DE" sz="1200" dirty="0"/>
              </a:p>
            </p:txBody>
          </p:sp>
        </p:grpSp>
        <p:grpSp>
          <p:nvGrpSpPr>
            <p:cNvPr id="79" name="iŝļidé"/>
            <p:cNvGrpSpPr/>
            <p:nvPr/>
          </p:nvGrpSpPr>
          <p:grpSpPr>
            <a:xfrm>
              <a:off x="2339502" y="1141604"/>
              <a:ext cx="3044761" cy="1017430"/>
              <a:chOff x="8661000" y="1781570"/>
              <a:chExt cx="2295000" cy="1017430"/>
            </a:xfrm>
          </p:grpSpPr>
          <p:sp>
            <p:nvSpPr>
              <p:cNvPr id="80" name="ïSliḋè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b="1" dirty="0"/>
                  <a:t>Text here</a:t>
                </a:r>
                <a:endParaRPr lang="de-DE" b="1" dirty="0"/>
              </a:p>
            </p:txBody>
          </p:sp>
          <p:sp>
            <p:nvSpPr>
              <p:cNvPr id="81" name="íṡliḍè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  <a:endParaRPr lang="de-DE" sz="1200" dirty="0"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/>
            <p:cNvSpPr/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/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/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/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/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/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/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1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/>
              <p:cNvSpPr/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/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$ľîḓê"/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/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/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  <p:sp>
              <p:nvSpPr>
                <p:cNvPr id="20" name="i$ľîḓê"/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i$ľîḓê"/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/>
              <p:cNvSpPr/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/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/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/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2" name="íS1iḍé"/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33" name="iṩľíďè"/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</a:p>
            </p:txBody>
          </p:sp>
          <p:sp>
            <p:nvSpPr>
              <p:cNvPr id="34" name="îṥḷîḋé"/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5" name="išliḍe"/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6" name="išľiḑè"/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7" name="îś1îḑé"/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8" name="îṥḻîḋè"/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39" name="iṥ1îḍé"/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295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/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41" name="ïsļïḋé"/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</a:p>
            </p:txBody>
          </p:sp>
          <p:sp>
            <p:nvSpPr>
              <p:cNvPr id="42" name="işḷiďé"/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2400"/>
                </a:pPr>
              </a:p>
            </p:txBody>
          </p:sp>
          <p:sp>
            <p:nvSpPr>
              <p:cNvPr id="43" name="isḻidé"/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</a:p>
            </p:txBody>
          </p:sp>
          <p:sp>
            <p:nvSpPr>
              <p:cNvPr id="44" name="ïṡļïdê"/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</a:p>
            </p:txBody>
          </p:sp>
          <p:sp>
            <p:nvSpPr>
              <p:cNvPr id="45" name="iśľîḍè"/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</a:p>
            </p:txBody>
          </p:sp>
          <p:sp>
            <p:nvSpPr>
              <p:cNvPr id="46" name="ïṧľíḑè"/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</a:p>
            </p:txBody>
          </p:sp>
        </p:grpSp>
        <p:grpSp>
          <p:nvGrpSpPr>
            <p:cNvPr id="7" name="îŝliḓe"/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/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  <a:endParaRPr lang="en-US" altLang="zh-CN" sz="1100" dirty="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30" name="îşḷíḍ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  <a:endParaRPr lang="en-US" altLang="zh-CN" sz="2400" b="1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/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5" name="isḻïḓê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  <a:endParaRPr lang="en-US" altLang="zh-CN" sz="1800" b="1" dirty="0"/>
              </a:p>
            </p:txBody>
          </p:sp>
          <p:grpSp>
            <p:nvGrpSpPr>
              <p:cNvPr id="26" name="iśļíḍè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/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0" name="iṣḷid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  <a:endParaRPr lang="en-US" altLang="zh-CN" sz="1800" b="1" dirty="0"/>
              </a:p>
            </p:txBody>
          </p:sp>
          <p:grpSp>
            <p:nvGrpSpPr>
              <p:cNvPr id="21" name="íṣļíḑê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/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5" name="ïSļîḑ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  <a:endParaRPr lang="en-US" altLang="zh-CN" sz="1800" b="1" dirty="0"/>
              </a:p>
            </p:txBody>
          </p:sp>
          <p:grpSp>
            <p:nvGrpSpPr>
              <p:cNvPr id="16" name="iṥ1ïḋe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/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  <a:endParaRPr lang="en-US" altLang="zh-CN" dirty="0"/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06863" y="31711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10.xml><?xml version="1.0" encoding="utf-8"?>
<p:tagLst xmlns:p="http://schemas.openxmlformats.org/presentationml/2006/main">
  <p:tag name="ISLIDE.DIAGRAM" val="186342"/>
</p:tagLst>
</file>

<file path=ppt/tags/tag11.xml><?xml version="1.0" encoding="utf-8"?>
<p:tagLst xmlns:p="http://schemas.openxmlformats.org/presentationml/2006/main">
  <p:tag name="ISLIDE.DIAGRAM" val="4fee90c8-b8f9-4e52-a218-dd6cd708c93a"/>
</p:tagLst>
</file>

<file path=ppt/tags/tag12.xml><?xml version="1.0" encoding="utf-8"?>
<p:tagLst xmlns:p="http://schemas.openxmlformats.org/presentationml/2006/main">
  <p:tag name="ISLIDE.DIAGRAM" val="1fb93039-9820-49f2-a2d8-03677a8acbc3"/>
</p:tagLst>
</file>

<file path=ppt/tags/tag13.xml><?xml version="1.0" encoding="utf-8"?>
<p:tagLst xmlns:p="http://schemas.openxmlformats.org/presentationml/2006/main">
  <p:tag name="ISLIDE.DIAGRAM" val="fed3f8bb-e284-4adc-ab02-e7044f36fb5f"/>
</p:tagLst>
</file>

<file path=ppt/tags/tag14.xml><?xml version="1.0" encoding="utf-8"?>
<p:tagLst xmlns:p="http://schemas.openxmlformats.org/presentationml/2006/main">
  <p:tag name="ISLIDE.DIAGRAM" val="1031"/>
</p:tagLst>
</file>

<file path=ppt/tags/tag15.xml><?xml version="1.0" encoding="utf-8"?>
<p:tagLst xmlns:p="http://schemas.openxmlformats.org/presentationml/2006/main">
  <p:tag name="ISLIDE.DIAGRAM" val="1255"/>
</p:tagLst>
</file>

<file path=ppt/tags/tag16.xml><?xml version="1.0" encoding="utf-8"?>
<p:tagLst xmlns:p="http://schemas.openxmlformats.org/presentationml/2006/main">
  <p:tag name="ISLIDE.DIAGRAM" val="1ebe7c27-0165-4b38-989f-7d9e1e3d3eac"/>
</p:tagLst>
</file>

<file path=ppt/tags/tag17.xml><?xml version="1.0" encoding="utf-8"?>
<p:tagLst xmlns:p="http://schemas.openxmlformats.org/presentationml/2006/main">
  <p:tag name="ISLIDE.DIAGRAM" val="210828"/>
</p:tagLst>
</file>

<file path=ppt/tags/tag18.xml><?xml version="1.0" encoding="utf-8"?>
<p:tagLst xmlns:p="http://schemas.openxmlformats.org/presentationml/2006/main">
  <p:tag name="ISLIDE.DIAGRAM" val="4632"/>
</p:tagLst>
</file>

<file path=ppt/tags/tag19.xml><?xml version="1.0" encoding="utf-8"?>
<p:tagLst xmlns:p="http://schemas.openxmlformats.org/presentationml/2006/main">
  <p:tag name="ISLIDE.DIAGRAM" val="e00eab8d-f822-465e-86d2-4dfa6ec085d3"/>
</p:tagLst>
</file>

<file path=ppt/tags/tag2.xml><?xml version="1.0" encoding="utf-8"?>
<p:tagLst xmlns:p="http://schemas.openxmlformats.org/presentationml/2006/main">
  <p:tag name="THINKCELLSHAPEDONOTDELETE" val="tA6S0wzOvQ8a50SA42PUNRg"/>
</p:tagLst>
</file>

<file path=ppt/tags/tag20.xml><?xml version="1.0" encoding="utf-8"?>
<p:tagLst xmlns:p="http://schemas.openxmlformats.org/presentationml/2006/main">
  <p:tag name="ISLIDE.DIAGRAM" val="3512"/>
</p:tagLst>
</file>

<file path=ppt/tags/tag21.xml><?xml version="1.0" encoding="utf-8"?>
<p:tagLst xmlns:p="http://schemas.openxmlformats.org/presentationml/2006/main">
  <p:tag name="ISLIDE.DIAGRAM" val="186525"/>
</p:tagLst>
</file>

<file path=ppt/tags/tag22.xml><?xml version="1.0" encoding="utf-8"?>
<p:tagLst xmlns:p="http://schemas.openxmlformats.org/presentationml/2006/main">
  <p:tag name="ISLIDE.DIAGRAM" val="183659"/>
</p:tagLst>
</file>

<file path=ppt/tags/tag23.xml><?xml version="1.0" encoding="utf-8"?>
<p:tagLst xmlns:p="http://schemas.openxmlformats.org/presentationml/2006/main">
  <p:tag name="ISLIDE.DIAGRAM" val="3c2f1681-f979-4de5-8036-c0bce5db0ca5"/>
</p:tagLst>
</file>

<file path=ppt/tags/tag24.xml><?xml version="1.0" encoding="utf-8"?>
<p:tagLst xmlns:p="http://schemas.openxmlformats.org/presentationml/2006/main">
  <p:tag name="THINKCELLSHAPEDONOTDELETE" val="thinkcellActiveDocDoNotDelete"/>
</p:tagLst>
</file>

<file path=ppt/tags/tag25.xml><?xml version="1.0" encoding="utf-8"?>
<p:tagLst xmlns:p="http://schemas.openxmlformats.org/presentationml/2006/main">
  <p:tag name="THINKCELLSHAPEDONOTDELETE" val="t1Smkff3fSzGMOuItfjj3Fw"/>
</p:tagLst>
</file>

<file path=ppt/tags/tag26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3d412ca-3f47-4414-af06-c375e9cf393d"/>
</p:tagLst>
</file>

<file path=ppt/tags/tag3.xml><?xml version="1.0" encoding="utf-8"?>
<p:tagLst xmlns:p="http://schemas.openxmlformats.org/presentationml/2006/main">
  <p:tag name="ISLIDE.DIAGRAM" val="2698"/>
</p:tagLst>
</file>

<file path=ppt/tags/tag4.xml><?xml version="1.0" encoding="utf-8"?>
<p:tagLst xmlns:p="http://schemas.openxmlformats.org/presentationml/2006/main">
  <p:tag name="ISLIDE.DIAGRAM" val="fe7db89f-b838-43b3-9433-d1bf08050165"/>
</p:tagLst>
</file>

<file path=ppt/tags/tag5.xml><?xml version="1.0" encoding="utf-8"?>
<p:tagLst xmlns:p="http://schemas.openxmlformats.org/presentationml/2006/main">
  <p:tag name="ISLIDE.DIAGRAM" val="183786"/>
</p:tagLst>
</file>

<file path=ppt/tags/tag6.xml><?xml version="1.0" encoding="utf-8"?>
<p:tagLst xmlns:p="http://schemas.openxmlformats.org/presentationml/2006/main">
  <p:tag name="ISLIDE.DIAGRAM" val="206357"/>
</p:tagLst>
</file>

<file path=ppt/tags/tag7.xml><?xml version="1.0" encoding="utf-8"?>
<p:tagLst xmlns:p="http://schemas.openxmlformats.org/presentationml/2006/main">
  <p:tag name="ISLIDE.DIAGRAM" val="804eedb3-8c42-4950-a565-5ea0b562000b"/>
</p:tagLst>
</file>

<file path=ppt/tags/tag8.xml><?xml version="1.0" encoding="utf-8"?>
<p:tagLst xmlns:p="http://schemas.openxmlformats.org/presentationml/2006/main">
  <p:tag name="ISLIDE.DIAGRAM" val="206372"/>
</p:tagLst>
</file>

<file path=ppt/tags/tag9.xml><?xml version="1.0" encoding="utf-8"?>
<p:tagLst xmlns:p="http://schemas.openxmlformats.org/presentationml/2006/main">
  <p:tag name="ISLIDE.DIAGRAM" val="373f196b-f0b4-4d1d-a561-37f59dd9ff9e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320B6"/>
      </a:accent1>
      <a:accent2>
        <a:srgbClr val="3E46DA"/>
      </a:accent2>
      <a:accent3>
        <a:srgbClr val="2A64D7"/>
      </a:accent3>
      <a:accent4>
        <a:srgbClr val="94A7FF"/>
      </a:accent4>
      <a:accent5>
        <a:srgbClr val="9188BF"/>
      </a:accent5>
      <a:accent6>
        <a:srgbClr val="8478C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320B6"/>
    </a:accent1>
    <a:accent2>
      <a:srgbClr val="3E46DA"/>
    </a:accent2>
    <a:accent3>
      <a:srgbClr val="2A64D7"/>
    </a:accent3>
    <a:accent4>
      <a:srgbClr val="94A7FF"/>
    </a:accent4>
    <a:accent5>
      <a:srgbClr val="9188BF"/>
    </a:accent5>
    <a:accent6>
      <a:srgbClr val="8478C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9822</Words>
  <Application>WPS 演示</Application>
  <PresentationFormat>宽屏</PresentationFormat>
  <Paragraphs>674</Paragraphs>
  <Slides>32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Impact</vt:lpstr>
      <vt:lpstr>Arial Unicode MS</vt:lpstr>
      <vt:lpstr>Calibri</vt:lpstr>
      <vt:lpstr>Arial</vt:lpstr>
      <vt:lpstr>Calibri</vt:lpstr>
      <vt:lpstr>主题5</vt:lpstr>
      <vt:lpstr>TCLayout.ActiveDocument.1</vt:lpstr>
      <vt:lpstr>TCLayout.ActiveDocument.1</vt:lpstr>
      <vt:lpstr>蓝色商务办公模板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铭</cp:lastModifiedBy>
  <cp:revision>9</cp:revision>
  <cp:lastPrinted>2018-05-28T16:00:00Z</cp:lastPrinted>
  <dcterms:created xsi:type="dcterms:W3CDTF">2018-05-28T16:00:00Z</dcterms:created>
  <dcterms:modified xsi:type="dcterms:W3CDTF">2022-01-18T08:59:58Z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2052-11.1.0.11194</vt:lpwstr>
  </property>
  <property fmtid="{D5CDD505-2E9C-101B-9397-08002B2CF9AE}" pid="4" name="ICV">
    <vt:lpwstr>B9918E0DBF734F1484AE1B633EDB541A</vt:lpwstr>
  </property>
</Properties>
</file>