
<file path=[Content_Types].xml><?xml version="1.0" encoding="utf-8"?>
<Types xmlns="http://schemas.openxmlformats.org/package/2006/content-types"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29"/>
  </p:notesMasterIdLst>
  <p:sldIdLst>
    <p:sldId id="257" r:id="rId4"/>
    <p:sldId id="264" r:id="rId5"/>
    <p:sldId id="256" r:id="rId6"/>
    <p:sldId id="277" r:id="rId7"/>
    <p:sldId id="267" r:id="rId8"/>
    <p:sldId id="275" r:id="rId9"/>
    <p:sldId id="269" r:id="rId10"/>
    <p:sldId id="285" r:id="rId11"/>
    <p:sldId id="263" r:id="rId12"/>
    <p:sldId id="272" r:id="rId13"/>
    <p:sldId id="273" r:id="rId14"/>
    <p:sldId id="271" r:id="rId15"/>
    <p:sldId id="286" r:id="rId16"/>
    <p:sldId id="276" r:id="rId17"/>
    <p:sldId id="266" r:id="rId18"/>
    <p:sldId id="274" r:id="rId19"/>
    <p:sldId id="280" r:id="rId20"/>
    <p:sldId id="287" r:id="rId21"/>
    <p:sldId id="268" r:id="rId22"/>
    <p:sldId id="270" r:id="rId23"/>
    <p:sldId id="265" r:id="rId24"/>
    <p:sldId id="278" r:id="rId25"/>
    <p:sldId id="279" r:id="rId26"/>
    <p:sldId id="260" r:id="rId27"/>
    <p:sldId id="288" r:id="rId28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F2923"/>
    <a:srgbClr val="617767"/>
    <a:srgbClr val="E7E3DB"/>
    <a:srgbClr val="E46C0A"/>
    <a:srgbClr val="CDBF97"/>
    <a:srgbClr val="8D7545"/>
    <a:srgbClr val="ECE8E5"/>
    <a:srgbClr val="E4CBCB"/>
    <a:srgbClr val="A88755"/>
    <a:srgbClr val="1F2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1137" autoAdjust="0"/>
    <p:restoredTop sz="94660"/>
  </p:normalViewPr>
  <p:slideViewPr>
    <p:cSldViewPr snapToGrid="0">
      <p:cViewPr>
        <p:scale>
          <a:sx n="66" d="100"/>
          <a:sy n="66" d="100"/>
        </p:scale>
        <p:origin x="1284" y="10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gs" Target="tags/tag2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1298105" y="6492875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.xml"/><Relationship Id="rId2" Type="http://schemas.microsoft.com/office/2007/relationships/hdphoto" Target="../media/image14.wdp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.xml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0.xml"/><Relationship Id="rId2" Type="http://schemas.microsoft.com/office/2007/relationships/hdphoto" Target="../media/image25.wdp"/><Relationship Id="rId1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5.xml"/><Relationship Id="rId2" Type="http://schemas.microsoft.com/office/2007/relationships/hdphoto" Target="../media/image10.wdp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microsoft.com/office/2007/relationships/hdphoto" Target="../media/image6.wdp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garden-leaf_16335"/>
          <p:cNvSpPr>
            <a:spLocks noChangeAspect="1"/>
          </p:cNvSpPr>
          <p:nvPr/>
        </p:nvSpPr>
        <p:spPr bwMode="auto">
          <a:xfrm>
            <a:off x="994963" y="2381387"/>
            <a:ext cx="528374" cy="60968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367" h="3891">
                <a:moveTo>
                  <a:pt x="390" y="333"/>
                </a:moveTo>
                <a:cubicBezTo>
                  <a:pt x="513" y="590"/>
                  <a:pt x="512" y="895"/>
                  <a:pt x="385" y="1241"/>
                </a:cubicBezTo>
                <a:cubicBezTo>
                  <a:pt x="0" y="2291"/>
                  <a:pt x="407" y="2902"/>
                  <a:pt x="411" y="2908"/>
                </a:cubicBezTo>
                <a:cubicBezTo>
                  <a:pt x="642" y="3267"/>
                  <a:pt x="937" y="3449"/>
                  <a:pt x="1289" y="3449"/>
                </a:cubicBezTo>
                <a:cubicBezTo>
                  <a:pt x="1554" y="3449"/>
                  <a:pt x="1847" y="3347"/>
                  <a:pt x="2161" y="3146"/>
                </a:cubicBezTo>
                <a:lnTo>
                  <a:pt x="2198" y="3122"/>
                </a:lnTo>
                <a:cubicBezTo>
                  <a:pt x="1702" y="2658"/>
                  <a:pt x="1153" y="2155"/>
                  <a:pt x="1073" y="1484"/>
                </a:cubicBezTo>
                <a:cubicBezTo>
                  <a:pt x="1062" y="1391"/>
                  <a:pt x="1139" y="1343"/>
                  <a:pt x="1212" y="1349"/>
                </a:cubicBezTo>
                <a:cubicBezTo>
                  <a:pt x="1162" y="1379"/>
                  <a:pt x="1125" y="1438"/>
                  <a:pt x="1148" y="1509"/>
                </a:cubicBezTo>
                <a:cubicBezTo>
                  <a:pt x="1351" y="2156"/>
                  <a:pt x="1785" y="2637"/>
                  <a:pt x="2270" y="3076"/>
                </a:cubicBezTo>
                <a:cubicBezTo>
                  <a:pt x="2279" y="3084"/>
                  <a:pt x="2289" y="3092"/>
                  <a:pt x="2298" y="3101"/>
                </a:cubicBezTo>
                <a:cubicBezTo>
                  <a:pt x="2308" y="3109"/>
                  <a:pt x="2317" y="3118"/>
                  <a:pt x="2326" y="3126"/>
                </a:cubicBezTo>
                <a:cubicBezTo>
                  <a:pt x="2456" y="3242"/>
                  <a:pt x="2589" y="3355"/>
                  <a:pt x="2723" y="3468"/>
                </a:cubicBezTo>
                <a:cubicBezTo>
                  <a:pt x="2846" y="3572"/>
                  <a:pt x="2970" y="3677"/>
                  <a:pt x="3091" y="3782"/>
                </a:cubicBezTo>
                <a:cubicBezTo>
                  <a:pt x="3215" y="3891"/>
                  <a:pt x="3367" y="3684"/>
                  <a:pt x="3243" y="3575"/>
                </a:cubicBezTo>
                <a:cubicBezTo>
                  <a:pt x="3015" y="3376"/>
                  <a:pt x="2776" y="3182"/>
                  <a:pt x="2547" y="2981"/>
                </a:cubicBezTo>
                <a:cubicBezTo>
                  <a:pt x="2537" y="2973"/>
                  <a:pt x="2528" y="2964"/>
                  <a:pt x="2519" y="2956"/>
                </a:cubicBezTo>
                <a:cubicBezTo>
                  <a:pt x="2509" y="2948"/>
                  <a:pt x="2500" y="2939"/>
                  <a:pt x="2491" y="2931"/>
                </a:cubicBezTo>
                <a:cubicBezTo>
                  <a:pt x="2745" y="2757"/>
                  <a:pt x="2954" y="2573"/>
                  <a:pt x="3006" y="2325"/>
                </a:cubicBezTo>
                <a:cubicBezTo>
                  <a:pt x="3051" y="2111"/>
                  <a:pt x="2976" y="1862"/>
                  <a:pt x="2778" y="1566"/>
                </a:cubicBezTo>
                <a:cubicBezTo>
                  <a:pt x="2321" y="884"/>
                  <a:pt x="833" y="264"/>
                  <a:pt x="126" y="0"/>
                </a:cubicBezTo>
                <a:cubicBezTo>
                  <a:pt x="223" y="81"/>
                  <a:pt x="321" y="190"/>
                  <a:pt x="390" y="333"/>
                </a:cubicBezTo>
                <a:close/>
              </a:path>
            </a:pathLst>
          </a:custGeom>
          <a:solidFill>
            <a:srgbClr val="617767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spring-flower_68009"/>
          <p:cNvSpPr>
            <a:spLocks noChangeAspect="1"/>
          </p:cNvSpPr>
          <p:nvPr/>
        </p:nvSpPr>
        <p:spPr bwMode="auto">
          <a:xfrm>
            <a:off x="11051715" y="533444"/>
            <a:ext cx="469726" cy="499198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75" h="612">
                <a:moveTo>
                  <a:pt x="525" y="353"/>
                </a:moveTo>
                <a:cubicBezTo>
                  <a:pt x="506" y="342"/>
                  <a:pt x="448" y="320"/>
                  <a:pt x="393" y="306"/>
                </a:cubicBezTo>
                <a:cubicBezTo>
                  <a:pt x="448" y="293"/>
                  <a:pt x="507" y="270"/>
                  <a:pt x="525" y="260"/>
                </a:cubicBezTo>
                <a:cubicBezTo>
                  <a:pt x="562" y="239"/>
                  <a:pt x="575" y="193"/>
                  <a:pt x="555" y="157"/>
                </a:cubicBezTo>
                <a:cubicBezTo>
                  <a:pt x="534" y="121"/>
                  <a:pt x="488" y="108"/>
                  <a:pt x="452" y="128"/>
                </a:cubicBezTo>
                <a:cubicBezTo>
                  <a:pt x="432" y="139"/>
                  <a:pt x="378" y="181"/>
                  <a:pt x="336" y="223"/>
                </a:cubicBezTo>
                <a:cubicBezTo>
                  <a:pt x="352" y="166"/>
                  <a:pt x="363" y="98"/>
                  <a:pt x="363" y="75"/>
                </a:cubicBezTo>
                <a:cubicBezTo>
                  <a:pt x="363" y="34"/>
                  <a:pt x="329" y="0"/>
                  <a:pt x="287" y="0"/>
                </a:cubicBezTo>
                <a:cubicBezTo>
                  <a:pt x="246" y="0"/>
                  <a:pt x="212" y="34"/>
                  <a:pt x="212" y="75"/>
                </a:cubicBezTo>
                <a:cubicBezTo>
                  <a:pt x="212" y="98"/>
                  <a:pt x="222" y="166"/>
                  <a:pt x="238" y="223"/>
                </a:cubicBezTo>
                <a:cubicBezTo>
                  <a:pt x="197" y="181"/>
                  <a:pt x="142" y="139"/>
                  <a:pt x="122" y="128"/>
                </a:cubicBezTo>
                <a:cubicBezTo>
                  <a:pt x="86" y="108"/>
                  <a:pt x="40" y="121"/>
                  <a:pt x="20" y="157"/>
                </a:cubicBezTo>
                <a:cubicBezTo>
                  <a:pt x="0" y="193"/>
                  <a:pt x="13" y="239"/>
                  <a:pt x="49" y="260"/>
                </a:cubicBezTo>
                <a:cubicBezTo>
                  <a:pt x="68" y="270"/>
                  <a:pt x="127" y="292"/>
                  <a:pt x="182" y="306"/>
                </a:cubicBezTo>
                <a:cubicBezTo>
                  <a:pt x="127" y="320"/>
                  <a:pt x="68" y="342"/>
                  <a:pt x="49" y="353"/>
                </a:cubicBezTo>
                <a:cubicBezTo>
                  <a:pt x="13" y="373"/>
                  <a:pt x="0" y="419"/>
                  <a:pt x="20" y="455"/>
                </a:cubicBezTo>
                <a:cubicBezTo>
                  <a:pt x="40" y="492"/>
                  <a:pt x="86" y="505"/>
                  <a:pt x="122" y="484"/>
                </a:cubicBezTo>
                <a:cubicBezTo>
                  <a:pt x="142" y="473"/>
                  <a:pt x="197" y="431"/>
                  <a:pt x="238" y="390"/>
                </a:cubicBezTo>
                <a:cubicBezTo>
                  <a:pt x="222" y="446"/>
                  <a:pt x="212" y="514"/>
                  <a:pt x="212" y="537"/>
                </a:cubicBezTo>
                <a:cubicBezTo>
                  <a:pt x="212" y="579"/>
                  <a:pt x="246" y="612"/>
                  <a:pt x="287" y="612"/>
                </a:cubicBezTo>
                <a:cubicBezTo>
                  <a:pt x="329" y="612"/>
                  <a:pt x="363" y="579"/>
                  <a:pt x="363" y="537"/>
                </a:cubicBezTo>
                <a:cubicBezTo>
                  <a:pt x="363" y="514"/>
                  <a:pt x="352" y="446"/>
                  <a:pt x="336" y="390"/>
                </a:cubicBezTo>
                <a:cubicBezTo>
                  <a:pt x="378" y="431"/>
                  <a:pt x="432" y="473"/>
                  <a:pt x="452" y="484"/>
                </a:cubicBezTo>
                <a:cubicBezTo>
                  <a:pt x="488" y="505"/>
                  <a:pt x="534" y="492"/>
                  <a:pt x="555" y="455"/>
                </a:cubicBezTo>
                <a:cubicBezTo>
                  <a:pt x="575" y="419"/>
                  <a:pt x="562" y="373"/>
                  <a:pt x="525" y="353"/>
                </a:cubicBezTo>
                <a:close/>
              </a:path>
            </a:pathLst>
          </a:custGeom>
          <a:solidFill>
            <a:srgbClr val="6F2923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65956" y="2072008"/>
            <a:ext cx="4446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Business</a:t>
            </a:r>
            <a:endParaRPr lang="zh-CN" altLang="en-US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>
            <a:biLevel thresh="75000"/>
          </a:blip>
          <a:srcRect/>
          <a:stretch>
            <a:fillRect/>
          </a:stretch>
        </p:blipFill>
        <p:spPr>
          <a:xfrm>
            <a:off x="971091" y="3640313"/>
            <a:ext cx="5140987" cy="436559"/>
          </a:xfrm>
          <a:prstGeom prst="rect">
            <a:avLst/>
          </a:prstGeom>
        </p:spPr>
      </p:pic>
      <p:sp>
        <p:nvSpPr>
          <p:cNvPr id="6" name="iṩļïḓè"/>
          <p:cNvSpPr txBox="1"/>
          <p:nvPr/>
        </p:nvSpPr>
        <p:spPr bwMode="auto">
          <a:xfrm>
            <a:off x="1538158" y="5124096"/>
            <a:ext cx="2414652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600" dirty="0">
                <a:solidFill>
                  <a:srgbClr val="617767"/>
                </a:solidFill>
                <a:cs typeface="+mn-ea"/>
                <a:sym typeface="+mn-lt"/>
              </a:rPr>
              <a:t>1PPT-COM</a:t>
            </a:r>
            <a:endParaRPr lang="en-US" altLang="zh-CN" sz="600" dirty="0">
              <a:solidFill>
                <a:srgbClr val="617767"/>
              </a:solidFill>
              <a:cs typeface="+mn-ea"/>
              <a:sym typeface="+mn-lt"/>
            </a:endParaRPr>
          </a:p>
        </p:txBody>
      </p:sp>
      <p:sp>
        <p:nvSpPr>
          <p:cNvPr id="7" name="Synergistically utilize technically sound portals with frictionless chains. Dramatically customize…"/>
          <p:cNvSpPr txBox="1"/>
          <p:nvPr/>
        </p:nvSpPr>
        <p:spPr>
          <a:xfrm>
            <a:off x="1538158" y="4323108"/>
            <a:ext cx="4036497" cy="66781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1000" kern="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chains</a:t>
            </a:r>
            <a:r>
              <a:rPr lang="en-US" altLang="zh-CN" sz="1000" kern="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</a:t>
            </a:r>
            <a:r>
              <a:rPr lang="zh-CN" altLang="en-US"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lang="en-US" altLang="zh-CN" sz="1000" kern="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chainsSynergistically</a:t>
            </a:r>
            <a:endParaRPr lang="en-US" altLang="zh-CN" sz="10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039992" y="3217777"/>
            <a:ext cx="3698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欧美风简约大气模板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20476" y="1386492"/>
            <a:ext cx="3764265" cy="4602480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19041" y="1386492"/>
            <a:ext cx="977559" cy="4602480"/>
          </a:xfrm>
          <a:prstGeom prst="rect">
            <a:avLst/>
          </a:prstGeom>
          <a:solidFill>
            <a:srgbClr val="6177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í$ļîḍé"/>
          <p:cNvSpPr/>
          <p:nvPr/>
        </p:nvSpPr>
        <p:spPr>
          <a:xfrm>
            <a:off x="7429881" y="2282937"/>
            <a:ext cx="2977939" cy="2977939"/>
          </a:xfrm>
          <a:prstGeom prst="ellipse">
            <a:avLst/>
          </a:prstGeom>
          <a:blipFill>
            <a:blip r:embed="rId2" cstate="screen"/>
            <a:stretch>
              <a:fillRect l="-30222" r="-29778"/>
            </a:stretch>
          </a:blip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>
            <a:biLevel thresh="75000"/>
          </a:blip>
          <a:srcRect/>
          <a:stretch>
            <a:fillRect/>
          </a:stretch>
        </p:blipFill>
        <p:spPr>
          <a:xfrm>
            <a:off x="891578" y="1580152"/>
            <a:ext cx="5140987" cy="43655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 rot="5400000">
            <a:off x="1585786" y="823375"/>
            <a:ext cx="101370" cy="1330760"/>
            <a:chOff x="508216" y="2820579"/>
            <a:chExt cx="196770" cy="2583143"/>
          </a:xfrm>
          <a:solidFill>
            <a:srgbClr val="617767"/>
          </a:solidFill>
        </p:grpSpPr>
        <p:sp>
          <p:nvSpPr>
            <p:cNvPr id="15" name="椭圆 14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7331496" y="2109565"/>
            <a:ext cx="196769" cy="196769"/>
          </a:xfrm>
          <a:prstGeom prst="ellipse">
            <a:avLst/>
          </a:prstGeom>
          <a:solidFill>
            <a:srgbClr val="6F2923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0309435" y="5434248"/>
            <a:ext cx="196769" cy="196769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 animBg="1"/>
      <p:bldP spid="8" grpId="0"/>
      <p:bldP spid="9" grpId="0" animBg="1"/>
      <p:bldP spid="10" grpId="0" animBg="1"/>
      <p:bldP spid="1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şlîďê"/>
          <p:cNvSpPr/>
          <p:nvPr/>
        </p:nvSpPr>
        <p:spPr bwMode="auto">
          <a:xfrm flipH="1">
            <a:off x="1970171" y="1443610"/>
            <a:ext cx="2304375" cy="4318000"/>
          </a:xfrm>
          <a:custGeom>
            <a:avLst/>
            <a:gdLst>
              <a:gd name="T0" fmla="*/ 463 w 493"/>
              <a:gd name="T1" fmla="*/ 928 h 928"/>
              <a:gd name="T2" fmla="*/ 0 w 493"/>
              <a:gd name="T3" fmla="*/ 464 h 928"/>
              <a:gd name="T4" fmla="*/ 463 w 493"/>
              <a:gd name="T5" fmla="*/ 0 h 928"/>
              <a:gd name="T6" fmla="*/ 493 w 493"/>
              <a:gd name="T7" fmla="*/ 30 h 928"/>
              <a:gd name="T8" fmla="*/ 463 w 493"/>
              <a:gd name="T9" fmla="*/ 60 h 928"/>
              <a:gd name="T10" fmla="*/ 60 w 493"/>
              <a:gd name="T11" fmla="*/ 464 h 928"/>
              <a:gd name="T12" fmla="*/ 463 w 493"/>
              <a:gd name="T13" fmla="*/ 868 h 928"/>
              <a:gd name="T14" fmla="*/ 493 w 493"/>
              <a:gd name="T15" fmla="*/ 898 h 928"/>
              <a:gd name="T16" fmla="*/ 463 w 493"/>
              <a:gd name="T17" fmla="*/ 928 h 9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93" h="928">
                <a:moveTo>
                  <a:pt x="463" y="928"/>
                </a:moveTo>
                <a:cubicBezTo>
                  <a:pt x="208" y="928"/>
                  <a:pt x="0" y="720"/>
                  <a:pt x="0" y="464"/>
                </a:cubicBezTo>
                <a:cubicBezTo>
                  <a:pt x="0" y="208"/>
                  <a:pt x="208" y="0"/>
                  <a:pt x="463" y="0"/>
                </a:cubicBezTo>
                <a:cubicBezTo>
                  <a:pt x="480" y="0"/>
                  <a:pt x="493" y="14"/>
                  <a:pt x="493" y="30"/>
                </a:cubicBezTo>
                <a:cubicBezTo>
                  <a:pt x="493" y="47"/>
                  <a:pt x="480" y="60"/>
                  <a:pt x="463" y="60"/>
                </a:cubicBezTo>
                <a:cubicBezTo>
                  <a:pt x="241" y="60"/>
                  <a:pt x="60" y="241"/>
                  <a:pt x="60" y="464"/>
                </a:cubicBezTo>
                <a:cubicBezTo>
                  <a:pt x="60" y="687"/>
                  <a:pt x="241" y="868"/>
                  <a:pt x="463" y="868"/>
                </a:cubicBezTo>
                <a:cubicBezTo>
                  <a:pt x="480" y="868"/>
                  <a:pt x="493" y="881"/>
                  <a:pt x="493" y="898"/>
                </a:cubicBezTo>
                <a:cubicBezTo>
                  <a:pt x="493" y="914"/>
                  <a:pt x="480" y="928"/>
                  <a:pt x="463" y="928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0" cap="none" spc="-30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5" name="直接连接符 4"/>
          <p:cNvCxnSpPr>
            <a:stCxn id="14" idx="0"/>
          </p:cNvCxnSpPr>
          <p:nvPr/>
        </p:nvCxnSpPr>
        <p:spPr>
          <a:xfrm>
            <a:off x="2781968" y="1434210"/>
            <a:ext cx="8454040" cy="0"/>
          </a:xfrm>
          <a:prstGeom prst="line">
            <a:avLst/>
          </a:prstGeom>
          <a:noFill/>
          <a:ln w="6350" cap="flat" cmpd="sng" algn="ctr">
            <a:solidFill>
              <a:srgbClr val="6F2923"/>
            </a:solidFill>
            <a:prstDash val="solid"/>
            <a:miter lim="800000"/>
          </a:ln>
          <a:effectLst/>
        </p:spPr>
      </p:cxnSp>
      <p:cxnSp>
        <p:nvCxnSpPr>
          <p:cNvPr id="6" name="直接连接符 5"/>
          <p:cNvCxnSpPr>
            <a:stCxn id="15" idx="0"/>
          </p:cNvCxnSpPr>
          <p:nvPr/>
        </p:nvCxnSpPr>
        <p:spPr>
          <a:xfrm>
            <a:off x="2781968" y="5170411"/>
            <a:ext cx="8454040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/>
        </p:spPr>
      </p:cxnSp>
      <p:cxnSp>
        <p:nvCxnSpPr>
          <p:cNvPr id="7" name="直接连接符 6"/>
          <p:cNvCxnSpPr>
            <a:stCxn id="16" idx="0"/>
          </p:cNvCxnSpPr>
          <p:nvPr/>
        </p:nvCxnSpPr>
        <p:spPr>
          <a:xfrm>
            <a:off x="4032022" y="3925009"/>
            <a:ext cx="7203986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75000"/>
              </a:schemeClr>
            </a:solidFill>
            <a:prstDash val="solid"/>
            <a:miter lim="800000"/>
          </a:ln>
          <a:effectLst/>
        </p:spPr>
      </p:cxnSp>
      <p:cxnSp>
        <p:nvCxnSpPr>
          <p:cNvPr id="8" name="直接连接符 7"/>
          <p:cNvCxnSpPr>
            <a:stCxn id="17" idx="0"/>
          </p:cNvCxnSpPr>
          <p:nvPr/>
        </p:nvCxnSpPr>
        <p:spPr>
          <a:xfrm>
            <a:off x="4032022" y="2679609"/>
            <a:ext cx="7203986" cy="0"/>
          </a:xfrm>
          <a:prstGeom prst="line">
            <a:avLst/>
          </a:prstGeom>
          <a:noFill/>
          <a:ln w="6350" cap="flat" cmpd="sng" algn="ctr">
            <a:solidFill>
              <a:srgbClr val="6F2923"/>
            </a:solidFill>
            <a:prstDash val="solid"/>
            <a:miter lim="800000"/>
          </a:ln>
          <a:effectLst/>
        </p:spPr>
      </p:cxnSp>
      <p:sp>
        <p:nvSpPr>
          <p:cNvPr id="32" name="îşlïdé"/>
          <p:cNvSpPr txBox="1"/>
          <p:nvPr/>
        </p:nvSpPr>
        <p:spPr>
          <a:xfrm>
            <a:off x="7476675" y="3678146"/>
            <a:ext cx="952304" cy="338554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Jul-</a:t>
            </a:r>
            <a:r>
              <a:rPr kumimoji="0" lang="en-US" sz="1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Sep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3" name="î$ľíḋè"/>
          <p:cNvGrpSpPr>
            <a:grpSpLocks noChangeAspect="1"/>
          </p:cNvGrpSpPr>
          <p:nvPr/>
        </p:nvGrpSpPr>
        <p:grpSpPr>
          <a:xfrm>
            <a:off x="7824690" y="3400497"/>
            <a:ext cx="256271" cy="251999"/>
            <a:chOff x="314325" y="2508251"/>
            <a:chExt cx="285750" cy="280987"/>
          </a:xfrm>
          <a:solidFill>
            <a:sysClr val="window" lastClr="FFFFFF"/>
          </a:solidFill>
        </p:grpSpPr>
        <p:sp>
          <p:nvSpPr>
            <p:cNvPr id="34" name="îsḻide"/>
            <p:cNvSpPr/>
            <p:nvPr/>
          </p:nvSpPr>
          <p:spPr bwMode="auto">
            <a:xfrm>
              <a:off x="314325" y="2508251"/>
              <a:ext cx="214313" cy="195263"/>
            </a:xfrm>
            <a:custGeom>
              <a:avLst/>
              <a:gdLst>
                <a:gd name="T0" fmla="*/ 383 w 674"/>
                <a:gd name="T1" fmla="*/ 32 h 615"/>
                <a:gd name="T2" fmla="*/ 442 w 674"/>
                <a:gd name="T3" fmla="*/ 45 h 615"/>
                <a:gd name="T4" fmla="*/ 495 w 674"/>
                <a:gd name="T5" fmla="*/ 65 h 615"/>
                <a:gd name="T6" fmla="*/ 544 w 674"/>
                <a:gd name="T7" fmla="*/ 94 h 615"/>
                <a:gd name="T8" fmla="*/ 583 w 674"/>
                <a:gd name="T9" fmla="*/ 129 h 615"/>
                <a:gd name="T10" fmla="*/ 613 w 674"/>
                <a:gd name="T11" fmla="*/ 170 h 615"/>
                <a:gd name="T12" fmla="*/ 635 w 674"/>
                <a:gd name="T13" fmla="*/ 215 h 615"/>
                <a:gd name="T14" fmla="*/ 643 w 674"/>
                <a:gd name="T15" fmla="*/ 264 h 615"/>
                <a:gd name="T16" fmla="*/ 672 w 674"/>
                <a:gd name="T17" fmla="*/ 249 h 615"/>
                <a:gd name="T18" fmla="*/ 659 w 674"/>
                <a:gd name="T19" fmla="*/ 194 h 615"/>
                <a:gd name="T20" fmla="*/ 633 w 674"/>
                <a:gd name="T21" fmla="*/ 144 h 615"/>
                <a:gd name="T22" fmla="*/ 597 w 674"/>
                <a:gd name="T23" fmla="*/ 100 h 615"/>
                <a:gd name="T24" fmla="*/ 551 w 674"/>
                <a:gd name="T25" fmla="*/ 63 h 615"/>
                <a:gd name="T26" fmla="*/ 498 w 674"/>
                <a:gd name="T27" fmla="*/ 33 h 615"/>
                <a:gd name="T28" fmla="*/ 437 w 674"/>
                <a:gd name="T29" fmla="*/ 11 h 615"/>
                <a:gd name="T30" fmla="*/ 371 w 674"/>
                <a:gd name="T31" fmla="*/ 1 h 615"/>
                <a:gd name="T32" fmla="*/ 303 w 674"/>
                <a:gd name="T33" fmla="*/ 1 h 615"/>
                <a:gd name="T34" fmla="*/ 236 w 674"/>
                <a:gd name="T35" fmla="*/ 11 h 615"/>
                <a:gd name="T36" fmla="*/ 177 w 674"/>
                <a:gd name="T37" fmla="*/ 33 h 615"/>
                <a:gd name="T38" fmla="*/ 123 w 674"/>
                <a:gd name="T39" fmla="*/ 63 h 615"/>
                <a:gd name="T40" fmla="*/ 77 w 674"/>
                <a:gd name="T41" fmla="*/ 100 h 615"/>
                <a:gd name="T42" fmla="*/ 41 w 674"/>
                <a:gd name="T43" fmla="*/ 145 h 615"/>
                <a:gd name="T44" fmla="*/ 15 w 674"/>
                <a:gd name="T45" fmla="*/ 194 h 615"/>
                <a:gd name="T46" fmla="*/ 2 w 674"/>
                <a:gd name="T47" fmla="*/ 249 h 615"/>
                <a:gd name="T48" fmla="*/ 1 w 674"/>
                <a:gd name="T49" fmla="*/ 305 h 615"/>
                <a:gd name="T50" fmla="*/ 13 w 674"/>
                <a:gd name="T51" fmla="*/ 357 h 615"/>
                <a:gd name="T52" fmla="*/ 34 w 674"/>
                <a:gd name="T53" fmla="*/ 406 h 615"/>
                <a:gd name="T54" fmla="*/ 66 w 674"/>
                <a:gd name="T55" fmla="*/ 449 h 615"/>
                <a:gd name="T56" fmla="*/ 15 w 674"/>
                <a:gd name="T57" fmla="*/ 597 h 615"/>
                <a:gd name="T58" fmla="*/ 21 w 674"/>
                <a:gd name="T59" fmla="*/ 612 h 615"/>
                <a:gd name="T60" fmla="*/ 33 w 674"/>
                <a:gd name="T61" fmla="*/ 615 h 615"/>
                <a:gd name="T62" fmla="*/ 254 w 674"/>
                <a:gd name="T63" fmla="*/ 549 h 615"/>
                <a:gd name="T64" fmla="*/ 273 w 674"/>
                <a:gd name="T65" fmla="*/ 522 h 615"/>
                <a:gd name="T66" fmla="*/ 225 w 674"/>
                <a:gd name="T67" fmla="*/ 510 h 615"/>
                <a:gd name="T68" fmla="*/ 120 w 674"/>
                <a:gd name="T69" fmla="*/ 467 h 615"/>
                <a:gd name="T70" fmla="*/ 105 w 674"/>
                <a:gd name="T71" fmla="*/ 445 h 615"/>
                <a:gd name="T72" fmla="*/ 71 w 674"/>
                <a:gd name="T73" fmla="*/ 407 h 615"/>
                <a:gd name="T74" fmla="*/ 47 w 674"/>
                <a:gd name="T75" fmla="*/ 364 h 615"/>
                <a:gd name="T76" fmla="*/ 33 w 674"/>
                <a:gd name="T77" fmla="*/ 315 h 615"/>
                <a:gd name="T78" fmla="*/ 30 w 674"/>
                <a:gd name="T79" fmla="*/ 264 h 615"/>
                <a:gd name="T80" fmla="*/ 40 w 674"/>
                <a:gd name="T81" fmla="*/ 215 h 615"/>
                <a:gd name="T82" fmla="*/ 60 w 674"/>
                <a:gd name="T83" fmla="*/ 170 h 615"/>
                <a:gd name="T84" fmla="*/ 91 w 674"/>
                <a:gd name="T85" fmla="*/ 129 h 615"/>
                <a:gd name="T86" fmla="*/ 131 w 674"/>
                <a:gd name="T87" fmla="*/ 94 h 615"/>
                <a:gd name="T88" fmla="*/ 178 w 674"/>
                <a:gd name="T89" fmla="*/ 65 h 615"/>
                <a:gd name="T90" fmla="*/ 231 w 674"/>
                <a:gd name="T91" fmla="*/ 45 h 615"/>
                <a:gd name="T92" fmla="*/ 290 w 674"/>
                <a:gd name="T93" fmla="*/ 32 h 615"/>
                <a:gd name="T94" fmla="*/ 337 w 674"/>
                <a:gd name="T95" fmla="*/ 30 h 6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674" h="615">
                  <a:moveTo>
                    <a:pt x="337" y="30"/>
                  </a:moveTo>
                  <a:lnTo>
                    <a:pt x="353" y="30"/>
                  </a:lnTo>
                  <a:lnTo>
                    <a:pt x="368" y="31"/>
                  </a:lnTo>
                  <a:lnTo>
                    <a:pt x="383" y="32"/>
                  </a:lnTo>
                  <a:lnTo>
                    <a:pt x="399" y="34"/>
                  </a:lnTo>
                  <a:lnTo>
                    <a:pt x="413" y="37"/>
                  </a:lnTo>
                  <a:lnTo>
                    <a:pt x="428" y="40"/>
                  </a:lnTo>
                  <a:lnTo>
                    <a:pt x="442" y="45"/>
                  </a:lnTo>
                  <a:lnTo>
                    <a:pt x="456" y="49"/>
                  </a:lnTo>
                  <a:lnTo>
                    <a:pt x="470" y="54"/>
                  </a:lnTo>
                  <a:lnTo>
                    <a:pt x="483" y="60"/>
                  </a:lnTo>
                  <a:lnTo>
                    <a:pt x="495" y="65"/>
                  </a:lnTo>
                  <a:lnTo>
                    <a:pt x="508" y="71"/>
                  </a:lnTo>
                  <a:lnTo>
                    <a:pt x="520" y="79"/>
                  </a:lnTo>
                  <a:lnTo>
                    <a:pt x="532" y="86"/>
                  </a:lnTo>
                  <a:lnTo>
                    <a:pt x="544" y="94"/>
                  </a:lnTo>
                  <a:lnTo>
                    <a:pt x="554" y="102"/>
                  </a:lnTo>
                  <a:lnTo>
                    <a:pt x="564" y="111"/>
                  </a:lnTo>
                  <a:lnTo>
                    <a:pt x="574" y="120"/>
                  </a:lnTo>
                  <a:lnTo>
                    <a:pt x="583" y="129"/>
                  </a:lnTo>
                  <a:lnTo>
                    <a:pt x="592" y="139"/>
                  </a:lnTo>
                  <a:lnTo>
                    <a:pt x="599" y="148"/>
                  </a:lnTo>
                  <a:lnTo>
                    <a:pt x="607" y="159"/>
                  </a:lnTo>
                  <a:lnTo>
                    <a:pt x="613" y="170"/>
                  </a:lnTo>
                  <a:lnTo>
                    <a:pt x="620" y="181"/>
                  </a:lnTo>
                  <a:lnTo>
                    <a:pt x="625" y="192"/>
                  </a:lnTo>
                  <a:lnTo>
                    <a:pt x="630" y="203"/>
                  </a:lnTo>
                  <a:lnTo>
                    <a:pt x="635" y="215"/>
                  </a:lnTo>
                  <a:lnTo>
                    <a:pt x="638" y="228"/>
                  </a:lnTo>
                  <a:lnTo>
                    <a:pt x="640" y="239"/>
                  </a:lnTo>
                  <a:lnTo>
                    <a:pt x="642" y="251"/>
                  </a:lnTo>
                  <a:lnTo>
                    <a:pt x="643" y="264"/>
                  </a:lnTo>
                  <a:lnTo>
                    <a:pt x="644" y="277"/>
                  </a:lnTo>
                  <a:lnTo>
                    <a:pt x="674" y="277"/>
                  </a:lnTo>
                  <a:lnTo>
                    <a:pt x="673" y="263"/>
                  </a:lnTo>
                  <a:lnTo>
                    <a:pt x="672" y="249"/>
                  </a:lnTo>
                  <a:lnTo>
                    <a:pt x="670" y="235"/>
                  </a:lnTo>
                  <a:lnTo>
                    <a:pt x="667" y="221"/>
                  </a:lnTo>
                  <a:lnTo>
                    <a:pt x="663" y="207"/>
                  </a:lnTo>
                  <a:lnTo>
                    <a:pt x="659" y="194"/>
                  </a:lnTo>
                  <a:lnTo>
                    <a:pt x="654" y="182"/>
                  </a:lnTo>
                  <a:lnTo>
                    <a:pt x="647" y="169"/>
                  </a:lnTo>
                  <a:lnTo>
                    <a:pt x="641" y="157"/>
                  </a:lnTo>
                  <a:lnTo>
                    <a:pt x="633" y="144"/>
                  </a:lnTo>
                  <a:lnTo>
                    <a:pt x="625" y="133"/>
                  </a:lnTo>
                  <a:lnTo>
                    <a:pt x="616" y="122"/>
                  </a:lnTo>
                  <a:lnTo>
                    <a:pt x="607" y="111"/>
                  </a:lnTo>
                  <a:lnTo>
                    <a:pt x="597" y="100"/>
                  </a:lnTo>
                  <a:lnTo>
                    <a:pt x="586" y="91"/>
                  </a:lnTo>
                  <a:lnTo>
                    <a:pt x="575" y="81"/>
                  </a:lnTo>
                  <a:lnTo>
                    <a:pt x="563" y="71"/>
                  </a:lnTo>
                  <a:lnTo>
                    <a:pt x="551" y="63"/>
                  </a:lnTo>
                  <a:lnTo>
                    <a:pt x="538" y="54"/>
                  </a:lnTo>
                  <a:lnTo>
                    <a:pt x="525" y="47"/>
                  </a:lnTo>
                  <a:lnTo>
                    <a:pt x="511" y="39"/>
                  </a:lnTo>
                  <a:lnTo>
                    <a:pt x="498" y="33"/>
                  </a:lnTo>
                  <a:lnTo>
                    <a:pt x="483" y="26"/>
                  </a:lnTo>
                  <a:lnTo>
                    <a:pt x="468" y="21"/>
                  </a:lnTo>
                  <a:lnTo>
                    <a:pt x="453" y="16"/>
                  </a:lnTo>
                  <a:lnTo>
                    <a:pt x="437" y="11"/>
                  </a:lnTo>
                  <a:lnTo>
                    <a:pt x="421" y="8"/>
                  </a:lnTo>
                  <a:lnTo>
                    <a:pt x="404" y="5"/>
                  </a:lnTo>
                  <a:lnTo>
                    <a:pt x="388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7" y="0"/>
                  </a:lnTo>
                  <a:lnTo>
                    <a:pt x="320" y="0"/>
                  </a:lnTo>
                  <a:lnTo>
                    <a:pt x="303" y="1"/>
                  </a:lnTo>
                  <a:lnTo>
                    <a:pt x="286" y="3"/>
                  </a:lnTo>
                  <a:lnTo>
                    <a:pt x="269" y="5"/>
                  </a:lnTo>
                  <a:lnTo>
                    <a:pt x="253" y="8"/>
                  </a:lnTo>
                  <a:lnTo>
                    <a:pt x="236" y="11"/>
                  </a:lnTo>
                  <a:lnTo>
                    <a:pt x="221" y="16"/>
                  </a:lnTo>
                  <a:lnTo>
                    <a:pt x="205" y="21"/>
                  </a:lnTo>
                  <a:lnTo>
                    <a:pt x="190" y="26"/>
                  </a:lnTo>
                  <a:lnTo>
                    <a:pt x="177" y="33"/>
                  </a:lnTo>
                  <a:lnTo>
                    <a:pt x="163" y="39"/>
                  </a:lnTo>
                  <a:lnTo>
                    <a:pt x="149" y="47"/>
                  </a:lnTo>
                  <a:lnTo>
                    <a:pt x="136" y="54"/>
                  </a:lnTo>
                  <a:lnTo>
                    <a:pt x="123" y="63"/>
                  </a:lnTo>
                  <a:lnTo>
                    <a:pt x="110" y="71"/>
                  </a:lnTo>
                  <a:lnTo>
                    <a:pt x="98" y="81"/>
                  </a:lnTo>
                  <a:lnTo>
                    <a:pt x="88" y="91"/>
                  </a:lnTo>
                  <a:lnTo>
                    <a:pt x="77" y="100"/>
                  </a:lnTo>
                  <a:lnTo>
                    <a:pt x="67" y="111"/>
                  </a:lnTo>
                  <a:lnTo>
                    <a:pt x="58" y="122"/>
                  </a:lnTo>
                  <a:lnTo>
                    <a:pt x="49" y="133"/>
                  </a:lnTo>
                  <a:lnTo>
                    <a:pt x="41" y="145"/>
                  </a:lnTo>
                  <a:lnTo>
                    <a:pt x="33" y="157"/>
                  </a:lnTo>
                  <a:lnTo>
                    <a:pt x="27" y="169"/>
                  </a:lnTo>
                  <a:lnTo>
                    <a:pt x="20" y="182"/>
                  </a:lnTo>
                  <a:lnTo>
                    <a:pt x="15" y="194"/>
                  </a:lnTo>
                  <a:lnTo>
                    <a:pt x="11" y="207"/>
                  </a:lnTo>
                  <a:lnTo>
                    <a:pt x="6" y="221"/>
                  </a:lnTo>
                  <a:lnTo>
                    <a:pt x="4" y="235"/>
                  </a:lnTo>
                  <a:lnTo>
                    <a:pt x="2" y="249"/>
                  </a:lnTo>
                  <a:lnTo>
                    <a:pt x="0" y="263"/>
                  </a:lnTo>
                  <a:lnTo>
                    <a:pt x="0" y="277"/>
                  </a:lnTo>
                  <a:lnTo>
                    <a:pt x="0" y="291"/>
                  </a:lnTo>
                  <a:lnTo>
                    <a:pt x="1" y="305"/>
                  </a:lnTo>
                  <a:lnTo>
                    <a:pt x="3" y="319"/>
                  </a:lnTo>
                  <a:lnTo>
                    <a:pt x="5" y="331"/>
                  </a:lnTo>
                  <a:lnTo>
                    <a:pt x="9" y="344"/>
                  </a:lnTo>
                  <a:lnTo>
                    <a:pt x="13" y="357"/>
                  </a:lnTo>
                  <a:lnTo>
                    <a:pt x="17" y="370"/>
                  </a:lnTo>
                  <a:lnTo>
                    <a:pt x="22" y="383"/>
                  </a:lnTo>
                  <a:lnTo>
                    <a:pt x="28" y="395"/>
                  </a:lnTo>
                  <a:lnTo>
                    <a:pt x="34" y="406"/>
                  </a:lnTo>
                  <a:lnTo>
                    <a:pt x="42" y="417"/>
                  </a:lnTo>
                  <a:lnTo>
                    <a:pt x="49" y="429"/>
                  </a:lnTo>
                  <a:lnTo>
                    <a:pt x="58" y="440"/>
                  </a:lnTo>
                  <a:lnTo>
                    <a:pt x="66" y="449"/>
                  </a:lnTo>
                  <a:lnTo>
                    <a:pt x="76" y="459"/>
                  </a:lnTo>
                  <a:lnTo>
                    <a:pt x="86" y="468"/>
                  </a:lnTo>
                  <a:lnTo>
                    <a:pt x="17" y="593"/>
                  </a:lnTo>
                  <a:lnTo>
                    <a:pt x="15" y="597"/>
                  </a:lnTo>
                  <a:lnTo>
                    <a:pt x="15" y="601"/>
                  </a:lnTo>
                  <a:lnTo>
                    <a:pt x="16" y="606"/>
                  </a:lnTo>
                  <a:lnTo>
                    <a:pt x="18" y="610"/>
                  </a:lnTo>
                  <a:lnTo>
                    <a:pt x="21" y="612"/>
                  </a:lnTo>
                  <a:lnTo>
                    <a:pt x="24" y="614"/>
                  </a:lnTo>
                  <a:lnTo>
                    <a:pt x="27" y="615"/>
                  </a:lnTo>
                  <a:lnTo>
                    <a:pt x="30" y="615"/>
                  </a:lnTo>
                  <a:lnTo>
                    <a:pt x="33" y="615"/>
                  </a:lnTo>
                  <a:lnTo>
                    <a:pt x="35" y="614"/>
                  </a:lnTo>
                  <a:lnTo>
                    <a:pt x="226" y="540"/>
                  </a:lnTo>
                  <a:lnTo>
                    <a:pt x="239" y="544"/>
                  </a:lnTo>
                  <a:lnTo>
                    <a:pt x="254" y="549"/>
                  </a:lnTo>
                  <a:lnTo>
                    <a:pt x="269" y="552"/>
                  </a:lnTo>
                  <a:lnTo>
                    <a:pt x="284" y="555"/>
                  </a:lnTo>
                  <a:lnTo>
                    <a:pt x="288" y="525"/>
                  </a:lnTo>
                  <a:lnTo>
                    <a:pt x="273" y="522"/>
                  </a:lnTo>
                  <a:lnTo>
                    <a:pt x="257" y="519"/>
                  </a:lnTo>
                  <a:lnTo>
                    <a:pt x="242" y="514"/>
                  </a:lnTo>
                  <a:lnTo>
                    <a:pt x="230" y="510"/>
                  </a:lnTo>
                  <a:lnTo>
                    <a:pt x="225" y="510"/>
                  </a:lnTo>
                  <a:lnTo>
                    <a:pt x="219" y="511"/>
                  </a:lnTo>
                  <a:lnTo>
                    <a:pt x="63" y="571"/>
                  </a:lnTo>
                  <a:lnTo>
                    <a:pt x="119" y="472"/>
                  </a:lnTo>
                  <a:lnTo>
                    <a:pt x="120" y="467"/>
                  </a:lnTo>
                  <a:lnTo>
                    <a:pt x="120" y="462"/>
                  </a:lnTo>
                  <a:lnTo>
                    <a:pt x="118" y="457"/>
                  </a:lnTo>
                  <a:lnTo>
                    <a:pt x="114" y="453"/>
                  </a:lnTo>
                  <a:lnTo>
                    <a:pt x="105" y="445"/>
                  </a:lnTo>
                  <a:lnTo>
                    <a:pt x="95" y="436"/>
                  </a:lnTo>
                  <a:lnTo>
                    <a:pt x="87" y="427"/>
                  </a:lnTo>
                  <a:lnTo>
                    <a:pt x="78" y="417"/>
                  </a:lnTo>
                  <a:lnTo>
                    <a:pt x="71" y="407"/>
                  </a:lnTo>
                  <a:lnTo>
                    <a:pt x="64" y="397"/>
                  </a:lnTo>
                  <a:lnTo>
                    <a:pt x="58" y="386"/>
                  </a:lnTo>
                  <a:lnTo>
                    <a:pt x="51" y="375"/>
                  </a:lnTo>
                  <a:lnTo>
                    <a:pt x="47" y="364"/>
                  </a:lnTo>
                  <a:lnTo>
                    <a:pt x="43" y="352"/>
                  </a:lnTo>
                  <a:lnTo>
                    <a:pt x="39" y="340"/>
                  </a:lnTo>
                  <a:lnTo>
                    <a:pt x="35" y="328"/>
                  </a:lnTo>
                  <a:lnTo>
                    <a:pt x="33" y="315"/>
                  </a:lnTo>
                  <a:lnTo>
                    <a:pt x="31" y="303"/>
                  </a:lnTo>
                  <a:lnTo>
                    <a:pt x="30" y="290"/>
                  </a:lnTo>
                  <a:lnTo>
                    <a:pt x="30" y="277"/>
                  </a:lnTo>
                  <a:lnTo>
                    <a:pt x="30" y="264"/>
                  </a:lnTo>
                  <a:lnTo>
                    <a:pt x="32" y="251"/>
                  </a:lnTo>
                  <a:lnTo>
                    <a:pt x="33" y="239"/>
                  </a:lnTo>
                  <a:lnTo>
                    <a:pt x="36" y="227"/>
                  </a:lnTo>
                  <a:lnTo>
                    <a:pt x="40" y="215"/>
                  </a:lnTo>
                  <a:lnTo>
                    <a:pt x="44" y="203"/>
                  </a:lnTo>
                  <a:lnTo>
                    <a:pt x="48" y="192"/>
                  </a:lnTo>
                  <a:lnTo>
                    <a:pt x="55" y="181"/>
                  </a:lnTo>
                  <a:lnTo>
                    <a:pt x="60" y="170"/>
                  </a:lnTo>
                  <a:lnTo>
                    <a:pt x="67" y="159"/>
                  </a:lnTo>
                  <a:lnTo>
                    <a:pt x="75" y="148"/>
                  </a:lnTo>
                  <a:lnTo>
                    <a:pt x="82" y="139"/>
                  </a:lnTo>
                  <a:lnTo>
                    <a:pt x="91" y="129"/>
                  </a:lnTo>
                  <a:lnTo>
                    <a:pt x="101" y="120"/>
                  </a:lnTo>
                  <a:lnTo>
                    <a:pt x="110" y="111"/>
                  </a:lnTo>
                  <a:lnTo>
                    <a:pt x="120" y="102"/>
                  </a:lnTo>
                  <a:lnTo>
                    <a:pt x="131" y="94"/>
                  </a:lnTo>
                  <a:lnTo>
                    <a:pt x="142" y="86"/>
                  </a:lnTo>
                  <a:lnTo>
                    <a:pt x="153" y="79"/>
                  </a:lnTo>
                  <a:lnTo>
                    <a:pt x="166" y="71"/>
                  </a:lnTo>
                  <a:lnTo>
                    <a:pt x="178" y="65"/>
                  </a:lnTo>
                  <a:lnTo>
                    <a:pt x="190" y="60"/>
                  </a:lnTo>
                  <a:lnTo>
                    <a:pt x="204" y="54"/>
                  </a:lnTo>
                  <a:lnTo>
                    <a:pt x="217" y="49"/>
                  </a:lnTo>
                  <a:lnTo>
                    <a:pt x="231" y="45"/>
                  </a:lnTo>
                  <a:lnTo>
                    <a:pt x="246" y="40"/>
                  </a:lnTo>
                  <a:lnTo>
                    <a:pt x="260" y="37"/>
                  </a:lnTo>
                  <a:lnTo>
                    <a:pt x="275" y="34"/>
                  </a:lnTo>
                  <a:lnTo>
                    <a:pt x="290" y="32"/>
                  </a:lnTo>
                  <a:lnTo>
                    <a:pt x="306" y="31"/>
                  </a:lnTo>
                  <a:lnTo>
                    <a:pt x="321" y="30"/>
                  </a:lnTo>
                  <a:lnTo>
                    <a:pt x="337" y="30"/>
                  </a:lnTo>
                  <a:lnTo>
                    <a:pt x="337" y="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5" name="iSḻídé"/>
            <p:cNvSpPr/>
            <p:nvPr/>
          </p:nvSpPr>
          <p:spPr bwMode="auto">
            <a:xfrm>
              <a:off x="422275" y="2620963"/>
              <a:ext cx="177800" cy="168275"/>
            </a:xfrm>
            <a:custGeom>
              <a:avLst/>
              <a:gdLst>
                <a:gd name="T0" fmla="*/ 377 w 560"/>
                <a:gd name="T1" fmla="*/ 437 h 527"/>
                <a:gd name="T2" fmla="*/ 336 w 560"/>
                <a:gd name="T3" fmla="*/ 451 h 527"/>
                <a:gd name="T4" fmla="*/ 285 w 560"/>
                <a:gd name="T5" fmla="*/ 459 h 527"/>
                <a:gd name="T6" fmla="*/ 248 w 560"/>
                <a:gd name="T7" fmla="*/ 458 h 527"/>
                <a:gd name="T8" fmla="*/ 179 w 560"/>
                <a:gd name="T9" fmla="*/ 442 h 527"/>
                <a:gd name="T10" fmla="*/ 102 w 560"/>
                <a:gd name="T11" fmla="*/ 395 h 527"/>
                <a:gd name="T12" fmla="*/ 59 w 560"/>
                <a:gd name="T13" fmla="*/ 345 h 527"/>
                <a:gd name="T14" fmla="*/ 41 w 560"/>
                <a:gd name="T15" fmla="*/ 306 h 527"/>
                <a:gd name="T16" fmla="*/ 31 w 560"/>
                <a:gd name="T17" fmla="*/ 265 h 527"/>
                <a:gd name="T18" fmla="*/ 31 w 560"/>
                <a:gd name="T19" fmla="*/ 221 h 527"/>
                <a:gd name="T20" fmla="*/ 41 w 560"/>
                <a:gd name="T21" fmla="*/ 180 h 527"/>
                <a:gd name="T22" fmla="*/ 60 w 560"/>
                <a:gd name="T23" fmla="*/ 143 h 527"/>
                <a:gd name="T24" fmla="*/ 104 w 560"/>
                <a:gd name="T25" fmla="*/ 93 h 527"/>
                <a:gd name="T26" fmla="*/ 183 w 560"/>
                <a:gd name="T27" fmla="*/ 47 h 527"/>
                <a:gd name="T28" fmla="*/ 255 w 560"/>
                <a:gd name="T29" fmla="*/ 31 h 527"/>
                <a:gd name="T30" fmla="*/ 305 w 560"/>
                <a:gd name="T31" fmla="*/ 31 h 527"/>
                <a:gd name="T32" fmla="*/ 376 w 560"/>
                <a:gd name="T33" fmla="*/ 47 h 527"/>
                <a:gd name="T34" fmla="*/ 456 w 560"/>
                <a:gd name="T35" fmla="*/ 93 h 527"/>
                <a:gd name="T36" fmla="*/ 499 w 560"/>
                <a:gd name="T37" fmla="*/ 143 h 527"/>
                <a:gd name="T38" fmla="*/ 518 w 560"/>
                <a:gd name="T39" fmla="*/ 180 h 527"/>
                <a:gd name="T40" fmla="*/ 529 w 560"/>
                <a:gd name="T41" fmla="*/ 221 h 527"/>
                <a:gd name="T42" fmla="*/ 529 w 560"/>
                <a:gd name="T43" fmla="*/ 262 h 527"/>
                <a:gd name="T44" fmla="*/ 520 w 560"/>
                <a:gd name="T45" fmla="*/ 301 h 527"/>
                <a:gd name="T46" fmla="*/ 502 w 560"/>
                <a:gd name="T47" fmla="*/ 336 h 527"/>
                <a:gd name="T48" fmla="*/ 476 w 560"/>
                <a:gd name="T49" fmla="*/ 367 h 527"/>
                <a:gd name="T50" fmla="*/ 455 w 560"/>
                <a:gd name="T51" fmla="*/ 391 h 527"/>
                <a:gd name="T52" fmla="*/ 386 w 560"/>
                <a:gd name="T53" fmla="*/ 437 h 527"/>
                <a:gd name="T54" fmla="*/ 512 w 560"/>
                <a:gd name="T55" fmla="*/ 373 h 527"/>
                <a:gd name="T56" fmla="*/ 536 w 560"/>
                <a:gd name="T57" fmla="*/ 336 h 527"/>
                <a:gd name="T58" fmla="*/ 552 w 560"/>
                <a:gd name="T59" fmla="*/ 297 h 527"/>
                <a:gd name="T60" fmla="*/ 560 w 560"/>
                <a:gd name="T61" fmla="*/ 254 h 527"/>
                <a:gd name="T62" fmla="*/ 557 w 560"/>
                <a:gd name="T63" fmla="*/ 206 h 527"/>
                <a:gd name="T64" fmla="*/ 543 w 560"/>
                <a:gd name="T65" fmla="*/ 160 h 527"/>
                <a:gd name="T66" fmla="*/ 519 w 560"/>
                <a:gd name="T67" fmla="*/ 118 h 527"/>
                <a:gd name="T68" fmla="*/ 486 w 560"/>
                <a:gd name="T69" fmla="*/ 81 h 527"/>
                <a:gd name="T70" fmla="*/ 447 w 560"/>
                <a:gd name="T71" fmla="*/ 48 h 527"/>
                <a:gd name="T72" fmla="*/ 401 w 560"/>
                <a:gd name="T73" fmla="*/ 24 h 527"/>
                <a:gd name="T74" fmla="*/ 349 w 560"/>
                <a:gd name="T75" fmla="*/ 8 h 527"/>
                <a:gd name="T76" fmla="*/ 295 w 560"/>
                <a:gd name="T77" fmla="*/ 0 h 527"/>
                <a:gd name="T78" fmla="*/ 238 w 560"/>
                <a:gd name="T79" fmla="*/ 2 h 527"/>
                <a:gd name="T80" fmla="*/ 184 w 560"/>
                <a:gd name="T81" fmla="*/ 15 h 527"/>
                <a:gd name="T82" fmla="*/ 136 w 560"/>
                <a:gd name="T83" fmla="*/ 36 h 527"/>
                <a:gd name="T84" fmla="*/ 92 w 560"/>
                <a:gd name="T85" fmla="*/ 63 h 527"/>
                <a:gd name="T86" fmla="*/ 56 w 560"/>
                <a:gd name="T87" fmla="*/ 99 h 527"/>
                <a:gd name="T88" fmla="*/ 28 w 560"/>
                <a:gd name="T89" fmla="*/ 138 h 527"/>
                <a:gd name="T90" fmla="*/ 9 w 560"/>
                <a:gd name="T91" fmla="*/ 182 h 527"/>
                <a:gd name="T92" fmla="*/ 0 w 560"/>
                <a:gd name="T93" fmla="*/ 230 h 527"/>
                <a:gd name="T94" fmla="*/ 4 w 560"/>
                <a:gd name="T95" fmla="*/ 280 h 527"/>
                <a:gd name="T96" fmla="*/ 16 w 560"/>
                <a:gd name="T97" fmla="*/ 327 h 527"/>
                <a:gd name="T98" fmla="*/ 40 w 560"/>
                <a:gd name="T99" fmla="*/ 369 h 527"/>
                <a:gd name="T100" fmla="*/ 72 w 560"/>
                <a:gd name="T101" fmla="*/ 407 h 527"/>
                <a:gd name="T102" fmla="*/ 111 w 560"/>
                <a:gd name="T103" fmla="*/ 439 h 527"/>
                <a:gd name="T104" fmla="*/ 155 w 560"/>
                <a:gd name="T105" fmla="*/ 465 h 527"/>
                <a:gd name="T106" fmla="*/ 205 w 560"/>
                <a:gd name="T107" fmla="*/ 482 h 527"/>
                <a:gd name="T108" fmla="*/ 258 w 560"/>
                <a:gd name="T109" fmla="*/ 489 h 527"/>
                <a:gd name="T110" fmla="*/ 300 w 560"/>
                <a:gd name="T111" fmla="*/ 488 h 527"/>
                <a:gd name="T112" fmla="*/ 353 w 560"/>
                <a:gd name="T113" fmla="*/ 478 h 527"/>
                <a:gd name="T114" fmla="*/ 527 w 560"/>
                <a:gd name="T115" fmla="*/ 526 h 527"/>
                <a:gd name="T116" fmla="*/ 539 w 560"/>
                <a:gd name="T117" fmla="*/ 524 h 527"/>
                <a:gd name="T118" fmla="*/ 545 w 560"/>
                <a:gd name="T119" fmla="*/ 509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60" h="527">
                  <a:moveTo>
                    <a:pt x="386" y="437"/>
                  </a:moveTo>
                  <a:lnTo>
                    <a:pt x="382" y="437"/>
                  </a:lnTo>
                  <a:lnTo>
                    <a:pt x="380" y="436"/>
                  </a:lnTo>
                  <a:lnTo>
                    <a:pt x="377" y="437"/>
                  </a:lnTo>
                  <a:lnTo>
                    <a:pt x="374" y="438"/>
                  </a:lnTo>
                  <a:lnTo>
                    <a:pt x="362" y="442"/>
                  </a:lnTo>
                  <a:lnTo>
                    <a:pt x="349" y="447"/>
                  </a:lnTo>
                  <a:lnTo>
                    <a:pt x="336" y="451"/>
                  </a:lnTo>
                  <a:lnTo>
                    <a:pt x="323" y="454"/>
                  </a:lnTo>
                  <a:lnTo>
                    <a:pt x="311" y="456"/>
                  </a:lnTo>
                  <a:lnTo>
                    <a:pt x="298" y="458"/>
                  </a:lnTo>
                  <a:lnTo>
                    <a:pt x="285" y="459"/>
                  </a:lnTo>
                  <a:lnTo>
                    <a:pt x="272" y="459"/>
                  </a:lnTo>
                  <a:lnTo>
                    <a:pt x="272" y="459"/>
                  </a:lnTo>
                  <a:lnTo>
                    <a:pt x="259" y="459"/>
                  </a:lnTo>
                  <a:lnTo>
                    <a:pt x="248" y="458"/>
                  </a:lnTo>
                  <a:lnTo>
                    <a:pt x="236" y="457"/>
                  </a:lnTo>
                  <a:lnTo>
                    <a:pt x="224" y="455"/>
                  </a:lnTo>
                  <a:lnTo>
                    <a:pt x="200" y="450"/>
                  </a:lnTo>
                  <a:lnTo>
                    <a:pt x="179" y="442"/>
                  </a:lnTo>
                  <a:lnTo>
                    <a:pt x="158" y="433"/>
                  </a:lnTo>
                  <a:lnTo>
                    <a:pt x="137" y="422"/>
                  </a:lnTo>
                  <a:lnTo>
                    <a:pt x="119" y="409"/>
                  </a:lnTo>
                  <a:lnTo>
                    <a:pt x="102" y="395"/>
                  </a:lnTo>
                  <a:lnTo>
                    <a:pt x="86" y="379"/>
                  </a:lnTo>
                  <a:lnTo>
                    <a:pt x="72" y="363"/>
                  </a:lnTo>
                  <a:lnTo>
                    <a:pt x="66" y="353"/>
                  </a:lnTo>
                  <a:lnTo>
                    <a:pt x="59" y="345"/>
                  </a:lnTo>
                  <a:lnTo>
                    <a:pt x="54" y="335"/>
                  </a:lnTo>
                  <a:lnTo>
                    <a:pt x="50" y="326"/>
                  </a:lnTo>
                  <a:lnTo>
                    <a:pt x="45" y="316"/>
                  </a:lnTo>
                  <a:lnTo>
                    <a:pt x="41" y="306"/>
                  </a:lnTo>
                  <a:lnTo>
                    <a:pt x="38" y="296"/>
                  </a:lnTo>
                  <a:lnTo>
                    <a:pt x="35" y="285"/>
                  </a:lnTo>
                  <a:lnTo>
                    <a:pt x="32" y="275"/>
                  </a:lnTo>
                  <a:lnTo>
                    <a:pt x="31" y="265"/>
                  </a:lnTo>
                  <a:lnTo>
                    <a:pt x="30" y="254"/>
                  </a:lnTo>
                  <a:lnTo>
                    <a:pt x="30" y="242"/>
                  </a:lnTo>
                  <a:lnTo>
                    <a:pt x="30" y="231"/>
                  </a:lnTo>
                  <a:lnTo>
                    <a:pt x="31" y="221"/>
                  </a:lnTo>
                  <a:lnTo>
                    <a:pt x="32" y="211"/>
                  </a:lnTo>
                  <a:lnTo>
                    <a:pt x="35" y="200"/>
                  </a:lnTo>
                  <a:lnTo>
                    <a:pt x="38" y="190"/>
                  </a:lnTo>
                  <a:lnTo>
                    <a:pt x="41" y="180"/>
                  </a:lnTo>
                  <a:lnTo>
                    <a:pt x="45" y="170"/>
                  </a:lnTo>
                  <a:lnTo>
                    <a:pt x="50" y="161"/>
                  </a:lnTo>
                  <a:lnTo>
                    <a:pt x="55" y="151"/>
                  </a:lnTo>
                  <a:lnTo>
                    <a:pt x="60" y="143"/>
                  </a:lnTo>
                  <a:lnTo>
                    <a:pt x="67" y="133"/>
                  </a:lnTo>
                  <a:lnTo>
                    <a:pt x="73" y="124"/>
                  </a:lnTo>
                  <a:lnTo>
                    <a:pt x="88" y="108"/>
                  </a:lnTo>
                  <a:lnTo>
                    <a:pt x="104" y="93"/>
                  </a:lnTo>
                  <a:lnTo>
                    <a:pt x="122" y="79"/>
                  </a:lnTo>
                  <a:lnTo>
                    <a:pt x="142" y="67"/>
                  </a:lnTo>
                  <a:lnTo>
                    <a:pt x="162" y="56"/>
                  </a:lnTo>
                  <a:lnTo>
                    <a:pt x="183" y="47"/>
                  </a:lnTo>
                  <a:lnTo>
                    <a:pt x="207" y="40"/>
                  </a:lnTo>
                  <a:lnTo>
                    <a:pt x="230" y="35"/>
                  </a:lnTo>
                  <a:lnTo>
                    <a:pt x="242" y="32"/>
                  </a:lnTo>
                  <a:lnTo>
                    <a:pt x="255" y="31"/>
                  </a:lnTo>
                  <a:lnTo>
                    <a:pt x="267" y="30"/>
                  </a:lnTo>
                  <a:lnTo>
                    <a:pt x="280" y="30"/>
                  </a:lnTo>
                  <a:lnTo>
                    <a:pt x="292" y="30"/>
                  </a:lnTo>
                  <a:lnTo>
                    <a:pt x="305" y="31"/>
                  </a:lnTo>
                  <a:lnTo>
                    <a:pt x="317" y="32"/>
                  </a:lnTo>
                  <a:lnTo>
                    <a:pt x="330" y="35"/>
                  </a:lnTo>
                  <a:lnTo>
                    <a:pt x="353" y="40"/>
                  </a:lnTo>
                  <a:lnTo>
                    <a:pt x="376" y="47"/>
                  </a:lnTo>
                  <a:lnTo>
                    <a:pt x="398" y="56"/>
                  </a:lnTo>
                  <a:lnTo>
                    <a:pt x="419" y="67"/>
                  </a:lnTo>
                  <a:lnTo>
                    <a:pt x="438" y="79"/>
                  </a:lnTo>
                  <a:lnTo>
                    <a:pt x="456" y="93"/>
                  </a:lnTo>
                  <a:lnTo>
                    <a:pt x="472" y="108"/>
                  </a:lnTo>
                  <a:lnTo>
                    <a:pt x="486" y="124"/>
                  </a:lnTo>
                  <a:lnTo>
                    <a:pt x="494" y="133"/>
                  </a:lnTo>
                  <a:lnTo>
                    <a:pt x="499" y="143"/>
                  </a:lnTo>
                  <a:lnTo>
                    <a:pt x="505" y="151"/>
                  </a:lnTo>
                  <a:lnTo>
                    <a:pt x="510" y="161"/>
                  </a:lnTo>
                  <a:lnTo>
                    <a:pt x="515" y="170"/>
                  </a:lnTo>
                  <a:lnTo>
                    <a:pt x="518" y="180"/>
                  </a:lnTo>
                  <a:lnTo>
                    <a:pt x="521" y="190"/>
                  </a:lnTo>
                  <a:lnTo>
                    <a:pt x="525" y="200"/>
                  </a:lnTo>
                  <a:lnTo>
                    <a:pt x="527" y="211"/>
                  </a:lnTo>
                  <a:lnTo>
                    <a:pt x="529" y="221"/>
                  </a:lnTo>
                  <a:lnTo>
                    <a:pt x="530" y="231"/>
                  </a:lnTo>
                  <a:lnTo>
                    <a:pt x="530" y="242"/>
                  </a:lnTo>
                  <a:lnTo>
                    <a:pt x="530" y="253"/>
                  </a:lnTo>
                  <a:lnTo>
                    <a:pt x="529" y="262"/>
                  </a:lnTo>
                  <a:lnTo>
                    <a:pt x="528" y="272"/>
                  </a:lnTo>
                  <a:lnTo>
                    <a:pt x="526" y="282"/>
                  </a:lnTo>
                  <a:lnTo>
                    <a:pt x="522" y="291"/>
                  </a:lnTo>
                  <a:lnTo>
                    <a:pt x="520" y="301"/>
                  </a:lnTo>
                  <a:lnTo>
                    <a:pt x="516" y="311"/>
                  </a:lnTo>
                  <a:lnTo>
                    <a:pt x="512" y="319"/>
                  </a:lnTo>
                  <a:lnTo>
                    <a:pt x="508" y="328"/>
                  </a:lnTo>
                  <a:lnTo>
                    <a:pt x="502" y="336"/>
                  </a:lnTo>
                  <a:lnTo>
                    <a:pt x="497" y="345"/>
                  </a:lnTo>
                  <a:lnTo>
                    <a:pt x="490" y="352"/>
                  </a:lnTo>
                  <a:lnTo>
                    <a:pt x="483" y="360"/>
                  </a:lnTo>
                  <a:lnTo>
                    <a:pt x="476" y="367"/>
                  </a:lnTo>
                  <a:lnTo>
                    <a:pt x="468" y="375"/>
                  </a:lnTo>
                  <a:lnTo>
                    <a:pt x="459" y="382"/>
                  </a:lnTo>
                  <a:lnTo>
                    <a:pt x="456" y="386"/>
                  </a:lnTo>
                  <a:lnTo>
                    <a:pt x="455" y="391"/>
                  </a:lnTo>
                  <a:lnTo>
                    <a:pt x="454" y="396"/>
                  </a:lnTo>
                  <a:lnTo>
                    <a:pt x="456" y="400"/>
                  </a:lnTo>
                  <a:lnTo>
                    <a:pt x="498" y="483"/>
                  </a:lnTo>
                  <a:lnTo>
                    <a:pt x="386" y="437"/>
                  </a:lnTo>
                  <a:close/>
                  <a:moveTo>
                    <a:pt x="488" y="397"/>
                  </a:moveTo>
                  <a:lnTo>
                    <a:pt x="497" y="390"/>
                  </a:lnTo>
                  <a:lnTo>
                    <a:pt x="504" y="381"/>
                  </a:lnTo>
                  <a:lnTo>
                    <a:pt x="512" y="373"/>
                  </a:lnTo>
                  <a:lnTo>
                    <a:pt x="519" y="364"/>
                  </a:lnTo>
                  <a:lnTo>
                    <a:pt x="526" y="356"/>
                  </a:lnTo>
                  <a:lnTo>
                    <a:pt x="531" y="346"/>
                  </a:lnTo>
                  <a:lnTo>
                    <a:pt x="536" y="336"/>
                  </a:lnTo>
                  <a:lnTo>
                    <a:pt x="542" y="327"/>
                  </a:lnTo>
                  <a:lnTo>
                    <a:pt x="546" y="317"/>
                  </a:lnTo>
                  <a:lnTo>
                    <a:pt x="549" y="307"/>
                  </a:lnTo>
                  <a:lnTo>
                    <a:pt x="552" y="297"/>
                  </a:lnTo>
                  <a:lnTo>
                    <a:pt x="556" y="286"/>
                  </a:lnTo>
                  <a:lnTo>
                    <a:pt x="558" y="275"/>
                  </a:lnTo>
                  <a:lnTo>
                    <a:pt x="559" y="265"/>
                  </a:lnTo>
                  <a:lnTo>
                    <a:pt x="560" y="254"/>
                  </a:lnTo>
                  <a:lnTo>
                    <a:pt x="560" y="242"/>
                  </a:lnTo>
                  <a:lnTo>
                    <a:pt x="560" y="230"/>
                  </a:lnTo>
                  <a:lnTo>
                    <a:pt x="559" y="218"/>
                  </a:lnTo>
                  <a:lnTo>
                    <a:pt x="557" y="206"/>
                  </a:lnTo>
                  <a:lnTo>
                    <a:pt x="555" y="194"/>
                  </a:lnTo>
                  <a:lnTo>
                    <a:pt x="551" y="182"/>
                  </a:lnTo>
                  <a:lnTo>
                    <a:pt x="547" y="171"/>
                  </a:lnTo>
                  <a:lnTo>
                    <a:pt x="543" y="160"/>
                  </a:lnTo>
                  <a:lnTo>
                    <a:pt x="537" y="149"/>
                  </a:lnTo>
                  <a:lnTo>
                    <a:pt x="532" y="138"/>
                  </a:lnTo>
                  <a:lnTo>
                    <a:pt x="526" y="128"/>
                  </a:lnTo>
                  <a:lnTo>
                    <a:pt x="519" y="118"/>
                  </a:lnTo>
                  <a:lnTo>
                    <a:pt x="512" y="108"/>
                  </a:lnTo>
                  <a:lnTo>
                    <a:pt x="503" y="99"/>
                  </a:lnTo>
                  <a:lnTo>
                    <a:pt x="495" y="89"/>
                  </a:lnTo>
                  <a:lnTo>
                    <a:pt x="486" y="81"/>
                  </a:lnTo>
                  <a:lnTo>
                    <a:pt x="476" y="72"/>
                  </a:lnTo>
                  <a:lnTo>
                    <a:pt x="467" y="63"/>
                  </a:lnTo>
                  <a:lnTo>
                    <a:pt x="457" y="56"/>
                  </a:lnTo>
                  <a:lnTo>
                    <a:pt x="447" y="48"/>
                  </a:lnTo>
                  <a:lnTo>
                    <a:pt x="435" y="42"/>
                  </a:lnTo>
                  <a:lnTo>
                    <a:pt x="424" y="36"/>
                  </a:lnTo>
                  <a:lnTo>
                    <a:pt x="412" y="30"/>
                  </a:lnTo>
                  <a:lnTo>
                    <a:pt x="401" y="24"/>
                  </a:lnTo>
                  <a:lnTo>
                    <a:pt x="388" y="20"/>
                  </a:lnTo>
                  <a:lnTo>
                    <a:pt x="375" y="15"/>
                  </a:lnTo>
                  <a:lnTo>
                    <a:pt x="362" y="11"/>
                  </a:lnTo>
                  <a:lnTo>
                    <a:pt x="349" y="8"/>
                  </a:lnTo>
                  <a:lnTo>
                    <a:pt x="335" y="5"/>
                  </a:lnTo>
                  <a:lnTo>
                    <a:pt x="322" y="2"/>
                  </a:lnTo>
                  <a:lnTo>
                    <a:pt x="308" y="1"/>
                  </a:lnTo>
                  <a:lnTo>
                    <a:pt x="295" y="0"/>
                  </a:lnTo>
                  <a:lnTo>
                    <a:pt x="280" y="0"/>
                  </a:lnTo>
                  <a:lnTo>
                    <a:pt x="266" y="0"/>
                  </a:lnTo>
                  <a:lnTo>
                    <a:pt x="252" y="1"/>
                  </a:lnTo>
                  <a:lnTo>
                    <a:pt x="238" y="2"/>
                  </a:lnTo>
                  <a:lnTo>
                    <a:pt x="224" y="5"/>
                  </a:lnTo>
                  <a:lnTo>
                    <a:pt x="211" y="8"/>
                  </a:lnTo>
                  <a:lnTo>
                    <a:pt x="197" y="11"/>
                  </a:lnTo>
                  <a:lnTo>
                    <a:pt x="184" y="15"/>
                  </a:lnTo>
                  <a:lnTo>
                    <a:pt x="173" y="20"/>
                  </a:lnTo>
                  <a:lnTo>
                    <a:pt x="160" y="24"/>
                  </a:lnTo>
                  <a:lnTo>
                    <a:pt x="148" y="30"/>
                  </a:lnTo>
                  <a:lnTo>
                    <a:pt x="136" y="36"/>
                  </a:lnTo>
                  <a:lnTo>
                    <a:pt x="124" y="42"/>
                  </a:lnTo>
                  <a:lnTo>
                    <a:pt x="114" y="48"/>
                  </a:lnTo>
                  <a:lnTo>
                    <a:pt x="103" y="56"/>
                  </a:lnTo>
                  <a:lnTo>
                    <a:pt x="92" y="63"/>
                  </a:lnTo>
                  <a:lnTo>
                    <a:pt x="83" y="72"/>
                  </a:lnTo>
                  <a:lnTo>
                    <a:pt x="73" y="81"/>
                  </a:lnTo>
                  <a:lnTo>
                    <a:pt x="65" y="89"/>
                  </a:lnTo>
                  <a:lnTo>
                    <a:pt x="56" y="99"/>
                  </a:lnTo>
                  <a:lnTo>
                    <a:pt x="48" y="108"/>
                  </a:lnTo>
                  <a:lnTo>
                    <a:pt x="41" y="118"/>
                  </a:lnTo>
                  <a:lnTo>
                    <a:pt x="35" y="128"/>
                  </a:lnTo>
                  <a:lnTo>
                    <a:pt x="28" y="138"/>
                  </a:lnTo>
                  <a:lnTo>
                    <a:pt x="22" y="149"/>
                  </a:lnTo>
                  <a:lnTo>
                    <a:pt x="17" y="160"/>
                  </a:lnTo>
                  <a:lnTo>
                    <a:pt x="13" y="171"/>
                  </a:lnTo>
                  <a:lnTo>
                    <a:pt x="9" y="182"/>
                  </a:lnTo>
                  <a:lnTo>
                    <a:pt x="6" y="194"/>
                  </a:lnTo>
                  <a:lnTo>
                    <a:pt x="4" y="206"/>
                  </a:lnTo>
                  <a:lnTo>
                    <a:pt x="1" y="218"/>
                  </a:lnTo>
                  <a:lnTo>
                    <a:pt x="0" y="230"/>
                  </a:lnTo>
                  <a:lnTo>
                    <a:pt x="0" y="242"/>
                  </a:lnTo>
                  <a:lnTo>
                    <a:pt x="0" y="255"/>
                  </a:lnTo>
                  <a:lnTo>
                    <a:pt x="1" y="267"/>
                  </a:lnTo>
                  <a:lnTo>
                    <a:pt x="4" y="280"/>
                  </a:lnTo>
                  <a:lnTo>
                    <a:pt x="6" y="291"/>
                  </a:lnTo>
                  <a:lnTo>
                    <a:pt x="9" y="303"/>
                  </a:lnTo>
                  <a:lnTo>
                    <a:pt x="12" y="315"/>
                  </a:lnTo>
                  <a:lnTo>
                    <a:pt x="16" y="327"/>
                  </a:lnTo>
                  <a:lnTo>
                    <a:pt x="22" y="337"/>
                  </a:lnTo>
                  <a:lnTo>
                    <a:pt x="27" y="348"/>
                  </a:lnTo>
                  <a:lnTo>
                    <a:pt x="34" y="359"/>
                  </a:lnTo>
                  <a:lnTo>
                    <a:pt x="40" y="369"/>
                  </a:lnTo>
                  <a:lnTo>
                    <a:pt x="47" y="379"/>
                  </a:lnTo>
                  <a:lnTo>
                    <a:pt x="55" y="389"/>
                  </a:lnTo>
                  <a:lnTo>
                    <a:pt x="62" y="398"/>
                  </a:lnTo>
                  <a:lnTo>
                    <a:pt x="72" y="407"/>
                  </a:lnTo>
                  <a:lnTo>
                    <a:pt x="81" y="417"/>
                  </a:lnTo>
                  <a:lnTo>
                    <a:pt x="90" y="424"/>
                  </a:lnTo>
                  <a:lnTo>
                    <a:pt x="100" y="433"/>
                  </a:lnTo>
                  <a:lnTo>
                    <a:pt x="111" y="439"/>
                  </a:lnTo>
                  <a:lnTo>
                    <a:pt x="121" y="447"/>
                  </a:lnTo>
                  <a:lnTo>
                    <a:pt x="132" y="453"/>
                  </a:lnTo>
                  <a:lnTo>
                    <a:pt x="144" y="459"/>
                  </a:lnTo>
                  <a:lnTo>
                    <a:pt x="155" y="465"/>
                  </a:lnTo>
                  <a:lnTo>
                    <a:pt x="167" y="470"/>
                  </a:lnTo>
                  <a:lnTo>
                    <a:pt x="179" y="474"/>
                  </a:lnTo>
                  <a:lnTo>
                    <a:pt x="192" y="478"/>
                  </a:lnTo>
                  <a:lnTo>
                    <a:pt x="205" y="482"/>
                  </a:lnTo>
                  <a:lnTo>
                    <a:pt x="218" y="484"/>
                  </a:lnTo>
                  <a:lnTo>
                    <a:pt x="231" y="486"/>
                  </a:lnTo>
                  <a:lnTo>
                    <a:pt x="244" y="488"/>
                  </a:lnTo>
                  <a:lnTo>
                    <a:pt x="258" y="489"/>
                  </a:lnTo>
                  <a:lnTo>
                    <a:pt x="272" y="489"/>
                  </a:lnTo>
                  <a:lnTo>
                    <a:pt x="272" y="489"/>
                  </a:lnTo>
                  <a:lnTo>
                    <a:pt x="286" y="489"/>
                  </a:lnTo>
                  <a:lnTo>
                    <a:pt x="300" y="488"/>
                  </a:lnTo>
                  <a:lnTo>
                    <a:pt x="314" y="486"/>
                  </a:lnTo>
                  <a:lnTo>
                    <a:pt x="327" y="484"/>
                  </a:lnTo>
                  <a:lnTo>
                    <a:pt x="341" y="481"/>
                  </a:lnTo>
                  <a:lnTo>
                    <a:pt x="353" y="478"/>
                  </a:lnTo>
                  <a:lnTo>
                    <a:pt x="367" y="472"/>
                  </a:lnTo>
                  <a:lnTo>
                    <a:pt x="380" y="468"/>
                  </a:lnTo>
                  <a:lnTo>
                    <a:pt x="525" y="526"/>
                  </a:lnTo>
                  <a:lnTo>
                    <a:pt x="527" y="526"/>
                  </a:lnTo>
                  <a:lnTo>
                    <a:pt x="530" y="527"/>
                  </a:lnTo>
                  <a:lnTo>
                    <a:pt x="533" y="526"/>
                  </a:lnTo>
                  <a:lnTo>
                    <a:pt x="536" y="525"/>
                  </a:lnTo>
                  <a:lnTo>
                    <a:pt x="539" y="524"/>
                  </a:lnTo>
                  <a:lnTo>
                    <a:pt x="541" y="521"/>
                  </a:lnTo>
                  <a:lnTo>
                    <a:pt x="544" y="517"/>
                  </a:lnTo>
                  <a:lnTo>
                    <a:pt x="545" y="513"/>
                  </a:lnTo>
                  <a:lnTo>
                    <a:pt x="545" y="509"/>
                  </a:lnTo>
                  <a:lnTo>
                    <a:pt x="543" y="504"/>
                  </a:lnTo>
                  <a:lnTo>
                    <a:pt x="488" y="39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6" name="iŝľîḓè"/>
          <p:cNvSpPr txBox="1"/>
          <p:nvPr/>
        </p:nvSpPr>
        <p:spPr>
          <a:xfrm>
            <a:off x="7476675" y="2433069"/>
            <a:ext cx="952304" cy="58477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Apr-</a:t>
            </a:r>
            <a:r>
              <a:rPr kumimoji="0" lang="en-US" sz="1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Jun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7" name="îṧliďê"/>
          <p:cNvGrpSpPr>
            <a:grpSpLocks noChangeAspect="1"/>
          </p:cNvGrpSpPr>
          <p:nvPr/>
        </p:nvGrpSpPr>
        <p:grpSpPr>
          <a:xfrm>
            <a:off x="7827481" y="2148188"/>
            <a:ext cx="250681" cy="252001"/>
            <a:chOff x="1547813" y="3240088"/>
            <a:chExt cx="301626" cy="303213"/>
          </a:xfrm>
          <a:solidFill>
            <a:sysClr val="window" lastClr="FFFFFF"/>
          </a:solidFill>
        </p:grpSpPr>
        <p:sp>
          <p:nvSpPr>
            <p:cNvPr id="28" name="íśļídè"/>
            <p:cNvSpPr/>
            <p:nvPr/>
          </p:nvSpPr>
          <p:spPr bwMode="auto">
            <a:xfrm>
              <a:off x="1611313" y="3392488"/>
              <a:ext cx="85725" cy="87313"/>
            </a:xfrm>
            <a:custGeom>
              <a:avLst/>
              <a:gdLst>
                <a:gd name="T0" fmla="*/ 92 w 218"/>
                <a:gd name="T1" fmla="*/ 191 h 219"/>
                <a:gd name="T2" fmla="*/ 70 w 218"/>
                <a:gd name="T3" fmla="*/ 183 h 219"/>
                <a:gd name="T4" fmla="*/ 50 w 218"/>
                <a:gd name="T5" fmla="*/ 168 h 219"/>
                <a:gd name="T6" fmla="*/ 35 w 218"/>
                <a:gd name="T7" fmla="*/ 149 h 219"/>
                <a:gd name="T8" fmla="*/ 27 w 218"/>
                <a:gd name="T9" fmla="*/ 125 h 219"/>
                <a:gd name="T10" fmla="*/ 26 w 218"/>
                <a:gd name="T11" fmla="*/ 101 h 219"/>
                <a:gd name="T12" fmla="*/ 32 w 218"/>
                <a:gd name="T13" fmla="*/ 77 h 219"/>
                <a:gd name="T14" fmla="*/ 45 w 218"/>
                <a:gd name="T15" fmla="*/ 56 h 219"/>
                <a:gd name="T16" fmla="*/ 62 w 218"/>
                <a:gd name="T17" fmla="*/ 40 h 219"/>
                <a:gd name="T18" fmla="*/ 85 w 218"/>
                <a:gd name="T19" fmla="*/ 29 h 219"/>
                <a:gd name="T20" fmla="*/ 109 w 218"/>
                <a:gd name="T21" fmla="*/ 26 h 219"/>
                <a:gd name="T22" fmla="*/ 134 w 218"/>
                <a:gd name="T23" fmla="*/ 29 h 219"/>
                <a:gd name="T24" fmla="*/ 155 w 218"/>
                <a:gd name="T25" fmla="*/ 40 h 219"/>
                <a:gd name="T26" fmla="*/ 174 w 218"/>
                <a:gd name="T27" fmla="*/ 56 h 219"/>
                <a:gd name="T28" fmla="*/ 186 w 218"/>
                <a:gd name="T29" fmla="*/ 77 h 219"/>
                <a:gd name="T30" fmla="*/ 192 w 218"/>
                <a:gd name="T31" fmla="*/ 101 h 219"/>
                <a:gd name="T32" fmla="*/ 191 w 218"/>
                <a:gd name="T33" fmla="*/ 125 h 219"/>
                <a:gd name="T34" fmla="*/ 182 w 218"/>
                <a:gd name="T35" fmla="*/ 149 h 219"/>
                <a:gd name="T36" fmla="*/ 168 w 218"/>
                <a:gd name="T37" fmla="*/ 168 h 219"/>
                <a:gd name="T38" fmla="*/ 149 w 218"/>
                <a:gd name="T39" fmla="*/ 183 h 219"/>
                <a:gd name="T40" fmla="*/ 125 w 218"/>
                <a:gd name="T41" fmla="*/ 191 h 219"/>
                <a:gd name="T42" fmla="*/ 109 w 218"/>
                <a:gd name="T43" fmla="*/ 0 h 219"/>
                <a:gd name="T44" fmla="*/ 77 w 218"/>
                <a:gd name="T45" fmla="*/ 4 h 219"/>
                <a:gd name="T46" fmla="*/ 48 w 218"/>
                <a:gd name="T47" fmla="*/ 18 h 219"/>
                <a:gd name="T48" fmla="*/ 25 w 218"/>
                <a:gd name="T49" fmla="*/ 40 h 219"/>
                <a:gd name="T50" fmla="*/ 8 w 218"/>
                <a:gd name="T51" fmla="*/ 66 h 219"/>
                <a:gd name="T52" fmla="*/ 1 w 218"/>
                <a:gd name="T53" fmla="*/ 98 h 219"/>
                <a:gd name="T54" fmla="*/ 2 w 218"/>
                <a:gd name="T55" fmla="*/ 131 h 219"/>
                <a:gd name="T56" fmla="*/ 13 w 218"/>
                <a:gd name="T57" fmla="*/ 161 h 219"/>
                <a:gd name="T58" fmla="*/ 32 w 218"/>
                <a:gd name="T59" fmla="*/ 187 h 219"/>
                <a:gd name="T60" fmla="*/ 57 w 218"/>
                <a:gd name="T61" fmla="*/ 205 h 219"/>
                <a:gd name="T62" fmla="*/ 87 w 218"/>
                <a:gd name="T63" fmla="*/ 217 h 219"/>
                <a:gd name="T64" fmla="*/ 120 w 218"/>
                <a:gd name="T65" fmla="*/ 218 h 219"/>
                <a:gd name="T66" fmla="*/ 151 w 218"/>
                <a:gd name="T67" fmla="*/ 210 h 219"/>
                <a:gd name="T68" fmla="*/ 178 w 218"/>
                <a:gd name="T69" fmla="*/ 193 h 219"/>
                <a:gd name="T70" fmla="*/ 200 w 218"/>
                <a:gd name="T71" fmla="*/ 171 h 219"/>
                <a:gd name="T72" fmla="*/ 213 w 218"/>
                <a:gd name="T73" fmla="*/ 142 h 219"/>
                <a:gd name="T74" fmla="*/ 218 w 218"/>
                <a:gd name="T75" fmla="*/ 109 h 219"/>
                <a:gd name="T76" fmla="*/ 213 w 218"/>
                <a:gd name="T77" fmla="*/ 77 h 219"/>
                <a:gd name="T78" fmla="*/ 200 w 218"/>
                <a:gd name="T79" fmla="*/ 48 h 219"/>
                <a:gd name="T80" fmla="*/ 178 w 218"/>
                <a:gd name="T81" fmla="*/ 25 h 219"/>
                <a:gd name="T82" fmla="*/ 151 w 218"/>
                <a:gd name="T83" fmla="*/ 8 h 219"/>
                <a:gd name="T84" fmla="*/ 120 w 218"/>
                <a:gd name="T85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18" h="219">
                  <a:moveTo>
                    <a:pt x="109" y="193"/>
                  </a:moveTo>
                  <a:lnTo>
                    <a:pt x="101" y="193"/>
                  </a:lnTo>
                  <a:lnTo>
                    <a:pt x="92" y="191"/>
                  </a:lnTo>
                  <a:lnTo>
                    <a:pt x="85" y="190"/>
                  </a:lnTo>
                  <a:lnTo>
                    <a:pt x="76" y="187"/>
                  </a:lnTo>
                  <a:lnTo>
                    <a:pt x="70" y="183"/>
                  </a:lnTo>
                  <a:lnTo>
                    <a:pt x="62" y="179"/>
                  </a:lnTo>
                  <a:lnTo>
                    <a:pt x="56" y="174"/>
                  </a:lnTo>
                  <a:lnTo>
                    <a:pt x="50" y="168"/>
                  </a:lnTo>
                  <a:lnTo>
                    <a:pt x="45" y="162"/>
                  </a:lnTo>
                  <a:lnTo>
                    <a:pt x="40" y="156"/>
                  </a:lnTo>
                  <a:lnTo>
                    <a:pt x="35" y="149"/>
                  </a:lnTo>
                  <a:lnTo>
                    <a:pt x="32" y="142"/>
                  </a:lnTo>
                  <a:lnTo>
                    <a:pt x="29" y="134"/>
                  </a:lnTo>
                  <a:lnTo>
                    <a:pt x="27" y="125"/>
                  </a:lnTo>
                  <a:lnTo>
                    <a:pt x="26" y="118"/>
                  </a:lnTo>
                  <a:lnTo>
                    <a:pt x="26" y="109"/>
                  </a:lnTo>
                  <a:lnTo>
                    <a:pt x="26" y="101"/>
                  </a:lnTo>
                  <a:lnTo>
                    <a:pt x="27" y="92"/>
                  </a:lnTo>
                  <a:lnTo>
                    <a:pt x="29" y="85"/>
                  </a:lnTo>
                  <a:lnTo>
                    <a:pt x="32" y="77"/>
                  </a:lnTo>
                  <a:lnTo>
                    <a:pt x="35" y="70"/>
                  </a:lnTo>
                  <a:lnTo>
                    <a:pt x="40" y="62"/>
                  </a:lnTo>
                  <a:lnTo>
                    <a:pt x="45" y="56"/>
                  </a:lnTo>
                  <a:lnTo>
                    <a:pt x="50" y="50"/>
                  </a:lnTo>
                  <a:lnTo>
                    <a:pt x="56" y="45"/>
                  </a:lnTo>
                  <a:lnTo>
                    <a:pt x="62" y="40"/>
                  </a:lnTo>
                  <a:lnTo>
                    <a:pt x="70" y="35"/>
                  </a:lnTo>
                  <a:lnTo>
                    <a:pt x="76" y="32"/>
                  </a:lnTo>
                  <a:lnTo>
                    <a:pt x="85" y="29"/>
                  </a:lnTo>
                  <a:lnTo>
                    <a:pt x="92" y="27"/>
                  </a:lnTo>
                  <a:lnTo>
                    <a:pt x="101" y="26"/>
                  </a:lnTo>
                  <a:lnTo>
                    <a:pt x="109" y="26"/>
                  </a:lnTo>
                  <a:lnTo>
                    <a:pt x="118" y="26"/>
                  </a:lnTo>
                  <a:lnTo>
                    <a:pt x="125" y="27"/>
                  </a:lnTo>
                  <a:lnTo>
                    <a:pt x="134" y="29"/>
                  </a:lnTo>
                  <a:lnTo>
                    <a:pt x="142" y="32"/>
                  </a:lnTo>
                  <a:lnTo>
                    <a:pt x="149" y="35"/>
                  </a:lnTo>
                  <a:lnTo>
                    <a:pt x="155" y="40"/>
                  </a:lnTo>
                  <a:lnTo>
                    <a:pt x="162" y="45"/>
                  </a:lnTo>
                  <a:lnTo>
                    <a:pt x="168" y="50"/>
                  </a:lnTo>
                  <a:lnTo>
                    <a:pt x="174" y="56"/>
                  </a:lnTo>
                  <a:lnTo>
                    <a:pt x="178" y="62"/>
                  </a:lnTo>
                  <a:lnTo>
                    <a:pt x="182" y="70"/>
                  </a:lnTo>
                  <a:lnTo>
                    <a:pt x="186" y="77"/>
                  </a:lnTo>
                  <a:lnTo>
                    <a:pt x="189" y="85"/>
                  </a:lnTo>
                  <a:lnTo>
                    <a:pt x="191" y="92"/>
                  </a:lnTo>
                  <a:lnTo>
                    <a:pt x="192" y="101"/>
                  </a:lnTo>
                  <a:lnTo>
                    <a:pt x="193" y="109"/>
                  </a:lnTo>
                  <a:lnTo>
                    <a:pt x="192" y="118"/>
                  </a:lnTo>
                  <a:lnTo>
                    <a:pt x="191" y="125"/>
                  </a:lnTo>
                  <a:lnTo>
                    <a:pt x="189" y="134"/>
                  </a:lnTo>
                  <a:lnTo>
                    <a:pt x="186" y="142"/>
                  </a:lnTo>
                  <a:lnTo>
                    <a:pt x="182" y="149"/>
                  </a:lnTo>
                  <a:lnTo>
                    <a:pt x="178" y="156"/>
                  </a:lnTo>
                  <a:lnTo>
                    <a:pt x="174" y="162"/>
                  </a:lnTo>
                  <a:lnTo>
                    <a:pt x="168" y="168"/>
                  </a:lnTo>
                  <a:lnTo>
                    <a:pt x="162" y="174"/>
                  </a:lnTo>
                  <a:lnTo>
                    <a:pt x="155" y="179"/>
                  </a:lnTo>
                  <a:lnTo>
                    <a:pt x="149" y="183"/>
                  </a:lnTo>
                  <a:lnTo>
                    <a:pt x="142" y="187"/>
                  </a:lnTo>
                  <a:lnTo>
                    <a:pt x="134" y="190"/>
                  </a:lnTo>
                  <a:lnTo>
                    <a:pt x="125" y="191"/>
                  </a:lnTo>
                  <a:lnTo>
                    <a:pt x="118" y="193"/>
                  </a:lnTo>
                  <a:lnTo>
                    <a:pt x="109" y="193"/>
                  </a:lnTo>
                  <a:close/>
                  <a:moveTo>
                    <a:pt x="109" y="0"/>
                  </a:moveTo>
                  <a:lnTo>
                    <a:pt x="98" y="0"/>
                  </a:lnTo>
                  <a:lnTo>
                    <a:pt x="87" y="2"/>
                  </a:lnTo>
                  <a:lnTo>
                    <a:pt x="77" y="4"/>
                  </a:lnTo>
                  <a:lnTo>
                    <a:pt x="66" y="8"/>
                  </a:lnTo>
                  <a:lnTo>
                    <a:pt x="57" y="13"/>
                  </a:lnTo>
                  <a:lnTo>
                    <a:pt x="48" y="18"/>
                  </a:lnTo>
                  <a:lnTo>
                    <a:pt x="40" y="25"/>
                  </a:lnTo>
                  <a:lnTo>
                    <a:pt x="32" y="32"/>
                  </a:lnTo>
                  <a:lnTo>
                    <a:pt x="25" y="40"/>
                  </a:lnTo>
                  <a:lnTo>
                    <a:pt x="19" y="48"/>
                  </a:lnTo>
                  <a:lnTo>
                    <a:pt x="13" y="57"/>
                  </a:lnTo>
                  <a:lnTo>
                    <a:pt x="8" y="66"/>
                  </a:lnTo>
                  <a:lnTo>
                    <a:pt x="5" y="77"/>
                  </a:lnTo>
                  <a:lnTo>
                    <a:pt x="2" y="87"/>
                  </a:lnTo>
                  <a:lnTo>
                    <a:pt x="1" y="98"/>
                  </a:lnTo>
                  <a:lnTo>
                    <a:pt x="0" y="109"/>
                  </a:lnTo>
                  <a:lnTo>
                    <a:pt x="1" y="120"/>
                  </a:lnTo>
                  <a:lnTo>
                    <a:pt x="2" y="131"/>
                  </a:lnTo>
                  <a:lnTo>
                    <a:pt x="5" y="142"/>
                  </a:lnTo>
                  <a:lnTo>
                    <a:pt x="8" y="151"/>
                  </a:lnTo>
                  <a:lnTo>
                    <a:pt x="13" y="161"/>
                  </a:lnTo>
                  <a:lnTo>
                    <a:pt x="19" y="171"/>
                  </a:lnTo>
                  <a:lnTo>
                    <a:pt x="25" y="178"/>
                  </a:lnTo>
                  <a:lnTo>
                    <a:pt x="32" y="187"/>
                  </a:lnTo>
                  <a:lnTo>
                    <a:pt x="40" y="193"/>
                  </a:lnTo>
                  <a:lnTo>
                    <a:pt x="48" y="200"/>
                  </a:lnTo>
                  <a:lnTo>
                    <a:pt x="57" y="205"/>
                  </a:lnTo>
                  <a:lnTo>
                    <a:pt x="66" y="210"/>
                  </a:lnTo>
                  <a:lnTo>
                    <a:pt x="77" y="214"/>
                  </a:lnTo>
                  <a:lnTo>
                    <a:pt x="87" y="217"/>
                  </a:lnTo>
                  <a:lnTo>
                    <a:pt x="98" y="218"/>
                  </a:lnTo>
                  <a:lnTo>
                    <a:pt x="109" y="219"/>
                  </a:lnTo>
                  <a:lnTo>
                    <a:pt x="120" y="218"/>
                  </a:lnTo>
                  <a:lnTo>
                    <a:pt x="131" y="217"/>
                  </a:lnTo>
                  <a:lnTo>
                    <a:pt x="142" y="214"/>
                  </a:lnTo>
                  <a:lnTo>
                    <a:pt x="151" y="210"/>
                  </a:lnTo>
                  <a:lnTo>
                    <a:pt x="161" y="205"/>
                  </a:lnTo>
                  <a:lnTo>
                    <a:pt x="169" y="200"/>
                  </a:lnTo>
                  <a:lnTo>
                    <a:pt x="178" y="193"/>
                  </a:lnTo>
                  <a:lnTo>
                    <a:pt x="187" y="187"/>
                  </a:lnTo>
                  <a:lnTo>
                    <a:pt x="193" y="178"/>
                  </a:lnTo>
                  <a:lnTo>
                    <a:pt x="200" y="171"/>
                  </a:lnTo>
                  <a:lnTo>
                    <a:pt x="205" y="161"/>
                  </a:lnTo>
                  <a:lnTo>
                    <a:pt x="209" y="151"/>
                  </a:lnTo>
                  <a:lnTo>
                    <a:pt x="213" y="142"/>
                  </a:lnTo>
                  <a:lnTo>
                    <a:pt x="216" y="131"/>
                  </a:lnTo>
                  <a:lnTo>
                    <a:pt x="218" y="120"/>
                  </a:lnTo>
                  <a:lnTo>
                    <a:pt x="218" y="109"/>
                  </a:lnTo>
                  <a:lnTo>
                    <a:pt x="218" y="98"/>
                  </a:lnTo>
                  <a:lnTo>
                    <a:pt x="216" y="87"/>
                  </a:lnTo>
                  <a:lnTo>
                    <a:pt x="213" y="77"/>
                  </a:lnTo>
                  <a:lnTo>
                    <a:pt x="209" y="66"/>
                  </a:lnTo>
                  <a:lnTo>
                    <a:pt x="205" y="57"/>
                  </a:lnTo>
                  <a:lnTo>
                    <a:pt x="200" y="48"/>
                  </a:lnTo>
                  <a:lnTo>
                    <a:pt x="193" y="40"/>
                  </a:lnTo>
                  <a:lnTo>
                    <a:pt x="187" y="32"/>
                  </a:lnTo>
                  <a:lnTo>
                    <a:pt x="178" y="25"/>
                  </a:lnTo>
                  <a:lnTo>
                    <a:pt x="169" y="18"/>
                  </a:lnTo>
                  <a:lnTo>
                    <a:pt x="161" y="13"/>
                  </a:lnTo>
                  <a:lnTo>
                    <a:pt x="151" y="8"/>
                  </a:lnTo>
                  <a:lnTo>
                    <a:pt x="142" y="4"/>
                  </a:lnTo>
                  <a:lnTo>
                    <a:pt x="131" y="2"/>
                  </a:lnTo>
                  <a:lnTo>
                    <a:pt x="120" y="0"/>
                  </a:lnTo>
                  <a:lnTo>
                    <a:pt x="10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iśḷíḍé"/>
            <p:cNvSpPr/>
            <p:nvPr/>
          </p:nvSpPr>
          <p:spPr bwMode="auto">
            <a:xfrm>
              <a:off x="1763713" y="3278188"/>
              <a:ext cx="49213" cy="47625"/>
            </a:xfrm>
            <a:custGeom>
              <a:avLst/>
              <a:gdLst>
                <a:gd name="T0" fmla="*/ 54 w 122"/>
                <a:gd name="T1" fmla="*/ 96 h 121"/>
                <a:gd name="T2" fmla="*/ 41 w 122"/>
                <a:gd name="T3" fmla="*/ 90 h 121"/>
                <a:gd name="T4" fmla="*/ 31 w 122"/>
                <a:gd name="T5" fmla="*/ 81 h 121"/>
                <a:gd name="T6" fmla="*/ 26 w 122"/>
                <a:gd name="T7" fmla="*/ 68 h 121"/>
                <a:gd name="T8" fmla="*/ 26 w 122"/>
                <a:gd name="T9" fmla="*/ 54 h 121"/>
                <a:gd name="T10" fmla="*/ 31 w 122"/>
                <a:gd name="T11" fmla="*/ 41 h 121"/>
                <a:gd name="T12" fmla="*/ 41 w 122"/>
                <a:gd name="T13" fmla="*/ 31 h 121"/>
                <a:gd name="T14" fmla="*/ 54 w 122"/>
                <a:gd name="T15" fmla="*/ 26 h 121"/>
                <a:gd name="T16" fmla="*/ 68 w 122"/>
                <a:gd name="T17" fmla="*/ 26 h 121"/>
                <a:gd name="T18" fmla="*/ 81 w 122"/>
                <a:gd name="T19" fmla="*/ 31 h 121"/>
                <a:gd name="T20" fmla="*/ 90 w 122"/>
                <a:gd name="T21" fmla="*/ 41 h 121"/>
                <a:gd name="T22" fmla="*/ 96 w 122"/>
                <a:gd name="T23" fmla="*/ 54 h 121"/>
                <a:gd name="T24" fmla="*/ 96 w 122"/>
                <a:gd name="T25" fmla="*/ 68 h 121"/>
                <a:gd name="T26" fmla="*/ 90 w 122"/>
                <a:gd name="T27" fmla="*/ 81 h 121"/>
                <a:gd name="T28" fmla="*/ 81 w 122"/>
                <a:gd name="T29" fmla="*/ 90 h 121"/>
                <a:gd name="T30" fmla="*/ 68 w 122"/>
                <a:gd name="T31" fmla="*/ 96 h 121"/>
                <a:gd name="T32" fmla="*/ 61 w 122"/>
                <a:gd name="T33" fmla="*/ 0 h 121"/>
                <a:gd name="T34" fmla="*/ 49 w 122"/>
                <a:gd name="T35" fmla="*/ 1 h 121"/>
                <a:gd name="T36" fmla="*/ 38 w 122"/>
                <a:gd name="T37" fmla="*/ 4 h 121"/>
                <a:gd name="T38" fmla="*/ 27 w 122"/>
                <a:gd name="T39" fmla="*/ 11 h 121"/>
                <a:gd name="T40" fmla="*/ 19 w 122"/>
                <a:gd name="T41" fmla="*/ 18 h 121"/>
                <a:gd name="T42" fmla="*/ 11 w 122"/>
                <a:gd name="T43" fmla="*/ 27 h 121"/>
                <a:gd name="T44" fmla="*/ 5 w 122"/>
                <a:gd name="T45" fmla="*/ 38 h 121"/>
                <a:gd name="T46" fmla="*/ 1 w 122"/>
                <a:gd name="T47" fmla="*/ 48 h 121"/>
                <a:gd name="T48" fmla="*/ 0 w 122"/>
                <a:gd name="T49" fmla="*/ 61 h 121"/>
                <a:gd name="T50" fmla="*/ 1 w 122"/>
                <a:gd name="T51" fmla="*/ 73 h 121"/>
                <a:gd name="T52" fmla="*/ 5 w 122"/>
                <a:gd name="T53" fmla="*/ 85 h 121"/>
                <a:gd name="T54" fmla="*/ 11 w 122"/>
                <a:gd name="T55" fmla="*/ 96 h 121"/>
                <a:gd name="T56" fmla="*/ 19 w 122"/>
                <a:gd name="T57" fmla="*/ 104 h 121"/>
                <a:gd name="T58" fmla="*/ 27 w 122"/>
                <a:gd name="T59" fmla="*/ 112 h 121"/>
                <a:gd name="T60" fmla="*/ 38 w 122"/>
                <a:gd name="T61" fmla="*/ 117 h 121"/>
                <a:gd name="T62" fmla="*/ 49 w 122"/>
                <a:gd name="T63" fmla="*/ 120 h 121"/>
                <a:gd name="T64" fmla="*/ 61 w 122"/>
                <a:gd name="T65" fmla="*/ 121 h 121"/>
                <a:gd name="T66" fmla="*/ 73 w 122"/>
                <a:gd name="T67" fmla="*/ 120 h 121"/>
                <a:gd name="T68" fmla="*/ 85 w 122"/>
                <a:gd name="T69" fmla="*/ 117 h 121"/>
                <a:gd name="T70" fmla="*/ 95 w 122"/>
                <a:gd name="T71" fmla="*/ 112 h 121"/>
                <a:gd name="T72" fmla="*/ 104 w 122"/>
                <a:gd name="T73" fmla="*/ 104 h 121"/>
                <a:gd name="T74" fmla="*/ 112 w 122"/>
                <a:gd name="T75" fmla="*/ 96 h 121"/>
                <a:gd name="T76" fmla="*/ 117 w 122"/>
                <a:gd name="T77" fmla="*/ 85 h 121"/>
                <a:gd name="T78" fmla="*/ 121 w 122"/>
                <a:gd name="T79" fmla="*/ 73 h 121"/>
                <a:gd name="T80" fmla="*/ 122 w 122"/>
                <a:gd name="T81" fmla="*/ 61 h 121"/>
                <a:gd name="T82" fmla="*/ 121 w 122"/>
                <a:gd name="T83" fmla="*/ 48 h 121"/>
                <a:gd name="T84" fmla="*/ 117 w 122"/>
                <a:gd name="T85" fmla="*/ 38 h 121"/>
                <a:gd name="T86" fmla="*/ 112 w 122"/>
                <a:gd name="T87" fmla="*/ 27 h 121"/>
                <a:gd name="T88" fmla="*/ 104 w 122"/>
                <a:gd name="T89" fmla="*/ 18 h 121"/>
                <a:gd name="T90" fmla="*/ 95 w 122"/>
                <a:gd name="T91" fmla="*/ 11 h 121"/>
                <a:gd name="T92" fmla="*/ 85 w 122"/>
                <a:gd name="T93" fmla="*/ 4 h 121"/>
                <a:gd name="T94" fmla="*/ 73 w 122"/>
                <a:gd name="T95" fmla="*/ 1 h 121"/>
                <a:gd name="T96" fmla="*/ 61 w 122"/>
                <a:gd name="T9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22" h="121">
                  <a:moveTo>
                    <a:pt x="61" y="97"/>
                  </a:moveTo>
                  <a:lnTo>
                    <a:pt x="54" y="96"/>
                  </a:lnTo>
                  <a:lnTo>
                    <a:pt x="47" y="93"/>
                  </a:lnTo>
                  <a:lnTo>
                    <a:pt x="41" y="90"/>
                  </a:lnTo>
                  <a:lnTo>
                    <a:pt x="36" y="86"/>
                  </a:lnTo>
                  <a:lnTo>
                    <a:pt x="31" y="81"/>
                  </a:lnTo>
                  <a:lnTo>
                    <a:pt x="28" y="75"/>
                  </a:lnTo>
                  <a:lnTo>
                    <a:pt x="26" y="68"/>
                  </a:lnTo>
                  <a:lnTo>
                    <a:pt x="26" y="61"/>
                  </a:lnTo>
                  <a:lnTo>
                    <a:pt x="26" y="54"/>
                  </a:lnTo>
                  <a:lnTo>
                    <a:pt x="28" y="47"/>
                  </a:lnTo>
                  <a:lnTo>
                    <a:pt x="31" y="41"/>
                  </a:lnTo>
                  <a:lnTo>
                    <a:pt x="36" y="35"/>
                  </a:lnTo>
                  <a:lnTo>
                    <a:pt x="41" y="31"/>
                  </a:lnTo>
                  <a:lnTo>
                    <a:pt x="47" y="28"/>
                  </a:lnTo>
                  <a:lnTo>
                    <a:pt x="54" y="26"/>
                  </a:lnTo>
                  <a:lnTo>
                    <a:pt x="61" y="25"/>
                  </a:lnTo>
                  <a:lnTo>
                    <a:pt x="68" y="26"/>
                  </a:lnTo>
                  <a:lnTo>
                    <a:pt x="75" y="28"/>
                  </a:lnTo>
                  <a:lnTo>
                    <a:pt x="81" y="31"/>
                  </a:lnTo>
                  <a:lnTo>
                    <a:pt x="86" y="35"/>
                  </a:lnTo>
                  <a:lnTo>
                    <a:pt x="90" y="41"/>
                  </a:lnTo>
                  <a:lnTo>
                    <a:pt x="94" y="47"/>
                  </a:lnTo>
                  <a:lnTo>
                    <a:pt x="96" y="54"/>
                  </a:lnTo>
                  <a:lnTo>
                    <a:pt x="97" y="61"/>
                  </a:lnTo>
                  <a:lnTo>
                    <a:pt x="96" y="68"/>
                  </a:lnTo>
                  <a:lnTo>
                    <a:pt x="94" y="75"/>
                  </a:lnTo>
                  <a:lnTo>
                    <a:pt x="90" y="81"/>
                  </a:lnTo>
                  <a:lnTo>
                    <a:pt x="86" y="86"/>
                  </a:lnTo>
                  <a:lnTo>
                    <a:pt x="81" y="90"/>
                  </a:lnTo>
                  <a:lnTo>
                    <a:pt x="75" y="93"/>
                  </a:lnTo>
                  <a:lnTo>
                    <a:pt x="68" y="96"/>
                  </a:lnTo>
                  <a:lnTo>
                    <a:pt x="61" y="97"/>
                  </a:lnTo>
                  <a:close/>
                  <a:moveTo>
                    <a:pt x="61" y="0"/>
                  </a:moveTo>
                  <a:lnTo>
                    <a:pt x="55" y="0"/>
                  </a:lnTo>
                  <a:lnTo>
                    <a:pt x="49" y="1"/>
                  </a:lnTo>
                  <a:lnTo>
                    <a:pt x="43" y="2"/>
                  </a:lnTo>
                  <a:lnTo>
                    <a:pt x="38" y="4"/>
                  </a:lnTo>
                  <a:lnTo>
                    <a:pt x="32" y="8"/>
                  </a:lnTo>
                  <a:lnTo>
                    <a:pt x="27" y="11"/>
                  </a:lnTo>
                  <a:lnTo>
                    <a:pt x="23" y="14"/>
                  </a:lnTo>
                  <a:lnTo>
                    <a:pt x="19" y="18"/>
                  </a:lnTo>
                  <a:lnTo>
                    <a:pt x="14" y="23"/>
                  </a:lnTo>
                  <a:lnTo>
                    <a:pt x="11" y="27"/>
                  </a:lnTo>
                  <a:lnTo>
                    <a:pt x="8" y="32"/>
                  </a:lnTo>
                  <a:lnTo>
                    <a:pt x="5" y="38"/>
                  </a:lnTo>
                  <a:lnTo>
                    <a:pt x="3" y="43"/>
                  </a:lnTo>
                  <a:lnTo>
                    <a:pt x="1" y="48"/>
                  </a:lnTo>
                  <a:lnTo>
                    <a:pt x="0" y="55"/>
                  </a:lnTo>
                  <a:lnTo>
                    <a:pt x="0" y="61"/>
                  </a:lnTo>
                  <a:lnTo>
                    <a:pt x="0" y="67"/>
                  </a:lnTo>
                  <a:lnTo>
                    <a:pt x="1" y="73"/>
                  </a:lnTo>
                  <a:lnTo>
                    <a:pt x="3" y="79"/>
                  </a:lnTo>
                  <a:lnTo>
                    <a:pt x="5" y="85"/>
                  </a:lnTo>
                  <a:lnTo>
                    <a:pt x="8" y="90"/>
                  </a:lnTo>
                  <a:lnTo>
                    <a:pt x="11" y="96"/>
                  </a:lnTo>
                  <a:lnTo>
                    <a:pt x="14" y="100"/>
                  </a:lnTo>
                  <a:lnTo>
                    <a:pt x="19" y="104"/>
                  </a:lnTo>
                  <a:lnTo>
                    <a:pt x="23" y="108"/>
                  </a:lnTo>
                  <a:lnTo>
                    <a:pt x="27" y="112"/>
                  </a:lnTo>
                  <a:lnTo>
                    <a:pt x="32" y="115"/>
                  </a:lnTo>
                  <a:lnTo>
                    <a:pt x="38" y="117"/>
                  </a:lnTo>
                  <a:lnTo>
                    <a:pt x="43" y="119"/>
                  </a:lnTo>
                  <a:lnTo>
                    <a:pt x="49" y="120"/>
                  </a:lnTo>
                  <a:lnTo>
                    <a:pt x="55" y="121"/>
                  </a:lnTo>
                  <a:lnTo>
                    <a:pt x="61" y="121"/>
                  </a:lnTo>
                  <a:lnTo>
                    <a:pt x="68" y="121"/>
                  </a:lnTo>
                  <a:lnTo>
                    <a:pt x="73" y="120"/>
                  </a:lnTo>
                  <a:lnTo>
                    <a:pt x="80" y="119"/>
                  </a:lnTo>
                  <a:lnTo>
                    <a:pt x="85" y="117"/>
                  </a:lnTo>
                  <a:lnTo>
                    <a:pt x="90" y="115"/>
                  </a:lnTo>
                  <a:lnTo>
                    <a:pt x="95" y="112"/>
                  </a:lnTo>
                  <a:lnTo>
                    <a:pt x="100" y="108"/>
                  </a:lnTo>
                  <a:lnTo>
                    <a:pt x="104" y="104"/>
                  </a:lnTo>
                  <a:lnTo>
                    <a:pt x="108" y="100"/>
                  </a:lnTo>
                  <a:lnTo>
                    <a:pt x="112" y="96"/>
                  </a:lnTo>
                  <a:lnTo>
                    <a:pt x="115" y="90"/>
                  </a:lnTo>
                  <a:lnTo>
                    <a:pt x="117" y="85"/>
                  </a:lnTo>
                  <a:lnTo>
                    <a:pt x="119" y="79"/>
                  </a:lnTo>
                  <a:lnTo>
                    <a:pt x="121" y="73"/>
                  </a:lnTo>
                  <a:lnTo>
                    <a:pt x="122" y="67"/>
                  </a:lnTo>
                  <a:lnTo>
                    <a:pt x="122" y="61"/>
                  </a:lnTo>
                  <a:lnTo>
                    <a:pt x="122" y="55"/>
                  </a:lnTo>
                  <a:lnTo>
                    <a:pt x="121" y="48"/>
                  </a:lnTo>
                  <a:lnTo>
                    <a:pt x="119" y="43"/>
                  </a:lnTo>
                  <a:lnTo>
                    <a:pt x="117" y="38"/>
                  </a:lnTo>
                  <a:lnTo>
                    <a:pt x="115" y="32"/>
                  </a:lnTo>
                  <a:lnTo>
                    <a:pt x="112" y="27"/>
                  </a:lnTo>
                  <a:lnTo>
                    <a:pt x="108" y="23"/>
                  </a:lnTo>
                  <a:lnTo>
                    <a:pt x="104" y="18"/>
                  </a:lnTo>
                  <a:lnTo>
                    <a:pt x="100" y="14"/>
                  </a:lnTo>
                  <a:lnTo>
                    <a:pt x="95" y="11"/>
                  </a:lnTo>
                  <a:lnTo>
                    <a:pt x="90" y="8"/>
                  </a:lnTo>
                  <a:lnTo>
                    <a:pt x="85" y="4"/>
                  </a:lnTo>
                  <a:lnTo>
                    <a:pt x="80" y="2"/>
                  </a:lnTo>
                  <a:lnTo>
                    <a:pt x="73" y="1"/>
                  </a:lnTo>
                  <a:lnTo>
                    <a:pt x="68" y="0"/>
                  </a:lnTo>
                  <a:lnTo>
                    <a:pt x="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îsḷîḓê"/>
            <p:cNvSpPr/>
            <p:nvPr/>
          </p:nvSpPr>
          <p:spPr bwMode="auto">
            <a:xfrm>
              <a:off x="1547813" y="3330576"/>
              <a:ext cx="212725" cy="212725"/>
            </a:xfrm>
            <a:custGeom>
              <a:avLst/>
              <a:gdLst>
                <a:gd name="T0" fmla="*/ 407 w 535"/>
                <a:gd name="T1" fmla="*/ 408 h 536"/>
                <a:gd name="T2" fmla="*/ 367 w 535"/>
                <a:gd name="T3" fmla="*/ 436 h 536"/>
                <a:gd name="T4" fmla="*/ 330 w 535"/>
                <a:gd name="T5" fmla="*/ 452 h 536"/>
                <a:gd name="T6" fmla="*/ 321 w 535"/>
                <a:gd name="T7" fmla="*/ 465 h 536"/>
                <a:gd name="T8" fmla="*/ 217 w 535"/>
                <a:gd name="T9" fmla="*/ 461 h 536"/>
                <a:gd name="T10" fmla="*/ 199 w 535"/>
                <a:gd name="T11" fmla="*/ 449 h 536"/>
                <a:gd name="T12" fmla="*/ 163 w 535"/>
                <a:gd name="T13" fmla="*/ 432 h 536"/>
                <a:gd name="T14" fmla="*/ 134 w 535"/>
                <a:gd name="T15" fmla="*/ 409 h 536"/>
                <a:gd name="T16" fmla="*/ 82 w 535"/>
                <a:gd name="T17" fmla="*/ 433 h 536"/>
                <a:gd name="T18" fmla="*/ 75 w 535"/>
                <a:gd name="T19" fmla="*/ 316 h 536"/>
                <a:gd name="T20" fmla="*/ 72 w 535"/>
                <a:gd name="T21" fmla="*/ 287 h 536"/>
                <a:gd name="T22" fmla="*/ 72 w 535"/>
                <a:gd name="T23" fmla="*/ 246 h 536"/>
                <a:gd name="T24" fmla="*/ 75 w 535"/>
                <a:gd name="T25" fmla="*/ 217 h 536"/>
                <a:gd name="T26" fmla="*/ 82 w 535"/>
                <a:gd name="T27" fmla="*/ 99 h 536"/>
                <a:gd name="T28" fmla="*/ 134 w 535"/>
                <a:gd name="T29" fmla="*/ 124 h 536"/>
                <a:gd name="T30" fmla="*/ 163 w 535"/>
                <a:gd name="T31" fmla="*/ 101 h 536"/>
                <a:gd name="T32" fmla="*/ 199 w 535"/>
                <a:gd name="T33" fmla="*/ 84 h 536"/>
                <a:gd name="T34" fmla="*/ 217 w 535"/>
                <a:gd name="T35" fmla="*/ 72 h 536"/>
                <a:gd name="T36" fmla="*/ 321 w 535"/>
                <a:gd name="T37" fmla="*/ 68 h 536"/>
                <a:gd name="T38" fmla="*/ 330 w 535"/>
                <a:gd name="T39" fmla="*/ 81 h 536"/>
                <a:gd name="T40" fmla="*/ 367 w 535"/>
                <a:gd name="T41" fmla="*/ 97 h 536"/>
                <a:gd name="T42" fmla="*/ 407 w 535"/>
                <a:gd name="T43" fmla="*/ 124 h 536"/>
                <a:gd name="T44" fmla="*/ 505 w 535"/>
                <a:gd name="T45" fmla="*/ 188 h 536"/>
                <a:gd name="T46" fmla="*/ 458 w 535"/>
                <a:gd name="T47" fmla="*/ 221 h 536"/>
                <a:gd name="T48" fmla="*/ 463 w 535"/>
                <a:gd name="T49" fmla="*/ 256 h 536"/>
                <a:gd name="T50" fmla="*/ 461 w 535"/>
                <a:gd name="T51" fmla="*/ 297 h 536"/>
                <a:gd name="T52" fmla="*/ 462 w 535"/>
                <a:gd name="T53" fmla="*/ 319 h 536"/>
                <a:gd name="T54" fmla="*/ 528 w 535"/>
                <a:gd name="T55" fmla="*/ 329 h 536"/>
                <a:gd name="T56" fmla="*/ 489 w 535"/>
                <a:gd name="T57" fmla="*/ 276 h 536"/>
                <a:gd name="T58" fmla="*/ 486 w 535"/>
                <a:gd name="T59" fmla="*/ 238 h 536"/>
                <a:gd name="T60" fmla="*/ 534 w 535"/>
                <a:gd name="T61" fmla="*/ 197 h 536"/>
                <a:gd name="T62" fmla="*/ 467 w 535"/>
                <a:gd name="T63" fmla="*/ 74 h 536"/>
                <a:gd name="T64" fmla="*/ 455 w 535"/>
                <a:gd name="T65" fmla="*/ 70 h 536"/>
                <a:gd name="T66" fmla="*/ 380 w 535"/>
                <a:gd name="T67" fmla="*/ 74 h 536"/>
                <a:gd name="T68" fmla="*/ 346 w 535"/>
                <a:gd name="T69" fmla="*/ 8 h 536"/>
                <a:gd name="T70" fmla="*/ 205 w 535"/>
                <a:gd name="T71" fmla="*/ 0 h 536"/>
                <a:gd name="T72" fmla="*/ 192 w 535"/>
                <a:gd name="T73" fmla="*/ 13 h 536"/>
                <a:gd name="T74" fmla="*/ 143 w 535"/>
                <a:gd name="T75" fmla="*/ 84 h 536"/>
                <a:gd name="T76" fmla="*/ 74 w 535"/>
                <a:gd name="T77" fmla="*/ 70 h 536"/>
                <a:gd name="T78" fmla="*/ 0 w 535"/>
                <a:gd name="T79" fmla="*/ 191 h 536"/>
                <a:gd name="T80" fmla="*/ 49 w 535"/>
                <a:gd name="T81" fmla="*/ 229 h 536"/>
                <a:gd name="T82" fmla="*/ 46 w 535"/>
                <a:gd name="T83" fmla="*/ 266 h 536"/>
                <a:gd name="T84" fmla="*/ 48 w 535"/>
                <a:gd name="T85" fmla="*/ 303 h 536"/>
                <a:gd name="T86" fmla="*/ 0 w 535"/>
                <a:gd name="T87" fmla="*/ 340 h 536"/>
                <a:gd name="T88" fmla="*/ 73 w 535"/>
                <a:gd name="T89" fmla="*/ 463 h 536"/>
                <a:gd name="T90" fmla="*/ 143 w 535"/>
                <a:gd name="T91" fmla="*/ 449 h 536"/>
                <a:gd name="T92" fmla="*/ 192 w 535"/>
                <a:gd name="T93" fmla="*/ 523 h 536"/>
                <a:gd name="T94" fmla="*/ 205 w 535"/>
                <a:gd name="T95" fmla="*/ 536 h 536"/>
                <a:gd name="T96" fmla="*/ 346 w 535"/>
                <a:gd name="T97" fmla="*/ 528 h 536"/>
                <a:gd name="T98" fmla="*/ 364 w 535"/>
                <a:gd name="T99" fmla="*/ 467 h 536"/>
                <a:gd name="T100" fmla="*/ 409 w 535"/>
                <a:gd name="T101" fmla="*/ 437 h 536"/>
                <a:gd name="T102" fmla="*/ 458 w 535"/>
                <a:gd name="T103" fmla="*/ 463 h 536"/>
                <a:gd name="T104" fmla="*/ 467 w 535"/>
                <a:gd name="T105" fmla="*/ 459 h 536"/>
                <a:gd name="T106" fmla="*/ 535 w 535"/>
                <a:gd name="T107" fmla="*/ 335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35" h="536">
                  <a:moveTo>
                    <a:pt x="453" y="433"/>
                  </a:moveTo>
                  <a:lnTo>
                    <a:pt x="414" y="410"/>
                  </a:lnTo>
                  <a:lnTo>
                    <a:pt x="410" y="409"/>
                  </a:lnTo>
                  <a:lnTo>
                    <a:pt x="407" y="408"/>
                  </a:lnTo>
                  <a:lnTo>
                    <a:pt x="403" y="409"/>
                  </a:lnTo>
                  <a:lnTo>
                    <a:pt x="399" y="411"/>
                  </a:lnTo>
                  <a:lnTo>
                    <a:pt x="383" y="424"/>
                  </a:lnTo>
                  <a:lnTo>
                    <a:pt x="367" y="436"/>
                  </a:lnTo>
                  <a:lnTo>
                    <a:pt x="359" y="441"/>
                  </a:lnTo>
                  <a:lnTo>
                    <a:pt x="350" y="446"/>
                  </a:lnTo>
                  <a:lnTo>
                    <a:pt x="340" y="449"/>
                  </a:lnTo>
                  <a:lnTo>
                    <a:pt x="330" y="452"/>
                  </a:lnTo>
                  <a:lnTo>
                    <a:pt x="326" y="454"/>
                  </a:lnTo>
                  <a:lnTo>
                    <a:pt x="323" y="457"/>
                  </a:lnTo>
                  <a:lnTo>
                    <a:pt x="321" y="461"/>
                  </a:lnTo>
                  <a:lnTo>
                    <a:pt x="321" y="465"/>
                  </a:lnTo>
                  <a:lnTo>
                    <a:pt x="321" y="511"/>
                  </a:lnTo>
                  <a:lnTo>
                    <a:pt x="218" y="511"/>
                  </a:lnTo>
                  <a:lnTo>
                    <a:pt x="218" y="465"/>
                  </a:lnTo>
                  <a:lnTo>
                    <a:pt x="217" y="461"/>
                  </a:lnTo>
                  <a:lnTo>
                    <a:pt x="216" y="457"/>
                  </a:lnTo>
                  <a:lnTo>
                    <a:pt x="213" y="454"/>
                  </a:lnTo>
                  <a:lnTo>
                    <a:pt x="208" y="452"/>
                  </a:lnTo>
                  <a:lnTo>
                    <a:pt x="199" y="449"/>
                  </a:lnTo>
                  <a:lnTo>
                    <a:pt x="189" y="446"/>
                  </a:lnTo>
                  <a:lnTo>
                    <a:pt x="180" y="441"/>
                  </a:lnTo>
                  <a:lnTo>
                    <a:pt x="172" y="437"/>
                  </a:lnTo>
                  <a:lnTo>
                    <a:pt x="163" y="432"/>
                  </a:lnTo>
                  <a:lnTo>
                    <a:pt x="155" y="425"/>
                  </a:lnTo>
                  <a:lnTo>
                    <a:pt x="146" y="419"/>
                  </a:lnTo>
                  <a:lnTo>
                    <a:pt x="137" y="411"/>
                  </a:lnTo>
                  <a:lnTo>
                    <a:pt x="134" y="409"/>
                  </a:lnTo>
                  <a:lnTo>
                    <a:pt x="130" y="408"/>
                  </a:lnTo>
                  <a:lnTo>
                    <a:pt x="126" y="409"/>
                  </a:lnTo>
                  <a:lnTo>
                    <a:pt x="122" y="410"/>
                  </a:lnTo>
                  <a:lnTo>
                    <a:pt x="82" y="433"/>
                  </a:lnTo>
                  <a:lnTo>
                    <a:pt x="30" y="344"/>
                  </a:lnTo>
                  <a:lnTo>
                    <a:pt x="70" y="321"/>
                  </a:lnTo>
                  <a:lnTo>
                    <a:pt x="73" y="319"/>
                  </a:lnTo>
                  <a:lnTo>
                    <a:pt x="75" y="316"/>
                  </a:lnTo>
                  <a:lnTo>
                    <a:pt x="75" y="311"/>
                  </a:lnTo>
                  <a:lnTo>
                    <a:pt x="75" y="307"/>
                  </a:lnTo>
                  <a:lnTo>
                    <a:pt x="74" y="297"/>
                  </a:lnTo>
                  <a:lnTo>
                    <a:pt x="72" y="287"/>
                  </a:lnTo>
                  <a:lnTo>
                    <a:pt x="72" y="277"/>
                  </a:lnTo>
                  <a:lnTo>
                    <a:pt x="71" y="266"/>
                  </a:lnTo>
                  <a:lnTo>
                    <a:pt x="72" y="257"/>
                  </a:lnTo>
                  <a:lnTo>
                    <a:pt x="72" y="246"/>
                  </a:lnTo>
                  <a:lnTo>
                    <a:pt x="74" y="236"/>
                  </a:lnTo>
                  <a:lnTo>
                    <a:pt x="75" y="226"/>
                  </a:lnTo>
                  <a:lnTo>
                    <a:pt x="76" y="221"/>
                  </a:lnTo>
                  <a:lnTo>
                    <a:pt x="75" y="217"/>
                  </a:lnTo>
                  <a:lnTo>
                    <a:pt x="73" y="214"/>
                  </a:lnTo>
                  <a:lnTo>
                    <a:pt x="70" y="212"/>
                  </a:lnTo>
                  <a:lnTo>
                    <a:pt x="30" y="188"/>
                  </a:lnTo>
                  <a:lnTo>
                    <a:pt x="82" y="99"/>
                  </a:lnTo>
                  <a:lnTo>
                    <a:pt x="122" y="122"/>
                  </a:lnTo>
                  <a:lnTo>
                    <a:pt x="126" y="124"/>
                  </a:lnTo>
                  <a:lnTo>
                    <a:pt x="130" y="124"/>
                  </a:lnTo>
                  <a:lnTo>
                    <a:pt x="134" y="124"/>
                  </a:lnTo>
                  <a:lnTo>
                    <a:pt x="137" y="121"/>
                  </a:lnTo>
                  <a:lnTo>
                    <a:pt x="146" y="114"/>
                  </a:lnTo>
                  <a:lnTo>
                    <a:pt x="155" y="106"/>
                  </a:lnTo>
                  <a:lnTo>
                    <a:pt x="163" y="101"/>
                  </a:lnTo>
                  <a:lnTo>
                    <a:pt x="172" y="96"/>
                  </a:lnTo>
                  <a:lnTo>
                    <a:pt x="180" y="91"/>
                  </a:lnTo>
                  <a:lnTo>
                    <a:pt x="189" y="87"/>
                  </a:lnTo>
                  <a:lnTo>
                    <a:pt x="199" y="84"/>
                  </a:lnTo>
                  <a:lnTo>
                    <a:pt x="208" y="81"/>
                  </a:lnTo>
                  <a:lnTo>
                    <a:pt x="213" y="78"/>
                  </a:lnTo>
                  <a:lnTo>
                    <a:pt x="215" y="76"/>
                  </a:lnTo>
                  <a:lnTo>
                    <a:pt x="217" y="72"/>
                  </a:lnTo>
                  <a:lnTo>
                    <a:pt x="218" y="68"/>
                  </a:lnTo>
                  <a:lnTo>
                    <a:pt x="218" y="26"/>
                  </a:lnTo>
                  <a:lnTo>
                    <a:pt x="321" y="26"/>
                  </a:lnTo>
                  <a:lnTo>
                    <a:pt x="321" y="68"/>
                  </a:lnTo>
                  <a:lnTo>
                    <a:pt x="321" y="72"/>
                  </a:lnTo>
                  <a:lnTo>
                    <a:pt x="323" y="76"/>
                  </a:lnTo>
                  <a:lnTo>
                    <a:pt x="326" y="78"/>
                  </a:lnTo>
                  <a:lnTo>
                    <a:pt x="330" y="81"/>
                  </a:lnTo>
                  <a:lnTo>
                    <a:pt x="340" y="84"/>
                  </a:lnTo>
                  <a:lnTo>
                    <a:pt x="350" y="87"/>
                  </a:lnTo>
                  <a:lnTo>
                    <a:pt x="360" y="91"/>
                  </a:lnTo>
                  <a:lnTo>
                    <a:pt x="367" y="97"/>
                  </a:lnTo>
                  <a:lnTo>
                    <a:pt x="383" y="107"/>
                  </a:lnTo>
                  <a:lnTo>
                    <a:pt x="399" y="121"/>
                  </a:lnTo>
                  <a:lnTo>
                    <a:pt x="403" y="124"/>
                  </a:lnTo>
                  <a:lnTo>
                    <a:pt x="407" y="124"/>
                  </a:lnTo>
                  <a:lnTo>
                    <a:pt x="410" y="124"/>
                  </a:lnTo>
                  <a:lnTo>
                    <a:pt x="414" y="122"/>
                  </a:lnTo>
                  <a:lnTo>
                    <a:pt x="453" y="99"/>
                  </a:lnTo>
                  <a:lnTo>
                    <a:pt x="505" y="188"/>
                  </a:lnTo>
                  <a:lnTo>
                    <a:pt x="465" y="212"/>
                  </a:lnTo>
                  <a:lnTo>
                    <a:pt x="462" y="214"/>
                  </a:lnTo>
                  <a:lnTo>
                    <a:pt x="460" y="217"/>
                  </a:lnTo>
                  <a:lnTo>
                    <a:pt x="458" y="221"/>
                  </a:lnTo>
                  <a:lnTo>
                    <a:pt x="458" y="226"/>
                  </a:lnTo>
                  <a:lnTo>
                    <a:pt x="461" y="235"/>
                  </a:lnTo>
                  <a:lnTo>
                    <a:pt x="462" y="246"/>
                  </a:lnTo>
                  <a:lnTo>
                    <a:pt x="463" y="256"/>
                  </a:lnTo>
                  <a:lnTo>
                    <a:pt x="463" y="266"/>
                  </a:lnTo>
                  <a:lnTo>
                    <a:pt x="463" y="277"/>
                  </a:lnTo>
                  <a:lnTo>
                    <a:pt x="462" y="287"/>
                  </a:lnTo>
                  <a:lnTo>
                    <a:pt x="461" y="297"/>
                  </a:lnTo>
                  <a:lnTo>
                    <a:pt x="458" y="307"/>
                  </a:lnTo>
                  <a:lnTo>
                    <a:pt x="458" y="311"/>
                  </a:lnTo>
                  <a:lnTo>
                    <a:pt x="460" y="316"/>
                  </a:lnTo>
                  <a:lnTo>
                    <a:pt x="462" y="319"/>
                  </a:lnTo>
                  <a:lnTo>
                    <a:pt x="465" y="321"/>
                  </a:lnTo>
                  <a:lnTo>
                    <a:pt x="505" y="344"/>
                  </a:lnTo>
                  <a:lnTo>
                    <a:pt x="453" y="433"/>
                  </a:lnTo>
                  <a:close/>
                  <a:moveTo>
                    <a:pt x="528" y="329"/>
                  </a:moveTo>
                  <a:lnTo>
                    <a:pt x="485" y="303"/>
                  </a:lnTo>
                  <a:lnTo>
                    <a:pt x="486" y="294"/>
                  </a:lnTo>
                  <a:lnTo>
                    <a:pt x="487" y="285"/>
                  </a:lnTo>
                  <a:lnTo>
                    <a:pt x="489" y="276"/>
                  </a:lnTo>
                  <a:lnTo>
                    <a:pt x="489" y="266"/>
                  </a:lnTo>
                  <a:lnTo>
                    <a:pt x="489" y="257"/>
                  </a:lnTo>
                  <a:lnTo>
                    <a:pt x="487" y="248"/>
                  </a:lnTo>
                  <a:lnTo>
                    <a:pt x="486" y="238"/>
                  </a:lnTo>
                  <a:lnTo>
                    <a:pt x="485" y="229"/>
                  </a:lnTo>
                  <a:lnTo>
                    <a:pt x="528" y="205"/>
                  </a:lnTo>
                  <a:lnTo>
                    <a:pt x="531" y="202"/>
                  </a:lnTo>
                  <a:lnTo>
                    <a:pt x="534" y="197"/>
                  </a:lnTo>
                  <a:lnTo>
                    <a:pt x="535" y="192"/>
                  </a:lnTo>
                  <a:lnTo>
                    <a:pt x="533" y="187"/>
                  </a:lnTo>
                  <a:lnTo>
                    <a:pt x="468" y="76"/>
                  </a:lnTo>
                  <a:lnTo>
                    <a:pt x="467" y="74"/>
                  </a:lnTo>
                  <a:lnTo>
                    <a:pt x="465" y="72"/>
                  </a:lnTo>
                  <a:lnTo>
                    <a:pt x="463" y="71"/>
                  </a:lnTo>
                  <a:lnTo>
                    <a:pt x="461" y="70"/>
                  </a:lnTo>
                  <a:lnTo>
                    <a:pt x="455" y="70"/>
                  </a:lnTo>
                  <a:lnTo>
                    <a:pt x="451" y="71"/>
                  </a:lnTo>
                  <a:lnTo>
                    <a:pt x="409" y="96"/>
                  </a:lnTo>
                  <a:lnTo>
                    <a:pt x="395" y="85"/>
                  </a:lnTo>
                  <a:lnTo>
                    <a:pt x="380" y="74"/>
                  </a:lnTo>
                  <a:lnTo>
                    <a:pt x="364" y="66"/>
                  </a:lnTo>
                  <a:lnTo>
                    <a:pt x="347" y="59"/>
                  </a:lnTo>
                  <a:lnTo>
                    <a:pt x="347" y="13"/>
                  </a:lnTo>
                  <a:lnTo>
                    <a:pt x="346" y="8"/>
                  </a:lnTo>
                  <a:lnTo>
                    <a:pt x="342" y="4"/>
                  </a:lnTo>
                  <a:lnTo>
                    <a:pt x="338" y="1"/>
                  </a:lnTo>
                  <a:lnTo>
                    <a:pt x="334" y="0"/>
                  </a:lnTo>
                  <a:lnTo>
                    <a:pt x="205" y="0"/>
                  </a:lnTo>
                  <a:lnTo>
                    <a:pt x="200" y="1"/>
                  </a:lnTo>
                  <a:lnTo>
                    <a:pt x="196" y="4"/>
                  </a:lnTo>
                  <a:lnTo>
                    <a:pt x="193" y="8"/>
                  </a:lnTo>
                  <a:lnTo>
                    <a:pt x="192" y="13"/>
                  </a:lnTo>
                  <a:lnTo>
                    <a:pt x="192" y="59"/>
                  </a:lnTo>
                  <a:lnTo>
                    <a:pt x="175" y="66"/>
                  </a:lnTo>
                  <a:lnTo>
                    <a:pt x="159" y="73"/>
                  </a:lnTo>
                  <a:lnTo>
                    <a:pt x="143" y="84"/>
                  </a:lnTo>
                  <a:lnTo>
                    <a:pt x="127" y="96"/>
                  </a:lnTo>
                  <a:lnTo>
                    <a:pt x="84" y="71"/>
                  </a:lnTo>
                  <a:lnTo>
                    <a:pt x="78" y="70"/>
                  </a:lnTo>
                  <a:lnTo>
                    <a:pt x="74" y="70"/>
                  </a:lnTo>
                  <a:lnTo>
                    <a:pt x="70" y="72"/>
                  </a:lnTo>
                  <a:lnTo>
                    <a:pt x="67" y="76"/>
                  </a:lnTo>
                  <a:lnTo>
                    <a:pt x="2" y="187"/>
                  </a:lnTo>
                  <a:lnTo>
                    <a:pt x="0" y="191"/>
                  </a:lnTo>
                  <a:lnTo>
                    <a:pt x="0" y="197"/>
                  </a:lnTo>
                  <a:lnTo>
                    <a:pt x="2" y="201"/>
                  </a:lnTo>
                  <a:lnTo>
                    <a:pt x="6" y="205"/>
                  </a:lnTo>
                  <a:lnTo>
                    <a:pt x="49" y="229"/>
                  </a:lnTo>
                  <a:lnTo>
                    <a:pt x="47" y="238"/>
                  </a:lnTo>
                  <a:lnTo>
                    <a:pt x="46" y="248"/>
                  </a:lnTo>
                  <a:lnTo>
                    <a:pt x="46" y="257"/>
                  </a:lnTo>
                  <a:lnTo>
                    <a:pt x="46" y="266"/>
                  </a:lnTo>
                  <a:lnTo>
                    <a:pt x="46" y="276"/>
                  </a:lnTo>
                  <a:lnTo>
                    <a:pt x="46" y="285"/>
                  </a:lnTo>
                  <a:lnTo>
                    <a:pt x="47" y="294"/>
                  </a:lnTo>
                  <a:lnTo>
                    <a:pt x="48" y="303"/>
                  </a:lnTo>
                  <a:lnTo>
                    <a:pt x="6" y="329"/>
                  </a:lnTo>
                  <a:lnTo>
                    <a:pt x="2" y="332"/>
                  </a:lnTo>
                  <a:lnTo>
                    <a:pt x="0" y="335"/>
                  </a:lnTo>
                  <a:lnTo>
                    <a:pt x="0" y="340"/>
                  </a:lnTo>
                  <a:lnTo>
                    <a:pt x="1" y="345"/>
                  </a:lnTo>
                  <a:lnTo>
                    <a:pt x="65" y="457"/>
                  </a:lnTo>
                  <a:lnTo>
                    <a:pt x="69" y="461"/>
                  </a:lnTo>
                  <a:lnTo>
                    <a:pt x="73" y="463"/>
                  </a:lnTo>
                  <a:lnTo>
                    <a:pt x="78" y="463"/>
                  </a:lnTo>
                  <a:lnTo>
                    <a:pt x="83" y="461"/>
                  </a:lnTo>
                  <a:lnTo>
                    <a:pt x="127" y="437"/>
                  </a:lnTo>
                  <a:lnTo>
                    <a:pt x="143" y="449"/>
                  </a:lnTo>
                  <a:lnTo>
                    <a:pt x="159" y="459"/>
                  </a:lnTo>
                  <a:lnTo>
                    <a:pt x="175" y="467"/>
                  </a:lnTo>
                  <a:lnTo>
                    <a:pt x="192" y="474"/>
                  </a:lnTo>
                  <a:lnTo>
                    <a:pt x="192" y="523"/>
                  </a:lnTo>
                  <a:lnTo>
                    <a:pt x="193" y="528"/>
                  </a:lnTo>
                  <a:lnTo>
                    <a:pt x="196" y="533"/>
                  </a:lnTo>
                  <a:lnTo>
                    <a:pt x="200" y="535"/>
                  </a:lnTo>
                  <a:lnTo>
                    <a:pt x="205" y="536"/>
                  </a:lnTo>
                  <a:lnTo>
                    <a:pt x="334" y="536"/>
                  </a:lnTo>
                  <a:lnTo>
                    <a:pt x="338" y="535"/>
                  </a:lnTo>
                  <a:lnTo>
                    <a:pt x="342" y="533"/>
                  </a:lnTo>
                  <a:lnTo>
                    <a:pt x="346" y="528"/>
                  </a:lnTo>
                  <a:lnTo>
                    <a:pt x="347" y="523"/>
                  </a:lnTo>
                  <a:lnTo>
                    <a:pt x="347" y="474"/>
                  </a:lnTo>
                  <a:lnTo>
                    <a:pt x="355" y="470"/>
                  </a:lnTo>
                  <a:lnTo>
                    <a:pt x="364" y="467"/>
                  </a:lnTo>
                  <a:lnTo>
                    <a:pt x="373" y="463"/>
                  </a:lnTo>
                  <a:lnTo>
                    <a:pt x="380" y="459"/>
                  </a:lnTo>
                  <a:lnTo>
                    <a:pt x="395" y="449"/>
                  </a:lnTo>
                  <a:lnTo>
                    <a:pt x="409" y="437"/>
                  </a:lnTo>
                  <a:lnTo>
                    <a:pt x="452" y="461"/>
                  </a:lnTo>
                  <a:lnTo>
                    <a:pt x="454" y="463"/>
                  </a:lnTo>
                  <a:lnTo>
                    <a:pt x="456" y="463"/>
                  </a:lnTo>
                  <a:lnTo>
                    <a:pt x="458" y="463"/>
                  </a:lnTo>
                  <a:lnTo>
                    <a:pt x="462" y="462"/>
                  </a:lnTo>
                  <a:lnTo>
                    <a:pt x="464" y="462"/>
                  </a:lnTo>
                  <a:lnTo>
                    <a:pt x="466" y="461"/>
                  </a:lnTo>
                  <a:lnTo>
                    <a:pt x="467" y="459"/>
                  </a:lnTo>
                  <a:lnTo>
                    <a:pt x="469" y="457"/>
                  </a:lnTo>
                  <a:lnTo>
                    <a:pt x="533" y="345"/>
                  </a:lnTo>
                  <a:lnTo>
                    <a:pt x="535" y="340"/>
                  </a:lnTo>
                  <a:lnTo>
                    <a:pt x="535" y="335"/>
                  </a:lnTo>
                  <a:lnTo>
                    <a:pt x="533" y="332"/>
                  </a:lnTo>
                  <a:lnTo>
                    <a:pt x="528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íṥḻiḍé"/>
            <p:cNvSpPr/>
            <p:nvPr/>
          </p:nvSpPr>
          <p:spPr bwMode="auto">
            <a:xfrm>
              <a:off x="1727201" y="3240088"/>
              <a:ext cx="122238" cy="125413"/>
            </a:xfrm>
            <a:custGeom>
              <a:avLst/>
              <a:gdLst>
                <a:gd name="T0" fmla="*/ 235 w 308"/>
                <a:gd name="T1" fmla="*/ 227 h 315"/>
                <a:gd name="T2" fmla="*/ 223 w 308"/>
                <a:gd name="T3" fmla="*/ 229 h 315"/>
                <a:gd name="T4" fmla="*/ 195 w 308"/>
                <a:gd name="T5" fmla="*/ 248 h 315"/>
                <a:gd name="T6" fmla="*/ 178 w 308"/>
                <a:gd name="T7" fmla="*/ 257 h 315"/>
                <a:gd name="T8" fmla="*/ 176 w 308"/>
                <a:gd name="T9" fmla="*/ 289 h 315"/>
                <a:gd name="T10" fmla="*/ 136 w 308"/>
                <a:gd name="T11" fmla="*/ 260 h 315"/>
                <a:gd name="T12" fmla="*/ 129 w 308"/>
                <a:gd name="T13" fmla="*/ 253 h 315"/>
                <a:gd name="T14" fmla="*/ 95 w 308"/>
                <a:gd name="T15" fmla="*/ 237 h 315"/>
                <a:gd name="T16" fmla="*/ 79 w 308"/>
                <a:gd name="T17" fmla="*/ 226 h 315"/>
                <a:gd name="T18" fmla="*/ 50 w 308"/>
                <a:gd name="T19" fmla="*/ 240 h 315"/>
                <a:gd name="T20" fmla="*/ 55 w 308"/>
                <a:gd name="T21" fmla="*/ 192 h 315"/>
                <a:gd name="T22" fmla="*/ 58 w 308"/>
                <a:gd name="T23" fmla="*/ 180 h 315"/>
                <a:gd name="T24" fmla="*/ 56 w 308"/>
                <a:gd name="T25" fmla="*/ 145 h 315"/>
                <a:gd name="T26" fmla="*/ 57 w 308"/>
                <a:gd name="T27" fmla="*/ 126 h 315"/>
                <a:gd name="T28" fmla="*/ 31 w 308"/>
                <a:gd name="T29" fmla="*/ 108 h 315"/>
                <a:gd name="T30" fmla="*/ 76 w 308"/>
                <a:gd name="T31" fmla="*/ 87 h 315"/>
                <a:gd name="T32" fmla="*/ 87 w 308"/>
                <a:gd name="T33" fmla="*/ 84 h 315"/>
                <a:gd name="T34" fmla="*/ 117 w 308"/>
                <a:gd name="T35" fmla="*/ 66 h 315"/>
                <a:gd name="T36" fmla="*/ 135 w 308"/>
                <a:gd name="T37" fmla="*/ 57 h 315"/>
                <a:gd name="T38" fmla="*/ 137 w 308"/>
                <a:gd name="T39" fmla="*/ 25 h 315"/>
                <a:gd name="T40" fmla="*/ 176 w 308"/>
                <a:gd name="T41" fmla="*/ 53 h 315"/>
                <a:gd name="T42" fmla="*/ 185 w 308"/>
                <a:gd name="T43" fmla="*/ 62 h 315"/>
                <a:gd name="T44" fmla="*/ 215 w 308"/>
                <a:gd name="T45" fmla="*/ 77 h 315"/>
                <a:gd name="T46" fmla="*/ 231 w 308"/>
                <a:gd name="T47" fmla="*/ 88 h 315"/>
                <a:gd name="T48" fmla="*/ 259 w 308"/>
                <a:gd name="T49" fmla="*/ 76 h 315"/>
                <a:gd name="T50" fmla="*/ 254 w 308"/>
                <a:gd name="T51" fmla="*/ 123 h 315"/>
                <a:gd name="T52" fmla="*/ 251 w 308"/>
                <a:gd name="T53" fmla="*/ 134 h 315"/>
                <a:gd name="T54" fmla="*/ 253 w 308"/>
                <a:gd name="T55" fmla="*/ 169 h 315"/>
                <a:gd name="T56" fmla="*/ 252 w 308"/>
                <a:gd name="T57" fmla="*/ 188 h 315"/>
                <a:gd name="T58" fmla="*/ 278 w 308"/>
                <a:gd name="T59" fmla="*/ 207 h 315"/>
                <a:gd name="T60" fmla="*/ 278 w 308"/>
                <a:gd name="T61" fmla="*/ 178 h 315"/>
                <a:gd name="T62" fmla="*/ 279 w 308"/>
                <a:gd name="T63" fmla="*/ 148 h 315"/>
                <a:gd name="T64" fmla="*/ 304 w 308"/>
                <a:gd name="T65" fmla="*/ 123 h 315"/>
                <a:gd name="T66" fmla="*/ 308 w 308"/>
                <a:gd name="T67" fmla="*/ 116 h 315"/>
                <a:gd name="T68" fmla="*/ 275 w 308"/>
                <a:gd name="T69" fmla="*/ 51 h 315"/>
                <a:gd name="T70" fmla="*/ 269 w 308"/>
                <a:gd name="T71" fmla="*/ 46 h 315"/>
                <a:gd name="T72" fmla="*/ 256 w 308"/>
                <a:gd name="T73" fmla="*/ 46 h 315"/>
                <a:gd name="T74" fmla="*/ 218 w 308"/>
                <a:gd name="T75" fmla="*/ 49 h 315"/>
                <a:gd name="T76" fmla="*/ 202 w 308"/>
                <a:gd name="T77" fmla="*/ 13 h 315"/>
                <a:gd name="T78" fmla="*/ 193 w 308"/>
                <a:gd name="T79" fmla="*/ 2 h 315"/>
                <a:gd name="T80" fmla="*/ 119 w 308"/>
                <a:gd name="T81" fmla="*/ 2 h 315"/>
                <a:gd name="T82" fmla="*/ 112 w 308"/>
                <a:gd name="T83" fmla="*/ 13 h 315"/>
                <a:gd name="T84" fmla="*/ 93 w 308"/>
                <a:gd name="T85" fmla="*/ 50 h 315"/>
                <a:gd name="T86" fmla="*/ 52 w 308"/>
                <a:gd name="T87" fmla="*/ 46 h 315"/>
                <a:gd name="T88" fmla="*/ 37 w 308"/>
                <a:gd name="T89" fmla="*/ 47 h 315"/>
                <a:gd name="T90" fmla="*/ 1 w 308"/>
                <a:gd name="T91" fmla="*/ 111 h 315"/>
                <a:gd name="T92" fmla="*/ 3 w 308"/>
                <a:gd name="T93" fmla="*/ 121 h 315"/>
                <a:gd name="T94" fmla="*/ 31 w 308"/>
                <a:gd name="T95" fmla="*/ 138 h 315"/>
                <a:gd name="T96" fmla="*/ 30 w 308"/>
                <a:gd name="T97" fmla="*/ 167 h 315"/>
                <a:gd name="T98" fmla="*/ 4 w 308"/>
                <a:gd name="T99" fmla="*/ 193 h 315"/>
                <a:gd name="T100" fmla="*/ 1 w 308"/>
                <a:gd name="T101" fmla="*/ 199 h 315"/>
                <a:gd name="T102" fmla="*/ 34 w 308"/>
                <a:gd name="T103" fmla="*/ 263 h 315"/>
                <a:gd name="T104" fmla="*/ 46 w 308"/>
                <a:gd name="T105" fmla="*/ 270 h 315"/>
                <a:gd name="T106" fmla="*/ 85 w 308"/>
                <a:gd name="T107" fmla="*/ 259 h 315"/>
                <a:gd name="T108" fmla="*/ 112 w 308"/>
                <a:gd name="T109" fmla="*/ 274 h 315"/>
                <a:gd name="T110" fmla="*/ 116 w 308"/>
                <a:gd name="T111" fmla="*/ 311 h 315"/>
                <a:gd name="T112" fmla="*/ 189 w 308"/>
                <a:gd name="T113" fmla="*/ 315 h 315"/>
                <a:gd name="T114" fmla="*/ 201 w 308"/>
                <a:gd name="T115" fmla="*/ 306 h 315"/>
                <a:gd name="T116" fmla="*/ 210 w 308"/>
                <a:gd name="T117" fmla="*/ 270 h 315"/>
                <a:gd name="T118" fmla="*/ 234 w 308"/>
                <a:gd name="T119" fmla="*/ 255 h 315"/>
                <a:gd name="T120" fmla="*/ 267 w 308"/>
                <a:gd name="T121" fmla="*/ 270 h 315"/>
                <a:gd name="T122" fmla="*/ 307 w 308"/>
                <a:gd name="T123" fmla="*/ 208 h 315"/>
                <a:gd name="T124" fmla="*/ 306 w 308"/>
                <a:gd name="T125" fmla="*/ 194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8" h="315">
                  <a:moveTo>
                    <a:pt x="260" y="240"/>
                  </a:moveTo>
                  <a:lnTo>
                    <a:pt x="239" y="228"/>
                  </a:lnTo>
                  <a:lnTo>
                    <a:pt x="235" y="227"/>
                  </a:lnTo>
                  <a:lnTo>
                    <a:pt x="231" y="226"/>
                  </a:lnTo>
                  <a:lnTo>
                    <a:pt x="227" y="227"/>
                  </a:lnTo>
                  <a:lnTo>
                    <a:pt x="223" y="229"/>
                  </a:lnTo>
                  <a:lnTo>
                    <a:pt x="215" y="237"/>
                  </a:lnTo>
                  <a:lnTo>
                    <a:pt x="205" y="243"/>
                  </a:lnTo>
                  <a:lnTo>
                    <a:pt x="195" y="248"/>
                  </a:lnTo>
                  <a:lnTo>
                    <a:pt x="185" y="253"/>
                  </a:lnTo>
                  <a:lnTo>
                    <a:pt x="181" y="255"/>
                  </a:lnTo>
                  <a:lnTo>
                    <a:pt x="178" y="257"/>
                  </a:lnTo>
                  <a:lnTo>
                    <a:pt x="177" y="260"/>
                  </a:lnTo>
                  <a:lnTo>
                    <a:pt x="176" y="265"/>
                  </a:lnTo>
                  <a:lnTo>
                    <a:pt x="176" y="289"/>
                  </a:lnTo>
                  <a:lnTo>
                    <a:pt x="137" y="289"/>
                  </a:lnTo>
                  <a:lnTo>
                    <a:pt x="137" y="265"/>
                  </a:lnTo>
                  <a:lnTo>
                    <a:pt x="136" y="260"/>
                  </a:lnTo>
                  <a:lnTo>
                    <a:pt x="135" y="257"/>
                  </a:lnTo>
                  <a:lnTo>
                    <a:pt x="132" y="255"/>
                  </a:lnTo>
                  <a:lnTo>
                    <a:pt x="129" y="253"/>
                  </a:lnTo>
                  <a:lnTo>
                    <a:pt x="117" y="248"/>
                  </a:lnTo>
                  <a:lnTo>
                    <a:pt x="105" y="243"/>
                  </a:lnTo>
                  <a:lnTo>
                    <a:pt x="95" y="237"/>
                  </a:lnTo>
                  <a:lnTo>
                    <a:pt x="87" y="229"/>
                  </a:lnTo>
                  <a:lnTo>
                    <a:pt x="84" y="227"/>
                  </a:lnTo>
                  <a:lnTo>
                    <a:pt x="79" y="226"/>
                  </a:lnTo>
                  <a:lnTo>
                    <a:pt x="76" y="227"/>
                  </a:lnTo>
                  <a:lnTo>
                    <a:pt x="72" y="228"/>
                  </a:lnTo>
                  <a:lnTo>
                    <a:pt x="50" y="240"/>
                  </a:lnTo>
                  <a:lnTo>
                    <a:pt x="30" y="207"/>
                  </a:lnTo>
                  <a:lnTo>
                    <a:pt x="51" y="194"/>
                  </a:lnTo>
                  <a:lnTo>
                    <a:pt x="55" y="192"/>
                  </a:lnTo>
                  <a:lnTo>
                    <a:pt x="57" y="188"/>
                  </a:lnTo>
                  <a:lnTo>
                    <a:pt x="58" y="184"/>
                  </a:lnTo>
                  <a:lnTo>
                    <a:pt x="58" y="180"/>
                  </a:lnTo>
                  <a:lnTo>
                    <a:pt x="56" y="168"/>
                  </a:lnTo>
                  <a:lnTo>
                    <a:pt x="55" y="157"/>
                  </a:lnTo>
                  <a:lnTo>
                    <a:pt x="56" y="145"/>
                  </a:lnTo>
                  <a:lnTo>
                    <a:pt x="58" y="134"/>
                  </a:lnTo>
                  <a:lnTo>
                    <a:pt x="58" y="130"/>
                  </a:lnTo>
                  <a:lnTo>
                    <a:pt x="57" y="126"/>
                  </a:lnTo>
                  <a:lnTo>
                    <a:pt x="55" y="123"/>
                  </a:lnTo>
                  <a:lnTo>
                    <a:pt x="51" y="120"/>
                  </a:lnTo>
                  <a:lnTo>
                    <a:pt x="31" y="108"/>
                  </a:lnTo>
                  <a:lnTo>
                    <a:pt x="50" y="73"/>
                  </a:lnTo>
                  <a:lnTo>
                    <a:pt x="72" y="86"/>
                  </a:lnTo>
                  <a:lnTo>
                    <a:pt x="76" y="87"/>
                  </a:lnTo>
                  <a:lnTo>
                    <a:pt x="79" y="87"/>
                  </a:lnTo>
                  <a:lnTo>
                    <a:pt x="84" y="86"/>
                  </a:lnTo>
                  <a:lnTo>
                    <a:pt x="87" y="84"/>
                  </a:lnTo>
                  <a:lnTo>
                    <a:pt x="95" y="78"/>
                  </a:lnTo>
                  <a:lnTo>
                    <a:pt x="105" y="71"/>
                  </a:lnTo>
                  <a:lnTo>
                    <a:pt x="117" y="66"/>
                  </a:lnTo>
                  <a:lnTo>
                    <a:pt x="129" y="62"/>
                  </a:lnTo>
                  <a:lnTo>
                    <a:pt x="132" y="59"/>
                  </a:lnTo>
                  <a:lnTo>
                    <a:pt x="135" y="57"/>
                  </a:lnTo>
                  <a:lnTo>
                    <a:pt x="136" y="53"/>
                  </a:lnTo>
                  <a:lnTo>
                    <a:pt x="137" y="50"/>
                  </a:lnTo>
                  <a:lnTo>
                    <a:pt x="137" y="25"/>
                  </a:lnTo>
                  <a:lnTo>
                    <a:pt x="176" y="25"/>
                  </a:lnTo>
                  <a:lnTo>
                    <a:pt x="176" y="50"/>
                  </a:lnTo>
                  <a:lnTo>
                    <a:pt x="176" y="53"/>
                  </a:lnTo>
                  <a:lnTo>
                    <a:pt x="178" y="57"/>
                  </a:lnTo>
                  <a:lnTo>
                    <a:pt x="181" y="59"/>
                  </a:lnTo>
                  <a:lnTo>
                    <a:pt x="185" y="62"/>
                  </a:lnTo>
                  <a:lnTo>
                    <a:pt x="195" y="66"/>
                  </a:lnTo>
                  <a:lnTo>
                    <a:pt x="205" y="71"/>
                  </a:lnTo>
                  <a:lnTo>
                    <a:pt x="215" y="77"/>
                  </a:lnTo>
                  <a:lnTo>
                    <a:pt x="223" y="84"/>
                  </a:lnTo>
                  <a:lnTo>
                    <a:pt x="227" y="87"/>
                  </a:lnTo>
                  <a:lnTo>
                    <a:pt x="231" y="88"/>
                  </a:lnTo>
                  <a:lnTo>
                    <a:pt x="235" y="88"/>
                  </a:lnTo>
                  <a:lnTo>
                    <a:pt x="239" y="86"/>
                  </a:lnTo>
                  <a:lnTo>
                    <a:pt x="259" y="76"/>
                  </a:lnTo>
                  <a:lnTo>
                    <a:pt x="278" y="108"/>
                  </a:lnTo>
                  <a:lnTo>
                    <a:pt x="258" y="120"/>
                  </a:lnTo>
                  <a:lnTo>
                    <a:pt x="254" y="123"/>
                  </a:lnTo>
                  <a:lnTo>
                    <a:pt x="252" y="126"/>
                  </a:lnTo>
                  <a:lnTo>
                    <a:pt x="251" y="130"/>
                  </a:lnTo>
                  <a:lnTo>
                    <a:pt x="251" y="134"/>
                  </a:lnTo>
                  <a:lnTo>
                    <a:pt x="253" y="145"/>
                  </a:lnTo>
                  <a:lnTo>
                    <a:pt x="254" y="157"/>
                  </a:lnTo>
                  <a:lnTo>
                    <a:pt x="253" y="169"/>
                  </a:lnTo>
                  <a:lnTo>
                    <a:pt x="251" y="180"/>
                  </a:lnTo>
                  <a:lnTo>
                    <a:pt x="251" y="184"/>
                  </a:lnTo>
                  <a:lnTo>
                    <a:pt x="252" y="188"/>
                  </a:lnTo>
                  <a:lnTo>
                    <a:pt x="254" y="192"/>
                  </a:lnTo>
                  <a:lnTo>
                    <a:pt x="258" y="194"/>
                  </a:lnTo>
                  <a:lnTo>
                    <a:pt x="278" y="207"/>
                  </a:lnTo>
                  <a:lnTo>
                    <a:pt x="260" y="240"/>
                  </a:lnTo>
                  <a:close/>
                  <a:moveTo>
                    <a:pt x="302" y="192"/>
                  </a:moveTo>
                  <a:lnTo>
                    <a:pt x="278" y="178"/>
                  </a:lnTo>
                  <a:lnTo>
                    <a:pt x="279" y="167"/>
                  </a:lnTo>
                  <a:lnTo>
                    <a:pt x="279" y="157"/>
                  </a:lnTo>
                  <a:lnTo>
                    <a:pt x="279" y="148"/>
                  </a:lnTo>
                  <a:lnTo>
                    <a:pt x="278" y="138"/>
                  </a:lnTo>
                  <a:lnTo>
                    <a:pt x="302" y="124"/>
                  </a:lnTo>
                  <a:lnTo>
                    <a:pt x="304" y="123"/>
                  </a:lnTo>
                  <a:lnTo>
                    <a:pt x="306" y="121"/>
                  </a:lnTo>
                  <a:lnTo>
                    <a:pt x="307" y="119"/>
                  </a:lnTo>
                  <a:lnTo>
                    <a:pt x="308" y="116"/>
                  </a:lnTo>
                  <a:lnTo>
                    <a:pt x="308" y="111"/>
                  </a:lnTo>
                  <a:lnTo>
                    <a:pt x="306" y="106"/>
                  </a:lnTo>
                  <a:lnTo>
                    <a:pt x="275" y="51"/>
                  </a:lnTo>
                  <a:lnTo>
                    <a:pt x="273" y="49"/>
                  </a:lnTo>
                  <a:lnTo>
                    <a:pt x="271" y="47"/>
                  </a:lnTo>
                  <a:lnTo>
                    <a:pt x="269" y="46"/>
                  </a:lnTo>
                  <a:lnTo>
                    <a:pt x="266" y="44"/>
                  </a:lnTo>
                  <a:lnTo>
                    <a:pt x="262" y="44"/>
                  </a:lnTo>
                  <a:lnTo>
                    <a:pt x="256" y="46"/>
                  </a:lnTo>
                  <a:lnTo>
                    <a:pt x="234" y="59"/>
                  </a:lnTo>
                  <a:lnTo>
                    <a:pt x="226" y="54"/>
                  </a:lnTo>
                  <a:lnTo>
                    <a:pt x="218" y="49"/>
                  </a:lnTo>
                  <a:lnTo>
                    <a:pt x="210" y="44"/>
                  </a:lnTo>
                  <a:lnTo>
                    <a:pt x="202" y="41"/>
                  </a:lnTo>
                  <a:lnTo>
                    <a:pt x="202" y="13"/>
                  </a:lnTo>
                  <a:lnTo>
                    <a:pt x="201" y="8"/>
                  </a:lnTo>
                  <a:lnTo>
                    <a:pt x="197" y="4"/>
                  </a:lnTo>
                  <a:lnTo>
                    <a:pt x="193" y="2"/>
                  </a:lnTo>
                  <a:lnTo>
                    <a:pt x="189" y="0"/>
                  </a:lnTo>
                  <a:lnTo>
                    <a:pt x="124" y="0"/>
                  </a:lnTo>
                  <a:lnTo>
                    <a:pt x="119" y="2"/>
                  </a:lnTo>
                  <a:lnTo>
                    <a:pt x="116" y="4"/>
                  </a:lnTo>
                  <a:lnTo>
                    <a:pt x="113" y="8"/>
                  </a:lnTo>
                  <a:lnTo>
                    <a:pt x="112" y="13"/>
                  </a:lnTo>
                  <a:lnTo>
                    <a:pt x="112" y="41"/>
                  </a:lnTo>
                  <a:lnTo>
                    <a:pt x="102" y="44"/>
                  </a:lnTo>
                  <a:lnTo>
                    <a:pt x="93" y="50"/>
                  </a:lnTo>
                  <a:lnTo>
                    <a:pt x="85" y="54"/>
                  </a:lnTo>
                  <a:lnTo>
                    <a:pt x="77" y="59"/>
                  </a:lnTo>
                  <a:lnTo>
                    <a:pt x="52" y="46"/>
                  </a:lnTo>
                  <a:lnTo>
                    <a:pt x="47" y="44"/>
                  </a:lnTo>
                  <a:lnTo>
                    <a:pt x="43" y="44"/>
                  </a:lnTo>
                  <a:lnTo>
                    <a:pt x="37" y="47"/>
                  </a:lnTo>
                  <a:lnTo>
                    <a:pt x="34" y="51"/>
                  </a:lnTo>
                  <a:lnTo>
                    <a:pt x="2" y="106"/>
                  </a:lnTo>
                  <a:lnTo>
                    <a:pt x="1" y="111"/>
                  </a:lnTo>
                  <a:lnTo>
                    <a:pt x="1" y="116"/>
                  </a:lnTo>
                  <a:lnTo>
                    <a:pt x="2" y="119"/>
                  </a:lnTo>
                  <a:lnTo>
                    <a:pt x="3" y="121"/>
                  </a:lnTo>
                  <a:lnTo>
                    <a:pt x="5" y="123"/>
                  </a:lnTo>
                  <a:lnTo>
                    <a:pt x="7" y="124"/>
                  </a:lnTo>
                  <a:lnTo>
                    <a:pt x="31" y="138"/>
                  </a:lnTo>
                  <a:lnTo>
                    <a:pt x="30" y="148"/>
                  </a:lnTo>
                  <a:lnTo>
                    <a:pt x="29" y="157"/>
                  </a:lnTo>
                  <a:lnTo>
                    <a:pt x="30" y="167"/>
                  </a:lnTo>
                  <a:lnTo>
                    <a:pt x="31" y="178"/>
                  </a:lnTo>
                  <a:lnTo>
                    <a:pt x="6" y="192"/>
                  </a:lnTo>
                  <a:lnTo>
                    <a:pt x="4" y="193"/>
                  </a:lnTo>
                  <a:lnTo>
                    <a:pt x="3" y="194"/>
                  </a:lnTo>
                  <a:lnTo>
                    <a:pt x="2" y="196"/>
                  </a:lnTo>
                  <a:lnTo>
                    <a:pt x="1" y="199"/>
                  </a:lnTo>
                  <a:lnTo>
                    <a:pt x="0" y="203"/>
                  </a:lnTo>
                  <a:lnTo>
                    <a:pt x="2" y="208"/>
                  </a:lnTo>
                  <a:lnTo>
                    <a:pt x="34" y="263"/>
                  </a:lnTo>
                  <a:lnTo>
                    <a:pt x="37" y="268"/>
                  </a:lnTo>
                  <a:lnTo>
                    <a:pt x="42" y="270"/>
                  </a:lnTo>
                  <a:lnTo>
                    <a:pt x="46" y="270"/>
                  </a:lnTo>
                  <a:lnTo>
                    <a:pt x="51" y="269"/>
                  </a:lnTo>
                  <a:lnTo>
                    <a:pt x="77" y="254"/>
                  </a:lnTo>
                  <a:lnTo>
                    <a:pt x="85" y="259"/>
                  </a:lnTo>
                  <a:lnTo>
                    <a:pt x="93" y="266"/>
                  </a:lnTo>
                  <a:lnTo>
                    <a:pt x="102" y="270"/>
                  </a:lnTo>
                  <a:lnTo>
                    <a:pt x="112" y="274"/>
                  </a:lnTo>
                  <a:lnTo>
                    <a:pt x="112" y="302"/>
                  </a:lnTo>
                  <a:lnTo>
                    <a:pt x="113" y="306"/>
                  </a:lnTo>
                  <a:lnTo>
                    <a:pt x="116" y="311"/>
                  </a:lnTo>
                  <a:lnTo>
                    <a:pt x="119" y="314"/>
                  </a:lnTo>
                  <a:lnTo>
                    <a:pt x="124" y="315"/>
                  </a:lnTo>
                  <a:lnTo>
                    <a:pt x="189" y="315"/>
                  </a:lnTo>
                  <a:lnTo>
                    <a:pt x="193" y="314"/>
                  </a:lnTo>
                  <a:lnTo>
                    <a:pt x="197" y="311"/>
                  </a:lnTo>
                  <a:lnTo>
                    <a:pt x="201" y="306"/>
                  </a:lnTo>
                  <a:lnTo>
                    <a:pt x="202" y="302"/>
                  </a:lnTo>
                  <a:lnTo>
                    <a:pt x="202" y="274"/>
                  </a:lnTo>
                  <a:lnTo>
                    <a:pt x="210" y="270"/>
                  </a:lnTo>
                  <a:lnTo>
                    <a:pt x="218" y="266"/>
                  </a:lnTo>
                  <a:lnTo>
                    <a:pt x="226" y="260"/>
                  </a:lnTo>
                  <a:lnTo>
                    <a:pt x="234" y="255"/>
                  </a:lnTo>
                  <a:lnTo>
                    <a:pt x="258" y="268"/>
                  </a:lnTo>
                  <a:lnTo>
                    <a:pt x="262" y="270"/>
                  </a:lnTo>
                  <a:lnTo>
                    <a:pt x="267" y="270"/>
                  </a:lnTo>
                  <a:lnTo>
                    <a:pt x="271" y="268"/>
                  </a:lnTo>
                  <a:lnTo>
                    <a:pt x="275" y="263"/>
                  </a:lnTo>
                  <a:lnTo>
                    <a:pt x="307" y="208"/>
                  </a:lnTo>
                  <a:lnTo>
                    <a:pt x="308" y="202"/>
                  </a:lnTo>
                  <a:lnTo>
                    <a:pt x="308" y="198"/>
                  </a:lnTo>
                  <a:lnTo>
                    <a:pt x="306" y="194"/>
                  </a:lnTo>
                  <a:lnTo>
                    <a:pt x="302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22" name="îSḷîḑe"/>
          <p:cNvSpPr txBox="1"/>
          <p:nvPr/>
        </p:nvSpPr>
        <p:spPr>
          <a:xfrm>
            <a:off x="6611340" y="4923221"/>
            <a:ext cx="952304" cy="584775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O</a:t>
            </a:r>
            <a:r>
              <a:rPr kumimoji="0" lang="en-US" sz="1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sz="160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ct-Des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3" name="îṡḷîḋè"/>
          <p:cNvGrpSpPr>
            <a:grpSpLocks noChangeAspect="1"/>
          </p:cNvGrpSpPr>
          <p:nvPr/>
        </p:nvGrpSpPr>
        <p:grpSpPr>
          <a:xfrm>
            <a:off x="6962188" y="4666976"/>
            <a:ext cx="250608" cy="252000"/>
            <a:chOff x="10455275" y="2498725"/>
            <a:chExt cx="285750" cy="287338"/>
          </a:xfrm>
          <a:solidFill>
            <a:sysClr val="window" lastClr="FFFFFF"/>
          </a:solidFill>
        </p:grpSpPr>
        <p:sp>
          <p:nvSpPr>
            <p:cNvPr id="24" name="îş1ïḑê"/>
            <p:cNvSpPr/>
            <p:nvPr/>
          </p:nvSpPr>
          <p:spPr bwMode="auto">
            <a:xfrm>
              <a:off x="10455275" y="2593975"/>
              <a:ext cx="285750" cy="192088"/>
            </a:xfrm>
            <a:custGeom>
              <a:avLst/>
              <a:gdLst>
                <a:gd name="T0" fmla="*/ 812 w 903"/>
                <a:gd name="T1" fmla="*/ 30 h 601"/>
                <a:gd name="T2" fmla="*/ 512 w 903"/>
                <a:gd name="T3" fmla="*/ 571 h 601"/>
                <a:gd name="T4" fmla="*/ 602 w 903"/>
                <a:gd name="T5" fmla="*/ 571 h 601"/>
                <a:gd name="T6" fmla="*/ 301 w 903"/>
                <a:gd name="T7" fmla="*/ 210 h 601"/>
                <a:gd name="T8" fmla="*/ 301 w 903"/>
                <a:gd name="T9" fmla="*/ 571 h 601"/>
                <a:gd name="T10" fmla="*/ 181 w 903"/>
                <a:gd name="T11" fmla="*/ 421 h 601"/>
                <a:gd name="T12" fmla="*/ 888 w 903"/>
                <a:gd name="T13" fmla="*/ 571 h 601"/>
                <a:gd name="T14" fmla="*/ 842 w 903"/>
                <a:gd name="T15" fmla="*/ 12 h 601"/>
                <a:gd name="T16" fmla="*/ 838 w 903"/>
                <a:gd name="T17" fmla="*/ 5 h 601"/>
                <a:gd name="T18" fmla="*/ 830 w 903"/>
                <a:gd name="T19" fmla="*/ 0 h 601"/>
                <a:gd name="T20" fmla="*/ 704 w 903"/>
                <a:gd name="T21" fmla="*/ 0 h 601"/>
                <a:gd name="T22" fmla="*/ 696 w 903"/>
                <a:gd name="T23" fmla="*/ 5 h 601"/>
                <a:gd name="T24" fmla="*/ 692 w 903"/>
                <a:gd name="T25" fmla="*/ 12 h 601"/>
                <a:gd name="T26" fmla="*/ 632 w 903"/>
                <a:gd name="T27" fmla="*/ 571 h 601"/>
                <a:gd name="T28" fmla="*/ 631 w 903"/>
                <a:gd name="T29" fmla="*/ 280 h 601"/>
                <a:gd name="T30" fmla="*/ 626 w 903"/>
                <a:gd name="T31" fmla="*/ 274 h 601"/>
                <a:gd name="T32" fmla="*/ 617 w 903"/>
                <a:gd name="T33" fmla="*/ 270 h 601"/>
                <a:gd name="T34" fmla="*/ 491 w 903"/>
                <a:gd name="T35" fmla="*/ 271 h 601"/>
                <a:gd name="T36" fmla="*/ 484 w 903"/>
                <a:gd name="T37" fmla="*/ 278 h 601"/>
                <a:gd name="T38" fmla="*/ 482 w 903"/>
                <a:gd name="T39" fmla="*/ 285 h 601"/>
                <a:gd name="T40" fmla="*/ 421 w 903"/>
                <a:gd name="T41" fmla="*/ 195 h 601"/>
                <a:gd name="T42" fmla="*/ 419 w 903"/>
                <a:gd name="T43" fmla="*/ 187 h 601"/>
                <a:gd name="T44" fmla="*/ 412 w 903"/>
                <a:gd name="T45" fmla="*/ 181 h 601"/>
                <a:gd name="T46" fmla="*/ 286 w 903"/>
                <a:gd name="T47" fmla="*/ 180 h 601"/>
                <a:gd name="T48" fmla="*/ 277 w 903"/>
                <a:gd name="T49" fmla="*/ 184 h 601"/>
                <a:gd name="T50" fmla="*/ 272 w 903"/>
                <a:gd name="T51" fmla="*/ 190 h 601"/>
                <a:gd name="T52" fmla="*/ 271 w 903"/>
                <a:gd name="T53" fmla="*/ 571 h 601"/>
                <a:gd name="T54" fmla="*/ 211 w 903"/>
                <a:gd name="T55" fmla="*/ 403 h 601"/>
                <a:gd name="T56" fmla="*/ 207 w 903"/>
                <a:gd name="T57" fmla="*/ 396 h 601"/>
                <a:gd name="T58" fmla="*/ 199 w 903"/>
                <a:gd name="T59" fmla="*/ 391 h 601"/>
                <a:gd name="T60" fmla="*/ 73 w 903"/>
                <a:gd name="T61" fmla="*/ 391 h 601"/>
                <a:gd name="T62" fmla="*/ 65 w 903"/>
                <a:gd name="T63" fmla="*/ 396 h 601"/>
                <a:gd name="T64" fmla="*/ 61 w 903"/>
                <a:gd name="T65" fmla="*/ 403 h 601"/>
                <a:gd name="T66" fmla="*/ 16 w 903"/>
                <a:gd name="T67" fmla="*/ 571 h 601"/>
                <a:gd name="T68" fmla="*/ 7 w 903"/>
                <a:gd name="T69" fmla="*/ 573 h 601"/>
                <a:gd name="T70" fmla="*/ 2 w 903"/>
                <a:gd name="T71" fmla="*/ 581 h 601"/>
                <a:gd name="T72" fmla="*/ 1 w 903"/>
                <a:gd name="T73" fmla="*/ 590 h 601"/>
                <a:gd name="T74" fmla="*/ 5 w 903"/>
                <a:gd name="T75" fmla="*/ 597 h 601"/>
                <a:gd name="T76" fmla="*/ 13 w 903"/>
                <a:gd name="T77" fmla="*/ 601 h 601"/>
                <a:gd name="T78" fmla="*/ 196 w 903"/>
                <a:gd name="T79" fmla="*/ 601 h 601"/>
                <a:gd name="T80" fmla="*/ 497 w 903"/>
                <a:gd name="T81" fmla="*/ 601 h 601"/>
                <a:gd name="T82" fmla="*/ 827 w 903"/>
                <a:gd name="T83" fmla="*/ 601 h 601"/>
                <a:gd name="T84" fmla="*/ 893 w 903"/>
                <a:gd name="T85" fmla="*/ 600 h 601"/>
                <a:gd name="T86" fmla="*/ 900 w 903"/>
                <a:gd name="T87" fmla="*/ 595 h 601"/>
                <a:gd name="T88" fmla="*/ 903 w 903"/>
                <a:gd name="T89" fmla="*/ 586 h 601"/>
                <a:gd name="T90" fmla="*/ 900 w 903"/>
                <a:gd name="T91" fmla="*/ 578 h 601"/>
                <a:gd name="T92" fmla="*/ 893 w 903"/>
                <a:gd name="T93" fmla="*/ 572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03" h="601">
                  <a:moveTo>
                    <a:pt x="722" y="571"/>
                  </a:moveTo>
                  <a:lnTo>
                    <a:pt x="722" y="30"/>
                  </a:lnTo>
                  <a:lnTo>
                    <a:pt x="812" y="30"/>
                  </a:lnTo>
                  <a:lnTo>
                    <a:pt x="812" y="571"/>
                  </a:lnTo>
                  <a:lnTo>
                    <a:pt x="722" y="571"/>
                  </a:lnTo>
                  <a:close/>
                  <a:moveTo>
                    <a:pt x="512" y="571"/>
                  </a:moveTo>
                  <a:lnTo>
                    <a:pt x="512" y="300"/>
                  </a:lnTo>
                  <a:lnTo>
                    <a:pt x="602" y="300"/>
                  </a:lnTo>
                  <a:lnTo>
                    <a:pt x="602" y="571"/>
                  </a:lnTo>
                  <a:lnTo>
                    <a:pt x="512" y="571"/>
                  </a:lnTo>
                  <a:close/>
                  <a:moveTo>
                    <a:pt x="301" y="571"/>
                  </a:moveTo>
                  <a:lnTo>
                    <a:pt x="301" y="210"/>
                  </a:lnTo>
                  <a:lnTo>
                    <a:pt x="391" y="210"/>
                  </a:lnTo>
                  <a:lnTo>
                    <a:pt x="391" y="571"/>
                  </a:lnTo>
                  <a:lnTo>
                    <a:pt x="301" y="571"/>
                  </a:lnTo>
                  <a:close/>
                  <a:moveTo>
                    <a:pt x="91" y="571"/>
                  </a:moveTo>
                  <a:lnTo>
                    <a:pt x="91" y="421"/>
                  </a:lnTo>
                  <a:lnTo>
                    <a:pt x="181" y="421"/>
                  </a:lnTo>
                  <a:lnTo>
                    <a:pt x="181" y="571"/>
                  </a:lnTo>
                  <a:lnTo>
                    <a:pt x="91" y="571"/>
                  </a:lnTo>
                  <a:close/>
                  <a:moveTo>
                    <a:pt x="888" y="571"/>
                  </a:moveTo>
                  <a:lnTo>
                    <a:pt x="842" y="571"/>
                  </a:lnTo>
                  <a:lnTo>
                    <a:pt x="842" y="15"/>
                  </a:lnTo>
                  <a:lnTo>
                    <a:pt x="842" y="12"/>
                  </a:lnTo>
                  <a:lnTo>
                    <a:pt x="841" y="9"/>
                  </a:lnTo>
                  <a:lnTo>
                    <a:pt x="840" y="7"/>
                  </a:lnTo>
                  <a:lnTo>
                    <a:pt x="838" y="5"/>
                  </a:lnTo>
                  <a:lnTo>
                    <a:pt x="836" y="3"/>
                  </a:lnTo>
                  <a:lnTo>
                    <a:pt x="833" y="1"/>
                  </a:lnTo>
                  <a:lnTo>
                    <a:pt x="830" y="0"/>
                  </a:lnTo>
                  <a:lnTo>
                    <a:pt x="827" y="0"/>
                  </a:lnTo>
                  <a:lnTo>
                    <a:pt x="707" y="0"/>
                  </a:lnTo>
                  <a:lnTo>
                    <a:pt x="704" y="0"/>
                  </a:lnTo>
                  <a:lnTo>
                    <a:pt x="702" y="1"/>
                  </a:lnTo>
                  <a:lnTo>
                    <a:pt x="698" y="3"/>
                  </a:lnTo>
                  <a:lnTo>
                    <a:pt x="696" y="5"/>
                  </a:lnTo>
                  <a:lnTo>
                    <a:pt x="694" y="7"/>
                  </a:lnTo>
                  <a:lnTo>
                    <a:pt x="693" y="9"/>
                  </a:lnTo>
                  <a:lnTo>
                    <a:pt x="692" y="12"/>
                  </a:lnTo>
                  <a:lnTo>
                    <a:pt x="692" y="15"/>
                  </a:lnTo>
                  <a:lnTo>
                    <a:pt x="692" y="571"/>
                  </a:lnTo>
                  <a:lnTo>
                    <a:pt x="632" y="571"/>
                  </a:lnTo>
                  <a:lnTo>
                    <a:pt x="632" y="285"/>
                  </a:lnTo>
                  <a:lnTo>
                    <a:pt x="632" y="283"/>
                  </a:lnTo>
                  <a:lnTo>
                    <a:pt x="631" y="280"/>
                  </a:lnTo>
                  <a:lnTo>
                    <a:pt x="630" y="278"/>
                  </a:lnTo>
                  <a:lnTo>
                    <a:pt x="628" y="275"/>
                  </a:lnTo>
                  <a:lnTo>
                    <a:pt x="626" y="274"/>
                  </a:lnTo>
                  <a:lnTo>
                    <a:pt x="622" y="271"/>
                  </a:lnTo>
                  <a:lnTo>
                    <a:pt x="620" y="271"/>
                  </a:lnTo>
                  <a:lnTo>
                    <a:pt x="617" y="270"/>
                  </a:lnTo>
                  <a:lnTo>
                    <a:pt x="497" y="270"/>
                  </a:lnTo>
                  <a:lnTo>
                    <a:pt x="494" y="271"/>
                  </a:lnTo>
                  <a:lnTo>
                    <a:pt x="491" y="271"/>
                  </a:lnTo>
                  <a:lnTo>
                    <a:pt x="488" y="274"/>
                  </a:lnTo>
                  <a:lnTo>
                    <a:pt x="486" y="275"/>
                  </a:lnTo>
                  <a:lnTo>
                    <a:pt x="484" y="278"/>
                  </a:lnTo>
                  <a:lnTo>
                    <a:pt x="483" y="280"/>
                  </a:lnTo>
                  <a:lnTo>
                    <a:pt x="482" y="283"/>
                  </a:lnTo>
                  <a:lnTo>
                    <a:pt x="482" y="285"/>
                  </a:lnTo>
                  <a:lnTo>
                    <a:pt x="482" y="571"/>
                  </a:lnTo>
                  <a:lnTo>
                    <a:pt x="421" y="571"/>
                  </a:lnTo>
                  <a:lnTo>
                    <a:pt x="421" y="195"/>
                  </a:lnTo>
                  <a:lnTo>
                    <a:pt x="421" y="192"/>
                  </a:lnTo>
                  <a:lnTo>
                    <a:pt x="420" y="190"/>
                  </a:lnTo>
                  <a:lnTo>
                    <a:pt x="419" y="187"/>
                  </a:lnTo>
                  <a:lnTo>
                    <a:pt x="417" y="185"/>
                  </a:lnTo>
                  <a:lnTo>
                    <a:pt x="415" y="184"/>
                  </a:lnTo>
                  <a:lnTo>
                    <a:pt x="412" y="181"/>
                  </a:lnTo>
                  <a:lnTo>
                    <a:pt x="409" y="180"/>
                  </a:lnTo>
                  <a:lnTo>
                    <a:pt x="406" y="180"/>
                  </a:lnTo>
                  <a:lnTo>
                    <a:pt x="286" y="180"/>
                  </a:lnTo>
                  <a:lnTo>
                    <a:pt x="283" y="180"/>
                  </a:lnTo>
                  <a:lnTo>
                    <a:pt x="281" y="181"/>
                  </a:lnTo>
                  <a:lnTo>
                    <a:pt x="277" y="184"/>
                  </a:lnTo>
                  <a:lnTo>
                    <a:pt x="275" y="185"/>
                  </a:lnTo>
                  <a:lnTo>
                    <a:pt x="274" y="187"/>
                  </a:lnTo>
                  <a:lnTo>
                    <a:pt x="272" y="190"/>
                  </a:lnTo>
                  <a:lnTo>
                    <a:pt x="271" y="192"/>
                  </a:lnTo>
                  <a:lnTo>
                    <a:pt x="271" y="195"/>
                  </a:lnTo>
                  <a:lnTo>
                    <a:pt x="271" y="571"/>
                  </a:lnTo>
                  <a:lnTo>
                    <a:pt x="211" y="571"/>
                  </a:lnTo>
                  <a:lnTo>
                    <a:pt x="211" y="406"/>
                  </a:lnTo>
                  <a:lnTo>
                    <a:pt x="211" y="403"/>
                  </a:lnTo>
                  <a:lnTo>
                    <a:pt x="210" y="400"/>
                  </a:lnTo>
                  <a:lnTo>
                    <a:pt x="209" y="398"/>
                  </a:lnTo>
                  <a:lnTo>
                    <a:pt x="207" y="396"/>
                  </a:lnTo>
                  <a:lnTo>
                    <a:pt x="205" y="394"/>
                  </a:lnTo>
                  <a:lnTo>
                    <a:pt x="201" y="392"/>
                  </a:lnTo>
                  <a:lnTo>
                    <a:pt x="199" y="391"/>
                  </a:lnTo>
                  <a:lnTo>
                    <a:pt x="196" y="391"/>
                  </a:lnTo>
                  <a:lnTo>
                    <a:pt x="76" y="391"/>
                  </a:lnTo>
                  <a:lnTo>
                    <a:pt x="73" y="391"/>
                  </a:lnTo>
                  <a:lnTo>
                    <a:pt x="70" y="392"/>
                  </a:lnTo>
                  <a:lnTo>
                    <a:pt x="67" y="394"/>
                  </a:lnTo>
                  <a:lnTo>
                    <a:pt x="65" y="396"/>
                  </a:lnTo>
                  <a:lnTo>
                    <a:pt x="63" y="398"/>
                  </a:lnTo>
                  <a:lnTo>
                    <a:pt x="62" y="400"/>
                  </a:lnTo>
                  <a:lnTo>
                    <a:pt x="61" y="403"/>
                  </a:lnTo>
                  <a:lnTo>
                    <a:pt x="61" y="406"/>
                  </a:lnTo>
                  <a:lnTo>
                    <a:pt x="61" y="571"/>
                  </a:lnTo>
                  <a:lnTo>
                    <a:pt x="16" y="571"/>
                  </a:lnTo>
                  <a:lnTo>
                    <a:pt x="13" y="571"/>
                  </a:lnTo>
                  <a:lnTo>
                    <a:pt x="10" y="572"/>
                  </a:lnTo>
                  <a:lnTo>
                    <a:pt x="7" y="573"/>
                  </a:lnTo>
                  <a:lnTo>
                    <a:pt x="5" y="576"/>
                  </a:lnTo>
                  <a:lnTo>
                    <a:pt x="3" y="578"/>
                  </a:lnTo>
                  <a:lnTo>
                    <a:pt x="2" y="581"/>
                  </a:lnTo>
                  <a:lnTo>
                    <a:pt x="1" y="583"/>
                  </a:lnTo>
                  <a:lnTo>
                    <a:pt x="0" y="586"/>
                  </a:lnTo>
                  <a:lnTo>
                    <a:pt x="1" y="590"/>
                  </a:lnTo>
                  <a:lnTo>
                    <a:pt x="2" y="593"/>
                  </a:lnTo>
                  <a:lnTo>
                    <a:pt x="3" y="595"/>
                  </a:lnTo>
                  <a:lnTo>
                    <a:pt x="5" y="597"/>
                  </a:lnTo>
                  <a:lnTo>
                    <a:pt x="7" y="599"/>
                  </a:lnTo>
                  <a:lnTo>
                    <a:pt x="10" y="600"/>
                  </a:lnTo>
                  <a:lnTo>
                    <a:pt x="13" y="601"/>
                  </a:lnTo>
                  <a:lnTo>
                    <a:pt x="16" y="601"/>
                  </a:lnTo>
                  <a:lnTo>
                    <a:pt x="76" y="601"/>
                  </a:lnTo>
                  <a:lnTo>
                    <a:pt x="196" y="601"/>
                  </a:lnTo>
                  <a:lnTo>
                    <a:pt x="286" y="601"/>
                  </a:lnTo>
                  <a:lnTo>
                    <a:pt x="406" y="601"/>
                  </a:lnTo>
                  <a:lnTo>
                    <a:pt x="497" y="601"/>
                  </a:lnTo>
                  <a:lnTo>
                    <a:pt x="617" y="601"/>
                  </a:lnTo>
                  <a:lnTo>
                    <a:pt x="707" y="601"/>
                  </a:lnTo>
                  <a:lnTo>
                    <a:pt x="827" y="601"/>
                  </a:lnTo>
                  <a:lnTo>
                    <a:pt x="888" y="601"/>
                  </a:lnTo>
                  <a:lnTo>
                    <a:pt x="890" y="601"/>
                  </a:lnTo>
                  <a:lnTo>
                    <a:pt x="893" y="600"/>
                  </a:lnTo>
                  <a:lnTo>
                    <a:pt x="896" y="599"/>
                  </a:lnTo>
                  <a:lnTo>
                    <a:pt x="898" y="597"/>
                  </a:lnTo>
                  <a:lnTo>
                    <a:pt x="900" y="595"/>
                  </a:lnTo>
                  <a:lnTo>
                    <a:pt x="901" y="593"/>
                  </a:lnTo>
                  <a:lnTo>
                    <a:pt x="902" y="590"/>
                  </a:lnTo>
                  <a:lnTo>
                    <a:pt x="903" y="586"/>
                  </a:lnTo>
                  <a:lnTo>
                    <a:pt x="902" y="583"/>
                  </a:lnTo>
                  <a:lnTo>
                    <a:pt x="901" y="581"/>
                  </a:lnTo>
                  <a:lnTo>
                    <a:pt x="900" y="578"/>
                  </a:lnTo>
                  <a:lnTo>
                    <a:pt x="898" y="576"/>
                  </a:lnTo>
                  <a:lnTo>
                    <a:pt x="896" y="573"/>
                  </a:lnTo>
                  <a:lnTo>
                    <a:pt x="893" y="572"/>
                  </a:lnTo>
                  <a:lnTo>
                    <a:pt x="890" y="571"/>
                  </a:lnTo>
                  <a:lnTo>
                    <a:pt x="888" y="5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ï$1îďê"/>
            <p:cNvSpPr/>
            <p:nvPr/>
          </p:nvSpPr>
          <p:spPr bwMode="auto">
            <a:xfrm>
              <a:off x="10474325" y="2498725"/>
              <a:ext cx="252413" cy="157163"/>
            </a:xfrm>
            <a:custGeom>
              <a:avLst/>
              <a:gdLst>
                <a:gd name="T0" fmla="*/ 83 w 796"/>
                <a:gd name="T1" fmla="*/ 417 h 496"/>
                <a:gd name="T2" fmla="*/ 89 w 796"/>
                <a:gd name="T3" fmla="*/ 431 h 496"/>
                <a:gd name="T4" fmla="*/ 76 w 796"/>
                <a:gd name="T5" fmla="*/ 461 h 496"/>
                <a:gd name="T6" fmla="*/ 43 w 796"/>
                <a:gd name="T7" fmla="*/ 461 h 496"/>
                <a:gd name="T8" fmla="*/ 30 w 796"/>
                <a:gd name="T9" fmla="*/ 430 h 496"/>
                <a:gd name="T10" fmla="*/ 54 w 796"/>
                <a:gd name="T11" fmla="*/ 407 h 496"/>
                <a:gd name="T12" fmla="*/ 302 w 796"/>
                <a:gd name="T13" fmla="*/ 216 h 496"/>
                <a:gd name="T14" fmla="*/ 315 w 796"/>
                <a:gd name="T15" fmla="*/ 247 h 496"/>
                <a:gd name="T16" fmla="*/ 291 w 796"/>
                <a:gd name="T17" fmla="*/ 270 h 496"/>
                <a:gd name="T18" fmla="*/ 260 w 796"/>
                <a:gd name="T19" fmla="*/ 257 h 496"/>
                <a:gd name="T20" fmla="*/ 260 w 796"/>
                <a:gd name="T21" fmla="*/ 224 h 496"/>
                <a:gd name="T22" fmla="*/ 511 w 796"/>
                <a:gd name="T23" fmla="*/ 301 h 496"/>
                <a:gd name="T24" fmla="*/ 530 w 796"/>
                <a:gd name="T25" fmla="*/ 308 h 496"/>
                <a:gd name="T26" fmla="*/ 541 w 796"/>
                <a:gd name="T27" fmla="*/ 331 h 496"/>
                <a:gd name="T28" fmla="*/ 523 w 796"/>
                <a:gd name="T29" fmla="*/ 359 h 496"/>
                <a:gd name="T30" fmla="*/ 490 w 796"/>
                <a:gd name="T31" fmla="*/ 353 h 496"/>
                <a:gd name="T32" fmla="*/ 483 w 796"/>
                <a:gd name="T33" fmla="*/ 320 h 496"/>
                <a:gd name="T34" fmla="*/ 511 w 796"/>
                <a:gd name="T35" fmla="*/ 301 h 496"/>
                <a:gd name="T36" fmla="*/ 757 w 796"/>
                <a:gd name="T37" fmla="*/ 39 h 496"/>
                <a:gd name="T38" fmla="*/ 764 w 796"/>
                <a:gd name="T39" fmla="*/ 72 h 496"/>
                <a:gd name="T40" fmla="*/ 736 w 796"/>
                <a:gd name="T41" fmla="*/ 90 h 496"/>
                <a:gd name="T42" fmla="*/ 708 w 796"/>
                <a:gd name="T43" fmla="*/ 72 h 496"/>
                <a:gd name="T44" fmla="*/ 716 w 796"/>
                <a:gd name="T45" fmla="*/ 39 h 496"/>
                <a:gd name="T46" fmla="*/ 60 w 796"/>
                <a:gd name="T47" fmla="*/ 496 h 496"/>
                <a:gd name="T48" fmla="*/ 93 w 796"/>
                <a:gd name="T49" fmla="*/ 487 h 496"/>
                <a:gd name="T50" fmla="*/ 115 w 796"/>
                <a:gd name="T51" fmla="*/ 460 h 496"/>
                <a:gd name="T52" fmla="*/ 118 w 796"/>
                <a:gd name="T53" fmla="*/ 422 h 496"/>
                <a:gd name="T54" fmla="*/ 276 w 796"/>
                <a:gd name="T55" fmla="*/ 300 h 496"/>
                <a:gd name="T56" fmla="*/ 318 w 796"/>
                <a:gd name="T57" fmla="*/ 291 h 496"/>
                <a:gd name="T58" fmla="*/ 451 w 796"/>
                <a:gd name="T59" fmla="*/ 331 h 496"/>
                <a:gd name="T60" fmla="*/ 461 w 796"/>
                <a:gd name="T61" fmla="*/ 365 h 496"/>
                <a:gd name="T62" fmla="*/ 487 w 796"/>
                <a:gd name="T63" fmla="*/ 387 h 496"/>
                <a:gd name="T64" fmla="*/ 523 w 796"/>
                <a:gd name="T65" fmla="*/ 390 h 496"/>
                <a:gd name="T66" fmla="*/ 554 w 796"/>
                <a:gd name="T67" fmla="*/ 373 h 496"/>
                <a:gd name="T68" fmla="*/ 570 w 796"/>
                <a:gd name="T69" fmla="*/ 343 h 496"/>
                <a:gd name="T70" fmla="*/ 559 w 796"/>
                <a:gd name="T71" fmla="*/ 296 h 496"/>
                <a:gd name="T72" fmla="*/ 742 w 796"/>
                <a:gd name="T73" fmla="*/ 120 h 496"/>
                <a:gd name="T74" fmla="*/ 775 w 796"/>
                <a:gd name="T75" fmla="*/ 106 h 496"/>
                <a:gd name="T76" fmla="*/ 794 w 796"/>
                <a:gd name="T77" fmla="*/ 79 h 496"/>
                <a:gd name="T78" fmla="*/ 794 w 796"/>
                <a:gd name="T79" fmla="*/ 43 h 496"/>
                <a:gd name="T80" fmla="*/ 775 w 796"/>
                <a:gd name="T81" fmla="*/ 14 h 496"/>
                <a:gd name="T82" fmla="*/ 742 w 796"/>
                <a:gd name="T83" fmla="*/ 0 h 496"/>
                <a:gd name="T84" fmla="*/ 708 w 796"/>
                <a:gd name="T85" fmla="*/ 8 h 496"/>
                <a:gd name="T86" fmla="*/ 683 w 796"/>
                <a:gd name="T87" fmla="*/ 31 h 496"/>
                <a:gd name="T88" fmla="*/ 677 w 796"/>
                <a:gd name="T89" fmla="*/ 70 h 496"/>
                <a:gd name="T90" fmla="*/ 524 w 796"/>
                <a:gd name="T91" fmla="*/ 272 h 496"/>
                <a:gd name="T92" fmla="*/ 483 w 796"/>
                <a:gd name="T93" fmla="*/ 278 h 496"/>
                <a:gd name="T94" fmla="*/ 345 w 796"/>
                <a:gd name="T95" fmla="*/ 245 h 496"/>
                <a:gd name="T96" fmla="*/ 339 w 796"/>
                <a:gd name="T97" fmla="*/ 212 h 496"/>
                <a:gd name="T98" fmla="*/ 314 w 796"/>
                <a:gd name="T99" fmla="*/ 188 h 496"/>
                <a:gd name="T100" fmla="*/ 280 w 796"/>
                <a:gd name="T101" fmla="*/ 181 h 496"/>
                <a:gd name="T102" fmla="*/ 247 w 796"/>
                <a:gd name="T103" fmla="*/ 194 h 496"/>
                <a:gd name="T104" fmla="*/ 228 w 796"/>
                <a:gd name="T105" fmla="*/ 223 h 496"/>
                <a:gd name="T106" fmla="*/ 229 w 796"/>
                <a:gd name="T107" fmla="*/ 262 h 496"/>
                <a:gd name="T108" fmla="*/ 60 w 796"/>
                <a:gd name="T109" fmla="*/ 376 h 496"/>
                <a:gd name="T110" fmla="*/ 26 w 796"/>
                <a:gd name="T111" fmla="*/ 387 h 496"/>
                <a:gd name="T112" fmla="*/ 4 w 796"/>
                <a:gd name="T113" fmla="*/ 413 h 496"/>
                <a:gd name="T114" fmla="*/ 1 w 796"/>
                <a:gd name="T115" fmla="*/ 448 h 496"/>
                <a:gd name="T116" fmla="*/ 17 w 796"/>
                <a:gd name="T117" fmla="*/ 479 h 496"/>
                <a:gd name="T118" fmla="*/ 47 w 796"/>
                <a:gd name="T119" fmla="*/ 495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96" h="496">
                  <a:moveTo>
                    <a:pt x="60" y="406"/>
                  </a:moveTo>
                  <a:lnTo>
                    <a:pt x="66" y="407"/>
                  </a:lnTo>
                  <a:lnTo>
                    <a:pt x="73" y="410"/>
                  </a:lnTo>
                  <a:lnTo>
                    <a:pt x="78" y="413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3" y="417"/>
                  </a:lnTo>
                  <a:lnTo>
                    <a:pt x="86" y="421"/>
                  </a:lnTo>
                  <a:lnTo>
                    <a:pt x="88" y="426"/>
                  </a:lnTo>
                  <a:lnTo>
                    <a:pt x="89" y="431"/>
                  </a:lnTo>
                  <a:lnTo>
                    <a:pt x="90" y="436"/>
                  </a:lnTo>
                  <a:lnTo>
                    <a:pt x="89" y="443"/>
                  </a:lnTo>
                  <a:lnTo>
                    <a:pt x="88" y="448"/>
                  </a:lnTo>
                  <a:lnTo>
                    <a:pt x="85" y="453"/>
                  </a:lnTo>
                  <a:lnTo>
                    <a:pt x="81" y="458"/>
                  </a:lnTo>
                  <a:lnTo>
                    <a:pt x="76" y="461"/>
                  </a:lnTo>
                  <a:lnTo>
                    <a:pt x="72" y="464"/>
                  </a:lnTo>
                  <a:lnTo>
                    <a:pt x="65" y="466"/>
                  </a:lnTo>
                  <a:lnTo>
                    <a:pt x="60" y="466"/>
                  </a:lnTo>
                  <a:lnTo>
                    <a:pt x="54" y="466"/>
                  </a:lnTo>
                  <a:lnTo>
                    <a:pt x="48" y="464"/>
                  </a:lnTo>
                  <a:lnTo>
                    <a:pt x="43" y="461"/>
                  </a:lnTo>
                  <a:lnTo>
                    <a:pt x="39" y="458"/>
                  </a:lnTo>
                  <a:lnTo>
                    <a:pt x="34" y="453"/>
                  </a:lnTo>
                  <a:lnTo>
                    <a:pt x="32" y="448"/>
                  </a:lnTo>
                  <a:lnTo>
                    <a:pt x="30" y="443"/>
                  </a:lnTo>
                  <a:lnTo>
                    <a:pt x="30" y="436"/>
                  </a:lnTo>
                  <a:lnTo>
                    <a:pt x="30" y="430"/>
                  </a:lnTo>
                  <a:lnTo>
                    <a:pt x="32" y="425"/>
                  </a:lnTo>
                  <a:lnTo>
                    <a:pt x="34" y="419"/>
                  </a:lnTo>
                  <a:lnTo>
                    <a:pt x="39" y="415"/>
                  </a:lnTo>
                  <a:lnTo>
                    <a:pt x="43" y="412"/>
                  </a:lnTo>
                  <a:lnTo>
                    <a:pt x="48" y="409"/>
                  </a:lnTo>
                  <a:lnTo>
                    <a:pt x="54" y="407"/>
                  </a:lnTo>
                  <a:lnTo>
                    <a:pt x="60" y="406"/>
                  </a:lnTo>
                  <a:lnTo>
                    <a:pt x="60" y="406"/>
                  </a:lnTo>
                  <a:close/>
                  <a:moveTo>
                    <a:pt x="285" y="211"/>
                  </a:moveTo>
                  <a:lnTo>
                    <a:pt x="291" y="211"/>
                  </a:lnTo>
                  <a:lnTo>
                    <a:pt x="297" y="214"/>
                  </a:lnTo>
                  <a:lnTo>
                    <a:pt x="302" y="216"/>
                  </a:lnTo>
                  <a:lnTo>
                    <a:pt x="306" y="220"/>
                  </a:lnTo>
                  <a:lnTo>
                    <a:pt x="311" y="224"/>
                  </a:lnTo>
                  <a:lnTo>
                    <a:pt x="313" y="230"/>
                  </a:lnTo>
                  <a:lnTo>
                    <a:pt x="315" y="235"/>
                  </a:lnTo>
                  <a:lnTo>
                    <a:pt x="315" y="241"/>
                  </a:lnTo>
                  <a:lnTo>
                    <a:pt x="315" y="247"/>
                  </a:lnTo>
                  <a:lnTo>
                    <a:pt x="313" y="253"/>
                  </a:lnTo>
                  <a:lnTo>
                    <a:pt x="311" y="257"/>
                  </a:lnTo>
                  <a:lnTo>
                    <a:pt x="306" y="262"/>
                  </a:lnTo>
                  <a:lnTo>
                    <a:pt x="302" y="266"/>
                  </a:lnTo>
                  <a:lnTo>
                    <a:pt x="297" y="268"/>
                  </a:lnTo>
                  <a:lnTo>
                    <a:pt x="291" y="270"/>
                  </a:lnTo>
                  <a:lnTo>
                    <a:pt x="285" y="271"/>
                  </a:lnTo>
                  <a:lnTo>
                    <a:pt x="280" y="270"/>
                  </a:lnTo>
                  <a:lnTo>
                    <a:pt x="273" y="268"/>
                  </a:lnTo>
                  <a:lnTo>
                    <a:pt x="269" y="266"/>
                  </a:lnTo>
                  <a:lnTo>
                    <a:pt x="264" y="262"/>
                  </a:lnTo>
                  <a:lnTo>
                    <a:pt x="260" y="257"/>
                  </a:lnTo>
                  <a:lnTo>
                    <a:pt x="257" y="253"/>
                  </a:lnTo>
                  <a:lnTo>
                    <a:pt x="256" y="247"/>
                  </a:lnTo>
                  <a:lnTo>
                    <a:pt x="255" y="241"/>
                  </a:lnTo>
                  <a:lnTo>
                    <a:pt x="256" y="235"/>
                  </a:lnTo>
                  <a:lnTo>
                    <a:pt x="257" y="230"/>
                  </a:lnTo>
                  <a:lnTo>
                    <a:pt x="260" y="224"/>
                  </a:lnTo>
                  <a:lnTo>
                    <a:pt x="264" y="220"/>
                  </a:lnTo>
                  <a:lnTo>
                    <a:pt x="269" y="216"/>
                  </a:lnTo>
                  <a:lnTo>
                    <a:pt x="273" y="214"/>
                  </a:lnTo>
                  <a:lnTo>
                    <a:pt x="280" y="211"/>
                  </a:lnTo>
                  <a:lnTo>
                    <a:pt x="285" y="211"/>
                  </a:lnTo>
                  <a:close/>
                  <a:moveTo>
                    <a:pt x="511" y="301"/>
                  </a:moveTo>
                  <a:lnTo>
                    <a:pt x="516" y="301"/>
                  </a:lnTo>
                  <a:lnTo>
                    <a:pt x="521" y="302"/>
                  </a:lnTo>
                  <a:lnTo>
                    <a:pt x="526" y="306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0" y="308"/>
                  </a:lnTo>
                  <a:lnTo>
                    <a:pt x="535" y="313"/>
                  </a:lnTo>
                  <a:lnTo>
                    <a:pt x="538" y="319"/>
                  </a:lnTo>
                  <a:lnTo>
                    <a:pt x="540" y="325"/>
                  </a:lnTo>
                  <a:lnTo>
                    <a:pt x="541" y="331"/>
                  </a:lnTo>
                  <a:lnTo>
                    <a:pt x="540" y="337"/>
                  </a:lnTo>
                  <a:lnTo>
                    <a:pt x="539" y="343"/>
                  </a:lnTo>
                  <a:lnTo>
                    <a:pt x="536" y="347"/>
                  </a:lnTo>
                  <a:lnTo>
                    <a:pt x="532" y="353"/>
                  </a:lnTo>
                  <a:lnTo>
                    <a:pt x="527" y="356"/>
                  </a:lnTo>
                  <a:lnTo>
                    <a:pt x="523" y="359"/>
                  </a:lnTo>
                  <a:lnTo>
                    <a:pt x="516" y="360"/>
                  </a:lnTo>
                  <a:lnTo>
                    <a:pt x="511" y="361"/>
                  </a:lnTo>
                  <a:lnTo>
                    <a:pt x="505" y="360"/>
                  </a:lnTo>
                  <a:lnTo>
                    <a:pt x="499" y="359"/>
                  </a:lnTo>
                  <a:lnTo>
                    <a:pt x="494" y="356"/>
                  </a:lnTo>
                  <a:lnTo>
                    <a:pt x="490" y="353"/>
                  </a:lnTo>
                  <a:lnTo>
                    <a:pt x="486" y="349"/>
                  </a:lnTo>
                  <a:lnTo>
                    <a:pt x="483" y="343"/>
                  </a:lnTo>
                  <a:lnTo>
                    <a:pt x="481" y="337"/>
                  </a:lnTo>
                  <a:lnTo>
                    <a:pt x="481" y="331"/>
                  </a:lnTo>
                  <a:lnTo>
                    <a:pt x="481" y="325"/>
                  </a:lnTo>
                  <a:lnTo>
                    <a:pt x="483" y="320"/>
                  </a:lnTo>
                  <a:lnTo>
                    <a:pt x="486" y="314"/>
                  </a:lnTo>
                  <a:lnTo>
                    <a:pt x="490" y="310"/>
                  </a:lnTo>
                  <a:lnTo>
                    <a:pt x="494" y="307"/>
                  </a:lnTo>
                  <a:lnTo>
                    <a:pt x="499" y="304"/>
                  </a:lnTo>
                  <a:lnTo>
                    <a:pt x="505" y="301"/>
                  </a:lnTo>
                  <a:lnTo>
                    <a:pt x="511" y="301"/>
                  </a:lnTo>
                  <a:lnTo>
                    <a:pt x="511" y="301"/>
                  </a:lnTo>
                  <a:close/>
                  <a:moveTo>
                    <a:pt x="736" y="30"/>
                  </a:moveTo>
                  <a:lnTo>
                    <a:pt x="742" y="31"/>
                  </a:lnTo>
                  <a:lnTo>
                    <a:pt x="748" y="33"/>
                  </a:lnTo>
                  <a:lnTo>
                    <a:pt x="753" y="36"/>
                  </a:lnTo>
                  <a:lnTo>
                    <a:pt x="757" y="39"/>
                  </a:lnTo>
                  <a:lnTo>
                    <a:pt x="762" y="43"/>
                  </a:lnTo>
                  <a:lnTo>
                    <a:pt x="764" y="49"/>
                  </a:lnTo>
                  <a:lnTo>
                    <a:pt x="766" y="55"/>
                  </a:lnTo>
                  <a:lnTo>
                    <a:pt x="766" y="60"/>
                  </a:lnTo>
                  <a:lnTo>
                    <a:pt x="766" y="67"/>
                  </a:lnTo>
                  <a:lnTo>
                    <a:pt x="764" y="72"/>
                  </a:lnTo>
                  <a:lnTo>
                    <a:pt x="762" y="78"/>
                  </a:lnTo>
                  <a:lnTo>
                    <a:pt x="757" y="82"/>
                  </a:lnTo>
                  <a:lnTo>
                    <a:pt x="753" y="85"/>
                  </a:lnTo>
                  <a:lnTo>
                    <a:pt x="748" y="88"/>
                  </a:lnTo>
                  <a:lnTo>
                    <a:pt x="742" y="90"/>
                  </a:lnTo>
                  <a:lnTo>
                    <a:pt x="736" y="90"/>
                  </a:lnTo>
                  <a:lnTo>
                    <a:pt x="731" y="90"/>
                  </a:lnTo>
                  <a:lnTo>
                    <a:pt x="724" y="88"/>
                  </a:lnTo>
                  <a:lnTo>
                    <a:pt x="720" y="85"/>
                  </a:lnTo>
                  <a:lnTo>
                    <a:pt x="716" y="82"/>
                  </a:lnTo>
                  <a:lnTo>
                    <a:pt x="711" y="78"/>
                  </a:lnTo>
                  <a:lnTo>
                    <a:pt x="708" y="72"/>
                  </a:lnTo>
                  <a:lnTo>
                    <a:pt x="707" y="67"/>
                  </a:lnTo>
                  <a:lnTo>
                    <a:pt x="706" y="60"/>
                  </a:lnTo>
                  <a:lnTo>
                    <a:pt x="707" y="55"/>
                  </a:lnTo>
                  <a:lnTo>
                    <a:pt x="708" y="49"/>
                  </a:lnTo>
                  <a:lnTo>
                    <a:pt x="711" y="43"/>
                  </a:lnTo>
                  <a:lnTo>
                    <a:pt x="716" y="39"/>
                  </a:lnTo>
                  <a:lnTo>
                    <a:pt x="720" y="36"/>
                  </a:lnTo>
                  <a:lnTo>
                    <a:pt x="724" y="33"/>
                  </a:lnTo>
                  <a:lnTo>
                    <a:pt x="731" y="31"/>
                  </a:lnTo>
                  <a:lnTo>
                    <a:pt x="736" y="30"/>
                  </a:lnTo>
                  <a:lnTo>
                    <a:pt x="736" y="30"/>
                  </a:lnTo>
                  <a:close/>
                  <a:moveTo>
                    <a:pt x="60" y="496"/>
                  </a:moveTo>
                  <a:lnTo>
                    <a:pt x="66" y="496"/>
                  </a:lnTo>
                  <a:lnTo>
                    <a:pt x="72" y="495"/>
                  </a:lnTo>
                  <a:lnTo>
                    <a:pt x="77" y="494"/>
                  </a:lnTo>
                  <a:lnTo>
                    <a:pt x="84" y="492"/>
                  </a:lnTo>
                  <a:lnTo>
                    <a:pt x="89" y="489"/>
                  </a:lnTo>
                  <a:lnTo>
                    <a:pt x="93" y="487"/>
                  </a:lnTo>
                  <a:lnTo>
                    <a:pt x="98" y="482"/>
                  </a:lnTo>
                  <a:lnTo>
                    <a:pt x="102" y="479"/>
                  </a:lnTo>
                  <a:lnTo>
                    <a:pt x="106" y="475"/>
                  </a:lnTo>
                  <a:lnTo>
                    <a:pt x="109" y="470"/>
                  </a:lnTo>
                  <a:lnTo>
                    <a:pt x="113" y="465"/>
                  </a:lnTo>
                  <a:lnTo>
                    <a:pt x="115" y="460"/>
                  </a:lnTo>
                  <a:lnTo>
                    <a:pt x="117" y="455"/>
                  </a:lnTo>
                  <a:lnTo>
                    <a:pt x="119" y="448"/>
                  </a:lnTo>
                  <a:lnTo>
                    <a:pt x="120" y="443"/>
                  </a:lnTo>
                  <a:lnTo>
                    <a:pt x="120" y="436"/>
                  </a:lnTo>
                  <a:lnTo>
                    <a:pt x="119" y="429"/>
                  </a:lnTo>
                  <a:lnTo>
                    <a:pt x="118" y="422"/>
                  </a:lnTo>
                  <a:lnTo>
                    <a:pt x="116" y="416"/>
                  </a:lnTo>
                  <a:lnTo>
                    <a:pt x="114" y="410"/>
                  </a:lnTo>
                  <a:lnTo>
                    <a:pt x="251" y="291"/>
                  </a:lnTo>
                  <a:lnTo>
                    <a:pt x="259" y="295"/>
                  </a:lnTo>
                  <a:lnTo>
                    <a:pt x="267" y="298"/>
                  </a:lnTo>
                  <a:lnTo>
                    <a:pt x="276" y="300"/>
                  </a:lnTo>
                  <a:lnTo>
                    <a:pt x="285" y="301"/>
                  </a:lnTo>
                  <a:lnTo>
                    <a:pt x="292" y="300"/>
                  </a:lnTo>
                  <a:lnTo>
                    <a:pt x="300" y="299"/>
                  </a:lnTo>
                  <a:lnTo>
                    <a:pt x="306" y="297"/>
                  </a:lnTo>
                  <a:lnTo>
                    <a:pt x="313" y="294"/>
                  </a:lnTo>
                  <a:lnTo>
                    <a:pt x="318" y="291"/>
                  </a:lnTo>
                  <a:lnTo>
                    <a:pt x="325" y="286"/>
                  </a:lnTo>
                  <a:lnTo>
                    <a:pt x="329" y="282"/>
                  </a:lnTo>
                  <a:lnTo>
                    <a:pt x="333" y="277"/>
                  </a:lnTo>
                  <a:lnTo>
                    <a:pt x="451" y="324"/>
                  </a:lnTo>
                  <a:lnTo>
                    <a:pt x="451" y="327"/>
                  </a:lnTo>
                  <a:lnTo>
                    <a:pt x="451" y="331"/>
                  </a:lnTo>
                  <a:lnTo>
                    <a:pt x="451" y="338"/>
                  </a:lnTo>
                  <a:lnTo>
                    <a:pt x="452" y="343"/>
                  </a:lnTo>
                  <a:lnTo>
                    <a:pt x="453" y="350"/>
                  </a:lnTo>
                  <a:lnTo>
                    <a:pt x="455" y="355"/>
                  </a:lnTo>
                  <a:lnTo>
                    <a:pt x="457" y="360"/>
                  </a:lnTo>
                  <a:lnTo>
                    <a:pt x="461" y="365"/>
                  </a:lnTo>
                  <a:lnTo>
                    <a:pt x="464" y="370"/>
                  </a:lnTo>
                  <a:lnTo>
                    <a:pt x="468" y="374"/>
                  </a:lnTo>
                  <a:lnTo>
                    <a:pt x="472" y="377"/>
                  </a:lnTo>
                  <a:lnTo>
                    <a:pt x="477" y="381"/>
                  </a:lnTo>
                  <a:lnTo>
                    <a:pt x="482" y="384"/>
                  </a:lnTo>
                  <a:lnTo>
                    <a:pt x="487" y="387"/>
                  </a:lnTo>
                  <a:lnTo>
                    <a:pt x="493" y="388"/>
                  </a:lnTo>
                  <a:lnTo>
                    <a:pt x="498" y="390"/>
                  </a:lnTo>
                  <a:lnTo>
                    <a:pt x="505" y="391"/>
                  </a:lnTo>
                  <a:lnTo>
                    <a:pt x="511" y="391"/>
                  </a:lnTo>
                  <a:lnTo>
                    <a:pt x="517" y="391"/>
                  </a:lnTo>
                  <a:lnTo>
                    <a:pt x="523" y="390"/>
                  </a:lnTo>
                  <a:lnTo>
                    <a:pt x="529" y="388"/>
                  </a:lnTo>
                  <a:lnTo>
                    <a:pt x="535" y="387"/>
                  </a:lnTo>
                  <a:lnTo>
                    <a:pt x="540" y="384"/>
                  </a:lnTo>
                  <a:lnTo>
                    <a:pt x="544" y="381"/>
                  </a:lnTo>
                  <a:lnTo>
                    <a:pt x="550" y="377"/>
                  </a:lnTo>
                  <a:lnTo>
                    <a:pt x="554" y="373"/>
                  </a:lnTo>
                  <a:lnTo>
                    <a:pt x="557" y="370"/>
                  </a:lnTo>
                  <a:lnTo>
                    <a:pt x="560" y="365"/>
                  </a:lnTo>
                  <a:lnTo>
                    <a:pt x="564" y="360"/>
                  </a:lnTo>
                  <a:lnTo>
                    <a:pt x="567" y="355"/>
                  </a:lnTo>
                  <a:lnTo>
                    <a:pt x="568" y="350"/>
                  </a:lnTo>
                  <a:lnTo>
                    <a:pt x="570" y="343"/>
                  </a:lnTo>
                  <a:lnTo>
                    <a:pt x="571" y="338"/>
                  </a:lnTo>
                  <a:lnTo>
                    <a:pt x="571" y="331"/>
                  </a:lnTo>
                  <a:lnTo>
                    <a:pt x="570" y="322"/>
                  </a:lnTo>
                  <a:lnTo>
                    <a:pt x="568" y="312"/>
                  </a:lnTo>
                  <a:lnTo>
                    <a:pt x="565" y="304"/>
                  </a:lnTo>
                  <a:lnTo>
                    <a:pt x="559" y="296"/>
                  </a:lnTo>
                  <a:lnTo>
                    <a:pt x="710" y="115"/>
                  </a:lnTo>
                  <a:lnTo>
                    <a:pt x="717" y="117"/>
                  </a:lnTo>
                  <a:lnTo>
                    <a:pt x="723" y="119"/>
                  </a:lnTo>
                  <a:lnTo>
                    <a:pt x="730" y="120"/>
                  </a:lnTo>
                  <a:lnTo>
                    <a:pt x="736" y="120"/>
                  </a:lnTo>
                  <a:lnTo>
                    <a:pt x="742" y="120"/>
                  </a:lnTo>
                  <a:lnTo>
                    <a:pt x="749" y="119"/>
                  </a:lnTo>
                  <a:lnTo>
                    <a:pt x="754" y="118"/>
                  </a:lnTo>
                  <a:lnTo>
                    <a:pt x="760" y="116"/>
                  </a:lnTo>
                  <a:lnTo>
                    <a:pt x="765" y="114"/>
                  </a:lnTo>
                  <a:lnTo>
                    <a:pt x="770" y="111"/>
                  </a:lnTo>
                  <a:lnTo>
                    <a:pt x="775" y="106"/>
                  </a:lnTo>
                  <a:lnTo>
                    <a:pt x="779" y="103"/>
                  </a:lnTo>
                  <a:lnTo>
                    <a:pt x="783" y="99"/>
                  </a:lnTo>
                  <a:lnTo>
                    <a:pt x="786" y="95"/>
                  </a:lnTo>
                  <a:lnTo>
                    <a:pt x="790" y="89"/>
                  </a:lnTo>
                  <a:lnTo>
                    <a:pt x="792" y="84"/>
                  </a:lnTo>
                  <a:lnTo>
                    <a:pt x="794" y="79"/>
                  </a:lnTo>
                  <a:lnTo>
                    <a:pt x="795" y="73"/>
                  </a:lnTo>
                  <a:lnTo>
                    <a:pt x="796" y="67"/>
                  </a:lnTo>
                  <a:lnTo>
                    <a:pt x="796" y="60"/>
                  </a:lnTo>
                  <a:lnTo>
                    <a:pt x="796" y="54"/>
                  </a:lnTo>
                  <a:lnTo>
                    <a:pt x="795" y="49"/>
                  </a:lnTo>
                  <a:lnTo>
                    <a:pt x="794" y="43"/>
                  </a:lnTo>
                  <a:lnTo>
                    <a:pt x="792" y="37"/>
                  </a:lnTo>
                  <a:lnTo>
                    <a:pt x="790" y="31"/>
                  </a:lnTo>
                  <a:lnTo>
                    <a:pt x="786" y="27"/>
                  </a:lnTo>
                  <a:lnTo>
                    <a:pt x="783" y="23"/>
                  </a:lnTo>
                  <a:lnTo>
                    <a:pt x="779" y="19"/>
                  </a:lnTo>
                  <a:lnTo>
                    <a:pt x="775" y="14"/>
                  </a:lnTo>
                  <a:lnTo>
                    <a:pt x="770" y="11"/>
                  </a:lnTo>
                  <a:lnTo>
                    <a:pt x="765" y="8"/>
                  </a:lnTo>
                  <a:lnTo>
                    <a:pt x="760" y="5"/>
                  </a:lnTo>
                  <a:lnTo>
                    <a:pt x="754" y="4"/>
                  </a:lnTo>
                  <a:lnTo>
                    <a:pt x="749" y="1"/>
                  </a:lnTo>
                  <a:lnTo>
                    <a:pt x="742" y="0"/>
                  </a:lnTo>
                  <a:lnTo>
                    <a:pt x="736" y="0"/>
                  </a:lnTo>
                  <a:lnTo>
                    <a:pt x="731" y="0"/>
                  </a:lnTo>
                  <a:lnTo>
                    <a:pt x="724" y="1"/>
                  </a:lnTo>
                  <a:lnTo>
                    <a:pt x="719" y="4"/>
                  </a:lnTo>
                  <a:lnTo>
                    <a:pt x="712" y="5"/>
                  </a:lnTo>
                  <a:lnTo>
                    <a:pt x="708" y="8"/>
                  </a:lnTo>
                  <a:lnTo>
                    <a:pt x="703" y="11"/>
                  </a:lnTo>
                  <a:lnTo>
                    <a:pt x="698" y="14"/>
                  </a:lnTo>
                  <a:lnTo>
                    <a:pt x="694" y="19"/>
                  </a:lnTo>
                  <a:lnTo>
                    <a:pt x="690" y="22"/>
                  </a:lnTo>
                  <a:lnTo>
                    <a:pt x="687" y="27"/>
                  </a:lnTo>
                  <a:lnTo>
                    <a:pt x="683" y="31"/>
                  </a:lnTo>
                  <a:lnTo>
                    <a:pt x="681" y="37"/>
                  </a:lnTo>
                  <a:lnTo>
                    <a:pt x="679" y="43"/>
                  </a:lnTo>
                  <a:lnTo>
                    <a:pt x="677" y="49"/>
                  </a:lnTo>
                  <a:lnTo>
                    <a:pt x="676" y="54"/>
                  </a:lnTo>
                  <a:lnTo>
                    <a:pt x="676" y="60"/>
                  </a:lnTo>
                  <a:lnTo>
                    <a:pt x="677" y="70"/>
                  </a:lnTo>
                  <a:lnTo>
                    <a:pt x="679" y="80"/>
                  </a:lnTo>
                  <a:lnTo>
                    <a:pt x="682" y="88"/>
                  </a:lnTo>
                  <a:lnTo>
                    <a:pt x="688" y="96"/>
                  </a:lnTo>
                  <a:lnTo>
                    <a:pt x="537" y="277"/>
                  </a:lnTo>
                  <a:lnTo>
                    <a:pt x="530" y="275"/>
                  </a:lnTo>
                  <a:lnTo>
                    <a:pt x="524" y="272"/>
                  </a:lnTo>
                  <a:lnTo>
                    <a:pt x="517" y="271"/>
                  </a:lnTo>
                  <a:lnTo>
                    <a:pt x="511" y="271"/>
                  </a:lnTo>
                  <a:lnTo>
                    <a:pt x="504" y="271"/>
                  </a:lnTo>
                  <a:lnTo>
                    <a:pt x="496" y="272"/>
                  </a:lnTo>
                  <a:lnTo>
                    <a:pt x="490" y="275"/>
                  </a:lnTo>
                  <a:lnTo>
                    <a:pt x="483" y="278"/>
                  </a:lnTo>
                  <a:lnTo>
                    <a:pt x="478" y="281"/>
                  </a:lnTo>
                  <a:lnTo>
                    <a:pt x="472" y="285"/>
                  </a:lnTo>
                  <a:lnTo>
                    <a:pt x="467" y="291"/>
                  </a:lnTo>
                  <a:lnTo>
                    <a:pt x="463" y="296"/>
                  </a:lnTo>
                  <a:lnTo>
                    <a:pt x="345" y="249"/>
                  </a:lnTo>
                  <a:lnTo>
                    <a:pt x="345" y="245"/>
                  </a:lnTo>
                  <a:lnTo>
                    <a:pt x="345" y="241"/>
                  </a:lnTo>
                  <a:lnTo>
                    <a:pt x="345" y="235"/>
                  </a:lnTo>
                  <a:lnTo>
                    <a:pt x="344" y="229"/>
                  </a:lnTo>
                  <a:lnTo>
                    <a:pt x="343" y="223"/>
                  </a:lnTo>
                  <a:lnTo>
                    <a:pt x="341" y="218"/>
                  </a:lnTo>
                  <a:lnTo>
                    <a:pt x="339" y="212"/>
                  </a:lnTo>
                  <a:lnTo>
                    <a:pt x="335" y="207"/>
                  </a:lnTo>
                  <a:lnTo>
                    <a:pt x="332" y="203"/>
                  </a:lnTo>
                  <a:lnTo>
                    <a:pt x="328" y="199"/>
                  </a:lnTo>
                  <a:lnTo>
                    <a:pt x="324" y="194"/>
                  </a:lnTo>
                  <a:lnTo>
                    <a:pt x="319" y="191"/>
                  </a:lnTo>
                  <a:lnTo>
                    <a:pt x="314" y="188"/>
                  </a:lnTo>
                  <a:lnTo>
                    <a:pt x="309" y="186"/>
                  </a:lnTo>
                  <a:lnTo>
                    <a:pt x="303" y="184"/>
                  </a:lnTo>
                  <a:lnTo>
                    <a:pt x="298" y="182"/>
                  </a:lnTo>
                  <a:lnTo>
                    <a:pt x="291" y="181"/>
                  </a:lnTo>
                  <a:lnTo>
                    <a:pt x="285" y="180"/>
                  </a:lnTo>
                  <a:lnTo>
                    <a:pt x="280" y="181"/>
                  </a:lnTo>
                  <a:lnTo>
                    <a:pt x="273" y="182"/>
                  </a:lnTo>
                  <a:lnTo>
                    <a:pt x="268" y="184"/>
                  </a:lnTo>
                  <a:lnTo>
                    <a:pt x="261" y="186"/>
                  </a:lnTo>
                  <a:lnTo>
                    <a:pt x="257" y="188"/>
                  </a:lnTo>
                  <a:lnTo>
                    <a:pt x="252" y="191"/>
                  </a:lnTo>
                  <a:lnTo>
                    <a:pt x="247" y="194"/>
                  </a:lnTo>
                  <a:lnTo>
                    <a:pt x="243" y="199"/>
                  </a:lnTo>
                  <a:lnTo>
                    <a:pt x="239" y="203"/>
                  </a:lnTo>
                  <a:lnTo>
                    <a:pt x="236" y="207"/>
                  </a:lnTo>
                  <a:lnTo>
                    <a:pt x="232" y="212"/>
                  </a:lnTo>
                  <a:lnTo>
                    <a:pt x="230" y="218"/>
                  </a:lnTo>
                  <a:lnTo>
                    <a:pt x="228" y="223"/>
                  </a:lnTo>
                  <a:lnTo>
                    <a:pt x="226" y="229"/>
                  </a:lnTo>
                  <a:lnTo>
                    <a:pt x="225" y="235"/>
                  </a:lnTo>
                  <a:lnTo>
                    <a:pt x="225" y="241"/>
                  </a:lnTo>
                  <a:lnTo>
                    <a:pt x="226" y="248"/>
                  </a:lnTo>
                  <a:lnTo>
                    <a:pt x="227" y="255"/>
                  </a:lnTo>
                  <a:lnTo>
                    <a:pt x="229" y="262"/>
                  </a:lnTo>
                  <a:lnTo>
                    <a:pt x="231" y="267"/>
                  </a:lnTo>
                  <a:lnTo>
                    <a:pt x="94" y="387"/>
                  </a:lnTo>
                  <a:lnTo>
                    <a:pt x="86" y="383"/>
                  </a:lnTo>
                  <a:lnTo>
                    <a:pt x="78" y="380"/>
                  </a:lnTo>
                  <a:lnTo>
                    <a:pt x="69" y="377"/>
                  </a:lnTo>
                  <a:lnTo>
                    <a:pt x="60" y="376"/>
                  </a:lnTo>
                  <a:lnTo>
                    <a:pt x="54" y="376"/>
                  </a:lnTo>
                  <a:lnTo>
                    <a:pt x="47" y="377"/>
                  </a:lnTo>
                  <a:lnTo>
                    <a:pt x="42" y="379"/>
                  </a:lnTo>
                  <a:lnTo>
                    <a:pt x="36" y="381"/>
                  </a:lnTo>
                  <a:lnTo>
                    <a:pt x="31" y="384"/>
                  </a:lnTo>
                  <a:lnTo>
                    <a:pt x="26" y="387"/>
                  </a:lnTo>
                  <a:lnTo>
                    <a:pt x="21" y="390"/>
                  </a:lnTo>
                  <a:lnTo>
                    <a:pt x="17" y="394"/>
                  </a:lnTo>
                  <a:lnTo>
                    <a:pt x="13" y="398"/>
                  </a:lnTo>
                  <a:lnTo>
                    <a:pt x="10" y="403"/>
                  </a:lnTo>
                  <a:lnTo>
                    <a:pt x="6" y="407"/>
                  </a:lnTo>
                  <a:lnTo>
                    <a:pt x="4" y="413"/>
                  </a:lnTo>
                  <a:lnTo>
                    <a:pt x="2" y="418"/>
                  </a:lnTo>
                  <a:lnTo>
                    <a:pt x="1" y="425"/>
                  </a:lnTo>
                  <a:lnTo>
                    <a:pt x="0" y="430"/>
                  </a:lnTo>
                  <a:lnTo>
                    <a:pt x="0" y="436"/>
                  </a:lnTo>
                  <a:lnTo>
                    <a:pt x="0" y="443"/>
                  </a:lnTo>
                  <a:lnTo>
                    <a:pt x="1" y="448"/>
                  </a:lnTo>
                  <a:lnTo>
                    <a:pt x="2" y="455"/>
                  </a:lnTo>
                  <a:lnTo>
                    <a:pt x="4" y="460"/>
                  </a:lnTo>
                  <a:lnTo>
                    <a:pt x="6" y="465"/>
                  </a:lnTo>
                  <a:lnTo>
                    <a:pt x="10" y="470"/>
                  </a:lnTo>
                  <a:lnTo>
                    <a:pt x="13" y="475"/>
                  </a:lnTo>
                  <a:lnTo>
                    <a:pt x="17" y="479"/>
                  </a:lnTo>
                  <a:lnTo>
                    <a:pt x="21" y="482"/>
                  </a:lnTo>
                  <a:lnTo>
                    <a:pt x="26" y="487"/>
                  </a:lnTo>
                  <a:lnTo>
                    <a:pt x="31" y="489"/>
                  </a:lnTo>
                  <a:lnTo>
                    <a:pt x="36" y="492"/>
                  </a:lnTo>
                  <a:lnTo>
                    <a:pt x="42" y="494"/>
                  </a:lnTo>
                  <a:lnTo>
                    <a:pt x="47" y="495"/>
                  </a:lnTo>
                  <a:lnTo>
                    <a:pt x="54" y="496"/>
                  </a:lnTo>
                  <a:lnTo>
                    <a:pt x="60" y="4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4" name="í$ḻiḓe"/>
          <p:cNvSpPr/>
          <p:nvPr/>
        </p:nvSpPr>
        <p:spPr>
          <a:xfrm>
            <a:off x="2493968" y="1434210"/>
            <a:ext cx="576000" cy="576000"/>
          </a:xfrm>
          <a:prstGeom prst="ellipse">
            <a:avLst/>
          </a:prstGeom>
          <a:solidFill>
            <a:srgbClr val="6F2923"/>
          </a:solidFill>
          <a:ln>
            <a:noFill/>
          </a:ln>
        </p:spPr>
        <p:txBody>
          <a:bodyPr rtlCol="0" anchor="ctr"/>
          <a:lstStyle/>
          <a:p>
            <a:pPr algn="ctr"/>
            <a:r>
              <a:rPr lang="en-US" spc="-300">
                <a:solidFill>
                  <a:schemeClr val="bg1"/>
                </a:solidFill>
                <a:cs typeface="+mn-ea"/>
                <a:sym typeface="+mn-lt"/>
              </a:rPr>
              <a:t>0 1</a:t>
            </a:r>
            <a:endParaRPr lang="en-US" spc="-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îṣḷîḓè"/>
          <p:cNvSpPr/>
          <p:nvPr/>
        </p:nvSpPr>
        <p:spPr>
          <a:xfrm>
            <a:off x="2493968" y="5170411"/>
            <a:ext cx="576000" cy="576000"/>
          </a:xfrm>
          <a:prstGeom prst="ellipse">
            <a:avLst/>
          </a:pr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pc="-300">
                <a:solidFill>
                  <a:schemeClr val="bg1"/>
                </a:solidFill>
                <a:cs typeface="+mn-ea"/>
                <a:sym typeface="+mn-lt"/>
              </a:rPr>
              <a:t>0 4</a:t>
            </a:r>
            <a:endParaRPr lang="en-US" spc="-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îŝļïḑè"/>
          <p:cNvSpPr/>
          <p:nvPr/>
        </p:nvSpPr>
        <p:spPr>
          <a:xfrm>
            <a:off x="3744022" y="3925009"/>
            <a:ext cx="576000" cy="576000"/>
          </a:xfrm>
          <a:prstGeom prst="ellipse">
            <a:avLst/>
          </a:prstGeom>
          <a:solidFill>
            <a:srgbClr val="6F2923"/>
          </a:solidFill>
          <a:ln>
            <a:noFill/>
          </a:ln>
        </p:spPr>
        <p:txBody>
          <a:bodyPr rtlCol="0" anchor="ctr"/>
          <a:lstStyle/>
          <a:p>
            <a:pPr algn="ctr"/>
            <a:r>
              <a:rPr lang="en-US" spc="-300">
                <a:solidFill>
                  <a:schemeClr val="bg1"/>
                </a:solidFill>
                <a:cs typeface="+mn-ea"/>
                <a:sym typeface="+mn-lt"/>
              </a:rPr>
              <a:t>0 3</a:t>
            </a:r>
            <a:endParaRPr lang="en-US" spc="-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ïšḷiḓé"/>
          <p:cNvSpPr/>
          <p:nvPr/>
        </p:nvSpPr>
        <p:spPr>
          <a:xfrm>
            <a:off x="3744022" y="2679609"/>
            <a:ext cx="576000" cy="576000"/>
          </a:xfrm>
          <a:prstGeom prst="ellipse">
            <a:avLst/>
          </a:pr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pc="-300" dirty="0">
                <a:solidFill>
                  <a:schemeClr val="bg1"/>
                </a:solidFill>
                <a:cs typeface="+mn-ea"/>
                <a:sym typeface="+mn-lt"/>
              </a:rPr>
              <a:t>0 2</a:t>
            </a:r>
            <a:endParaRPr lang="en-US" spc="-3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ïṧļiďé"/>
          <p:cNvSpPr/>
          <p:nvPr/>
        </p:nvSpPr>
        <p:spPr>
          <a:xfrm>
            <a:off x="683300" y="2350045"/>
            <a:ext cx="2520968" cy="2520968"/>
          </a:xfrm>
          <a:prstGeom prst="ellipse">
            <a:avLst/>
          </a:prstGeom>
          <a:blipFill>
            <a:blip r:embed="rId1"/>
            <a:stretch>
              <a:fillRect t="-25114" b="-24678"/>
            </a:stretch>
          </a:blipFill>
          <a:ln w="57150" cap="flat" cmpd="sng" algn="ctr">
            <a:solidFill>
              <a:schemeClr val="bg1">
                <a:lumMod val="95000"/>
                <a:alpha val="7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3" name="Synergistically utilize technically sound portals with frictionless chains. Dramatically customize…"/>
          <p:cNvSpPr txBox="1"/>
          <p:nvPr/>
        </p:nvSpPr>
        <p:spPr>
          <a:xfrm>
            <a:off x="4423057" y="1705891"/>
            <a:ext cx="6281174" cy="7346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with, Synergistically utilize technically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with, Synergistically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Synergistically utilize technically sound portals with frictionless chains. Dramatically customize…"/>
          <p:cNvSpPr txBox="1"/>
          <p:nvPr/>
        </p:nvSpPr>
        <p:spPr>
          <a:xfrm>
            <a:off x="4739669" y="2944475"/>
            <a:ext cx="6281174" cy="7346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with, Synergistically utilize technically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with, Synergistically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Synergistically utilize technically sound portals with frictionless chains. Dramatically customize…"/>
          <p:cNvSpPr txBox="1"/>
          <p:nvPr/>
        </p:nvSpPr>
        <p:spPr>
          <a:xfrm>
            <a:off x="4491139" y="4245016"/>
            <a:ext cx="6281174" cy="7346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with, Synergistically utilize technically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with, Synergistically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Synergistically utilize technically sound portals with frictionless chains. Dramatically customize…"/>
          <p:cNvSpPr txBox="1"/>
          <p:nvPr/>
        </p:nvSpPr>
        <p:spPr>
          <a:xfrm>
            <a:off x="3593765" y="5477833"/>
            <a:ext cx="6281174" cy="7346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with, Synergistically utilize technically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with, Synergistically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 rot="5400000">
            <a:off x="955738" y="-169990"/>
            <a:ext cx="101370" cy="1330760"/>
            <a:chOff x="508216" y="2820579"/>
            <a:chExt cx="196770" cy="2583143"/>
          </a:xfrm>
          <a:solidFill>
            <a:srgbClr val="617767"/>
          </a:solidFill>
        </p:grpSpPr>
        <p:sp>
          <p:nvSpPr>
            <p:cNvPr id="47" name="椭圆 46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椭圆 48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椭圆 50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45" grpId="0" animBg="1"/>
      <p:bldP spid="4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išlïḓé"/>
          <p:cNvGrpSpPr/>
          <p:nvPr/>
        </p:nvGrpSpPr>
        <p:grpSpPr>
          <a:xfrm>
            <a:off x="4429671" y="1995973"/>
            <a:ext cx="3521460" cy="2175485"/>
            <a:chOff x="4429671" y="1995973"/>
            <a:chExt cx="3521460" cy="2175485"/>
          </a:xfrm>
          <a:solidFill>
            <a:schemeClr val="bg1">
              <a:lumMod val="95000"/>
            </a:schemeClr>
          </a:solidFill>
        </p:grpSpPr>
        <p:sp>
          <p:nvSpPr>
            <p:cNvPr id="22" name="ïṣļíḋè"/>
            <p:cNvSpPr/>
            <p:nvPr/>
          </p:nvSpPr>
          <p:spPr bwMode="auto">
            <a:xfrm>
              <a:off x="4429671" y="1995973"/>
              <a:ext cx="3521460" cy="2175485"/>
            </a:xfrm>
            <a:custGeom>
              <a:avLst/>
              <a:gdLst>
                <a:gd name="T0" fmla="*/ 4117 w 4961"/>
                <a:gd name="T1" fmla="*/ 2584 h 3065"/>
                <a:gd name="T2" fmla="*/ 2794 w 4961"/>
                <a:gd name="T3" fmla="*/ 2938 h 3065"/>
                <a:gd name="T4" fmla="*/ 594 w 4961"/>
                <a:gd name="T5" fmla="*/ 995 h 3065"/>
                <a:gd name="T6" fmla="*/ 419 w 4961"/>
                <a:gd name="T7" fmla="*/ 1529 h 3065"/>
                <a:gd name="T8" fmla="*/ 0 w 4961"/>
                <a:gd name="T9" fmla="*/ 1115 h 3065"/>
                <a:gd name="T10" fmla="*/ 273 w 4961"/>
                <a:gd name="T11" fmla="*/ 281 h 3065"/>
                <a:gd name="T12" fmla="*/ 1104 w 4961"/>
                <a:gd name="T13" fmla="*/ 0 h 3065"/>
                <a:gd name="T14" fmla="*/ 1523 w 4961"/>
                <a:gd name="T15" fmla="*/ 415 h 3065"/>
                <a:gd name="T16" fmla="*/ 988 w 4961"/>
                <a:gd name="T17" fmla="*/ 596 h 3065"/>
                <a:gd name="T18" fmla="*/ 2654 w 4961"/>
                <a:gd name="T19" fmla="*/ 2210 h 3065"/>
                <a:gd name="T20" fmla="*/ 3148 w 4961"/>
                <a:gd name="T21" fmla="*/ 2377 h 3065"/>
                <a:gd name="T22" fmla="*/ 3910 w 4961"/>
                <a:gd name="T23" fmla="*/ 1615 h 3065"/>
                <a:gd name="T24" fmla="*/ 3148 w 4961"/>
                <a:gd name="T25" fmla="*/ 853 h 3065"/>
                <a:gd name="T26" fmla="*/ 2386 w 4961"/>
                <a:gd name="T27" fmla="*/ 1602 h 3065"/>
                <a:gd name="T28" fmla="*/ 1861 w 4961"/>
                <a:gd name="T29" fmla="*/ 1142 h 3065"/>
                <a:gd name="T30" fmla="*/ 3148 w 4961"/>
                <a:gd name="T31" fmla="*/ 245 h 3065"/>
                <a:gd name="T32" fmla="*/ 4117 w 4961"/>
                <a:gd name="T33" fmla="*/ 2584 h 3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61" h="3065">
                  <a:moveTo>
                    <a:pt x="4117" y="2584"/>
                  </a:moveTo>
                  <a:cubicBezTo>
                    <a:pt x="3769" y="2931"/>
                    <a:pt x="3266" y="3065"/>
                    <a:pt x="2794" y="2938"/>
                  </a:cubicBezTo>
                  <a:cubicBezTo>
                    <a:pt x="2318" y="2811"/>
                    <a:pt x="1067" y="1477"/>
                    <a:pt x="594" y="995"/>
                  </a:cubicBezTo>
                  <a:cubicBezTo>
                    <a:pt x="419" y="1529"/>
                    <a:pt x="419" y="1529"/>
                    <a:pt x="419" y="1529"/>
                  </a:cubicBezTo>
                  <a:cubicBezTo>
                    <a:pt x="0" y="1115"/>
                    <a:pt x="0" y="1115"/>
                    <a:pt x="0" y="1115"/>
                  </a:cubicBezTo>
                  <a:cubicBezTo>
                    <a:pt x="273" y="281"/>
                    <a:pt x="273" y="281"/>
                    <a:pt x="273" y="281"/>
                  </a:cubicBezTo>
                  <a:cubicBezTo>
                    <a:pt x="1104" y="0"/>
                    <a:pt x="1104" y="0"/>
                    <a:pt x="1104" y="0"/>
                  </a:cubicBezTo>
                  <a:cubicBezTo>
                    <a:pt x="1523" y="415"/>
                    <a:pt x="1523" y="415"/>
                    <a:pt x="1523" y="415"/>
                  </a:cubicBezTo>
                  <a:cubicBezTo>
                    <a:pt x="988" y="596"/>
                    <a:pt x="988" y="596"/>
                    <a:pt x="988" y="596"/>
                  </a:cubicBezTo>
                  <a:cubicBezTo>
                    <a:pt x="2654" y="2210"/>
                    <a:pt x="2654" y="2210"/>
                    <a:pt x="2654" y="2210"/>
                  </a:cubicBezTo>
                  <a:cubicBezTo>
                    <a:pt x="2771" y="2314"/>
                    <a:pt x="2926" y="2377"/>
                    <a:pt x="3148" y="2377"/>
                  </a:cubicBezTo>
                  <a:cubicBezTo>
                    <a:pt x="3502" y="2377"/>
                    <a:pt x="3910" y="2036"/>
                    <a:pt x="3910" y="1615"/>
                  </a:cubicBezTo>
                  <a:cubicBezTo>
                    <a:pt x="3910" y="1194"/>
                    <a:pt x="3569" y="853"/>
                    <a:pt x="3148" y="853"/>
                  </a:cubicBezTo>
                  <a:cubicBezTo>
                    <a:pt x="2731" y="853"/>
                    <a:pt x="2393" y="1187"/>
                    <a:pt x="2386" y="1602"/>
                  </a:cubicBezTo>
                  <a:cubicBezTo>
                    <a:pt x="1861" y="1142"/>
                    <a:pt x="1861" y="1142"/>
                    <a:pt x="1861" y="1142"/>
                  </a:cubicBezTo>
                  <a:cubicBezTo>
                    <a:pt x="2058" y="607"/>
                    <a:pt x="2570" y="245"/>
                    <a:pt x="3148" y="245"/>
                  </a:cubicBezTo>
                  <a:cubicBezTo>
                    <a:pt x="4389" y="245"/>
                    <a:pt x="4961" y="1739"/>
                    <a:pt x="4117" y="2584"/>
                  </a:cubicBezTo>
                  <a:close/>
                </a:path>
              </a:pathLst>
            </a:custGeom>
            <a:solidFill>
              <a:srgbClr val="617767"/>
            </a:solidFill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3" name="iṣľïḍè"/>
            <p:cNvSpPr/>
            <p:nvPr/>
          </p:nvSpPr>
          <p:spPr bwMode="auto">
            <a:xfrm>
              <a:off x="6486071" y="2935750"/>
              <a:ext cx="367268" cy="339784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rgbClr val="617767"/>
            </a:solidFill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îsļiḑe"/>
          <p:cNvGrpSpPr/>
          <p:nvPr/>
        </p:nvGrpSpPr>
        <p:grpSpPr>
          <a:xfrm>
            <a:off x="4240869" y="3105642"/>
            <a:ext cx="3521460" cy="2175485"/>
            <a:chOff x="4240869" y="3105642"/>
            <a:chExt cx="3521460" cy="2175485"/>
          </a:xfrm>
        </p:grpSpPr>
        <p:sp>
          <p:nvSpPr>
            <p:cNvPr id="20" name="islíḓé"/>
            <p:cNvSpPr/>
            <p:nvPr/>
          </p:nvSpPr>
          <p:spPr bwMode="auto">
            <a:xfrm>
              <a:off x="4240869" y="3105642"/>
              <a:ext cx="3521460" cy="2175485"/>
            </a:xfrm>
            <a:custGeom>
              <a:avLst/>
              <a:gdLst>
                <a:gd name="T0" fmla="*/ 845 w 4962"/>
                <a:gd name="T1" fmla="*/ 481 h 3065"/>
                <a:gd name="T2" fmla="*/ 2168 w 4962"/>
                <a:gd name="T3" fmla="*/ 126 h 3065"/>
                <a:gd name="T4" fmla="*/ 4368 w 4962"/>
                <a:gd name="T5" fmla="*/ 2070 h 3065"/>
                <a:gd name="T6" fmla="*/ 4542 w 4962"/>
                <a:gd name="T7" fmla="*/ 1535 h 3065"/>
                <a:gd name="T8" fmla="*/ 4962 w 4962"/>
                <a:gd name="T9" fmla="*/ 1950 h 3065"/>
                <a:gd name="T10" fmla="*/ 4689 w 4962"/>
                <a:gd name="T11" fmla="*/ 2783 h 3065"/>
                <a:gd name="T12" fmla="*/ 3858 w 4962"/>
                <a:gd name="T13" fmla="*/ 3065 h 3065"/>
                <a:gd name="T14" fmla="*/ 3439 w 4962"/>
                <a:gd name="T15" fmla="*/ 2650 h 3065"/>
                <a:gd name="T16" fmla="*/ 3974 w 4962"/>
                <a:gd name="T17" fmla="*/ 2469 h 3065"/>
                <a:gd name="T18" fmla="*/ 2307 w 4962"/>
                <a:gd name="T19" fmla="*/ 855 h 3065"/>
                <a:gd name="T20" fmla="*/ 1814 w 4962"/>
                <a:gd name="T21" fmla="*/ 688 h 3065"/>
                <a:gd name="T22" fmla="*/ 1052 w 4962"/>
                <a:gd name="T23" fmla="*/ 1450 h 3065"/>
                <a:gd name="T24" fmla="*/ 1814 w 4962"/>
                <a:gd name="T25" fmla="*/ 2212 h 3065"/>
                <a:gd name="T26" fmla="*/ 2576 w 4962"/>
                <a:gd name="T27" fmla="*/ 1462 h 3065"/>
                <a:gd name="T28" fmla="*/ 3100 w 4962"/>
                <a:gd name="T29" fmla="*/ 1922 h 3065"/>
                <a:gd name="T30" fmla="*/ 1814 w 4962"/>
                <a:gd name="T31" fmla="*/ 2820 h 3065"/>
                <a:gd name="T32" fmla="*/ 845 w 4962"/>
                <a:gd name="T33" fmla="*/ 481 h 3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62" h="3065">
                  <a:moveTo>
                    <a:pt x="845" y="481"/>
                  </a:moveTo>
                  <a:cubicBezTo>
                    <a:pt x="1192" y="133"/>
                    <a:pt x="1696" y="0"/>
                    <a:pt x="2168" y="126"/>
                  </a:cubicBezTo>
                  <a:cubicBezTo>
                    <a:pt x="2644" y="254"/>
                    <a:pt x="3895" y="1588"/>
                    <a:pt x="4368" y="2070"/>
                  </a:cubicBezTo>
                  <a:cubicBezTo>
                    <a:pt x="4542" y="1535"/>
                    <a:pt x="4542" y="1535"/>
                    <a:pt x="4542" y="1535"/>
                  </a:cubicBezTo>
                  <a:cubicBezTo>
                    <a:pt x="4962" y="1950"/>
                    <a:pt x="4962" y="1950"/>
                    <a:pt x="4962" y="1950"/>
                  </a:cubicBezTo>
                  <a:cubicBezTo>
                    <a:pt x="4689" y="2783"/>
                    <a:pt x="4689" y="2783"/>
                    <a:pt x="4689" y="2783"/>
                  </a:cubicBezTo>
                  <a:cubicBezTo>
                    <a:pt x="3858" y="3065"/>
                    <a:pt x="3858" y="3065"/>
                    <a:pt x="3858" y="3065"/>
                  </a:cubicBezTo>
                  <a:cubicBezTo>
                    <a:pt x="3439" y="2650"/>
                    <a:pt x="3439" y="2650"/>
                    <a:pt x="3439" y="2650"/>
                  </a:cubicBezTo>
                  <a:cubicBezTo>
                    <a:pt x="3974" y="2469"/>
                    <a:pt x="3974" y="2469"/>
                    <a:pt x="3974" y="2469"/>
                  </a:cubicBezTo>
                  <a:cubicBezTo>
                    <a:pt x="2307" y="855"/>
                    <a:pt x="2307" y="855"/>
                    <a:pt x="2307" y="855"/>
                  </a:cubicBezTo>
                  <a:cubicBezTo>
                    <a:pt x="2191" y="750"/>
                    <a:pt x="2035" y="688"/>
                    <a:pt x="1814" y="688"/>
                  </a:cubicBezTo>
                  <a:cubicBezTo>
                    <a:pt x="1459" y="688"/>
                    <a:pt x="1052" y="1029"/>
                    <a:pt x="1052" y="1450"/>
                  </a:cubicBezTo>
                  <a:cubicBezTo>
                    <a:pt x="1052" y="1871"/>
                    <a:pt x="1393" y="2212"/>
                    <a:pt x="1814" y="2212"/>
                  </a:cubicBezTo>
                  <a:cubicBezTo>
                    <a:pt x="2230" y="2212"/>
                    <a:pt x="2569" y="1877"/>
                    <a:pt x="2576" y="1462"/>
                  </a:cubicBezTo>
                  <a:cubicBezTo>
                    <a:pt x="3100" y="1922"/>
                    <a:pt x="3100" y="1922"/>
                    <a:pt x="3100" y="1922"/>
                  </a:cubicBezTo>
                  <a:cubicBezTo>
                    <a:pt x="2904" y="2458"/>
                    <a:pt x="2392" y="2820"/>
                    <a:pt x="1814" y="2820"/>
                  </a:cubicBezTo>
                  <a:cubicBezTo>
                    <a:pt x="573" y="2820"/>
                    <a:pt x="0" y="1325"/>
                    <a:pt x="845" y="481"/>
                  </a:cubicBezTo>
                  <a:close/>
                </a:path>
              </a:pathLst>
            </a:custGeom>
            <a:solidFill>
              <a:srgbClr val="6F2923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1" name="îś1iḑê"/>
            <p:cNvSpPr/>
            <p:nvPr/>
          </p:nvSpPr>
          <p:spPr bwMode="auto">
            <a:xfrm>
              <a:off x="5311969" y="3982502"/>
              <a:ext cx="416140" cy="358848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rgbClr val="6F2923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" name="Synergistically utilize technically sound portals with frictionless chains. Dramatically customize…"/>
          <p:cNvSpPr txBox="1"/>
          <p:nvPr/>
        </p:nvSpPr>
        <p:spPr>
          <a:xfrm>
            <a:off x="8251237" y="3009202"/>
            <a:ext cx="3077163" cy="251203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with, Synergistically utilize technically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with, Synergistically utilize technically sound portals with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with, 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î$1ïḍê"/>
          <p:cNvSpPr/>
          <p:nvPr/>
        </p:nvSpPr>
        <p:spPr>
          <a:xfrm>
            <a:off x="8269282" y="2428260"/>
            <a:ext cx="2142912" cy="412830"/>
          </a:xfrm>
          <a:prstGeom prst="roundRect">
            <a:avLst>
              <a:gd name="adj" fmla="val 50000"/>
            </a:avLst>
          </a:pr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iṩļïḓè"/>
          <p:cNvSpPr txBox="1"/>
          <p:nvPr/>
        </p:nvSpPr>
        <p:spPr bwMode="auto">
          <a:xfrm>
            <a:off x="8517077" y="2379037"/>
            <a:ext cx="1647319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1PPT-COM</a:t>
            </a:r>
            <a:endParaRPr lang="en-US" altLang="zh-CN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Synergistically utilize technically sound portals with frictionless chains. Dramatically customize…"/>
          <p:cNvSpPr txBox="1"/>
          <p:nvPr/>
        </p:nvSpPr>
        <p:spPr>
          <a:xfrm>
            <a:off x="785961" y="2841090"/>
            <a:ext cx="3077163" cy="2512034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with, Synergistically utilize technically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with, Synergistically utilize technically sound portals with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with, 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î$1ïḍê"/>
          <p:cNvSpPr/>
          <p:nvPr/>
        </p:nvSpPr>
        <p:spPr>
          <a:xfrm>
            <a:off x="1608779" y="2324713"/>
            <a:ext cx="2142912" cy="412830"/>
          </a:xfrm>
          <a:prstGeom prst="roundRect">
            <a:avLst>
              <a:gd name="adj" fmla="val 50000"/>
            </a:avLst>
          </a:prstGeom>
          <a:solidFill>
            <a:srgbClr val="6F2923"/>
          </a:solidFill>
          <a:ln>
            <a:noFill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9" name="iṩļïḓè"/>
          <p:cNvSpPr txBox="1"/>
          <p:nvPr/>
        </p:nvSpPr>
        <p:spPr bwMode="auto">
          <a:xfrm>
            <a:off x="1856574" y="2275490"/>
            <a:ext cx="1647319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1PPT-COM</a:t>
            </a:r>
            <a:endParaRPr lang="en-US" altLang="zh-CN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 rot="5400000">
            <a:off x="955738" y="-169990"/>
            <a:ext cx="101370" cy="1330760"/>
            <a:chOff x="508216" y="2820579"/>
            <a:chExt cx="196770" cy="2583143"/>
          </a:xfrm>
          <a:solidFill>
            <a:srgbClr val="617767"/>
          </a:solidFill>
        </p:grpSpPr>
        <p:sp>
          <p:nvSpPr>
            <p:cNvPr id="25" name="椭圆 24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/>
      <p:bldP spid="17" grpId="0" animBg="1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ṣļíḓê"/>
          <p:cNvSpPr/>
          <p:nvPr/>
        </p:nvSpPr>
        <p:spPr bwMode="auto">
          <a:xfrm>
            <a:off x="8040216" y="5085184"/>
            <a:ext cx="3441700" cy="288033"/>
          </a:xfrm>
          <a:custGeom>
            <a:avLst/>
            <a:gdLst>
              <a:gd name="T0" fmla="*/ 1215 w 1215"/>
              <a:gd name="T1" fmla="*/ 88 h 88"/>
              <a:gd name="T2" fmla="*/ 52 w 1215"/>
              <a:gd name="T3" fmla="*/ 88 h 88"/>
              <a:gd name="T4" fmla="*/ 0 w 1215"/>
              <a:gd name="T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5" h="88">
                <a:moveTo>
                  <a:pt x="1215" y="88"/>
                </a:moveTo>
                <a:lnTo>
                  <a:pt x="52" y="88"/>
                </a:lnTo>
                <a:lnTo>
                  <a:pt x="0" y="0"/>
                </a:lnTo>
              </a:path>
            </a:pathLst>
          </a:custGeom>
          <a:noFill/>
          <a:ln w="3175" cap="flat">
            <a:solidFill>
              <a:schemeClr val="tx1">
                <a:lumMod val="85000"/>
                <a:lumOff val="15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5" name="íṩlíḋe"/>
          <p:cNvSpPr/>
          <p:nvPr/>
        </p:nvSpPr>
        <p:spPr bwMode="auto">
          <a:xfrm flipV="1">
            <a:off x="8040217" y="2204863"/>
            <a:ext cx="3441700" cy="288033"/>
          </a:xfrm>
          <a:custGeom>
            <a:avLst/>
            <a:gdLst>
              <a:gd name="T0" fmla="*/ 1215 w 1215"/>
              <a:gd name="T1" fmla="*/ 88 h 88"/>
              <a:gd name="T2" fmla="*/ 52 w 1215"/>
              <a:gd name="T3" fmla="*/ 88 h 88"/>
              <a:gd name="T4" fmla="*/ 0 w 1215"/>
              <a:gd name="T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5" h="88">
                <a:moveTo>
                  <a:pt x="1215" y="88"/>
                </a:moveTo>
                <a:lnTo>
                  <a:pt x="52" y="88"/>
                </a:lnTo>
                <a:lnTo>
                  <a:pt x="0" y="0"/>
                </a:lnTo>
              </a:path>
            </a:pathLst>
          </a:custGeom>
          <a:noFill/>
          <a:ln w="3175" cap="flat">
            <a:solidFill>
              <a:schemeClr val="tx1">
                <a:lumMod val="85000"/>
                <a:lumOff val="15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6" name="îṧḻïḑé"/>
          <p:cNvSpPr/>
          <p:nvPr/>
        </p:nvSpPr>
        <p:spPr bwMode="auto">
          <a:xfrm flipH="1" flipV="1">
            <a:off x="741933" y="2204863"/>
            <a:ext cx="3481859" cy="288033"/>
          </a:xfrm>
          <a:custGeom>
            <a:avLst/>
            <a:gdLst>
              <a:gd name="T0" fmla="*/ 1215 w 1215"/>
              <a:gd name="T1" fmla="*/ 88 h 88"/>
              <a:gd name="T2" fmla="*/ 52 w 1215"/>
              <a:gd name="T3" fmla="*/ 88 h 88"/>
              <a:gd name="T4" fmla="*/ 0 w 1215"/>
              <a:gd name="T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5" h="88">
                <a:moveTo>
                  <a:pt x="1215" y="88"/>
                </a:moveTo>
                <a:lnTo>
                  <a:pt x="52" y="88"/>
                </a:lnTo>
                <a:lnTo>
                  <a:pt x="0" y="0"/>
                </a:lnTo>
              </a:path>
            </a:pathLst>
          </a:custGeom>
          <a:noFill/>
          <a:ln w="3175" cap="flat">
            <a:solidFill>
              <a:schemeClr val="tx1">
                <a:lumMod val="85000"/>
                <a:lumOff val="15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7" name="iṣḻíḓe"/>
          <p:cNvSpPr/>
          <p:nvPr/>
        </p:nvSpPr>
        <p:spPr bwMode="auto">
          <a:xfrm flipH="1">
            <a:off x="669925" y="5085185"/>
            <a:ext cx="3481859" cy="288033"/>
          </a:xfrm>
          <a:custGeom>
            <a:avLst/>
            <a:gdLst>
              <a:gd name="T0" fmla="*/ 1215 w 1215"/>
              <a:gd name="T1" fmla="*/ 88 h 88"/>
              <a:gd name="T2" fmla="*/ 52 w 1215"/>
              <a:gd name="T3" fmla="*/ 88 h 88"/>
              <a:gd name="T4" fmla="*/ 0 w 1215"/>
              <a:gd name="T5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15" h="88">
                <a:moveTo>
                  <a:pt x="1215" y="88"/>
                </a:moveTo>
                <a:lnTo>
                  <a:pt x="52" y="88"/>
                </a:lnTo>
                <a:lnTo>
                  <a:pt x="0" y="0"/>
                </a:lnTo>
              </a:path>
            </a:pathLst>
          </a:custGeom>
          <a:noFill/>
          <a:ln w="3175" cap="flat">
            <a:solidFill>
              <a:schemeClr val="tx1">
                <a:lumMod val="85000"/>
                <a:lumOff val="15000"/>
              </a:schemeClr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r>
              <a:rPr lang="en-US" dirty="0">
                <a:cs typeface="+mn-ea"/>
                <a:sym typeface="+mn-lt"/>
              </a:rPr>
              <a:t> 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8" name="îṩḻíḓe"/>
          <p:cNvSpPr/>
          <p:nvPr/>
        </p:nvSpPr>
        <p:spPr bwMode="auto">
          <a:xfrm>
            <a:off x="4030191" y="1610072"/>
            <a:ext cx="4267200" cy="4267200"/>
          </a:xfrm>
          <a:custGeom>
            <a:avLst/>
            <a:gdLst>
              <a:gd name="T0" fmla="*/ 672 w 1344"/>
              <a:gd name="T1" fmla="*/ 1344 h 1344"/>
              <a:gd name="T2" fmla="*/ 0 w 1344"/>
              <a:gd name="T3" fmla="*/ 672 h 1344"/>
              <a:gd name="T4" fmla="*/ 672 w 1344"/>
              <a:gd name="T5" fmla="*/ 0 h 1344"/>
              <a:gd name="T6" fmla="*/ 1344 w 1344"/>
              <a:gd name="T7" fmla="*/ 672 h 1344"/>
              <a:gd name="T8" fmla="*/ 672 w 1344"/>
              <a:gd name="T9" fmla="*/ 1344 h 1344"/>
              <a:gd name="T10" fmla="*/ 672 w 1344"/>
              <a:gd name="T11" fmla="*/ 40 h 1344"/>
              <a:gd name="T12" fmla="*/ 40 w 1344"/>
              <a:gd name="T13" fmla="*/ 672 h 1344"/>
              <a:gd name="T14" fmla="*/ 672 w 1344"/>
              <a:gd name="T15" fmla="*/ 1304 h 1344"/>
              <a:gd name="T16" fmla="*/ 1304 w 1344"/>
              <a:gd name="T17" fmla="*/ 672 h 1344"/>
              <a:gd name="T18" fmla="*/ 672 w 1344"/>
              <a:gd name="T19" fmla="*/ 40 h 1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44" h="1344">
                <a:moveTo>
                  <a:pt x="672" y="1344"/>
                </a:moveTo>
                <a:cubicBezTo>
                  <a:pt x="301" y="1344"/>
                  <a:pt x="0" y="1042"/>
                  <a:pt x="0" y="672"/>
                </a:cubicBezTo>
                <a:cubicBezTo>
                  <a:pt x="0" y="301"/>
                  <a:pt x="301" y="0"/>
                  <a:pt x="672" y="0"/>
                </a:cubicBezTo>
                <a:cubicBezTo>
                  <a:pt x="1043" y="0"/>
                  <a:pt x="1344" y="301"/>
                  <a:pt x="1344" y="672"/>
                </a:cubicBezTo>
                <a:cubicBezTo>
                  <a:pt x="1344" y="1042"/>
                  <a:pt x="1043" y="1344"/>
                  <a:pt x="672" y="1344"/>
                </a:cubicBezTo>
                <a:close/>
                <a:moveTo>
                  <a:pt x="672" y="40"/>
                </a:moveTo>
                <a:cubicBezTo>
                  <a:pt x="324" y="40"/>
                  <a:pt x="40" y="323"/>
                  <a:pt x="40" y="672"/>
                </a:cubicBezTo>
                <a:cubicBezTo>
                  <a:pt x="40" y="1020"/>
                  <a:pt x="324" y="1304"/>
                  <a:pt x="672" y="1304"/>
                </a:cubicBezTo>
                <a:cubicBezTo>
                  <a:pt x="1020" y="1304"/>
                  <a:pt x="1304" y="1020"/>
                  <a:pt x="1304" y="672"/>
                </a:cubicBezTo>
                <a:cubicBezTo>
                  <a:pt x="1304" y="323"/>
                  <a:pt x="1020" y="40"/>
                  <a:pt x="672" y="40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iṥḷïḑê"/>
          <p:cNvSpPr/>
          <p:nvPr/>
        </p:nvSpPr>
        <p:spPr bwMode="auto">
          <a:xfrm>
            <a:off x="4858866" y="2438747"/>
            <a:ext cx="2609850" cy="2609850"/>
          </a:xfrm>
          <a:custGeom>
            <a:avLst/>
            <a:gdLst>
              <a:gd name="T0" fmla="*/ 411 w 822"/>
              <a:gd name="T1" fmla="*/ 822 h 822"/>
              <a:gd name="T2" fmla="*/ 0 w 822"/>
              <a:gd name="T3" fmla="*/ 411 h 822"/>
              <a:gd name="T4" fmla="*/ 411 w 822"/>
              <a:gd name="T5" fmla="*/ 0 h 822"/>
              <a:gd name="T6" fmla="*/ 822 w 822"/>
              <a:gd name="T7" fmla="*/ 411 h 822"/>
              <a:gd name="T8" fmla="*/ 411 w 822"/>
              <a:gd name="T9" fmla="*/ 822 h 822"/>
              <a:gd name="T10" fmla="*/ 411 w 822"/>
              <a:gd name="T11" fmla="*/ 40 h 822"/>
              <a:gd name="T12" fmla="*/ 40 w 822"/>
              <a:gd name="T13" fmla="*/ 411 h 822"/>
              <a:gd name="T14" fmla="*/ 411 w 822"/>
              <a:gd name="T15" fmla="*/ 782 h 822"/>
              <a:gd name="T16" fmla="*/ 782 w 822"/>
              <a:gd name="T17" fmla="*/ 411 h 822"/>
              <a:gd name="T18" fmla="*/ 411 w 822"/>
              <a:gd name="T19" fmla="*/ 40 h 8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22" h="822">
                <a:moveTo>
                  <a:pt x="411" y="822"/>
                </a:moveTo>
                <a:cubicBezTo>
                  <a:pt x="184" y="822"/>
                  <a:pt x="0" y="638"/>
                  <a:pt x="0" y="411"/>
                </a:cubicBezTo>
                <a:cubicBezTo>
                  <a:pt x="0" y="184"/>
                  <a:pt x="184" y="0"/>
                  <a:pt x="411" y="0"/>
                </a:cubicBezTo>
                <a:cubicBezTo>
                  <a:pt x="638" y="0"/>
                  <a:pt x="822" y="184"/>
                  <a:pt x="822" y="411"/>
                </a:cubicBezTo>
                <a:cubicBezTo>
                  <a:pt x="822" y="638"/>
                  <a:pt x="638" y="822"/>
                  <a:pt x="411" y="822"/>
                </a:cubicBezTo>
                <a:close/>
                <a:moveTo>
                  <a:pt x="411" y="40"/>
                </a:moveTo>
                <a:cubicBezTo>
                  <a:pt x="206" y="40"/>
                  <a:pt x="40" y="206"/>
                  <a:pt x="40" y="411"/>
                </a:cubicBezTo>
                <a:cubicBezTo>
                  <a:pt x="40" y="616"/>
                  <a:pt x="206" y="782"/>
                  <a:pt x="411" y="782"/>
                </a:cubicBezTo>
                <a:cubicBezTo>
                  <a:pt x="616" y="782"/>
                  <a:pt x="782" y="616"/>
                  <a:pt x="782" y="411"/>
                </a:cubicBezTo>
                <a:cubicBezTo>
                  <a:pt x="782" y="206"/>
                  <a:pt x="616" y="40"/>
                  <a:pt x="411" y="40"/>
                </a:cubicBezTo>
                <a:close/>
              </a:path>
            </a:pathLst>
          </a:custGeom>
          <a:solidFill>
            <a:schemeClr val="bg1">
              <a:alpha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íşļîďé"/>
          <p:cNvSpPr/>
          <p:nvPr/>
        </p:nvSpPr>
        <p:spPr bwMode="auto">
          <a:xfrm>
            <a:off x="4442941" y="2022822"/>
            <a:ext cx="3441700" cy="3438525"/>
          </a:xfrm>
          <a:custGeom>
            <a:avLst/>
            <a:gdLst>
              <a:gd name="T0" fmla="*/ 542 w 1084"/>
              <a:gd name="T1" fmla="*/ 1083 h 1083"/>
              <a:gd name="T2" fmla="*/ 0 w 1084"/>
              <a:gd name="T3" fmla="*/ 542 h 1083"/>
              <a:gd name="T4" fmla="*/ 542 w 1084"/>
              <a:gd name="T5" fmla="*/ 0 h 1083"/>
              <a:gd name="T6" fmla="*/ 1084 w 1084"/>
              <a:gd name="T7" fmla="*/ 542 h 1083"/>
              <a:gd name="T8" fmla="*/ 542 w 1084"/>
              <a:gd name="T9" fmla="*/ 1083 h 1083"/>
              <a:gd name="T10" fmla="*/ 542 w 1084"/>
              <a:gd name="T11" fmla="*/ 40 h 1083"/>
              <a:gd name="T12" fmla="*/ 40 w 1084"/>
              <a:gd name="T13" fmla="*/ 542 h 1083"/>
              <a:gd name="T14" fmla="*/ 542 w 1084"/>
              <a:gd name="T15" fmla="*/ 1043 h 1083"/>
              <a:gd name="T16" fmla="*/ 1044 w 1084"/>
              <a:gd name="T17" fmla="*/ 542 h 1083"/>
              <a:gd name="T18" fmla="*/ 542 w 1084"/>
              <a:gd name="T19" fmla="*/ 40 h 10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084" h="1083">
                <a:moveTo>
                  <a:pt x="542" y="1083"/>
                </a:moveTo>
                <a:cubicBezTo>
                  <a:pt x="243" y="1083"/>
                  <a:pt x="0" y="841"/>
                  <a:pt x="0" y="542"/>
                </a:cubicBezTo>
                <a:cubicBezTo>
                  <a:pt x="0" y="243"/>
                  <a:pt x="243" y="0"/>
                  <a:pt x="542" y="0"/>
                </a:cubicBezTo>
                <a:cubicBezTo>
                  <a:pt x="841" y="0"/>
                  <a:pt x="1084" y="243"/>
                  <a:pt x="1084" y="542"/>
                </a:cubicBezTo>
                <a:cubicBezTo>
                  <a:pt x="1084" y="841"/>
                  <a:pt x="841" y="1083"/>
                  <a:pt x="542" y="1083"/>
                </a:cubicBezTo>
                <a:close/>
                <a:moveTo>
                  <a:pt x="542" y="40"/>
                </a:moveTo>
                <a:cubicBezTo>
                  <a:pt x="265" y="40"/>
                  <a:pt x="40" y="265"/>
                  <a:pt x="40" y="542"/>
                </a:cubicBezTo>
                <a:cubicBezTo>
                  <a:pt x="40" y="818"/>
                  <a:pt x="265" y="1043"/>
                  <a:pt x="542" y="1043"/>
                </a:cubicBezTo>
                <a:cubicBezTo>
                  <a:pt x="819" y="1043"/>
                  <a:pt x="1044" y="818"/>
                  <a:pt x="1044" y="542"/>
                </a:cubicBezTo>
                <a:cubicBezTo>
                  <a:pt x="1044" y="265"/>
                  <a:pt x="819" y="40"/>
                  <a:pt x="542" y="40"/>
                </a:cubicBez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íśļiḋé"/>
          <p:cNvSpPr txBox="1"/>
          <p:nvPr/>
        </p:nvSpPr>
        <p:spPr>
          <a:xfrm>
            <a:off x="5532797" y="3262643"/>
            <a:ext cx="47645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dirty="0">
                <a:cs typeface="+mn-ea"/>
                <a:sym typeface="+mn-lt"/>
              </a:rPr>
              <a:t>1</a:t>
            </a:r>
            <a:endParaRPr lang="en-US" sz="2000" b="1" dirty="0">
              <a:cs typeface="+mn-ea"/>
              <a:sym typeface="+mn-lt"/>
            </a:endParaRPr>
          </a:p>
        </p:txBody>
      </p:sp>
      <p:sp>
        <p:nvSpPr>
          <p:cNvPr id="12" name="î$ḻîḓè"/>
          <p:cNvSpPr/>
          <p:nvPr/>
        </p:nvSpPr>
        <p:spPr bwMode="auto">
          <a:xfrm>
            <a:off x="4158439" y="2132856"/>
            <a:ext cx="1913928" cy="1611878"/>
          </a:xfrm>
          <a:custGeom>
            <a:avLst/>
            <a:gdLst>
              <a:gd name="T0" fmla="*/ 663 w 678"/>
              <a:gd name="T1" fmla="*/ 379 h 571"/>
              <a:gd name="T2" fmla="*/ 586 w 678"/>
              <a:gd name="T3" fmla="*/ 334 h 571"/>
              <a:gd name="T4" fmla="*/ 556 w 678"/>
              <a:gd name="T5" fmla="*/ 334 h 571"/>
              <a:gd name="T6" fmla="*/ 504 w 678"/>
              <a:gd name="T7" fmla="*/ 364 h 571"/>
              <a:gd name="T8" fmla="*/ 474 w 678"/>
              <a:gd name="T9" fmla="*/ 364 h 571"/>
              <a:gd name="T10" fmla="*/ 454 w 678"/>
              <a:gd name="T11" fmla="*/ 352 h 571"/>
              <a:gd name="T12" fmla="*/ 439 w 678"/>
              <a:gd name="T13" fmla="*/ 326 h 571"/>
              <a:gd name="T14" fmla="*/ 439 w 678"/>
              <a:gd name="T15" fmla="*/ 150 h 571"/>
              <a:gd name="T16" fmla="*/ 414 w 678"/>
              <a:gd name="T17" fmla="*/ 106 h 571"/>
              <a:gd name="T18" fmla="*/ 244 w 678"/>
              <a:gd name="T19" fmla="*/ 9 h 571"/>
              <a:gd name="T20" fmla="*/ 194 w 678"/>
              <a:gd name="T21" fmla="*/ 9 h 571"/>
              <a:gd name="T22" fmla="*/ 25 w 678"/>
              <a:gd name="T23" fmla="*/ 106 h 571"/>
              <a:gd name="T24" fmla="*/ 0 w 678"/>
              <a:gd name="T25" fmla="*/ 150 h 571"/>
              <a:gd name="T26" fmla="*/ 0 w 678"/>
              <a:gd name="T27" fmla="*/ 345 h 571"/>
              <a:gd name="T28" fmla="*/ 25 w 678"/>
              <a:gd name="T29" fmla="*/ 388 h 571"/>
              <a:gd name="T30" fmla="*/ 194 w 678"/>
              <a:gd name="T31" fmla="*/ 486 h 571"/>
              <a:gd name="T32" fmla="*/ 244 w 678"/>
              <a:gd name="T33" fmla="*/ 486 h 571"/>
              <a:gd name="T34" fmla="*/ 397 w 678"/>
              <a:gd name="T35" fmla="*/ 398 h 571"/>
              <a:gd name="T36" fmla="*/ 427 w 678"/>
              <a:gd name="T37" fmla="*/ 398 h 571"/>
              <a:gd name="T38" fmla="*/ 448 w 678"/>
              <a:gd name="T39" fmla="*/ 410 h 571"/>
              <a:gd name="T40" fmla="*/ 463 w 678"/>
              <a:gd name="T41" fmla="*/ 436 h 571"/>
              <a:gd name="T42" fmla="*/ 463 w 678"/>
              <a:gd name="T43" fmla="*/ 495 h 571"/>
              <a:gd name="T44" fmla="*/ 478 w 678"/>
              <a:gd name="T45" fmla="*/ 521 h 571"/>
              <a:gd name="T46" fmla="*/ 556 w 678"/>
              <a:gd name="T47" fmla="*/ 566 h 571"/>
              <a:gd name="T48" fmla="*/ 586 w 678"/>
              <a:gd name="T49" fmla="*/ 566 h 571"/>
              <a:gd name="T50" fmla="*/ 663 w 678"/>
              <a:gd name="T51" fmla="*/ 521 h 571"/>
              <a:gd name="T52" fmla="*/ 678 w 678"/>
              <a:gd name="T53" fmla="*/ 495 h 571"/>
              <a:gd name="T54" fmla="*/ 678 w 678"/>
              <a:gd name="T55" fmla="*/ 405 h 571"/>
              <a:gd name="T56" fmla="*/ 663 w 678"/>
              <a:gd name="T57" fmla="*/ 379 h 571"/>
              <a:gd name="T58" fmla="*/ 571 w 678"/>
              <a:gd name="T59" fmla="*/ 514 h 571"/>
              <a:gd name="T60" fmla="*/ 506 w 678"/>
              <a:gd name="T61" fmla="*/ 450 h 571"/>
              <a:gd name="T62" fmla="*/ 571 w 678"/>
              <a:gd name="T63" fmla="*/ 386 h 571"/>
              <a:gd name="T64" fmla="*/ 635 w 678"/>
              <a:gd name="T65" fmla="*/ 450 h 571"/>
              <a:gd name="T66" fmla="*/ 571 w 678"/>
              <a:gd name="T67" fmla="*/ 514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78" h="571">
                <a:moveTo>
                  <a:pt x="663" y="379"/>
                </a:moveTo>
                <a:cubicBezTo>
                  <a:pt x="586" y="334"/>
                  <a:pt x="586" y="334"/>
                  <a:pt x="586" y="334"/>
                </a:cubicBezTo>
                <a:cubicBezTo>
                  <a:pt x="576" y="329"/>
                  <a:pt x="565" y="329"/>
                  <a:pt x="556" y="334"/>
                </a:cubicBezTo>
                <a:cubicBezTo>
                  <a:pt x="504" y="364"/>
                  <a:pt x="504" y="364"/>
                  <a:pt x="504" y="364"/>
                </a:cubicBezTo>
                <a:cubicBezTo>
                  <a:pt x="495" y="369"/>
                  <a:pt x="483" y="369"/>
                  <a:pt x="474" y="364"/>
                </a:cubicBezTo>
                <a:cubicBezTo>
                  <a:pt x="454" y="352"/>
                  <a:pt x="454" y="352"/>
                  <a:pt x="454" y="352"/>
                </a:cubicBezTo>
                <a:cubicBezTo>
                  <a:pt x="444" y="346"/>
                  <a:pt x="439" y="337"/>
                  <a:pt x="439" y="326"/>
                </a:cubicBezTo>
                <a:cubicBezTo>
                  <a:pt x="439" y="150"/>
                  <a:pt x="439" y="150"/>
                  <a:pt x="439" y="150"/>
                </a:cubicBezTo>
                <a:cubicBezTo>
                  <a:pt x="439" y="132"/>
                  <a:pt x="429" y="115"/>
                  <a:pt x="414" y="106"/>
                </a:cubicBezTo>
                <a:cubicBezTo>
                  <a:pt x="244" y="9"/>
                  <a:pt x="244" y="9"/>
                  <a:pt x="244" y="9"/>
                </a:cubicBezTo>
                <a:cubicBezTo>
                  <a:pt x="229" y="0"/>
                  <a:pt x="210" y="0"/>
                  <a:pt x="194" y="9"/>
                </a:cubicBezTo>
                <a:cubicBezTo>
                  <a:pt x="25" y="106"/>
                  <a:pt x="25" y="106"/>
                  <a:pt x="25" y="106"/>
                </a:cubicBezTo>
                <a:cubicBezTo>
                  <a:pt x="10" y="115"/>
                  <a:pt x="0" y="132"/>
                  <a:pt x="0" y="150"/>
                </a:cubicBezTo>
                <a:cubicBezTo>
                  <a:pt x="0" y="345"/>
                  <a:pt x="0" y="345"/>
                  <a:pt x="0" y="345"/>
                </a:cubicBezTo>
                <a:cubicBezTo>
                  <a:pt x="0" y="363"/>
                  <a:pt x="10" y="379"/>
                  <a:pt x="25" y="388"/>
                </a:cubicBezTo>
                <a:cubicBezTo>
                  <a:pt x="194" y="486"/>
                  <a:pt x="194" y="486"/>
                  <a:pt x="194" y="486"/>
                </a:cubicBezTo>
                <a:cubicBezTo>
                  <a:pt x="210" y="495"/>
                  <a:pt x="229" y="495"/>
                  <a:pt x="244" y="486"/>
                </a:cubicBezTo>
                <a:cubicBezTo>
                  <a:pt x="397" y="398"/>
                  <a:pt x="397" y="398"/>
                  <a:pt x="397" y="398"/>
                </a:cubicBezTo>
                <a:cubicBezTo>
                  <a:pt x="406" y="392"/>
                  <a:pt x="418" y="392"/>
                  <a:pt x="427" y="398"/>
                </a:cubicBezTo>
                <a:cubicBezTo>
                  <a:pt x="448" y="410"/>
                  <a:pt x="448" y="410"/>
                  <a:pt x="448" y="410"/>
                </a:cubicBezTo>
                <a:cubicBezTo>
                  <a:pt x="457" y="415"/>
                  <a:pt x="463" y="425"/>
                  <a:pt x="463" y="436"/>
                </a:cubicBezTo>
                <a:cubicBezTo>
                  <a:pt x="463" y="495"/>
                  <a:pt x="463" y="495"/>
                  <a:pt x="463" y="495"/>
                </a:cubicBezTo>
                <a:cubicBezTo>
                  <a:pt x="463" y="506"/>
                  <a:pt x="468" y="515"/>
                  <a:pt x="478" y="521"/>
                </a:cubicBezTo>
                <a:cubicBezTo>
                  <a:pt x="556" y="566"/>
                  <a:pt x="556" y="566"/>
                  <a:pt x="556" y="566"/>
                </a:cubicBezTo>
                <a:cubicBezTo>
                  <a:pt x="565" y="571"/>
                  <a:pt x="576" y="571"/>
                  <a:pt x="586" y="566"/>
                </a:cubicBezTo>
                <a:cubicBezTo>
                  <a:pt x="663" y="521"/>
                  <a:pt x="663" y="521"/>
                  <a:pt x="663" y="521"/>
                </a:cubicBezTo>
                <a:cubicBezTo>
                  <a:pt x="673" y="515"/>
                  <a:pt x="678" y="506"/>
                  <a:pt x="678" y="495"/>
                </a:cubicBezTo>
                <a:cubicBezTo>
                  <a:pt x="678" y="405"/>
                  <a:pt x="678" y="405"/>
                  <a:pt x="678" y="405"/>
                </a:cubicBezTo>
                <a:cubicBezTo>
                  <a:pt x="678" y="394"/>
                  <a:pt x="673" y="384"/>
                  <a:pt x="663" y="379"/>
                </a:cubicBezTo>
                <a:close/>
                <a:moveTo>
                  <a:pt x="571" y="514"/>
                </a:moveTo>
                <a:cubicBezTo>
                  <a:pt x="535" y="514"/>
                  <a:pt x="506" y="485"/>
                  <a:pt x="506" y="450"/>
                </a:cubicBezTo>
                <a:cubicBezTo>
                  <a:pt x="506" y="414"/>
                  <a:pt x="535" y="386"/>
                  <a:pt x="571" y="386"/>
                </a:cubicBezTo>
                <a:cubicBezTo>
                  <a:pt x="606" y="386"/>
                  <a:pt x="635" y="414"/>
                  <a:pt x="635" y="450"/>
                </a:cubicBezTo>
                <a:cubicBezTo>
                  <a:pt x="635" y="485"/>
                  <a:pt x="606" y="514"/>
                  <a:pt x="571" y="514"/>
                </a:cubicBezTo>
                <a:close/>
              </a:path>
            </a:pathLst>
          </a:custGeom>
          <a:solidFill>
            <a:srgbClr val="6F2923"/>
          </a:solidFill>
          <a:ln>
            <a:noFill/>
          </a:ln>
        </p:spPr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íŝḷîḓe"/>
          <p:cNvSpPr/>
          <p:nvPr/>
        </p:nvSpPr>
        <p:spPr bwMode="auto">
          <a:xfrm>
            <a:off x="4522593" y="2590740"/>
            <a:ext cx="510945" cy="51376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ïSḷiḍê"/>
          <p:cNvSpPr/>
          <p:nvPr/>
        </p:nvSpPr>
        <p:spPr bwMode="auto">
          <a:xfrm>
            <a:off x="4663739" y="2692364"/>
            <a:ext cx="225832" cy="327457"/>
          </a:xfrm>
          <a:custGeom>
            <a:avLst/>
            <a:gdLst>
              <a:gd name="T0" fmla="*/ 22 w 80"/>
              <a:gd name="T1" fmla="*/ 90 h 116"/>
              <a:gd name="T2" fmla="*/ 23 w 80"/>
              <a:gd name="T3" fmla="*/ 95 h 116"/>
              <a:gd name="T4" fmla="*/ 40 w 80"/>
              <a:gd name="T5" fmla="*/ 99 h 116"/>
              <a:gd name="T6" fmla="*/ 58 w 80"/>
              <a:gd name="T7" fmla="*/ 96 h 116"/>
              <a:gd name="T8" fmla="*/ 59 w 80"/>
              <a:gd name="T9" fmla="*/ 90 h 116"/>
              <a:gd name="T10" fmla="*/ 40 w 80"/>
              <a:gd name="T11" fmla="*/ 93 h 116"/>
              <a:gd name="T12" fmla="*/ 22 w 80"/>
              <a:gd name="T13" fmla="*/ 90 h 116"/>
              <a:gd name="T14" fmla="*/ 40 w 80"/>
              <a:gd name="T15" fmla="*/ 0 h 116"/>
              <a:gd name="T16" fmla="*/ 0 w 80"/>
              <a:gd name="T17" fmla="*/ 40 h 116"/>
              <a:gd name="T18" fmla="*/ 20 w 80"/>
              <a:gd name="T19" fmla="*/ 74 h 116"/>
              <a:gd name="T20" fmla="*/ 21 w 80"/>
              <a:gd name="T21" fmla="*/ 84 h 116"/>
              <a:gd name="T22" fmla="*/ 40 w 80"/>
              <a:gd name="T23" fmla="*/ 88 h 116"/>
              <a:gd name="T24" fmla="*/ 60 w 80"/>
              <a:gd name="T25" fmla="*/ 84 h 116"/>
              <a:gd name="T26" fmla="*/ 61 w 80"/>
              <a:gd name="T27" fmla="*/ 74 h 116"/>
              <a:gd name="T28" fmla="*/ 80 w 80"/>
              <a:gd name="T29" fmla="*/ 40 h 116"/>
              <a:gd name="T30" fmla="*/ 40 w 80"/>
              <a:gd name="T31" fmla="*/ 0 h 116"/>
              <a:gd name="T32" fmla="*/ 55 w 80"/>
              <a:gd name="T33" fmla="*/ 70 h 116"/>
              <a:gd name="T34" fmla="*/ 54 w 80"/>
              <a:gd name="T35" fmla="*/ 79 h 116"/>
              <a:gd name="T36" fmla="*/ 40 w 80"/>
              <a:gd name="T37" fmla="*/ 81 h 116"/>
              <a:gd name="T38" fmla="*/ 27 w 80"/>
              <a:gd name="T39" fmla="*/ 79 h 116"/>
              <a:gd name="T40" fmla="*/ 26 w 80"/>
              <a:gd name="T41" fmla="*/ 70 h 116"/>
              <a:gd name="T42" fmla="*/ 8 w 80"/>
              <a:gd name="T43" fmla="*/ 40 h 116"/>
              <a:gd name="T44" fmla="*/ 40 w 80"/>
              <a:gd name="T45" fmla="*/ 7 h 116"/>
              <a:gd name="T46" fmla="*/ 73 w 80"/>
              <a:gd name="T47" fmla="*/ 40 h 116"/>
              <a:gd name="T48" fmla="*/ 55 w 80"/>
              <a:gd name="T49" fmla="*/ 70 h 116"/>
              <a:gd name="T50" fmla="*/ 24 w 80"/>
              <a:gd name="T51" fmla="*/ 101 h 116"/>
              <a:gd name="T52" fmla="*/ 24 w 80"/>
              <a:gd name="T53" fmla="*/ 107 h 116"/>
              <a:gd name="T54" fmla="*/ 30 w 80"/>
              <a:gd name="T55" fmla="*/ 110 h 116"/>
              <a:gd name="T56" fmla="*/ 30 w 80"/>
              <a:gd name="T57" fmla="*/ 114 h 116"/>
              <a:gd name="T58" fmla="*/ 40 w 80"/>
              <a:gd name="T59" fmla="*/ 116 h 116"/>
              <a:gd name="T60" fmla="*/ 51 w 80"/>
              <a:gd name="T61" fmla="*/ 114 h 116"/>
              <a:gd name="T62" fmla="*/ 51 w 80"/>
              <a:gd name="T63" fmla="*/ 110 h 116"/>
              <a:gd name="T64" fmla="*/ 56 w 80"/>
              <a:gd name="T65" fmla="*/ 107 h 116"/>
              <a:gd name="T66" fmla="*/ 57 w 80"/>
              <a:gd name="T67" fmla="*/ 101 h 116"/>
              <a:gd name="T68" fmla="*/ 40 w 80"/>
              <a:gd name="T69" fmla="*/ 104 h 116"/>
              <a:gd name="T70" fmla="*/ 24 w 80"/>
              <a:gd name="T71" fmla="*/ 101 h 116"/>
              <a:gd name="T72" fmla="*/ 49 w 80"/>
              <a:gd name="T73" fmla="*/ 55 h 116"/>
              <a:gd name="T74" fmla="*/ 40 w 80"/>
              <a:gd name="T75" fmla="*/ 39 h 116"/>
              <a:gd name="T76" fmla="*/ 32 w 80"/>
              <a:gd name="T77" fmla="*/ 55 h 116"/>
              <a:gd name="T78" fmla="*/ 28 w 80"/>
              <a:gd name="T79" fmla="*/ 47 h 116"/>
              <a:gd name="T80" fmla="*/ 22 w 80"/>
              <a:gd name="T81" fmla="*/ 50 h 116"/>
              <a:gd name="T82" fmla="*/ 31 w 80"/>
              <a:gd name="T83" fmla="*/ 69 h 116"/>
              <a:gd name="T84" fmla="*/ 40 w 80"/>
              <a:gd name="T85" fmla="*/ 52 h 116"/>
              <a:gd name="T86" fmla="*/ 50 w 80"/>
              <a:gd name="T87" fmla="*/ 69 h 116"/>
              <a:gd name="T88" fmla="*/ 59 w 80"/>
              <a:gd name="T89" fmla="*/ 50 h 116"/>
              <a:gd name="T90" fmla="*/ 53 w 80"/>
              <a:gd name="T91" fmla="*/ 47 h 116"/>
              <a:gd name="T92" fmla="*/ 49 w 80"/>
              <a:gd name="T93" fmla="*/ 55 h 116"/>
              <a:gd name="T94" fmla="*/ 40 w 80"/>
              <a:gd name="T95" fmla="*/ 17 h 116"/>
              <a:gd name="T96" fmla="*/ 43 w 80"/>
              <a:gd name="T97" fmla="*/ 14 h 116"/>
              <a:gd name="T98" fmla="*/ 40 w 80"/>
              <a:gd name="T99" fmla="*/ 12 h 116"/>
              <a:gd name="T100" fmla="*/ 13 w 80"/>
              <a:gd name="T101" fmla="*/ 40 h 116"/>
              <a:gd name="T102" fmla="*/ 15 w 80"/>
              <a:gd name="T103" fmla="*/ 42 h 116"/>
              <a:gd name="T104" fmla="*/ 17 w 80"/>
              <a:gd name="T105" fmla="*/ 40 h 116"/>
              <a:gd name="T106" fmla="*/ 40 w 80"/>
              <a:gd name="T107" fmla="*/ 17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80" h="116">
                <a:moveTo>
                  <a:pt x="22" y="90"/>
                </a:moveTo>
                <a:cubicBezTo>
                  <a:pt x="23" y="95"/>
                  <a:pt x="23" y="95"/>
                  <a:pt x="23" y="95"/>
                </a:cubicBezTo>
                <a:cubicBezTo>
                  <a:pt x="28" y="98"/>
                  <a:pt x="34" y="99"/>
                  <a:pt x="40" y="99"/>
                </a:cubicBezTo>
                <a:cubicBezTo>
                  <a:pt x="47" y="99"/>
                  <a:pt x="53" y="98"/>
                  <a:pt x="58" y="96"/>
                </a:cubicBezTo>
                <a:cubicBezTo>
                  <a:pt x="59" y="90"/>
                  <a:pt x="59" y="90"/>
                  <a:pt x="59" y="90"/>
                </a:cubicBezTo>
                <a:cubicBezTo>
                  <a:pt x="53" y="92"/>
                  <a:pt x="47" y="93"/>
                  <a:pt x="40" y="93"/>
                </a:cubicBezTo>
                <a:cubicBezTo>
                  <a:pt x="34" y="93"/>
                  <a:pt x="28" y="92"/>
                  <a:pt x="22" y="90"/>
                </a:cubicBezTo>
                <a:close/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55"/>
                  <a:pt x="8" y="67"/>
                  <a:pt x="20" y="74"/>
                </a:cubicBezTo>
                <a:cubicBezTo>
                  <a:pt x="21" y="84"/>
                  <a:pt x="21" y="84"/>
                  <a:pt x="21" y="84"/>
                </a:cubicBezTo>
                <a:cubicBezTo>
                  <a:pt x="27" y="87"/>
                  <a:pt x="33" y="88"/>
                  <a:pt x="40" y="88"/>
                </a:cubicBezTo>
                <a:cubicBezTo>
                  <a:pt x="47" y="88"/>
                  <a:pt x="54" y="87"/>
                  <a:pt x="60" y="84"/>
                </a:cubicBezTo>
                <a:cubicBezTo>
                  <a:pt x="61" y="74"/>
                  <a:pt x="61" y="74"/>
                  <a:pt x="61" y="74"/>
                </a:cubicBezTo>
                <a:cubicBezTo>
                  <a:pt x="73" y="67"/>
                  <a:pt x="80" y="55"/>
                  <a:pt x="80" y="40"/>
                </a:cubicBezTo>
                <a:cubicBezTo>
                  <a:pt x="80" y="18"/>
                  <a:pt x="63" y="0"/>
                  <a:pt x="40" y="0"/>
                </a:cubicBezTo>
                <a:close/>
                <a:moveTo>
                  <a:pt x="55" y="70"/>
                </a:moveTo>
                <a:cubicBezTo>
                  <a:pt x="54" y="79"/>
                  <a:pt x="54" y="79"/>
                  <a:pt x="54" y="79"/>
                </a:cubicBezTo>
                <a:cubicBezTo>
                  <a:pt x="54" y="79"/>
                  <a:pt x="51" y="81"/>
                  <a:pt x="40" y="81"/>
                </a:cubicBezTo>
                <a:cubicBezTo>
                  <a:pt x="30" y="81"/>
                  <a:pt x="27" y="79"/>
                  <a:pt x="27" y="79"/>
                </a:cubicBezTo>
                <a:cubicBezTo>
                  <a:pt x="26" y="70"/>
                  <a:pt x="26" y="70"/>
                  <a:pt x="26" y="70"/>
                </a:cubicBezTo>
                <a:cubicBezTo>
                  <a:pt x="15" y="64"/>
                  <a:pt x="8" y="53"/>
                  <a:pt x="8" y="40"/>
                </a:cubicBezTo>
                <a:cubicBezTo>
                  <a:pt x="8" y="22"/>
                  <a:pt x="22" y="7"/>
                  <a:pt x="40" y="7"/>
                </a:cubicBezTo>
                <a:cubicBezTo>
                  <a:pt x="59" y="7"/>
                  <a:pt x="73" y="22"/>
                  <a:pt x="73" y="40"/>
                </a:cubicBezTo>
                <a:cubicBezTo>
                  <a:pt x="73" y="53"/>
                  <a:pt x="66" y="64"/>
                  <a:pt x="55" y="70"/>
                </a:cubicBezTo>
                <a:close/>
                <a:moveTo>
                  <a:pt x="24" y="101"/>
                </a:moveTo>
                <a:cubicBezTo>
                  <a:pt x="24" y="107"/>
                  <a:pt x="24" y="107"/>
                  <a:pt x="24" y="107"/>
                </a:cubicBezTo>
                <a:cubicBezTo>
                  <a:pt x="24" y="107"/>
                  <a:pt x="26" y="109"/>
                  <a:pt x="30" y="110"/>
                </a:cubicBezTo>
                <a:cubicBezTo>
                  <a:pt x="30" y="114"/>
                  <a:pt x="30" y="114"/>
                  <a:pt x="30" y="114"/>
                </a:cubicBezTo>
                <a:cubicBezTo>
                  <a:pt x="30" y="114"/>
                  <a:pt x="33" y="116"/>
                  <a:pt x="40" y="116"/>
                </a:cubicBezTo>
                <a:cubicBezTo>
                  <a:pt x="48" y="116"/>
                  <a:pt x="51" y="114"/>
                  <a:pt x="51" y="114"/>
                </a:cubicBezTo>
                <a:cubicBezTo>
                  <a:pt x="51" y="110"/>
                  <a:pt x="51" y="110"/>
                  <a:pt x="51" y="110"/>
                </a:cubicBezTo>
                <a:cubicBezTo>
                  <a:pt x="55" y="109"/>
                  <a:pt x="56" y="107"/>
                  <a:pt x="56" y="107"/>
                </a:cubicBezTo>
                <a:cubicBezTo>
                  <a:pt x="57" y="101"/>
                  <a:pt x="57" y="101"/>
                  <a:pt x="57" y="101"/>
                </a:cubicBezTo>
                <a:cubicBezTo>
                  <a:pt x="52" y="103"/>
                  <a:pt x="46" y="104"/>
                  <a:pt x="40" y="104"/>
                </a:cubicBezTo>
                <a:cubicBezTo>
                  <a:pt x="34" y="104"/>
                  <a:pt x="29" y="103"/>
                  <a:pt x="24" y="101"/>
                </a:cubicBezTo>
                <a:close/>
                <a:moveTo>
                  <a:pt x="49" y="55"/>
                </a:moveTo>
                <a:cubicBezTo>
                  <a:pt x="40" y="39"/>
                  <a:pt x="40" y="39"/>
                  <a:pt x="40" y="39"/>
                </a:cubicBezTo>
                <a:cubicBezTo>
                  <a:pt x="32" y="55"/>
                  <a:pt x="32" y="55"/>
                  <a:pt x="32" y="55"/>
                </a:cubicBezTo>
                <a:cubicBezTo>
                  <a:pt x="28" y="47"/>
                  <a:pt x="28" y="47"/>
                  <a:pt x="28" y="47"/>
                </a:cubicBezTo>
                <a:cubicBezTo>
                  <a:pt x="22" y="50"/>
                  <a:pt x="22" y="50"/>
                  <a:pt x="22" y="50"/>
                </a:cubicBezTo>
                <a:cubicBezTo>
                  <a:pt x="31" y="69"/>
                  <a:pt x="31" y="69"/>
                  <a:pt x="31" y="69"/>
                </a:cubicBezTo>
                <a:cubicBezTo>
                  <a:pt x="40" y="52"/>
                  <a:pt x="40" y="52"/>
                  <a:pt x="40" y="52"/>
                </a:cubicBezTo>
                <a:cubicBezTo>
                  <a:pt x="50" y="69"/>
                  <a:pt x="50" y="69"/>
                  <a:pt x="50" y="69"/>
                </a:cubicBezTo>
                <a:cubicBezTo>
                  <a:pt x="59" y="50"/>
                  <a:pt x="59" y="50"/>
                  <a:pt x="59" y="50"/>
                </a:cubicBezTo>
                <a:cubicBezTo>
                  <a:pt x="53" y="47"/>
                  <a:pt x="53" y="47"/>
                  <a:pt x="53" y="47"/>
                </a:cubicBezTo>
                <a:lnTo>
                  <a:pt x="49" y="55"/>
                </a:lnTo>
                <a:close/>
                <a:moveTo>
                  <a:pt x="40" y="17"/>
                </a:moveTo>
                <a:cubicBezTo>
                  <a:pt x="42" y="17"/>
                  <a:pt x="43" y="16"/>
                  <a:pt x="43" y="14"/>
                </a:cubicBezTo>
                <a:cubicBezTo>
                  <a:pt x="43" y="13"/>
                  <a:pt x="42" y="12"/>
                  <a:pt x="40" y="12"/>
                </a:cubicBezTo>
                <a:cubicBezTo>
                  <a:pt x="25" y="12"/>
                  <a:pt x="13" y="25"/>
                  <a:pt x="13" y="40"/>
                </a:cubicBezTo>
                <a:cubicBezTo>
                  <a:pt x="13" y="41"/>
                  <a:pt x="14" y="42"/>
                  <a:pt x="15" y="42"/>
                </a:cubicBezTo>
                <a:cubicBezTo>
                  <a:pt x="16" y="42"/>
                  <a:pt x="17" y="41"/>
                  <a:pt x="17" y="40"/>
                </a:cubicBezTo>
                <a:cubicBezTo>
                  <a:pt x="17" y="27"/>
                  <a:pt x="27" y="17"/>
                  <a:pt x="40" y="17"/>
                </a:cubicBezTo>
                <a:close/>
              </a:path>
            </a:pathLst>
          </a:custGeom>
          <a:solidFill>
            <a:srgbClr val="6F292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5" name="iṣliḑé"/>
          <p:cNvSpPr txBox="1"/>
          <p:nvPr/>
        </p:nvSpPr>
        <p:spPr>
          <a:xfrm>
            <a:off x="6265736" y="3262643"/>
            <a:ext cx="47645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dirty="0">
                <a:cs typeface="+mn-ea"/>
                <a:sym typeface="+mn-lt"/>
              </a:rPr>
              <a:t>2</a:t>
            </a:r>
            <a:endParaRPr lang="en-US" sz="2000" b="1" dirty="0">
              <a:cs typeface="+mn-ea"/>
              <a:sym typeface="+mn-lt"/>
            </a:endParaRPr>
          </a:p>
        </p:txBody>
      </p:sp>
      <p:sp>
        <p:nvSpPr>
          <p:cNvPr id="16" name="iṣḷíďé"/>
          <p:cNvSpPr/>
          <p:nvPr/>
        </p:nvSpPr>
        <p:spPr bwMode="auto">
          <a:xfrm>
            <a:off x="6202221" y="2132856"/>
            <a:ext cx="1913928" cy="1611878"/>
          </a:xfrm>
          <a:custGeom>
            <a:avLst/>
            <a:gdLst>
              <a:gd name="T0" fmla="*/ 653 w 678"/>
              <a:gd name="T1" fmla="*/ 106 h 571"/>
              <a:gd name="T2" fmla="*/ 484 w 678"/>
              <a:gd name="T3" fmla="*/ 9 h 571"/>
              <a:gd name="T4" fmla="*/ 434 w 678"/>
              <a:gd name="T5" fmla="*/ 9 h 571"/>
              <a:gd name="T6" fmla="*/ 264 w 678"/>
              <a:gd name="T7" fmla="*/ 106 h 571"/>
              <a:gd name="T8" fmla="*/ 239 w 678"/>
              <a:gd name="T9" fmla="*/ 150 h 571"/>
              <a:gd name="T10" fmla="*/ 239 w 678"/>
              <a:gd name="T11" fmla="*/ 326 h 571"/>
              <a:gd name="T12" fmla="*/ 224 w 678"/>
              <a:gd name="T13" fmla="*/ 352 h 571"/>
              <a:gd name="T14" fmla="*/ 204 w 678"/>
              <a:gd name="T15" fmla="*/ 364 h 571"/>
              <a:gd name="T16" fmla="*/ 174 w 678"/>
              <a:gd name="T17" fmla="*/ 364 h 571"/>
              <a:gd name="T18" fmla="*/ 122 w 678"/>
              <a:gd name="T19" fmla="*/ 334 h 571"/>
              <a:gd name="T20" fmla="*/ 92 w 678"/>
              <a:gd name="T21" fmla="*/ 334 h 571"/>
              <a:gd name="T22" fmla="*/ 15 w 678"/>
              <a:gd name="T23" fmla="*/ 379 h 571"/>
              <a:gd name="T24" fmla="*/ 0 w 678"/>
              <a:gd name="T25" fmla="*/ 405 h 571"/>
              <a:gd name="T26" fmla="*/ 0 w 678"/>
              <a:gd name="T27" fmla="*/ 495 h 571"/>
              <a:gd name="T28" fmla="*/ 15 w 678"/>
              <a:gd name="T29" fmla="*/ 521 h 571"/>
              <a:gd name="T30" fmla="*/ 92 w 678"/>
              <a:gd name="T31" fmla="*/ 566 h 571"/>
              <a:gd name="T32" fmla="*/ 122 w 678"/>
              <a:gd name="T33" fmla="*/ 566 h 571"/>
              <a:gd name="T34" fmla="*/ 200 w 678"/>
              <a:gd name="T35" fmla="*/ 521 h 571"/>
              <a:gd name="T36" fmla="*/ 215 w 678"/>
              <a:gd name="T37" fmla="*/ 495 h 571"/>
              <a:gd name="T38" fmla="*/ 215 w 678"/>
              <a:gd name="T39" fmla="*/ 436 h 571"/>
              <a:gd name="T40" fmla="*/ 230 w 678"/>
              <a:gd name="T41" fmla="*/ 410 h 571"/>
              <a:gd name="T42" fmla="*/ 251 w 678"/>
              <a:gd name="T43" fmla="*/ 398 h 571"/>
              <a:gd name="T44" fmla="*/ 281 w 678"/>
              <a:gd name="T45" fmla="*/ 398 h 571"/>
              <a:gd name="T46" fmla="*/ 434 w 678"/>
              <a:gd name="T47" fmla="*/ 486 h 571"/>
              <a:gd name="T48" fmla="*/ 484 w 678"/>
              <a:gd name="T49" fmla="*/ 486 h 571"/>
              <a:gd name="T50" fmla="*/ 653 w 678"/>
              <a:gd name="T51" fmla="*/ 388 h 571"/>
              <a:gd name="T52" fmla="*/ 678 w 678"/>
              <a:gd name="T53" fmla="*/ 345 h 571"/>
              <a:gd name="T54" fmla="*/ 678 w 678"/>
              <a:gd name="T55" fmla="*/ 150 h 571"/>
              <a:gd name="T56" fmla="*/ 653 w 678"/>
              <a:gd name="T57" fmla="*/ 106 h 571"/>
              <a:gd name="T58" fmla="*/ 107 w 678"/>
              <a:gd name="T59" fmla="*/ 514 h 571"/>
              <a:gd name="T60" fmla="*/ 43 w 678"/>
              <a:gd name="T61" fmla="*/ 450 h 571"/>
              <a:gd name="T62" fmla="*/ 107 w 678"/>
              <a:gd name="T63" fmla="*/ 386 h 571"/>
              <a:gd name="T64" fmla="*/ 172 w 678"/>
              <a:gd name="T65" fmla="*/ 450 h 571"/>
              <a:gd name="T66" fmla="*/ 107 w 678"/>
              <a:gd name="T67" fmla="*/ 514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78" h="571">
                <a:moveTo>
                  <a:pt x="653" y="106"/>
                </a:moveTo>
                <a:cubicBezTo>
                  <a:pt x="484" y="9"/>
                  <a:pt x="484" y="9"/>
                  <a:pt x="484" y="9"/>
                </a:cubicBezTo>
                <a:cubicBezTo>
                  <a:pt x="468" y="0"/>
                  <a:pt x="449" y="0"/>
                  <a:pt x="434" y="9"/>
                </a:cubicBezTo>
                <a:cubicBezTo>
                  <a:pt x="264" y="106"/>
                  <a:pt x="264" y="106"/>
                  <a:pt x="264" y="106"/>
                </a:cubicBezTo>
                <a:cubicBezTo>
                  <a:pt x="249" y="115"/>
                  <a:pt x="239" y="132"/>
                  <a:pt x="239" y="150"/>
                </a:cubicBezTo>
                <a:cubicBezTo>
                  <a:pt x="239" y="326"/>
                  <a:pt x="239" y="326"/>
                  <a:pt x="239" y="326"/>
                </a:cubicBezTo>
                <a:cubicBezTo>
                  <a:pt x="239" y="337"/>
                  <a:pt x="234" y="346"/>
                  <a:pt x="224" y="352"/>
                </a:cubicBezTo>
                <a:cubicBezTo>
                  <a:pt x="204" y="364"/>
                  <a:pt x="204" y="364"/>
                  <a:pt x="204" y="364"/>
                </a:cubicBezTo>
                <a:cubicBezTo>
                  <a:pt x="195" y="369"/>
                  <a:pt x="183" y="369"/>
                  <a:pt x="174" y="364"/>
                </a:cubicBezTo>
                <a:cubicBezTo>
                  <a:pt x="122" y="334"/>
                  <a:pt x="122" y="334"/>
                  <a:pt x="122" y="334"/>
                </a:cubicBezTo>
                <a:cubicBezTo>
                  <a:pt x="113" y="329"/>
                  <a:pt x="102" y="329"/>
                  <a:pt x="92" y="334"/>
                </a:cubicBezTo>
                <a:cubicBezTo>
                  <a:pt x="15" y="379"/>
                  <a:pt x="15" y="379"/>
                  <a:pt x="15" y="379"/>
                </a:cubicBezTo>
                <a:cubicBezTo>
                  <a:pt x="5" y="384"/>
                  <a:pt x="0" y="394"/>
                  <a:pt x="0" y="405"/>
                </a:cubicBezTo>
                <a:cubicBezTo>
                  <a:pt x="0" y="495"/>
                  <a:pt x="0" y="495"/>
                  <a:pt x="0" y="495"/>
                </a:cubicBezTo>
                <a:cubicBezTo>
                  <a:pt x="0" y="506"/>
                  <a:pt x="5" y="516"/>
                  <a:pt x="15" y="521"/>
                </a:cubicBezTo>
                <a:cubicBezTo>
                  <a:pt x="92" y="566"/>
                  <a:pt x="92" y="566"/>
                  <a:pt x="92" y="566"/>
                </a:cubicBezTo>
                <a:cubicBezTo>
                  <a:pt x="102" y="571"/>
                  <a:pt x="113" y="571"/>
                  <a:pt x="122" y="566"/>
                </a:cubicBezTo>
                <a:cubicBezTo>
                  <a:pt x="200" y="521"/>
                  <a:pt x="200" y="521"/>
                  <a:pt x="200" y="521"/>
                </a:cubicBezTo>
                <a:cubicBezTo>
                  <a:pt x="210" y="516"/>
                  <a:pt x="215" y="506"/>
                  <a:pt x="215" y="495"/>
                </a:cubicBezTo>
                <a:cubicBezTo>
                  <a:pt x="215" y="436"/>
                  <a:pt x="215" y="436"/>
                  <a:pt x="215" y="436"/>
                </a:cubicBezTo>
                <a:cubicBezTo>
                  <a:pt x="215" y="425"/>
                  <a:pt x="221" y="415"/>
                  <a:pt x="230" y="410"/>
                </a:cubicBezTo>
                <a:cubicBezTo>
                  <a:pt x="251" y="398"/>
                  <a:pt x="251" y="398"/>
                  <a:pt x="251" y="398"/>
                </a:cubicBezTo>
                <a:cubicBezTo>
                  <a:pt x="260" y="392"/>
                  <a:pt x="272" y="392"/>
                  <a:pt x="281" y="398"/>
                </a:cubicBezTo>
                <a:cubicBezTo>
                  <a:pt x="434" y="486"/>
                  <a:pt x="434" y="486"/>
                  <a:pt x="434" y="486"/>
                </a:cubicBezTo>
                <a:cubicBezTo>
                  <a:pt x="449" y="495"/>
                  <a:pt x="468" y="495"/>
                  <a:pt x="484" y="486"/>
                </a:cubicBezTo>
                <a:cubicBezTo>
                  <a:pt x="653" y="388"/>
                  <a:pt x="653" y="388"/>
                  <a:pt x="653" y="388"/>
                </a:cubicBezTo>
                <a:cubicBezTo>
                  <a:pt x="668" y="379"/>
                  <a:pt x="678" y="363"/>
                  <a:pt x="678" y="345"/>
                </a:cubicBezTo>
                <a:cubicBezTo>
                  <a:pt x="678" y="150"/>
                  <a:pt x="678" y="150"/>
                  <a:pt x="678" y="150"/>
                </a:cubicBezTo>
                <a:cubicBezTo>
                  <a:pt x="678" y="132"/>
                  <a:pt x="668" y="115"/>
                  <a:pt x="653" y="106"/>
                </a:cubicBezTo>
                <a:close/>
                <a:moveTo>
                  <a:pt x="107" y="514"/>
                </a:moveTo>
                <a:cubicBezTo>
                  <a:pt x="72" y="514"/>
                  <a:pt x="43" y="485"/>
                  <a:pt x="43" y="450"/>
                </a:cubicBezTo>
                <a:cubicBezTo>
                  <a:pt x="43" y="414"/>
                  <a:pt x="72" y="386"/>
                  <a:pt x="107" y="386"/>
                </a:cubicBezTo>
                <a:cubicBezTo>
                  <a:pt x="143" y="386"/>
                  <a:pt x="172" y="414"/>
                  <a:pt x="172" y="450"/>
                </a:cubicBezTo>
                <a:cubicBezTo>
                  <a:pt x="172" y="485"/>
                  <a:pt x="143" y="514"/>
                  <a:pt x="107" y="514"/>
                </a:cubicBezTo>
                <a:close/>
              </a:path>
            </a:pathLst>
          </a:cu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17" name="îṩliḑé"/>
          <p:cNvSpPr/>
          <p:nvPr/>
        </p:nvSpPr>
        <p:spPr bwMode="auto">
          <a:xfrm>
            <a:off x="7241049" y="2590740"/>
            <a:ext cx="510945" cy="51376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8" name="íṥḷîḑê"/>
          <p:cNvSpPr/>
          <p:nvPr/>
        </p:nvSpPr>
        <p:spPr bwMode="auto">
          <a:xfrm>
            <a:off x="7356788" y="2686719"/>
            <a:ext cx="279467" cy="287936"/>
          </a:xfrm>
          <a:custGeom>
            <a:avLst/>
            <a:gdLst>
              <a:gd name="T0" fmla="*/ 69 w 99"/>
              <a:gd name="T1" fmla="*/ 85 h 102"/>
              <a:gd name="T2" fmla="*/ 72 w 99"/>
              <a:gd name="T3" fmla="*/ 87 h 102"/>
              <a:gd name="T4" fmla="*/ 99 w 99"/>
              <a:gd name="T5" fmla="*/ 102 h 102"/>
              <a:gd name="T6" fmla="*/ 98 w 99"/>
              <a:gd name="T7" fmla="*/ 71 h 102"/>
              <a:gd name="T8" fmla="*/ 97 w 99"/>
              <a:gd name="T9" fmla="*/ 68 h 102"/>
              <a:gd name="T10" fmla="*/ 94 w 99"/>
              <a:gd name="T11" fmla="*/ 63 h 102"/>
              <a:gd name="T12" fmla="*/ 66 w 99"/>
              <a:gd name="T13" fmla="*/ 80 h 102"/>
              <a:gd name="T14" fmla="*/ 69 w 99"/>
              <a:gd name="T15" fmla="*/ 85 h 102"/>
              <a:gd name="T16" fmla="*/ 85 w 99"/>
              <a:gd name="T17" fmla="*/ 64 h 102"/>
              <a:gd name="T18" fmla="*/ 92 w 99"/>
              <a:gd name="T19" fmla="*/ 59 h 102"/>
              <a:gd name="T20" fmla="*/ 63 w 99"/>
              <a:gd name="T21" fmla="*/ 12 h 102"/>
              <a:gd name="T22" fmla="*/ 56 w 99"/>
              <a:gd name="T23" fmla="*/ 16 h 102"/>
              <a:gd name="T24" fmla="*/ 85 w 99"/>
              <a:gd name="T25" fmla="*/ 64 h 102"/>
              <a:gd name="T26" fmla="*/ 82 w 99"/>
              <a:gd name="T27" fmla="*/ 65 h 102"/>
              <a:gd name="T28" fmla="*/ 53 w 99"/>
              <a:gd name="T29" fmla="*/ 18 h 102"/>
              <a:gd name="T30" fmla="*/ 45 w 99"/>
              <a:gd name="T31" fmla="*/ 23 h 102"/>
              <a:gd name="T32" fmla="*/ 74 w 99"/>
              <a:gd name="T33" fmla="*/ 70 h 102"/>
              <a:gd name="T34" fmla="*/ 82 w 99"/>
              <a:gd name="T35" fmla="*/ 65 h 102"/>
              <a:gd name="T36" fmla="*/ 35 w 99"/>
              <a:gd name="T37" fmla="*/ 29 h 102"/>
              <a:gd name="T38" fmla="*/ 64 w 99"/>
              <a:gd name="T39" fmla="*/ 76 h 102"/>
              <a:gd name="T40" fmla="*/ 71 w 99"/>
              <a:gd name="T41" fmla="*/ 72 h 102"/>
              <a:gd name="T42" fmla="*/ 42 w 99"/>
              <a:gd name="T43" fmla="*/ 24 h 102"/>
              <a:gd name="T44" fmla="*/ 35 w 99"/>
              <a:gd name="T45" fmla="*/ 29 h 102"/>
              <a:gd name="T46" fmla="*/ 33 w 99"/>
              <a:gd name="T47" fmla="*/ 25 h 102"/>
              <a:gd name="T48" fmla="*/ 61 w 99"/>
              <a:gd name="T49" fmla="*/ 8 h 102"/>
              <a:gd name="T50" fmla="*/ 59 w 99"/>
              <a:gd name="T51" fmla="*/ 4 h 102"/>
              <a:gd name="T52" fmla="*/ 50 w 99"/>
              <a:gd name="T53" fmla="*/ 2 h 102"/>
              <a:gd name="T54" fmla="*/ 33 w 99"/>
              <a:gd name="T55" fmla="*/ 12 h 102"/>
              <a:gd name="T56" fmla="*/ 31 w 99"/>
              <a:gd name="T57" fmla="*/ 21 h 102"/>
              <a:gd name="T58" fmla="*/ 33 w 99"/>
              <a:gd name="T59" fmla="*/ 25 h 102"/>
              <a:gd name="T60" fmla="*/ 0 w 99"/>
              <a:gd name="T61" fmla="*/ 102 h 102"/>
              <a:gd name="T62" fmla="*/ 76 w 99"/>
              <a:gd name="T63" fmla="*/ 102 h 102"/>
              <a:gd name="T64" fmla="*/ 76 w 99"/>
              <a:gd name="T65" fmla="*/ 96 h 102"/>
              <a:gd name="T66" fmla="*/ 0 w 99"/>
              <a:gd name="T67" fmla="*/ 96 h 102"/>
              <a:gd name="T68" fmla="*/ 0 w 99"/>
              <a:gd name="T69" fmla="*/ 102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9" h="102">
                <a:moveTo>
                  <a:pt x="69" y="85"/>
                </a:moveTo>
                <a:cubicBezTo>
                  <a:pt x="70" y="86"/>
                  <a:pt x="71" y="87"/>
                  <a:pt x="72" y="87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8" y="71"/>
                  <a:pt x="98" y="71"/>
                  <a:pt x="98" y="71"/>
                </a:cubicBezTo>
                <a:cubicBezTo>
                  <a:pt x="98" y="70"/>
                  <a:pt x="98" y="69"/>
                  <a:pt x="97" y="68"/>
                </a:cubicBezTo>
                <a:cubicBezTo>
                  <a:pt x="94" y="63"/>
                  <a:pt x="94" y="63"/>
                  <a:pt x="94" y="63"/>
                </a:cubicBezTo>
                <a:cubicBezTo>
                  <a:pt x="66" y="80"/>
                  <a:pt x="66" y="80"/>
                  <a:pt x="66" y="80"/>
                </a:cubicBezTo>
                <a:lnTo>
                  <a:pt x="69" y="85"/>
                </a:lnTo>
                <a:close/>
                <a:moveTo>
                  <a:pt x="85" y="64"/>
                </a:moveTo>
                <a:cubicBezTo>
                  <a:pt x="92" y="59"/>
                  <a:pt x="92" y="59"/>
                  <a:pt x="92" y="59"/>
                </a:cubicBezTo>
                <a:cubicBezTo>
                  <a:pt x="63" y="12"/>
                  <a:pt x="63" y="12"/>
                  <a:pt x="63" y="12"/>
                </a:cubicBezTo>
                <a:cubicBezTo>
                  <a:pt x="56" y="16"/>
                  <a:pt x="56" y="16"/>
                  <a:pt x="56" y="16"/>
                </a:cubicBezTo>
                <a:lnTo>
                  <a:pt x="85" y="64"/>
                </a:lnTo>
                <a:close/>
                <a:moveTo>
                  <a:pt x="82" y="65"/>
                </a:moveTo>
                <a:cubicBezTo>
                  <a:pt x="53" y="18"/>
                  <a:pt x="53" y="18"/>
                  <a:pt x="53" y="18"/>
                </a:cubicBezTo>
                <a:cubicBezTo>
                  <a:pt x="45" y="23"/>
                  <a:pt x="45" y="23"/>
                  <a:pt x="45" y="23"/>
                </a:cubicBezTo>
                <a:cubicBezTo>
                  <a:pt x="74" y="70"/>
                  <a:pt x="74" y="70"/>
                  <a:pt x="74" y="70"/>
                </a:cubicBezTo>
                <a:lnTo>
                  <a:pt x="82" y="65"/>
                </a:lnTo>
                <a:close/>
                <a:moveTo>
                  <a:pt x="35" y="29"/>
                </a:moveTo>
                <a:cubicBezTo>
                  <a:pt x="64" y="76"/>
                  <a:pt x="64" y="76"/>
                  <a:pt x="64" y="76"/>
                </a:cubicBezTo>
                <a:cubicBezTo>
                  <a:pt x="71" y="72"/>
                  <a:pt x="71" y="72"/>
                  <a:pt x="71" y="72"/>
                </a:cubicBezTo>
                <a:cubicBezTo>
                  <a:pt x="42" y="24"/>
                  <a:pt x="42" y="24"/>
                  <a:pt x="42" y="24"/>
                </a:cubicBezTo>
                <a:lnTo>
                  <a:pt x="35" y="29"/>
                </a:lnTo>
                <a:close/>
                <a:moveTo>
                  <a:pt x="33" y="25"/>
                </a:moveTo>
                <a:cubicBezTo>
                  <a:pt x="61" y="8"/>
                  <a:pt x="61" y="8"/>
                  <a:pt x="61" y="8"/>
                </a:cubicBezTo>
                <a:cubicBezTo>
                  <a:pt x="59" y="4"/>
                  <a:pt x="59" y="4"/>
                  <a:pt x="59" y="4"/>
                </a:cubicBezTo>
                <a:cubicBezTo>
                  <a:pt x="57" y="1"/>
                  <a:pt x="53" y="0"/>
                  <a:pt x="50" y="2"/>
                </a:cubicBezTo>
                <a:cubicBezTo>
                  <a:pt x="33" y="12"/>
                  <a:pt x="33" y="12"/>
                  <a:pt x="33" y="12"/>
                </a:cubicBezTo>
                <a:cubicBezTo>
                  <a:pt x="30" y="14"/>
                  <a:pt x="29" y="18"/>
                  <a:pt x="31" y="21"/>
                </a:cubicBezTo>
                <a:lnTo>
                  <a:pt x="33" y="25"/>
                </a:lnTo>
                <a:close/>
                <a:moveTo>
                  <a:pt x="0" y="102"/>
                </a:moveTo>
                <a:cubicBezTo>
                  <a:pt x="76" y="102"/>
                  <a:pt x="76" y="102"/>
                  <a:pt x="76" y="102"/>
                </a:cubicBezTo>
                <a:cubicBezTo>
                  <a:pt x="76" y="96"/>
                  <a:pt x="76" y="96"/>
                  <a:pt x="76" y="96"/>
                </a:cubicBezTo>
                <a:cubicBezTo>
                  <a:pt x="0" y="96"/>
                  <a:pt x="0" y="96"/>
                  <a:pt x="0" y="96"/>
                </a:cubicBezTo>
                <a:lnTo>
                  <a:pt x="0" y="102"/>
                </a:lnTo>
                <a:close/>
              </a:path>
            </a:pathLst>
          </a:custGeom>
          <a:solidFill>
            <a:srgbClr val="61776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19" name="ïṧ1íḓê"/>
          <p:cNvSpPr txBox="1"/>
          <p:nvPr/>
        </p:nvSpPr>
        <p:spPr>
          <a:xfrm>
            <a:off x="5532797" y="4035221"/>
            <a:ext cx="47645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dirty="0">
                <a:cs typeface="+mn-ea"/>
                <a:sym typeface="+mn-lt"/>
              </a:rPr>
              <a:t>3</a:t>
            </a:r>
            <a:endParaRPr lang="en-US" sz="2000" b="1" dirty="0">
              <a:cs typeface="+mn-ea"/>
              <a:sym typeface="+mn-lt"/>
            </a:endParaRPr>
          </a:p>
        </p:txBody>
      </p:sp>
      <p:sp>
        <p:nvSpPr>
          <p:cNvPr id="20" name="ïśḷîďé"/>
          <p:cNvSpPr/>
          <p:nvPr/>
        </p:nvSpPr>
        <p:spPr bwMode="auto">
          <a:xfrm>
            <a:off x="4158439" y="3830524"/>
            <a:ext cx="1913928" cy="1614701"/>
          </a:xfrm>
          <a:custGeom>
            <a:avLst/>
            <a:gdLst>
              <a:gd name="T0" fmla="*/ 663 w 678"/>
              <a:gd name="T1" fmla="*/ 50 h 572"/>
              <a:gd name="T2" fmla="*/ 586 w 678"/>
              <a:gd name="T3" fmla="*/ 5 h 572"/>
              <a:gd name="T4" fmla="*/ 556 w 678"/>
              <a:gd name="T5" fmla="*/ 5 h 572"/>
              <a:gd name="T6" fmla="*/ 478 w 678"/>
              <a:gd name="T7" fmla="*/ 50 h 572"/>
              <a:gd name="T8" fmla="*/ 463 w 678"/>
              <a:gd name="T9" fmla="*/ 76 h 572"/>
              <a:gd name="T10" fmla="*/ 463 w 678"/>
              <a:gd name="T11" fmla="*/ 136 h 572"/>
              <a:gd name="T12" fmla="*/ 448 w 678"/>
              <a:gd name="T13" fmla="*/ 162 h 572"/>
              <a:gd name="T14" fmla="*/ 427 w 678"/>
              <a:gd name="T15" fmla="*/ 173 h 572"/>
              <a:gd name="T16" fmla="*/ 397 w 678"/>
              <a:gd name="T17" fmla="*/ 173 h 572"/>
              <a:gd name="T18" fmla="*/ 244 w 678"/>
              <a:gd name="T19" fmla="*/ 85 h 572"/>
              <a:gd name="T20" fmla="*/ 194 w 678"/>
              <a:gd name="T21" fmla="*/ 85 h 572"/>
              <a:gd name="T22" fmla="*/ 25 w 678"/>
              <a:gd name="T23" fmla="*/ 183 h 572"/>
              <a:gd name="T24" fmla="*/ 0 w 678"/>
              <a:gd name="T25" fmla="*/ 226 h 572"/>
              <a:gd name="T26" fmla="*/ 0 w 678"/>
              <a:gd name="T27" fmla="*/ 422 h 572"/>
              <a:gd name="T28" fmla="*/ 25 w 678"/>
              <a:gd name="T29" fmla="*/ 465 h 572"/>
              <a:gd name="T30" fmla="*/ 194 w 678"/>
              <a:gd name="T31" fmla="*/ 563 h 572"/>
              <a:gd name="T32" fmla="*/ 244 w 678"/>
              <a:gd name="T33" fmla="*/ 563 h 572"/>
              <a:gd name="T34" fmla="*/ 414 w 678"/>
              <a:gd name="T35" fmla="*/ 465 h 572"/>
              <a:gd name="T36" fmla="*/ 439 w 678"/>
              <a:gd name="T37" fmla="*/ 422 h 572"/>
              <a:gd name="T38" fmla="*/ 439 w 678"/>
              <a:gd name="T39" fmla="*/ 245 h 572"/>
              <a:gd name="T40" fmla="*/ 454 w 678"/>
              <a:gd name="T41" fmla="*/ 219 h 572"/>
              <a:gd name="T42" fmla="*/ 474 w 678"/>
              <a:gd name="T43" fmla="*/ 208 h 572"/>
              <a:gd name="T44" fmla="*/ 504 w 678"/>
              <a:gd name="T45" fmla="*/ 208 h 572"/>
              <a:gd name="T46" fmla="*/ 556 w 678"/>
              <a:gd name="T47" fmla="*/ 237 h 572"/>
              <a:gd name="T48" fmla="*/ 586 w 678"/>
              <a:gd name="T49" fmla="*/ 237 h 572"/>
              <a:gd name="T50" fmla="*/ 663 w 678"/>
              <a:gd name="T51" fmla="*/ 192 h 572"/>
              <a:gd name="T52" fmla="*/ 678 w 678"/>
              <a:gd name="T53" fmla="*/ 166 h 572"/>
              <a:gd name="T54" fmla="*/ 678 w 678"/>
              <a:gd name="T55" fmla="*/ 76 h 572"/>
              <a:gd name="T56" fmla="*/ 663 w 678"/>
              <a:gd name="T57" fmla="*/ 50 h 572"/>
              <a:gd name="T58" fmla="*/ 571 w 678"/>
              <a:gd name="T59" fmla="*/ 185 h 572"/>
              <a:gd name="T60" fmla="*/ 506 w 678"/>
              <a:gd name="T61" fmla="*/ 121 h 572"/>
              <a:gd name="T62" fmla="*/ 571 w 678"/>
              <a:gd name="T63" fmla="*/ 57 h 572"/>
              <a:gd name="T64" fmla="*/ 635 w 678"/>
              <a:gd name="T65" fmla="*/ 121 h 572"/>
              <a:gd name="T66" fmla="*/ 571 w 678"/>
              <a:gd name="T67" fmla="*/ 185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78" h="572">
                <a:moveTo>
                  <a:pt x="663" y="50"/>
                </a:moveTo>
                <a:cubicBezTo>
                  <a:pt x="586" y="5"/>
                  <a:pt x="586" y="5"/>
                  <a:pt x="586" y="5"/>
                </a:cubicBezTo>
                <a:cubicBezTo>
                  <a:pt x="576" y="0"/>
                  <a:pt x="565" y="0"/>
                  <a:pt x="556" y="5"/>
                </a:cubicBezTo>
                <a:cubicBezTo>
                  <a:pt x="478" y="50"/>
                  <a:pt x="478" y="50"/>
                  <a:pt x="478" y="50"/>
                </a:cubicBezTo>
                <a:cubicBezTo>
                  <a:pt x="468" y="56"/>
                  <a:pt x="463" y="66"/>
                  <a:pt x="463" y="76"/>
                </a:cubicBezTo>
                <a:cubicBezTo>
                  <a:pt x="463" y="136"/>
                  <a:pt x="463" y="136"/>
                  <a:pt x="463" y="136"/>
                </a:cubicBezTo>
                <a:cubicBezTo>
                  <a:pt x="463" y="146"/>
                  <a:pt x="457" y="156"/>
                  <a:pt x="448" y="162"/>
                </a:cubicBezTo>
                <a:cubicBezTo>
                  <a:pt x="427" y="173"/>
                  <a:pt x="427" y="173"/>
                  <a:pt x="427" y="173"/>
                </a:cubicBezTo>
                <a:cubicBezTo>
                  <a:pt x="418" y="179"/>
                  <a:pt x="406" y="179"/>
                  <a:pt x="397" y="173"/>
                </a:cubicBezTo>
                <a:cubicBezTo>
                  <a:pt x="244" y="85"/>
                  <a:pt x="244" y="85"/>
                  <a:pt x="244" y="85"/>
                </a:cubicBezTo>
                <a:cubicBezTo>
                  <a:pt x="229" y="76"/>
                  <a:pt x="210" y="76"/>
                  <a:pt x="194" y="85"/>
                </a:cubicBezTo>
                <a:cubicBezTo>
                  <a:pt x="25" y="183"/>
                  <a:pt x="25" y="183"/>
                  <a:pt x="25" y="183"/>
                </a:cubicBezTo>
                <a:cubicBezTo>
                  <a:pt x="10" y="192"/>
                  <a:pt x="0" y="208"/>
                  <a:pt x="0" y="226"/>
                </a:cubicBezTo>
                <a:cubicBezTo>
                  <a:pt x="0" y="422"/>
                  <a:pt x="0" y="422"/>
                  <a:pt x="0" y="422"/>
                </a:cubicBezTo>
                <a:cubicBezTo>
                  <a:pt x="0" y="439"/>
                  <a:pt x="10" y="456"/>
                  <a:pt x="25" y="465"/>
                </a:cubicBezTo>
                <a:cubicBezTo>
                  <a:pt x="194" y="563"/>
                  <a:pt x="194" y="563"/>
                  <a:pt x="194" y="563"/>
                </a:cubicBezTo>
                <a:cubicBezTo>
                  <a:pt x="210" y="572"/>
                  <a:pt x="229" y="572"/>
                  <a:pt x="244" y="563"/>
                </a:cubicBezTo>
                <a:cubicBezTo>
                  <a:pt x="414" y="465"/>
                  <a:pt x="414" y="465"/>
                  <a:pt x="414" y="465"/>
                </a:cubicBezTo>
                <a:cubicBezTo>
                  <a:pt x="429" y="456"/>
                  <a:pt x="439" y="439"/>
                  <a:pt x="439" y="422"/>
                </a:cubicBezTo>
                <a:cubicBezTo>
                  <a:pt x="439" y="245"/>
                  <a:pt x="439" y="245"/>
                  <a:pt x="439" y="245"/>
                </a:cubicBezTo>
                <a:cubicBezTo>
                  <a:pt x="439" y="235"/>
                  <a:pt x="444" y="225"/>
                  <a:pt x="454" y="219"/>
                </a:cubicBezTo>
                <a:cubicBezTo>
                  <a:pt x="474" y="208"/>
                  <a:pt x="474" y="208"/>
                  <a:pt x="474" y="208"/>
                </a:cubicBezTo>
                <a:cubicBezTo>
                  <a:pt x="483" y="202"/>
                  <a:pt x="495" y="202"/>
                  <a:pt x="504" y="208"/>
                </a:cubicBezTo>
                <a:cubicBezTo>
                  <a:pt x="556" y="237"/>
                  <a:pt x="556" y="237"/>
                  <a:pt x="556" y="237"/>
                </a:cubicBezTo>
                <a:cubicBezTo>
                  <a:pt x="565" y="243"/>
                  <a:pt x="576" y="243"/>
                  <a:pt x="586" y="237"/>
                </a:cubicBezTo>
                <a:cubicBezTo>
                  <a:pt x="663" y="192"/>
                  <a:pt x="663" y="192"/>
                  <a:pt x="663" y="192"/>
                </a:cubicBezTo>
                <a:cubicBezTo>
                  <a:pt x="673" y="187"/>
                  <a:pt x="678" y="177"/>
                  <a:pt x="678" y="166"/>
                </a:cubicBezTo>
                <a:cubicBezTo>
                  <a:pt x="678" y="76"/>
                  <a:pt x="678" y="76"/>
                  <a:pt x="678" y="76"/>
                </a:cubicBezTo>
                <a:cubicBezTo>
                  <a:pt x="678" y="66"/>
                  <a:pt x="673" y="56"/>
                  <a:pt x="663" y="50"/>
                </a:cubicBezTo>
                <a:close/>
                <a:moveTo>
                  <a:pt x="571" y="185"/>
                </a:moveTo>
                <a:cubicBezTo>
                  <a:pt x="535" y="185"/>
                  <a:pt x="506" y="157"/>
                  <a:pt x="506" y="121"/>
                </a:cubicBezTo>
                <a:cubicBezTo>
                  <a:pt x="506" y="86"/>
                  <a:pt x="535" y="57"/>
                  <a:pt x="571" y="57"/>
                </a:cubicBezTo>
                <a:cubicBezTo>
                  <a:pt x="606" y="57"/>
                  <a:pt x="635" y="86"/>
                  <a:pt x="635" y="121"/>
                </a:cubicBezTo>
                <a:cubicBezTo>
                  <a:pt x="635" y="157"/>
                  <a:pt x="606" y="185"/>
                  <a:pt x="571" y="185"/>
                </a:cubicBezTo>
                <a:close/>
              </a:path>
            </a:pathLst>
          </a:cu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21" name="îṣļíḍe"/>
          <p:cNvSpPr/>
          <p:nvPr/>
        </p:nvSpPr>
        <p:spPr bwMode="auto">
          <a:xfrm>
            <a:off x="4522593" y="4511417"/>
            <a:ext cx="510945" cy="5137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îšḷiďè"/>
          <p:cNvSpPr/>
          <p:nvPr/>
        </p:nvSpPr>
        <p:spPr bwMode="auto">
          <a:xfrm>
            <a:off x="4655270" y="4629979"/>
            <a:ext cx="245593" cy="310519"/>
          </a:xfrm>
          <a:custGeom>
            <a:avLst/>
            <a:gdLst>
              <a:gd name="T0" fmla="*/ 87 w 87"/>
              <a:gd name="T1" fmla="*/ 17 h 110"/>
              <a:gd name="T2" fmla="*/ 82 w 87"/>
              <a:gd name="T3" fmla="*/ 11 h 110"/>
              <a:gd name="T4" fmla="*/ 61 w 87"/>
              <a:gd name="T5" fmla="*/ 53 h 110"/>
              <a:gd name="T6" fmla="*/ 55 w 87"/>
              <a:gd name="T7" fmla="*/ 49 h 110"/>
              <a:gd name="T8" fmla="*/ 76 w 87"/>
              <a:gd name="T9" fmla="*/ 6 h 110"/>
              <a:gd name="T10" fmla="*/ 70 w 87"/>
              <a:gd name="T11" fmla="*/ 0 h 110"/>
              <a:gd name="T12" fmla="*/ 17 w 87"/>
              <a:gd name="T13" fmla="*/ 0 h 110"/>
              <a:gd name="T14" fmla="*/ 11 w 87"/>
              <a:gd name="T15" fmla="*/ 6 h 110"/>
              <a:gd name="T16" fmla="*/ 32 w 87"/>
              <a:gd name="T17" fmla="*/ 49 h 110"/>
              <a:gd name="T18" fmla="*/ 26 w 87"/>
              <a:gd name="T19" fmla="*/ 53 h 110"/>
              <a:gd name="T20" fmla="*/ 5 w 87"/>
              <a:gd name="T21" fmla="*/ 11 h 110"/>
              <a:gd name="T22" fmla="*/ 0 w 87"/>
              <a:gd name="T23" fmla="*/ 17 h 110"/>
              <a:gd name="T24" fmla="*/ 20 w 87"/>
              <a:gd name="T25" fmla="*/ 58 h 110"/>
              <a:gd name="T26" fmla="*/ 12 w 87"/>
              <a:gd name="T27" fmla="*/ 79 h 110"/>
              <a:gd name="T28" fmla="*/ 43 w 87"/>
              <a:gd name="T29" fmla="*/ 110 h 110"/>
              <a:gd name="T30" fmla="*/ 75 w 87"/>
              <a:gd name="T31" fmla="*/ 79 h 110"/>
              <a:gd name="T32" fmla="*/ 67 w 87"/>
              <a:gd name="T33" fmla="*/ 58 h 110"/>
              <a:gd name="T34" fmla="*/ 87 w 87"/>
              <a:gd name="T35" fmla="*/ 17 h 110"/>
              <a:gd name="T36" fmla="*/ 21 w 87"/>
              <a:gd name="T37" fmla="*/ 8 h 110"/>
              <a:gd name="T38" fmla="*/ 66 w 87"/>
              <a:gd name="T39" fmla="*/ 8 h 110"/>
              <a:gd name="T40" fmla="*/ 62 w 87"/>
              <a:gd name="T41" fmla="*/ 16 h 110"/>
              <a:gd name="T42" fmla="*/ 24 w 87"/>
              <a:gd name="T43" fmla="*/ 16 h 110"/>
              <a:gd name="T44" fmla="*/ 21 w 87"/>
              <a:gd name="T45" fmla="*/ 8 h 110"/>
              <a:gd name="T46" fmla="*/ 28 w 87"/>
              <a:gd name="T47" fmla="*/ 24 h 110"/>
              <a:gd name="T48" fmla="*/ 59 w 87"/>
              <a:gd name="T49" fmla="*/ 24 h 110"/>
              <a:gd name="T50" fmla="*/ 47 w 87"/>
              <a:gd name="T51" fmla="*/ 48 h 110"/>
              <a:gd name="T52" fmla="*/ 43 w 87"/>
              <a:gd name="T53" fmla="*/ 47 h 110"/>
              <a:gd name="T54" fmla="*/ 40 w 87"/>
              <a:gd name="T55" fmla="*/ 48 h 110"/>
              <a:gd name="T56" fmla="*/ 28 w 87"/>
              <a:gd name="T57" fmla="*/ 24 h 110"/>
              <a:gd name="T58" fmla="*/ 68 w 87"/>
              <a:gd name="T59" fmla="*/ 79 h 110"/>
              <a:gd name="T60" fmla="*/ 43 w 87"/>
              <a:gd name="T61" fmla="*/ 103 h 110"/>
              <a:gd name="T62" fmla="*/ 19 w 87"/>
              <a:gd name="T63" fmla="*/ 79 h 110"/>
              <a:gd name="T64" fmla="*/ 43 w 87"/>
              <a:gd name="T65" fmla="*/ 54 h 110"/>
              <a:gd name="T66" fmla="*/ 68 w 87"/>
              <a:gd name="T67" fmla="*/ 79 h 110"/>
              <a:gd name="T68" fmla="*/ 43 w 87"/>
              <a:gd name="T69" fmla="*/ 56 h 110"/>
              <a:gd name="T70" fmla="*/ 21 w 87"/>
              <a:gd name="T71" fmla="*/ 79 h 110"/>
              <a:gd name="T72" fmla="*/ 43 w 87"/>
              <a:gd name="T73" fmla="*/ 101 h 110"/>
              <a:gd name="T74" fmla="*/ 66 w 87"/>
              <a:gd name="T75" fmla="*/ 79 h 110"/>
              <a:gd name="T76" fmla="*/ 43 w 87"/>
              <a:gd name="T77" fmla="*/ 56 h 110"/>
              <a:gd name="T78" fmla="*/ 43 w 87"/>
              <a:gd name="T79" fmla="*/ 99 h 110"/>
              <a:gd name="T80" fmla="*/ 23 w 87"/>
              <a:gd name="T81" fmla="*/ 79 h 110"/>
              <a:gd name="T82" fmla="*/ 43 w 87"/>
              <a:gd name="T83" fmla="*/ 59 h 110"/>
              <a:gd name="T84" fmla="*/ 64 w 87"/>
              <a:gd name="T85" fmla="*/ 79 h 110"/>
              <a:gd name="T86" fmla="*/ 43 w 87"/>
              <a:gd name="T87" fmla="*/ 99 h 110"/>
              <a:gd name="T88" fmla="*/ 47 w 87"/>
              <a:gd name="T89" fmla="*/ 65 h 110"/>
              <a:gd name="T90" fmla="*/ 44 w 87"/>
              <a:gd name="T91" fmla="*/ 65 h 110"/>
              <a:gd name="T92" fmla="*/ 36 w 87"/>
              <a:gd name="T93" fmla="*/ 69 h 110"/>
              <a:gd name="T94" fmla="*/ 36 w 87"/>
              <a:gd name="T95" fmla="*/ 73 h 110"/>
              <a:gd name="T96" fmla="*/ 42 w 87"/>
              <a:gd name="T97" fmla="*/ 73 h 110"/>
              <a:gd name="T98" fmla="*/ 42 w 87"/>
              <a:gd name="T99" fmla="*/ 89 h 110"/>
              <a:gd name="T100" fmla="*/ 39 w 87"/>
              <a:gd name="T101" fmla="*/ 89 h 110"/>
              <a:gd name="T102" fmla="*/ 39 w 87"/>
              <a:gd name="T103" fmla="*/ 92 h 110"/>
              <a:gd name="T104" fmla="*/ 50 w 87"/>
              <a:gd name="T105" fmla="*/ 92 h 110"/>
              <a:gd name="T106" fmla="*/ 50 w 87"/>
              <a:gd name="T107" fmla="*/ 89 h 110"/>
              <a:gd name="T108" fmla="*/ 47 w 87"/>
              <a:gd name="T109" fmla="*/ 89 h 110"/>
              <a:gd name="T110" fmla="*/ 47 w 87"/>
              <a:gd name="T111" fmla="*/ 65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87" h="110">
                <a:moveTo>
                  <a:pt x="87" y="17"/>
                </a:moveTo>
                <a:cubicBezTo>
                  <a:pt x="82" y="11"/>
                  <a:pt x="82" y="11"/>
                  <a:pt x="82" y="11"/>
                </a:cubicBezTo>
                <a:cubicBezTo>
                  <a:pt x="61" y="53"/>
                  <a:pt x="61" y="53"/>
                  <a:pt x="61" y="53"/>
                </a:cubicBezTo>
                <a:cubicBezTo>
                  <a:pt x="59" y="51"/>
                  <a:pt x="57" y="50"/>
                  <a:pt x="55" y="49"/>
                </a:cubicBezTo>
                <a:cubicBezTo>
                  <a:pt x="76" y="6"/>
                  <a:pt x="76" y="6"/>
                  <a:pt x="76" y="6"/>
                </a:cubicBezTo>
                <a:cubicBezTo>
                  <a:pt x="70" y="0"/>
                  <a:pt x="70" y="0"/>
                  <a:pt x="7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1" y="6"/>
                  <a:pt x="11" y="6"/>
                  <a:pt x="11" y="6"/>
                </a:cubicBezTo>
                <a:cubicBezTo>
                  <a:pt x="32" y="49"/>
                  <a:pt x="32" y="49"/>
                  <a:pt x="32" y="49"/>
                </a:cubicBezTo>
                <a:cubicBezTo>
                  <a:pt x="30" y="50"/>
                  <a:pt x="28" y="51"/>
                  <a:pt x="26" y="53"/>
                </a:cubicBezTo>
                <a:cubicBezTo>
                  <a:pt x="5" y="11"/>
                  <a:pt x="5" y="11"/>
                  <a:pt x="5" y="11"/>
                </a:cubicBezTo>
                <a:cubicBezTo>
                  <a:pt x="0" y="17"/>
                  <a:pt x="0" y="17"/>
                  <a:pt x="0" y="17"/>
                </a:cubicBezTo>
                <a:cubicBezTo>
                  <a:pt x="20" y="58"/>
                  <a:pt x="20" y="58"/>
                  <a:pt x="20" y="58"/>
                </a:cubicBezTo>
                <a:cubicBezTo>
                  <a:pt x="15" y="64"/>
                  <a:pt x="12" y="71"/>
                  <a:pt x="12" y="79"/>
                </a:cubicBezTo>
                <a:cubicBezTo>
                  <a:pt x="12" y="96"/>
                  <a:pt x="26" y="110"/>
                  <a:pt x="43" y="110"/>
                </a:cubicBezTo>
                <a:cubicBezTo>
                  <a:pt x="61" y="110"/>
                  <a:pt x="75" y="96"/>
                  <a:pt x="75" y="79"/>
                </a:cubicBezTo>
                <a:cubicBezTo>
                  <a:pt x="75" y="71"/>
                  <a:pt x="72" y="64"/>
                  <a:pt x="67" y="58"/>
                </a:cubicBezTo>
                <a:lnTo>
                  <a:pt x="87" y="17"/>
                </a:lnTo>
                <a:close/>
                <a:moveTo>
                  <a:pt x="21" y="8"/>
                </a:moveTo>
                <a:cubicBezTo>
                  <a:pt x="66" y="8"/>
                  <a:pt x="66" y="8"/>
                  <a:pt x="66" y="8"/>
                </a:cubicBezTo>
                <a:cubicBezTo>
                  <a:pt x="62" y="16"/>
                  <a:pt x="62" y="16"/>
                  <a:pt x="62" y="16"/>
                </a:cubicBezTo>
                <a:cubicBezTo>
                  <a:pt x="24" y="16"/>
                  <a:pt x="24" y="16"/>
                  <a:pt x="24" y="16"/>
                </a:cubicBezTo>
                <a:lnTo>
                  <a:pt x="21" y="8"/>
                </a:lnTo>
                <a:close/>
                <a:moveTo>
                  <a:pt x="28" y="24"/>
                </a:moveTo>
                <a:cubicBezTo>
                  <a:pt x="59" y="24"/>
                  <a:pt x="59" y="24"/>
                  <a:pt x="59" y="24"/>
                </a:cubicBezTo>
                <a:cubicBezTo>
                  <a:pt x="47" y="48"/>
                  <a:pt x="47" y="48"/>
                  <a:pt x="47" y="48"/>
                </a:cubicBezTo>
                <a:cubicBezTo>
                  <a:pt x="46" y="47"/>
                  <a:pt x="45" y="47"/>
                  <a:pt x="43" y="47"/>
                </a:cubicBezTo>
                <a:cubicBezTo>
                  <a:pt x="42" y="47"/>
                  <a:pt x="41" y="47"/>
                  <a:pt x="40" y="48"/>
                </a:cubicBezTo>
                <a:lnTo>
                  <a:pt x="28" y="24"/>
                </a:lnTo>
                <a:close/>
                <a:moveTo>
                  <a:pt x="68" y="79"/>
                </a:moveTo>
                <a:cubicBezTo>
                  <a:pt x="68" y="92"/>
                  <a:pt x="57" y="103"/>
                  <a:pt x="43" y="103"/>
                </a:cubicBezTo>
                <a:cubicBezTo>
                  <a:pt x="30" y="103"/>
                  <a:pt x="19" y="92"/>
                  <a:pt x="19" y="79"/>
                </a:cubicBezTo>
                <a:cubicBezTo>
                  <a:pt x="19" y="65"/>
                  <a:pt x="30" y="54"/>
                  <a:pt x="43" y="54"/>
                </a:cubicBezTo>
                <a:cubicBezTo>
                  <a:pt x="57" y="54"/>
                  <a:pt x="68" y="65"/>
                  <a:pt x="68" y="79"/>
                </a:cubicBezTo>
                <a:close/>
                <a:moveTo>
                  <a:pt x="43" y="56"/>
                </a:moveTo>
                <a:cubicBezTo>
                  <a:pt x="31" y="56"/>
                  <a:pt x="21" y="66"/>
                  <a:pt x="21" y="79"/>
                </a:cubicBezTo>
                <a:cubicBezTo>
                  <a:pt x="21" y="91"/>
                  <a:pt x="31" y="101"/>
                  <a:pt x="43" y="101"/>
                </a:cubicBezTo>
                <a:cubicBezTo>
                  <a:pt x="56" y="101"/>
                  <a:pt x="66" y="91"/>
                  <a:pt x="66" y="79"/>
                </a:cubicBezTo>
                <a:cubicBezTo>
                  <a:pt x="66" y="66"/>
                  <a:pt x="56" y="56"/>
                  <a:pt x="43" y="56"/>
                </a:cubicBezTo>
                <a:close/>
                <a:moveTo>
                  <a:pt x="43" y="99"/>
                </a:moveTo>
                <a:cubicBezTo>
                  <a:pt x="32" y="99"/>
                  <a:pt x="23" y="90"/>
                  <a:pt x="23" y="79"/>
                </a:cubicBezTo>
                <a:cubicBezTo>
                  <a:pt x="23" y="68"/>
                  <a:pt x="32" y="59"/>
                  <a:pt x="43" y="59"/>
                </a:cubicBezTo>
                <a:cubicBezTo>
                  <a:pt x="55" y="59"/>
                  <a:pt x="64" y="68"/>
                  <a:pt x="64" y="79"/>
                </a:cubicBezTo>
                <a:cubicBezTo>
                  <a:pt x="64" y="90"/>
                  <a:pt x="55" y="99"/>
                  <a:pt x="43" y="99"/>
                </a:cubicBezTo>
                <a:close/>
                <a:moveTo>
                  <a:pt x="47" y="65"/>
                </a:moveTo>
                <a:cubicBezTo>
                  <a:pt x="44" y="65"/>
                  <a:pt x="44" y="65"/>
                  <a:pt x="44" y="65"/>
                </a:cubicBezTo>
                <a:cubicBezTo>
                  <a:pt x="44" y="65"/>
                  <a:pt x="42" y="69"/>
                  <a:pt x="36" y="69"/>
                </a:cubicBezTo>
                <a:cubicBezTo>
                  <a:pt x="36" y="73"/>
                  <a:pt x="36" y="73"/>
                  <a:pt x="36" y="73"/>
                </a:cubicBezTo>
                <a:cubicBezTo>
                  <a:pt x="42" y="73"/>
                  <a:pt x="42" y="73"/>
                  <a:pt x="42" y="73"/>
                </a:cubicBezTo>
                <a:cubicBezTo>
                  <a:pt x="42" y="89"/>
                  <a:pt x="42" y="89"/>
                  <a:pt x="42" y="89"/>
                </a:cubicBezTo>
                <a:cubicBezTo>
                  <a:pt x="39" y="89"/>
                  <a:pt x="39" y="89"/>
                  <a:pt x="39" y="89"/>
                </a:cubicBezTo>
                <a:cubicBezTo>
                  <a:pt x="39" y="92"/>
                  <a:pt x="39" y="92"/>
                  <a:pt x="39" y="92"/>
                </a:cubicBezTo>
                <a:cubicBezTo>
                  <a:pt x="50" y="92"/>
                  <a:pt x="50" y="92"/>
                  <a:pt x="50" y="92"/>
                </a:cubicBezTo>
                <a:cubicBezTo>
                  <a:pt x="50" y="89"/>
                  <a:pt x="50" y="89"/>
                  <a:pt x="50" y="89"/>
                </a:cubicBezTo>
                <a:cubicBezTo>
                  <a:pt x="47" y="89"/>
                  <a:pt x="47" y="89"/>
                  <a:pt x="47" y="89"/>
                </a:cubicBezTo>
                <a:lnTo>
                  <a:pt x="47" y="65"/>
                </a:lnTo>
                <a:close/>
              </a:path>
            </a:pathLst>
          </a:custGeom>
          <a:solidFill>
            <a:srgbClr val="6F292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3" name="ïṧľiḓê"/>
          <p:cNvSpPr txBox="1"/>
          <p:nvPr/>
        </p:nvSpPr>
        <p:spPr>
          <a:xfrm>
            <a:off x="6265736" y="4035221"/>
            <a:ext cx="476451" cy="3077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2000" b="1" dirty="0">
                <a:cs typeface="+mn-ea"/>
                <a:sym typeface="+mn-lt"/>
              </a:rPr>
              <a:t>4</a:t>
            </a:r>
            <a:endParaRPr lang="en-US" sz="2000" b="1" dirty="0">
              <a:cs typeface="+mn-ea"/>
              <a:sym typeface="+mn-lt"/>
            </a:endParaRPr>
          </a:p>
        </p:txBody>
      </p:sp>
      <p:sp>
        <p:nvSpPr>
          <p:cNvPr id="24" name="ïŝ1ídé"/>
          <p:cNvSpPr/>
          <p:nvPr/>
        </p:nvSpPr>
        <p:spPr bwMode="auto">
          <a:xfrm>
            <a:off x="6202221" y="3830524"/>
            <a:ext cx="1913928" cy="1614701"/>
          </a:xfrm>
          <a:custGeom>
            <a:avLst/>
            <a:gdLst>
              <a:gd name="T0" fmla="*/ 653 w 678"/>
              <a:gd name="T1" fmla="*/ 183 h 572"/>
              <a:gd name="T2" fmla="*/ 484 w 678"/>
              <a:gd name="T3" fmla="*/ 85 h 572"/>
              <a:gd name="T4" fmla="*/ 434 w 678"/>
              <a:gd name="T5" fmla="*/ 85 h 572"/>
              <a:gd name="T6" fmla="*/ 281 w 678"/>
              <a:gd name="T7" fmla="*/ 173 h 572"/>
              <a:gd name="T8" fmla="*/ 251 w 678"/>
              <a:gd name="T9" fmla="*/ 173 h 572"/>
              <a:gd name="T10" fmla="*/ 230 w 678"/>
              <a:gd name="T11" fmla="*/ 162 h 572"/>
              <a:gd name="T12" fmla="*/ 215 w 678"/>
              <a:gd name="T13" fmla="*/ 136 h 572"/>
              <a:gd name="T14" fmla="*/ 215 w 678"/>
              <a:gd name="T15" fmla="*/ 76 h 572"/>
              <a:gd name="T16" fmla="*/ 200 w 678"/>
              <a:gd name="T17" fmla="*/ 50 h 572"/>
              <a:gd name="T18" fmla="*/ 122 w 678"/>
              <a:gd name="T19" fmla="*/ 5 h 572"/>
              <a:gd name="T20" fmla="*/ 92 w 678"/>
              <a:gd name="T21" fmla="*/ 5 h 572"/>
              <a:gd name="T22" fmla="*/ 15 w 678"/>
              <a:gd name="T23" fmla="*/ 50 h 572"/>
              <a:gd name="T24" fmla="*/ 0 w 678"/>
              <a:gd name="T25" fmla="*/ 76 h 572"/>
              <a:gd name="T26" fmla="*/ 0 w 678"/>
              <a:gd name="T27" fmla="*/ 166 h 572"/>
              <a:gd name="T28" fmla="*/ 15 w 678"/>
              <a:gd name="T29" fmla="*/ 192 h 572"/>
              <a:gd name="T30" fmla="*/ 92 w 678"/>
              <a:gd name="T31" fmla="*/ 237 h 572"/>
              <a:gd name="T32" fmla="*/ 122 w 678"/>
              <a:gd name="T33" fmla="*/ 237 h 572"/>
              <a:gd name="T34" fmla="*/ 174 w 678"/>
              <a:gd name="T35" fmla="*/ 208 h 572"/>
              <a:gd name="T36" fmla="*/ 204 w 678"/>
              <a:gd name="T37" fmla="*/ 208 h 572"/>
              <a:gd name="T38" fmla="*/ 224 w 678"/>
              <a:gd name="T39" fmla="*/ 219 h 572"/>
              <a:gd name="T40" fmla="*/ 239 w 678"/>
              <a:gd name="T41" fmla="*/ 245 h 572"/>
              <a:gd name="T42" fmla="*/ 239 w 678"/>
              <a:gd name="T43" fmla="*/ 422 h 572"/>
              <a:gd name="T44" fmla="*/ 264 w 678"/>
              <a:gd name="T45" fmla="*/ 465 h 572"/>
              <a:gd name="T46" fmla="*/ 434 w 678"/>
              <a:gd name="T47" fmla="*/ 563 h 572"/>
              <a:gd name="T48" fmla="*/ 484 w 678"/>
              <a:gd name="T49" fmla="*/ 563 h 572"/>
              <a:gd name="T50" fmla="*/ 653 w 678"/>
              <a:gd name="T51" fmla="*/ 465 h 572"/>
              <a:gd name="T52" fmla="*/ 678 w 678"/>
              <a:gd name="T53" fmla="*/ 422 h 572"/>
              <a:gd name="T54" fmla="*/ 678 w 678"/>
              <a:gd name="T55" fmla="*/ 226 h 572"/>
              <a:gd name="T56" fmla="*/ 653 w 678"/>
              <a:gd name="T57" fmla="*/ 183 h 572"/>
              <a:gd name="T58" fmla="*/ 107 w 678"/>
              <a:gd name="T59" fmla="*/ 185 h 572"/>
              <a:gd name="T60" fmla="*/ 43 w 678"/>
              <a:gd name="T61" fmla="*/ 121 h 572"/>
              <a:gd name="T62" fmla="*/ 107 w 678"/>
              <a:gd name="T63" fmla="*/ 57 h 572"/>
              <a:gd name="T64" fmla="*/ 172 w 678"/>
              <a:gd name="T65" fmla="*/ 121 h 572"/>
              <a:gd name="T66" fmla="*/ 107 w 678"/>
              <a:gd name="T67" fmla="*/ 185 h 5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678" h="572">
                <a:moveTo>
                  <a:pt x="653" y="183"/>
                </a:moveTo>
                <a:cubicBezTo>
                  <a:pt x="484" y="85"/>
                  <a:pt x="484" y="85"/>
                  <a:pt x="484" y="85"/>
                </a:cubicBezTo>
                <a:cubicBezTo>
                  <a:pt x="468" y="76"/>
                  <a:pt x="449" y="76"/>
                  <a:pt x="434" y="85"/>
                </a:cubicBezTo>
                <a:cubicBezTo>
                  <a:pt x="281" y="173"/>
                  <a:pt x="281" y="173"/>
                  <a:pt x="281" y="173"/>
                </a:cubicBezTo>
                <a:cubicBezTo>
                  <a:pt x="272" y="179"/>
                  <a:pt x="260" y="179"/>
                  <a:pt x="251" y="173"/>
                </a:cubicBezTo>
                <a:cubicBezTo>
                  <a:pt x="230" y="162"/>
                  <a:pt x="230" y="162"/>
                  <a:pt x="230" y="162"/>
                </a:cubicBezTo>
                <a:cubicBezTo>
                  <a:pt x="221" y="156"/>
                  <a:pt x="215" y="146"/>
                  <a:pt x="215" y="136"/>
                </a:cubicBezTo>
                <a:cubicBezTo>
                  <a:pt x="215" y="76"/>
                  <a:pt x="215" y="76"/>
                  <a:pt x="215" y="76"/>
                </a:cubicBezTo>
                <a:cubicBezTo>
                  <a:pt x="215" y="66"/>
                  <a:pt x="210" y="56"/>
                  <a:pt x="200" y="50"/>
                </a:cubicBezTo>
                <a:cubicBezTo>
                  <a:pt x="122" y="5"/>
                  <a:pt x="122" y="5"/>
                  <a:pt x="122" y="5"/>
                </a:cubicBezTo>
                <a:cubicBezTo>
                  <a:pt x="113" y="0"/>
                  <a:pt x="102" y="0"/>
                  <a:pt x="92" y="5"/>
                </a:cubicBezTo>
                <a:cubicBezTo>
                  <a:pt x="15" y="50"/>
                  <a:pt x="15" y="50"/>
                  <a:pt x="15" y="50"/>
                </a:cubicBezTo>
                <a:cubicBezTo>
                  <a:pt x="5" y="56"/>
                  <a:pt x="0" y="66"/>
                  <a:pt x="0" y="76"/>
                </a:cubicBezTo>
                <a:cubicBezTo>
                  <a:pt x="0" y="166"/>
                  <a:pt x="0" y="166"/>
                  <a:pt x="0" y="166"/>
                </a:cubicBezTo>
                <a:cubicBezTo>
                  <a:pt x="0" y="177"/>
                  <a:pt x="5" y="187"/>
                  <a:pt x="15" y="192"/>
                </a:cubicBezTo>
                <a:cubicBezTo>
                  <a:pt x="92" y="237"/>
                  <a:pt x="92" y="237"/>
                  <a:pt x="92" y="237"/>
                </a:cubicBezTo>
                <a:cubicBezTo>
                  <a:pt x="102" y="243"/>
                  <a:pt x="113" y="243"/>
                  <a:pt x="122" y="237"/>
                </a:cubicBezTo>
                <a:cubicBezTo>
                  <a:pt x="174" y="208"/>
                  <a:pt x="174" y="208"/>
                  <a:pt x="174" y="208"/>
                </a:cubicBezTo>
                <a:cubicBezTo>
                  <a:pt x="183" y="202"/>
                  <a:pt x="195" y="202"/>
                  <a:pt x="204" y="208"/>
                </a:cubicBezTo>
                <a:cubicBezTo>
                  <a:pt x="224" y="219"/>
                  <a:pt x="224" y="219"/>
                  <a:pt x="224" y="219"/>
                </a:cubicBezTo>
                <a:cubicBezTo>
                  <a:pt x="234" y="225"/>
                  <a:pt x="239" y="235"/>
                  <a:pt x="239" y="245"/>
                </a:cubicBezTo>
                <a:cubicBezTo>
                  <a:pt x="239" y="422"/>
                  <a:pt x="239" y="422"/>
                  <a:pt x="239" y="422"/>
                </a:cubicBezTo>
                <a:cubicBezTo>
                  <a:pt x="239" y="439"/>
                  <a:pt x="249" y="456"/>
                  <a:pt x="264" y="465"/>
                </a:cubicBezTo>
                <a:cubicBezTo>
                  <a:pt x="434" y="563"/>
                  <a:pt x="434" y="563"/>
                  <a:pt x="434" y="563"/>
                </a:cubicBezTo>
                <a:cubicBezTo>
                  <a:pt x="449" y="572"/>
                  <a:pt x="468" y="572"/>
                  <a:pt x="484" y="563"/>
                </a:cubicBezTo>
                <a:cubicBezTo>
                  <a:pt x="653" y="465"/>
                  <a:pt x="653" y="465"/>
                  <a:pt x="653" y="465"/>
                </a:cubicBezTo>
                <a:cubicBezTo>
                  <a:pt x="668" y="456"/>
                  <a:pt x="678" y="439"/>
                  <a:pt x="678" y="422"/>
                </a:cubicBezTo>
                <a:cubicBezTo>
                  <a:pt x="678" y="226"/>
                  <a:pt x="678" y="226"/>
                  <a:pt x="678" y="226"/>
                </a:cubicBezTo>
                <a:cubicBezTo>
                  <a:pt x="678" y="208"/>
                  <a:pt x="668" y="192"/>
                  <a:pt x="653" y="183"/>
                </a:cubicBezTo>
                <a:close/>
                <a:moveTo>
                  <a:pt x="107" y="185"/>
                </a:moveTo>
                <a:cubicBezTo>
                  <a:pt x="72" y="185"/>
                  <a:pt x="43" y="157"/>
                  <a:pt x="43" y="121"/>
                </a:cubicBezTo>
                <a:cubicBezTo>
                  <a:pt x="43" y="86"/>
                  <a:pt x="72" y="57"/>
                  <a:pt x="107" y="57"/>
                </a:cubicBezTo>
                <a:cubicBezTo>
                  <a:pt x="143" y="57"/>
                  <a:pt x="172" y="86"/>
                  <a:pt x="172" y="121"/>
                </a:cubicBezTo>
                <a:cubicBezTo>
                  <a:pt x="172" y="157"/>
                  <a:pt x="143" y="185"/>
                  <a:pt x="107" y="185"/>
                </a:cubicBezTo>
                <a:close/>
              </a:path>
            </a:pathLst>
          </a:custGeom>
          <a:solidFill>
            <a:srgbClr val="6F2923"/>
          </a:solidFill>
          <a:ln>
            <a:noFill/>
          </a:ln>
        </p:spPr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" name="íṧḻïḑé"/>
          <p:cNvSpPr/>
          <p:nvPr/>
        </p:nvSpPr>
        <p:spPr bwMode="auto">
          <a:xfrm>
            <a:off x="7241049" y="4511417"/>
            <a:ext cx="510945" cy="51376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26" name="îṧľîḑe"/>
          <p:cNvSpPr/>
          <p:nvPr/>
        </p:nvSpPr>
        <p:spPr bwMode="auto">
          <a:xfrm>
            <a:off x="7348319" y="4649740"/>
            <a:ext cx="293582" cy="248416"/>
          </a:xfrm>
          <a:custGeom>
            <a:avLst/>
            <a:gdLst>
              <a:gd name="T0" fmla="*/ 37 w 104"/>
              <a:gd name="T1" fmla="*/ 57 h 88"/>
              <a:gd name="T2" fmla="*/ 37 w 104"/>
              <a:gd name="T3" fmla="*/ 88 h 88"/>
              <a:gd name="T4" fmla="*/ 60 w 104"/>
              <a:gd name="T5" fmla="*/ 88 h 88"/>
              <a:gd name="T6" fmla="*/ 60 w 104"/>
              <a:gd name="T7" fmla="*/ 60 h 88"/>
              <a:gd name="T8" fmla="*/ 50 w 104"/>
              <a:gd name="T9" fmla="*/ 70 h 88"/>
              <a:gd name="T10" fmla="*/ 37 w 104"/>
              <a:gd name="T11" fmla="*/ 57 h 88"/>
              <a:gd name="T12" fmla="*/ 5 w 104"/>
              <a:gd name="T13" fmla="*/ 84 h 88"/>
              <a:gd name="T14" fmla="*/ 9 w 104"/>
              <a:gd name="T15" fmla="*/ 88 h 88"/>
              <a:gd name="T16" fmla="*/ 28 w 104"/>
              <a:gd name="T17" fmla="*/ 88 h 88"/>
              <a:gd name="T18" fmla="*/ 28 w 104"/>
              <a:gd name="T19" fmla="*/ 48 h 88"/>
              <a:gd name="T20" fmla="*/ 5 w 104"/>
              <a:gd name="T21" fmla="*/ 71 h 88"/>
              <a:gd name="T22" fmla="*/ 5 w 104"/>
              <a:gd name="T23" fmla="*/ 84 h 88"/>
              <a:gd name="T24" fmla="*/ 84 w 104"/>
              <a:gd name="T25" fmla="*/ 1 h 88"/>
              <a:gd name="T26" fmla="*/ 80 w 104"/>
              <a:gd name="T27" fmla="*/ 6 h 88"/>
              <a:gd name="T28" fmla="*/ 84 w 104"/>
              <a:gd name="T29" fmla="*/ 10 h 88"/>
              <a:gd name="T30" fmla="*/ 89 w 104"/>
              <a:gd name="T31" fmla="*/ 9 h 88"/>
              <a:gd name="T32" fmla="*/ 50 w 104"/>
              <a:gd name="T33" fmla="*/ 48 h 88"/>
              <a:gd name="T34" fmla="*/ 28 w 104"/>
              <a:gd name="T35" fmla="*/ 25 h 88"/>
              <a:gd name="T36" fmla="*/ 2 w 104"/>
              <a:gd name="T37" fmla="*/ 51 h 88"/>
              <a:gd name="T38" fmla="*/ 2 w 104"/>
              <a:gd name="T39" fmla="*/ 57 h 88"/>
              <a:gd name="T40" fmla="*/ 8 w 104"/>
              <a:gd name="T41" fmla="*/ 57 h 88"/>
              <a:gd name="T42" fmla="*/ 28 w 104"/>
              <a:gd name="T43" fmla="*/ 37 h 88"/>
              <a:gd name="T44" fmla="*/ 50 w 104"/>
              <a:gd name="T45" fmla="*/ 59 h 88"/>
              <a:gd name="T46" fmla="*/ 95 w 104"/>
              <a:gd name="T47" fmla="*/ 15 h 88"/>
              <a:gd name="T48" fmla="*/ 94 w 104"/>
              <a:gd name="T49" fmla="*/ 20 h 88"/>
              <a:gd name="T50" fmla="*/ 98 w 104"/>
              <a:gd name="T51" fmla="*/ 24 h 88"/>
              <a:gd name="T52" fmla="*/ 98 w 104"/>
              <a:gd name="T53" fmla="*/ 24 h 88"/>
              <a:gd name="T54" fmla="*/ 102 w 104"/>
              <a:gd name="T55" fmla="*/ 20 h 88"/>
              <a:gd name="T56" fmla="*/ 104 w 104"/>
              <a:gd name="T57" fmla="*/ 0 h 88"/>
              <a:gd name="T58" fmla="*/ 84 w 104"/>
              <a:gd name="T59" fmla="*/ 1 h 88"/>
              <a:gd name="T60" fmla="*/ 70 w 104"/>
              <a:gd name="T61" fmla="*/ 51 h 88"/>
              <a:gd name="T62" fmla="*/ 70 w 104"/>
              <a:gd name="T63" fmla="*/ 88 h 88"/>
              <a:gd name="T64" fmla="*/ 89 w 104"/>
              <a:gd name="T65" fmla="*/ 88 h 88"/>
              <a:gd name="T66" fmla="*/ 93 w 104"/>
              <a:gd name="T67" fmla="*/ 84 h 88"/>
              <a:gd name="T68" fmla="*/ 93 w 104"/>
              <a:gd name="T69" fmla="*/ 28 h 88"/>
              <a:gd name="T70" fmla="*/ 73 w 104"/>
              <a:gd name="T71" fmla="*/ 48 h 88"/>
              <a:gd name="T72" fmla="*/ 70 w 104"/>
              <a:gd name="T73" fmla="*/ 5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4" h="88">
                <a:moveTo>
                  <a:pt x="37" y="57"/>
                </a:moveTo>
                <a:cubicBezTo>
                  <a:pt x="37" y="88"/>
                  <a:pt x="37" y="88"/>
                  <a:pt x="37" y="88"/>
                </a:cubicBezTo>
                <a:cubicBezTo>
                  <a:pt x="60" y="88"/>
                  <a:pt x="60" y="88"/>
                  <a:pt x="60" y="88"/>
                </a:cubicBezTo>
                <a:cubicBezTo>
                  <a:pt x="60" y="60"/>
                  <a:pt x="60" y="60"/>
                  <a:pt x="60" y="60"/>
                </a:cubicBezTo>
                <a:cubicBezTo>
                  <a:pt x="50" y="70"/>
                  <a:pt x="50" y="70"/>
                  <a:pt x="50" y="70"/>
                </a:cubicBezTo>
                <a:lnTo>
                  <a:pt x="37" y="57"/>
                </a:lnTo>
                <a:close/>
                <a:moveTo>
                  <a:pt x="5" y="84"/>
                </a:moveTo>
                <a:cubicBezTo>
                  <a:pt x="5" y="86"/>
                  <a:pt x="7" y="88"/>
                  <a:pt x="9" y="88"/>
                </a:cubicBezTo>
                <a:cubicBezTo>
                  <a:pt x="28" y="88"/>
                  <a:pt x="28" y="88"/>
                  <a:pt x="28" y="88"/>
                </a:cubicBezTo>
                <a:cubicBezTo>
                  <a:pt x="28" y="48"/>
                  <a:pt x="28" y="48"/>
                  <a:pt x="28" y="48"/>
                </a:cubicBezTo>
                <a:cubicBezTo>
                  <a:pt x="5" y="71"/>
                  <a:pt x="5" y="71"/>
                  <a:pt x="5" y="71"/>
                </a:cubicBezTo>
                <a:lnTo>
                  <a:pt x="5" y="84"/>
                </a:lnTo>
                <a:close/>
                <a:moveTo>
                  <a:pt x="84" y="1"/>
                </a:moveTo>
                <a:cubicBezTo>
                  <a:pt x="81" y="2"/>
                  <a:pt x="80" y="4"/>
                  <a:pt x="80" y="6"/>
                </a:cubicBezTo>
                <a:cubicBezTo>
                  <a:pt x="80" y="8"/>
                  <a:pt x="82" y="10"/>
                  <a:pt x="84" y="10"/>
                </a:cubicBezTo>
                <a:cubicBezTo>
                  <a:pt x="89" y="9"/>
                  <a:pt x="89" y="9"/>
                  <a:pt x="89" y="9"/>
                </a:cubicBezTo>
                <a:cubicBezTo>
                  <a:pt x="50" y="48"/>
                  <a:pt x="50" y="48"/>
                  <a:pt x="50" y="48"/>
                </a:cubicBezTo>
                <a:cubicBezTo>
                  <a:pt x="28" y="25"/>
                  <a:pt x="28" y="25"/>
                  <a:pt x="28" y="25"/>
                </a:cubicBezTo>
                <a:cubicBezTo>
                  <a:pt x="2" y="51"/>
                  <a:pt x="2" y="51"/>
                  <a:pt x="2" y="51"/>
                </a:cubicBezTo>
                <a:cubicBezTo>
                  <a:pt x="0" y="53"/>
                  <a:pt x="0" y="55"/>
                  <a:pt x="2" y="57"/>
                </a:cubicBezTo>
                <a:cubicBezTo>
                  <a:pt x="4" y="59"/>
                  <a:pt x="6" y="59"/>
                  <a:pt x="8" y="57"/>
                </a:cubicBezTo>
                <a:cubicBezTo>
                  <a:pt x="28" y="37"/>
                  <a:pt x="28" y="37"/>
                  <a:pt x="28" y="37"/>
                </a:cubicBezTo>
                <a:cubicBezTo>
                  <a:pt x="50" y="59"/>
                  <a:pt x="50" y="59"/>
                  <a:pt x="50" y="59"/>
                </a:cubicBezTo>
                <a:cubicBezTo>
                  <a:pt x="95" y="15"/>
                  <a:pt x="95" y="15"/>
                  <a:pt x="95" y="15"/>
                </a:cubicBezTo>
                <a:cubicBezTo>
                  <a:pt x="94" y="20"/>
                  <a:pt x="94" y="20"/>
                  <a:pt x="94" y="20"/>
                </a:cubicBezTo>
                <a:cubicBezTo>
                  <a:pt x="94" y="22"/>
                  <a:pt x="96" y="24"/>
                  <a:pt x="98" y="24"/>
                </a:cubicBezTo>
                <a:cubicBezTo>
                  <a:pt x="98" y="24"/>
                  <a:pt x="98" y="24"/>
                  <a:pt x="98" y="24"/>
                </a:cubicBezTo>
                <a:cubicBezTo>
                  <a:pt x="100" y="24"/>
                  <a:pt x="102" y="22"/>
                  <a:pt x="102" y="20"/>
                </a:cubicBezTo>
                <a:cubicBezTo>
                  <a:pt x="104" y="0"/>
                  <a:pt x="104" y="0"/>
                  <a:pt x="104" y="0"/>
                </a:cubicBezTo>
                <a:lnTo>
                  <a:pt x="84" y="1"/>
                </a:lnTo>
                <a:close/>
                <a:moveTo>
                  <a:pt x="70" y="51"/>
                </a:moveTo>
                <a:cubicBezTo>
                  <a:pt x="70" y="88"/>
                  <a:pt x="70" y="88"/>
                  <a:pt x="70" y="88"/>
                </a:cubicBezTo>
                <a:cubicBezTo>
                  <a:pt x="89" y="88"/>
                  <a:pt x="89" y="88"/>
                  <a:pt x="89" y="88"/>
                </a:cubicBezTo>
                <a:cubicBezTo>
                  <a:pt x="91" y="88"/>
                  <a:pt x="93" y="86"/>
                  <a:pt x="93" y="84"/>
                </a:cubicBezTo>
                <a:cubicBezTo>
                  <a:pt x="93" y="28"/>
                  <a:pt x="93" y="28"/>
                  <a:pt x="93" y="28"/>
                </a:cubicBezTo>
                <a:cubicBezTo>
                  <a:pt x="73" y="48"/>
                  <a:pt x="73" y="48"/>
                  <a:pt x="73" y="48"/>
                </a:cubicBezTo>
                <a:lnTo>
                  <a:pt x="70" y="51"/>
                </a:lnTo>
                <a:close/>
              </a:path>
            </a:pathLst>
          </a:custGeom>
          <a:solidFill>
            <a:srgbClr val="61776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9" name="Synergistically utilize technically sound portals with frictionless chains. Dramatically customize…"/>
          <p:cNvSpPr txBox="1"/>
          <p:nvPr/>
        </p:nvSpPr>
        <p:spPr>
          <a:xfrm>
            <a:off x="8581893" y="2288546"/>
            <a:ext cx="2880237" cy="73129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iṩļïḓè"/>
          <p:cNvSpPr txBox="1"/>
          <p:nvPr/>
        </p:nvSpPr>
        <p:spPr bwMode="auto">
          <a:xfrm>
            <a:off x="8442954" y="1707747"/>
            <a:ext cx="2019380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1600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sp>
        <p:nvSpPr>
          <p:cNvPr id="41" name="Synergistically utilize technically sound portals with frictionless chains. Dramatically customize…"/>
          <p:cNvSpPr txBox="1"/>
          <p:nvPr/>
        </p:nvSpPr>
        <p:spPr>
          <a:xfrm>
            <a:off x="8492518" y="4384196"/>
            <a:ext cx="2880237" cy="73129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iṩļïḓè"/>
          <p:cNvSpPr txBox="1"/>
          <p:nvPr/>
        </p:nvSpPr>
        <p:spPr bwMode="auto">
          <a:xfrm>
            <a:off x="8353579" y="3803397"/>
            <a:ext cx="2019380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1600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sp>
        <p:nvSpPr>
          <p:cNvPr id="43" name="Synergistically utilize technically sound portals with frictionless chains. Dramatically customize…"/>
          <p:cNvSpPr txBox="1"/>
          <p:nvPr/>
        </p:nvSpPr>
        <p:spPr>
          <a:xfrm>
            <a:off x="749111" y="2240030"/>
            <a:ext cx="2880237" cy="73129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iṩļïḓè"/>
          <p:cNvSpPr txBox="1"/>
          <p:nvPr/>
        </p:nvSpPr>
        <p:spPr bwMode="auto">
          <a:xfrm>
            <a:off x="1721577" y="1623391"/>
            <a:ext cx="2019380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1600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sp>
        <p:nvSpPr>
          <p:cNvPr id="45" name="Synergistically utilize technically sound portals with frictionless chains. Dramatically customize…"/>
          <p:cNvSpPr txBox="1"/>
          <p:nvPr/>
        </p:nvSpPr>
        <p:spPr>
          <a:xfrm>
            <a:off x="738017" y="4326433"/>
            <a:ext cx="2880237" cy="73129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iṩļïḓè"/>
          <p:cNvSpPr txBox="1"/>
          <p:nvPr/>
        </p:nvSpPr>
        <p:spPr bwMode="auto">
          <a:xfrm>
            <a:off x="1710483" y="3709794"/>
            <a:ext cx="2019380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6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1600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 rot="5400000">
            <a:off x="955738" y="-169990"/>
            <a:ext cx="101370" cy="1330760"/>
            <a:chOff x="508216" y="2820579"/>
            <a:chExt cx="196770" cy="2583143"/>
          </a:xfrm>
          <a:solidFill>
            <a:srgbClr val="617767"/>
          </a:solidFill>
        </p:grpSpPr>
        <p:sp>
          <p:nvSpPr>
            <p:cNvPr id="48" name="椭圆 47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椭圆 49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椭圆 51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/>
      <p:bldP spid="41" grpId="0" animBg="1"/>
      <p:bldP spid="42" grpId="0"/>
      <p:bldP spid="43" grpId="0" animBg="1"/>
      <p:bldP spid="44" grpId="0"/>
      <p:bldP spid="45" grpId="0" animBg="1"/>
      <p:bldP spid="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595792" y="1404782"/>
            <a:ext cx="3598104" cy="4399319"/>
          </a:xfrm>
          <a:prstGeom prst="rect">
            <a:avLst/>
          </a:pr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80760" y="0"/>
            <a:ext cx="0" cy="6858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584417" y="2137428"/>
            <a:ext cx="196769" cy="196769"/>
          </a:xfrm>
          <a:prstGeom prst="ellipse">
            <a:avLst/>
          </a:prstGeom>
          <a:solidFill>
            <a:srgbClr val="6F2923"/>
          </a:solidFill>
          <a:ln>
            <a:solidFill>
              <a:srgbClr val="6F29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82801" y="2539443"/>
            <a:ext cx="0" cy="585926"/>
          </a:xfrm>
          <a:prstGeom prst="line">
            <a:avLst/>
          </a:prstGeom>
          <a:solidFill>
            <a:schemeClr val="bg1">
              <a:lumMod val="85000"/>
            </a:schemeClr>
          </a:solidFill>
          <a:ln>
            <a:solidFill>
              <a:srgbClr val="6F29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584416" y="3330615"/>
            <a:ext cx="196769" cy="196769"/>
          </a:xfrm>
          <a:prstGeom prst="ellipse">
            <a:avLst/>
          </a:prstGeom>
          <a:solidFill>
            <a:srgbClr val="6F2923"/>
          </a:solidFill>
          <a:ln>
            <a:solidFill>
              <a:srgbClr val="6F29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82800" y="3732630"/>
            <a:ext cx="0" cy="585926"/>
          </a:xfrm>
          <a:prstGeom prst="line">
            <a:avLst/>
          </a:prstGeom>
          <a:solidFill>
            <a:schemeClr val="bg1">
              <a:lumMod val="85000"/>
            </a:schemeClr>
          </a:solidFill>
          <a:ln>
            <a:solidFill>
              <a:srgbClr val="6F29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584416" y="4523802"/>
            <a:ext cx="196769" cy="196769"/>
          </a:xfrm>
          <a:prstGeom prst="ellipse">
            <a:avLst/>
          </a:prstGeom>
          <a:solidFill>
            <a:srgbClr val="6F2923"/>
          </a:solidFill>
          <a:ln>
            <a:solidFill>
              <a:srgbClr val="6F29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iṩļïḓè"/>
          <p:cNvSpPr txBox="1"/>
          <p:nvPr/>
        </p:nvSpPr>
        <p:spPr bwMode="auto">
          <a:xfrm rot="5400000">
            <a:off x="10666114" y="3236913"/>
            <a:ext cx="1864874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1PPT-COM</a:t>
            </a:r>
            <a:endParaRPr lang="en-US" altLang="zh-CN" sz="6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63396" y="2024882"/>
            <a:ext cx="2454004" cy="3000454"/>
          </a:xfrm>
          <a:prstGeom prst="rect">
            <a:avLst/>
          </a:prstGeom>
          <a:blipFill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04897" y="860155"/>
            <a:ext cx="128836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03.</a:t>
            </a:r>
            <a:endParaRPr lang="zh-CN" altLang="en-US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biLevel thresh="75000"/>
          </a:blip>
          <a:srcRect/>
          <a:stretch>
            <a:fillRect/>
          </a:stretch>
        </p:blipFill>
        <p:spPr>
          <a:xfrm>
            <a:off x="6979728" y="1906594"/>
            <a:ext cx="3235240" cy="461665"/>
          </a:xfrm>
          <a:prstGeom prst="rect">
            <a:avLst/>
          </a:prstGeom>
        </p:spPr>
      </p:pic>
      <p:sp>
        <p:nvSpPr>
          <p:cNvPr id="14" name="Synergistically utilize technically sound portals with frictionless chains. Dramatically customize…"/>
          <p:cNvSpPr txBox="1"/>
          <p:nvPr/>
        </p:nvSpPr>
        <p:spPr>
          <a:xfrm>
            <a:off x="6979728" y="3732630"/>
            <a:ext cx="2653314" cy="89768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1000" kern="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chains</a:t>
            </a:r>
            <a:r>
              <a:rPr lang="en-US" altLang="zh-CN" sz="1000" kern="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</a:t>
            </a:r>
            <a:r>
              <a:rPr lang="zh-CN" altLang="en-US"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lang="en-US" altLang="zh-CN" sz="1000" kern="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chainsSynergistically</a:t>
            </a:r>
            <a:endParaRPr lang="en-US" altLang="zh-CN" sz="10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50072" y="2496446"/>
            <a:ext cx="45580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three</a:t>
            </a:r>
            <a:endParaRPr lang="zh-CN" alt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screen">
            <a:biLevel thresh="75000"/>
          </a:blip>
          <a:srcRect/>
          <a:stretch>
            <a:fillRect/>
          </a:stretch>
        </p:blipFill>
        <p:spPr>
          <a:xfrm>
            <a:off x="6918976" y="4720571"/>
            <a:ext cx="3235240" cy="461665"/>
          </a:xfrm>
          <a:prstGeom prst="rect">
            <a:avLst/>
          </a:prstGeom>
        </p:spPr>
      </p:pic>
      <p:sp>
        <p:nvSpPr>
          <p:cNvPr id="19" name="iṩļïḓè"/>
          <p:cNvSpPr txBox="1"/>
          <p:nvPr/>
        </p:nvSpPr>
        <p:spPr bwMode="auto">
          <a:xfrm>
            <a:off x="2202748" y="5137646"/>
            <a:ext cx="2414652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1PPT-COM</a:t>
            </a:r>
            <a:endParaRPr lang="en-US" altLang="zh-CN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/>
      <p:bldP spid="14" grpId="0" animBg="1"/>
      <p:bldP spid="15" grpId="0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Sļíḓè"/>
          <p:cNvSpPr/>
          <p:nvPr/>
        </p:nvSpPr>
        <p:spPr bwMode="auto">
          <a:xfrm>
            <a:off x="0" y="1866151"/>
            <a:ext cx="6095999" cy="1475715"/>
          </a:xfrm>
          <a:prstGeom prst="rect">
            <a:avLst/>
          </a:prstGeom>
          <a:blipFill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îsḻiḓê"/>
          <p:cNvSpPr/>
          <p:nvPr/>
        </p:nvSpPr>
        <p:spPr bwMode="auto">
          <a:xfrm>
            <a:off x="-1" y="1866151"/>
            <a:ext cx="669925" cy="1475715"/>
          </a:xfrm>
          <a:prstGeom prst="rect">
            <a:avLst/>
          </a:prstGeom>
          <a:solidFill>
            <a:srgbClr val="6F2923"/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iŝḻïde"/>
          <p:cNvSpPr/>
          <p:nvPr/>
        </p:nvSpPr>
        <p:spPr>
          <a:xfrm>
            <a:off x="6645886" y="2263424"/>
            <a:ext cx="577851" cy="577851"/>
          </a:xfrm>
          <a:prstGeom prst="roundRect">
            <a:avLst>
              <a:gd name="adj" fmla="val 50000"/>
            </a:avLst>
          </a:prstGeom>
          <a:solidFill>
            <a:srgbClr val="6F2923"/>
          </a:solidFill>
          <a:ln>
            <a:noFill/>
          </a:ln>
        </p:spPr>
        <p:txBody>
          <a:bodyPr rtlCol="0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dirty="0">
              <a:cs typeface="+mn-ea"/>
              <a:sym typeface="+mn-lt"/>
            </a:endParaRPr>
          </a:p>
        </p:txBody>
      </p:sp>
      <p:sp>
        <p:nvSpPr>
          <p:cNvPr id="10" name="îšļîḓe"/>
          <p:cNvSpPr/>
          <p:nvPr/>
        </p:nvSpPr>
        <p:spPr>
          <a:xfrm>
            <a:off x="6801009" y="2411446"/>
            <a:ext cx="267604" cy="281804"/>
          </a:xfrm>
          <a:custGeom>
            <a:avLst/>
            <a:gdLst>
              <a:gd name="connsiteX0" fmla="*/ 409259 w 546295"/>
              <a:gd name="connsiteY0" fmla="*/ 449321 h 575282"/>
              <a:gd name="connsiteX1" fmla="*/ 362554 w 546295"/>
              <a:gd name="connsiteY1" fmla="*/ 527675 h 575282"/>
              <a:gd name="connsiteX2" fmla="*/ 449008 w 546295"/>
              <a:gd name="connsiteY2" fmla="*/ 469158 h 575282"/>
              <a:gd name="connsiteX3" fmla="*/ 409259 w 546295"/>
              <a:gd name="connsiteY3" fmla="*/ 449321 h 575282"/>
              <a:gd name="connsiteX4" fmla="*/ 196603 w 546295"/>
              <a:gd name="connsiteY4" fmla="*/ 449321 h 575282"/>
              <a:gd name="connsiteX5" fmla="*/ 157848 w 546295"/>
              <a:gd name="connsiteY5" fmla="*/ 469158 h 575282"/>
              <a:gd name="connsiteX6" fmla="*/ 242314 w 546295"/>
              <a:gd name="connsiteY6" fmla="*/ 526683 h 575282"/>
              <a:gd name="connsiteX7" fmla="*/ 196603 w 546295"/>
              <a:gd name="connsiteY7" fmla="*/ 449321 h 575282"/>
              <a:gd name="connsiteX8" fmla="*/ 311875 w 546295"/>
              <a:gd name="connsiteY8" fmla="*/ 431469 h 575282"/>
              <a:gd name="connsiteX9" fmla="*/ 311875 w 546295"/>
              <a:gd name="connsiteY9" fmla="*/ 535609 h 575282"/>
              <a:gd name="connsiteX10" fmla="*/ 393360 w 546295"/>
              <a:gd name="connsiteY10" fmla="*/ 443370 h 575282"/>
              <a:gd name="connsiteX11" fmla="*/ 311875 w 546295"/>
              <a:gd name="connsiteY11" fmla="*/ 431469 h 575282"/>
              <a:gd name="connsiteX12" fmla="*/ 294981 w 546295"/>
              <a:gd name="connsiteY12" fmla="*/ 431469 h 575282"/>
              <a:gd name="connsiteX13" fmla="*/ 212502 w 546295"/>
              <a:gd name="connsiteY13" fmla="*/ 444362 h 575282"/>
              <a:gd name="connsiteX14" fmla="*/ 294981 w 546295"/>
              <a:gd name="connsiteY14" fmla="*/ 536601 h 575282"/>
              <a:gd name="connsiteX15" fmla="*/ 425159 w 546295"/>
              <a:gd name="connsiteY15" fmla="*/ 362042 h 575282"/>
              <a:gd name="connsiteX16" fmla="*/ 414228 w 546295"/>
              <a:gd name="connsiteY16" fmla="*/ 433452 h 575282"/>
              <a:gd name="connsiteX17" fmla="*/ 458945 w 546295"/>
              <a:gd name="connsiteY17" fmla="*/ 456264 h 575282"/>
              <a:gd name="connsiteX18" fmla="*/ 493726 w 546295"/>
              <a:gd name="connsiteY18" fmla="*/ 362042 h 575282"/>
              <a:gd name="connsiteX19" fmla="*/ 311875 w 546295"/>
              <a:gd name="connsiteY19" fmla="*/ 362042 h 575282"/>
              <a:gd name="connsiteX20" fmla="*/ 311875 w 546295"/>
              <a:gd name="connsiteY20" fmla="*/ 414608 h 575282"/>
              <a:gd name="connsiteX21" fmla="*/ 398328 w 546295"/>
              <a:gd name="connsiteY21" fmla="*/ 427501 h 575282"/>
              <a:gd name="connsiteX22" fmla="*/ 408266 w 546295"/>
              <a:gd name="connsiteY22" fmla="*/ 362042 h 575282"/>
              <a:gd name="connsiteX23" fmla="*/ 197596 w 546295"/>
              <a:gd name="connsiteY23" fmla="*/ 362042 h 575282"/>
              <a:gd name="connsiteX24" fmla="*/ 207534 w 546295"/>
              <a:gd name="connsiteY24" fmla="*/ 428493 h 575282"/>
              <a:gd name="connsiteX25" fmla="*/ 294981 w 546295"/>
              <a:gd name="connsiteY25" fmla="*/ 414608 h 575282"/>
              <a:gd name="connsiteX26" fmla="*/ 294981 w 546295"/>
              <a:gd name="connsiteY26" fmla="*/ 362042 h 575282"/>
              <a:gd name="connsiteX27" fmla="*/ 113130 w 546295"/>
              <a:gd name="connsiteY27" fmla="*/ 362042 h 575282"/>
              <a:gd name="connsiteX28" fmla="*/ 147910 w 546295"/>
              <a:gd name="connsiteY28" fmla="*/ 456264 h 575282"/>
              <a:gd name="connsiteX29" fmla="*/ 191634 w 546295"/>
              <a:gd name="connsiteY29" fmla="*/ 433452 h 575282"/>
              <a:gd name="connsiteX30" fmla="*/ 180703 w 546295"/>
              <a:gd name="connsiteY30" fmla="*/ 362042 h 575282"/>
              <a:gd name="connsiteX31" fmla="*/ 398328 w 546295"/>
              <a:gd name="connsiteY31" fmla="*/ 264844 h 575282"/>
              <a:gd name="connsiteX32" fmla="*/ 311875 w 546295"/>
              <a:gd name="connsiteY32" fmla="*/ 278729 h 575282"/>
              <a:gd name="connsiteX33" fmla="*/ 311875 w 546295"/>
              <a:gd name="connsiteY33" fmla="*/ 345181 h 575282"/>
              <a:gd name="connsiteX34" fmla="*/ 408266 w 546295"/>
              <a:gd name="connsiteY34" fmla="*/ 345181 h 575282"/>
              <a:gd name="connsiteX35" fmla="*/ 398328 w 546295"/>
              <a:gd name="connsiteY35" fmla="*/ 264844 h 575282"/>
              <a:gd name="connsiteX36" fmla="*/ 207534 w 546295"/>
              <a:gd name="connsiteY36" fmla="*/ 264844 h 575282"/>
              <a:gd name="connsiteX37" fmla="*/ 197596 w 546295"/>
              <a:gd name="connsiteY37" fmla="*/ 345181 h 575282"/>
              <a:gd name="connsiteX38" fmla="*/ 294981 w 546295"/>
              <a:gd name="connsiteY38" fmla="*/ 345181 h 575282"/>
              <a:gd name="connsiteX39" fmla="*/ 294981 w 546295"/>
              <a:gd name="connsiteY39" fmla="*/ 278729 h 575282"/>
              <a:gd name="connsiteX40" fmla="*/ 207534 w 546295"/>
              <a:gd name="connsiteY40" fmla="*/ 264844 h 575282"/>
              <a:gd name="connsiteX41" fmla="*/ 458945 w 546295"/>
              <a:gd name="connsiteY41" fmla="*/ 237073 h 575282"/>
              <a:gd name="connsiteX42" fmla="*/ 414228 w 546295"/>
              <a:gd name="connsiteY42" fmla="*/ 259885 h 575282"/>
              <a:gd name="connsiteX43" fmla="*/ 425159 w 546295"/>
              <a:gd name="connsiteY43" fmla="*/ 345181 h 575282"/>
              <a:gd name="connsiteX44" fmla="*/ 493726 w 546295"/>
              <a:gd name="connsiteY44" fmla="*/ 345181 h 575282"/>
              <a:gd name="connsiteX45" fmla="*/ 458945 w 546295"/>
              <a:gd name="connsiteY45" fmla="*/ 237073 h 575282"/>
              <a:gd name="connsiteX46" fmla="*/ 147910 w 546295"/>
              <a:gd name="connsiteY46" fmla="*/ 237073 h 575282"/>
              <a:gd name="connsiteX47" fmla="*/ 113130 w 546295"/>
              <a:gd name="connsiteY47" fmla="*/ 345181 h 575282"/>
              <a:gd name="connsiteX48" fmla="*/ 180703 w 546295"/>
              <a:gd name="connsiteY48" fmla="*/ 345181 h 575282"/>
              <a:gd name="connsiteX49" fmla="*/ 191634 w 546295"/>
              <a:gd name="connsiteY49" fmla="*/ 259885 h 575282"/>
              <a:gd name="connsiteX50" fmla="*/ 147910 w 546295"/>
              <a:gd name="connsiteY50" fmla="*/ 237073 h 575282"/>
              <a:gd name="connsiteX51" fmla="*/ 242314 w 546295"/>
              <a:gd name="connsiteY51" fmla="*/ 165662 h 575282"/>
              <a:gd name="connsiteX52" fmla="*/ 157848 w 546295"/>
              <a:gd name="connsiteY52" fmla="*/ 224179 h 575282"/>
              <a:gd name="connsiteX53" fmla="*/ 196603 w 546295"/>
              <a:gd name="connsiteY53" fmla="*/ 244015 h 575282"/>
              <a:gd name="connsiteX54" fmla="*/ 242314 w 546295"/>
              <a:gd name="connsiteY54" fmla="*/ 165662 h 575282"/>
              <a:gd name="connsiteX55" fmla="*/ 311875 w 546295"/>
              <a:gd name="connsiteY55" fmla="*/ 156736 h 575282"/>
              <a:gd name="connsiteX56" fmla="*/ 311875 w 546295"/>
              <a:gd name="connsiteY56" fmla="*/ 261868 h 575282"/>
              <a:gd name="connsiteX57" fmla="*/ 393360 w 546295"/>
              <a:gd name="connsiteY57" fmla="*/ 248975 h 575282"/>
              <a:gd name="connsiteX58" fmla="*/ 311875 w 546295"/>
              <a:gd name="connsiteY58" fmla="*/ 156736 h 575282"/>
              <a:gd name="connsiteX59" fmla="*/ 294981 w 546295"/>
              <a:gd name="connsiteY59" fmla="*/ 156736 h 575282"/>
              <a:gd name="connsiteX60" fmla="*/ 212502 w 546295"/>
              <a:gd name="connsiteY60" fmla="*/ 248975 h 575282"/>
              <a:gd name="connsiteX61" fmla="*/ 294981 w 546295"/>
              <a:gd name="connsiteY61" fmla="*/ 261868 h 575282"/>
              <a:gd name="connsiteX62" fmla="*/ 301937 w 546295"/>
              <a:gd name="connsiteY62" fmla="*/ 138883 h 575282"/>
              <a:gd name="connsiteX63" fmla="*/ 302931 w 546295"/>
              <a:gd name="connsiteY63" fmla="*/ 138883 h 575282"/>
              <a:gd name="connsiteX64" fmla="*/ 393360 w 546295"/>
              <a:gd name="connsiteY64" fmla="*/ 159711 h 575282"/>
              <a:gd name="connsiteX65" fmla="*/ 384416 w 546295"/>
              <a:gd name="connsiteY65" fmla="*/ 174588 h 575282"/>
              <a:gd name="connsiteX66" fmla="*/ 362554 w 546295"/>
              <a:gd name="connsiteY66" fmla="*/ 165662 h 575282"/>
              <a:gd name="connsiteX67" fmla="*/ 409259 w 546295"/>
              <a:gd name="connsiteY67" fmla="*/ 244015 h 575282"/>
              <a:gd name="connsiteX68" fmla="*/ 449008 w 546295"/>
              <a:gd name="connsiteY68" fmla="*/ 224179 h 575282"/>
              <a:gd name="connsiteX69" fmla="*/ 428140 w 546295"/>
              <a:gd name="connsiteY69" fmla="*/ 203351 h 575282"/>
              <a:gd name="connsiteX70" fmla="*/ 440065 w 546295"/>
              <a:gd name="connsiteY70" fmla="*/ 190457 h 575282"/>
              <a:gd name="connsiteX71" fmla="*/ 462920 w 546295"/>
              <a:gd name="connsiteY71" fmla="*/ 214261 h 575282"/>
              <a:gd name="connsiteX72" fmla="*/ 472858 w 546295"/>
              <a:gd name="connsiteY72" fmla="*/ 227155 h 575282"/>
              <a:gd name="connsiteX73" fmla="*/ 510619 w 546295"/>
              <a:gd name="connsiteY73" fmla="*/ 346173 h 575282"/>
              <a:gd name="connsiteX74" fmla="*/ 472858 w 546295"/>
              <a:gd name="connsiteY74" fmla="*/ 466182 h 575282"/>
              <a:gd name="connsiteX75" fmla="*/ 462920 w 546295"/>
              <a:gd name="connsiteY75" fmla="*/ 479076 h 575282"/>
              <a:gd name="connsiteX76" fmla="*/ 302931 w 546295"/>
              <a:gd name="connsiteY76" fmla="*/ 553462 h 575282"/>
              <a:gd name="connsiteX77" fmla="*/ 301937 w 546295"/>
              <a:gd name="connsiteY77" fmla="*/ 553462 h 575282"/>
              <a:gd name="connsiteX78" fmla="*/ 143935 w 546295"/>
              <a:gd name="connsiteY78" fmla="*/ 479076 h 575282"/>
              <a:gd name="connsiteX79" fmla="*/ 133998 w 546295"/>
              <a:gd name="connsiteY79" fmla="*/ 466182 h 575282"/>
              <a:gd name="connsiteX80" fmla="*/ 95243 w 546295"/>
              <a:gd name="connsiteY80" fmla="*/ 346173 h 575282"/>
              <a:gd name="connsiteX81" fmla="*/ 133998 w 546295"/>
              <a:gd name="connsiteY81" fmla="*/ 227155 h 575282"/>
              <a:gd name="connsiteX82" fmla="*/ 143935 w 546295"/>
              <a:gd name="connsiteY82" fmla="*/ 214261 h 575282"/>
              <a:gd name="connsiteX83" fmla="*/ 301937 w 546295"/>
              <a:gd name="connsiteY83" fmla="*/ 138883 h 575282"/>
              <a:gd name="connsiteX84" fmla="*/ 308898 w 546295"/>
              <a:gd name="connsiteY84" fmla="*/ 32810 h 575282"/>
              <a:gd name="connsiteX85" fmla="*/ 378425 w 546295"/>
              <a:gd name="connsiteY85" fmla="*/ 40744 h 575282"/>
              <a:gd name="connsiteX86" fmla="*/ 372466 w 546295"/>
              <a:gd name="connsiteY86" fmla="*/ 59587 h 575282"/>
              <a:gd name="connsiteX87" fmla="*/ 355580 w 546295"/>
              <a:gd name="connsiteY87" fmla="*/ 70495 h 575282"/>
              <a:gd name="connsiteX88" fmla="*/ 308898 w 546295"/>
              <a:gd name="connsiteY88" fmla="*/ 66529 h 575282"/>
              <a:gd name="connsiteX89" fmla="*/ 33770 w 546295"/>
              <a:gd name="connsiteY89" fmla="*/ 341236 h 575282"/>
              <a:gd name="connsiteX90" fmla="*/ 164878 w 546295"/>
              <a:gd name="connsiteY90" fmla="*/ 575282 h 575282"/>
              <a:gd name="connsiteX91" fmla="*/ 2980 w 546295"/>
              <a:gd name="connsiteY91" fmla="*/ 391813 h 575282"/>
              <a:gd name="connsiteX92" fmla="*/ 0 w 546295"/>
              <a:gd name="connsiteY92" fmla="*/ 341236 h 575282"/>
              <a:gd name="connsiteX93" fmla="*/ 308898 w 546295"/>
              <a:gd name="connsiteY93" fmla="*/ 32810 h 575282"/>
              <a:gd name="connsiteX94" fmla="*/ 504581 w 546295"/>
              <a:gd name="connsiteY94" fmla="*/ 0 h 575282"/>
              <a:gd name="connsiteX95" fmla="*/ 518489 w 546295"/>
              <a:gd name="connsiteY95" fmla="*/ 14877 h 575282"/>
              <a:gd name="connsiteX96" fmla="*/ 493654 w 546295"/>
              <a:gd name="connsiteY96" fmla="*/ 103145 h 575282"/>
              <a:gd name="connsiteX97" fmla="*/ 536370 w 546295"/>
              <a:gd name="connsiteY97" fmla="*/ 128932 h 575282"/>
              <a:gd name="connsiteX98" fmla="*/ 544317 w 546295"/>
              <a:gd name="connsiteY98" fmla="*/ 153726 h 575282"/>
              <a:gd name="connsiteX99" fmla="*/ 520476 w 546295"/>
              <a:gd name="connsiteY99" fmla="*/ 160669 h 575282"/>
              <a:gd name="connsiteX100" fmla="*/ 469813 w 546295"/>
              <a:gd name="connsiteY100" fmla="*/ 133891 h 575282"/>
              <a:gd name="connsiteX101" fmla="*/ 412197 w 546295"/>
              <a:gd name="connsiteY101" fmla="*/ 200340 h 575282"/>
              <a:gd name="connsiteX102" fmla="*/ 392329 w 546295"/>
              <a:gd name="connsiteY102" fmla="*/ 193398 h 575282"/>
              <a:gd name="connsiteX103" fmla="*/ 441005 w 546295"/>
              <a:gd name="connsiteY103" fmla="*/ 111080 h 575282"/>
              <a:gd name="connsiteX104" fmla="*/ 402263 w 546295"/>
              <a:gd name="connsiteY104" fmla="*/ 84302 h 575282"/>
              <a:gd name="connsiteX105" fmla="*/ 369482 w 546295"/>
              <a:gd name="connsiteY105" fmla="*/ 101162 h 575282"/>
              <a:gd name="connsiteX106" fmla="*/ 357561 w 546295"/>
              <a:gd name="connsiteY106" fmla="*/ 88269 h 575282"/>
              <a:gd name="connsiteX107" fmla="*/ 386369 w 546295"/>
              <a:gd name="connsiteY107" fmla="*/ 64466 h 575282"/>
              <a:gd name="connsiteX108" fmla="*/ 397296 w 546295"/>
              <a:gd name="connsiteY108" fmla="*/ 20827 h 575282"/>
              <a:gd name="connsiteX109" fmla="*/ 411204 w 546295"/>
              <a:gd name="connsiteY109" fmla="*/ 32729 h 575282"/>
              <a:gd name="connsiteX110" fmla="*/ 412197 w 546295"/>
              <a:gd name="connsiteY110" fmla="*/ 64466 h 575282"/>
              <a:gd name="connsiteX111" fmla="*/ 458886 w 546295"/>
              <a:gd name="connsiteY111" fmla="*/ 84302 h 575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546295" h="575282">
                <a:moveTo>
                  <a:pt x="409259" y="449321"/>
                </a:moveTo>
                <a:cubicBezTo>
                  <a:pt x="398328" y="482051"/>
                  <a:pt x="382429" y="508830"/>
                  <a:pt x="362554" y="527675"/>
                </a:cubicBezTo>
                <a:cubicBezTo>
                  <a:pt x="396341" y="515773"/>
                  <a:pt x="426153" y="495937"/>
                  <a:pt x="449008" y="469158"/>
                </a:cubicBezTo>
                <a:cubicBezTo>
                  <a:pt x="437084" y="461223"/>
                  <a:pt x="424165" y="454280"/>
                  <a:pt x="409259" y="449321"/>
                </a:cubicBezTo>
                <a:close/>
                <a:moveTo>
                  <a:pt x="196603" y="449321"/>
                </a:moveTo>
                <a:cubicBezTo>
                  <a:pt x="181697" y="455272"/>
                  <a:pt x="168778" y="461223"/>
                  <a:pt x="157848" y="469158"/>
                </a:cubicBezTo>
                <a:cubicBezTo>
                  <a:pt x="179709" y="494945"/>
                  <a:pt x="209521" y="515773"/>
                  <a:pt x="242314" y="526683"/>
                </a:cubicBezTo>
                <a:cubicBezTo>
                  <a:pt x="223433" y="508830"/>
                  <a:pt x="207534" y="482051"/>
                  <a:pt x="196603" y="449321"/>
                </a:cubicBezTo>
                <a:close/>
                <a:moveTo>
                  <a:pt x="311875" y="431469"/>
                </a:moveTo>
                <a:lnTo>
                  <a:pt x="311875" y="535609"/>
                </a:lnTo>
                <a:cubicBezTo>
                  <a:pt x="346655" y="530650"/>
                  <a:pt x="376466" y="494945"/>
                  <a:pt x="393360" y="443370"/>
                </a:cubicBezTo>
                <a:cubicBezTo>
                  <a:pt x="368517" y="436428"/>
                  <a:pt x="341686" y="432460"/>
                  <a:pt x="311875" y="431469"/>
                </a:cubicBezTo>
                <a:close/>
                <a:moveTo>
                  <a:pt x="294981" y="431469"/>
                </a:moveTo>
                <a:cubicBezTo>
                  <a:pt x="265170" y="432460"/>
                  <a:pt x="237345" y="436428"/>
                  <a:pt x="212502" y="444362"/>
                </a:cubicBezTo>
                <a:cubicBezTo>
                  <a:pt x="229396" y="495937"/>
                  <a:pt x="260201" y="531642"/>
                  <a:pt x="294981" y="536601"/>
                </a:cubicBezTo>
                <a:close/>
                <a:moveTo>
                  <a:pt x="425159" y="362042"/>
                </a:moveTo>
                <a:cubicBezTo>
                  <a:pt x="424165" y="386837"/>
                  <a:pt x="420190" y="410641"/>
                  <a:pt x="414228" y="433452"/>
                </a:cubicBezTo>
                <a:cubicBezTo>
                  <a:pt x="431121" y="439403"/>
                  <a:pt x="446027" y="447338"/>
                  <a:pt x="458945" y="456264"/>
                </a:cubicBezTo>
                <a:cubicBezTo>
                  <a:pt x="477826" y="428493"/>
                  <a:pt x="490745" y="396755"/>
                  <a:pt x="493726" y="362042"/>
                </a:cubicBezTo>
                <a:close/>
                <a:moveTo>
                  <a:pt x="311875" y="362042"/>
                </a:moveTo>
                <a:lnTo>
                  <a:pt x="311875" y="414608"/>
                </a:lnTo>
                <a:cubicBezTo>
                  <a:pt x="342680" y="415600"/>
                  <a:pt x="372492" y="419567"/>
                  <a:pt x="398328" y="427501"/>
                </a:cubicBezTo>
                <a:cubicBezTo>
                  <a:pt x="403297" y="407665"/>
                  <a:pt x="407272" y="384853"/>
                  <a:pt x="408266" y="362042"/>
                </a:cubicBezTo>
                <a:close/>
                <a:moveTo>
                  <a:pt x="197596" y="362042"/>
                </a:moveTo>
                <a:cubicBezTo>
                  <a:pt x="198590" y="384853"/>
                  <a:pt x="202565" y="407665"/>
                  <a:pt x="207534" y="428493"/>
                </a:cubicBezTo>
                <a:cubicBezTo>
                  <a:pt x="234364" y="419567"/>
                  <a:pt x="263182" y="415600"/>
                  <a:pt x="294981" y="414608"/>
                </a:cubicBezTo>
                <a:lnTo>
                  <a:pt x="294981" y="362042"/>
                </a:lnTo>
                <a:close/>
                <a:moveTo>
                  <a:pt x="113130" y="362042"/>
                </a:moveTo>
                <a:cubicBezTo>
                  <a:pt x="116111" y="396755"/>
                  <a:pt x="128036" y="428493"/>
                  <a:pt x="147910" y="456264"/>
                </a:cubicBezTo>
                <a:cubicBezTo>
                  <a:pt x="160829" y="447338"/>
                  <a:pt x="175735" y="439403"/>
                  <a:pt x="191634" y="433452"/>
                </a:cubicBezTo>
                <a:cubicBezTo>
                  <a:pt x="185672" y="411632"/>
                  <a:pt x="181697" y="386837"/>
                  <a:pt x="180703" y="362042"/>
                </a:cubicBezTo>
                <a:close/>
                <a:moveTo>
                  <a:pt x="398328" y="264844"/>
                </a:moveTo>
                <a:cubicBezTo>
                  <a:pt x="371498" y="272778"/>
                  <a:pt x="342680" y="277737"/>
                  <a:pt x="311875" y="278729"/>
                </a:cubicBezTo>
                <a:lnTo>
                  <a:pt x="311875" y="345181"/>
                </a:lnTo>
                <a:lnTo>
                  <a:pt x="408266" y="345181"/>
                </a:lnTo>
                <a:cubicBezTo>
                  <a:pt x="408266" y="316418"/>
                  <a:pt x="404291" y="289639"/>
                  <a:pt x="398328" y="264844"/>
                </a:cubicBezTo>
                <a:close/>
                <a:moveTo>
                  <a:pt x="207534" y="264844"/>
                </a:moveTo>
                <a:cubicBezTo>
                  <a:pt x="201571" y="289639"/>
                  <a:pt x="197596" y="316418"/>
                  <a:pt x="197596" y="345181"/>
                </a:cubicBezTo>
                <a:lnTo>
                  <a:pt x="294981" y="345181"/>
                </a:lnTo>
                <a:lnTo>
                  <a:pt x="294981" y="278729"/>
                </a:lnTo>
                <a:cubicBezTo>
                  <a:pt x="263182" y="277737"/>
                  <a:pt x="234364" y="272778"/>
                  <a:pt x="207534" y="264844"/>
                </a:cubicBezTo>
                <a:close/>
                <a:moveTo>
                  <a:pt x="458945" y="237073"/>
                </a:moveTo>
                <a:cubicBezTo>
                  <a:pt x="446027" y="245999"/>
                  <a:pt x="431121" y="253934"/>
                  <a:pt x="414228" y="259885"/>
                </a:cubicBezTo>
                <a:cubicBezTo>
                  <a:pt x="421184" y="285672"/>
                  <a:pt x="425159" y="314434"/>
                  <a:pt x="425159" y="345181"/>
                </a:cubicBezTo>
                <a:lnTo>
                  <a:pt x="493726" y="345181"/>
                </a:lnTo>
                <a:cubicBezTo>
                  <a:pt x="493726" y="304516"/>
                  <a:pt x="480807" y="267819"/>
                  <a:pt x="458945" y="237073"/>
                </a:cubicBezTo>
                <a:close/>
                <a:moveTo>
                  <a:pt x="147910" y="237073"/>
                </a:moveTo>
                <a:cubicBezTo>
                  <a:pt x="126048" y="267819"/>
                  <a:pt x="113130" y="304516"/>
                  <a:pt x="113130" y="345181"/>
                </a:cubicBezTo>
                <a:lnTo>
                  <a:pt x="180703" y="345181"/>
                </a:lnTo>
                <a:cubicBezTo>
                  <a:pt x="180703" y="314434"/>
                  <a:pt x="184678" y="285672"/>
                  <a:pt x="191634" y="259885"/>
                </a:cubicBezTo>
                <a:cubicBezTo>
                  <a:pt x="175735" y="252942"/>
                  <a:pt x="160829" y="245999"/>
                  <a:pt x="147910" y="237073"/>
                </a:cubicBezTo>
                <a:close/>
                <a:moveTo>
                  <a:pt x="242314" y="165662"/>
                </a:moveTo>
                <a:cubicBezTo>
                  <a:pt x="209521" y="177564"/>
                  <a:pt x="179709" y="197400"/>
                  <a:pt x="157848" y="224179"/>
                </a:cubicBezTo>
                <a:cubicBezTo>
                  <a:pt x="168778" y="231122"/>
                  <a:pt x="181697" y="238065"/>
                  <a:pt x="196603" y="244015"/>
                </a:cubicBezTo>
                <a:cubicBezTo>
                  <a:pt x="207534" y="211286"/>
                  <a:pt x="223433" y="184507"/>
                  <a:pt x="242314" y="165662"/>
                </a:cubicBezTo>
                <a:close/>
                <a:moveTo>
                  <a:pt x="311875" y="156736"/>
                </a:moveTo>
                <a:lnTo>
                  <a:pt x="311875" y="261868"/>
                </a:lnTo>
                <a:cubicBezTo>
                  <a:pt x="341686" y="260876"/>
                  <a:pt x="368517" y="256909"/>
                  <a:pt x="393360" y="248975"/>
                </a:cubicBezTo>
                <a:cubicBezTo>
                  <a:pt x="376466" y="198392"/>
                  <a:pt x="346655" y="162687"/>
                  <a:pt x="311875" y="156736"/>
                </a:cubicBezTo>
                <a:close/>
                <a:moveTo>
                  <a:pt x="294981" y="156736"/>
                </a:moveTo>
                <a:cubicBezTo>
                  <a:pt x="260201" y="161695"/>
                  <a:pt x="229396" y="197400"/>
                  <a:pt x="212502" y="248975"/>
                </a:cubicBezTo>
                <a:cubicBezTo>
                  <a:pt x="237345" y="255917"/>
                  <a:pt x="265170" y="260876"/>
                  <a:pt x="294981" y="261868"/>
                </a:cubicBezTo>
                <a:close/>
                <a:moveTo>
                  <a:pt x="301937" y="138883"/>
                </a:moveTo>
                <a:cubicBezTo>
                  <a:pt x="301937" y="138883"/>
                  <a:pt x="302931" y="138883"/>
                  <a:pt x="302931" y="138883"/>
                </a:cubicBezTo>
                <a:cubicBezTo>
                  <a:pt x="335724" y="138883"/>
                  <a:pt x="365536" y="146818"/>
                  <a:pt x="393360" y="159711"/>
                </a:cubicBezTo>
                <a:lnTo>
                  <a:pt x="384416" y="174588"/>
                </a:lnTo>
                <a:cubicBezTo>
                  <a:pt x="377460" y="170621"/>
                  <a:pt x="369510" y="167646"/>
                  <a:pt x="362554" y="165662"/>
                </a:cubicBezTo>
                <a:cubicBezTo>
                  <a:pt x="382429" y="184507"/>
                  <a:pt x="398328" y="211286"/>
                  <a:pt x="409259" y="244015"/>
                </a:cubicBezTo>
                <a:cubicBezTo>
                  <a:pt x="424165" y="238065"/>
                  <a:pt x="438077" y="232114"/>
                  <a:pt x="449008" y="224179"/>
                </a:cubicBezTo>
                <a:cubicBezTo>
                  <a:pt x="443046" y="216245"/>
                  <a:pt x="435096" y="209302"/>
                  <a:pt x="428140" y="203351"/>
                </a:cubicBezTo>
                <a:lnTo>
                  <a:pt x="440065" y="190457"/>
                </a:lnTo>
                <a:cubicBezTo>
                  <a:pt x="448014" y="198392"/>
                  <a:pt x="455964" y="205335"/>
                  <a:pt x="462920" y="214261"/>
                </a:cubicBezTo>
                <a:cubicBezTo>
                  <a:pt x="466895" y="218228"/>
                  <a:pt x="469876" y="222196"/>
                  <a:pt x="472858" y="227155"/>
                </a:cubicBezTo>
                <a:cubicBezTo>
                  <a:pt x="496707" y="260876"/>
                  <a:pt x="510619" y="301541"/>
                  <a:pt x="510619" y="346173"/>
                </a:cubicBezTo>
                <a:cubicBezTo>
                  <a:pt x="510619" y="390804"/>
                  <a:pt x="496707" y="432460"/>
                  <a:pt x="472858" y="466182"/>
                </a:cubicBezTo>
                <a:cubicBezTo>
                  <a:pt x="469876" y="470149"/>
                  <a:pt x="466895" y="475109"/>
                  <a:pt x="462920" y="479076"/>
                </a:cubicBezTo>
                <a:cubicBezTo>
                  <a:pt x="425159" y="524699"/>
                  <a:pt x="367523" y="553462"/>
                  <a:pt x="302931" y="553462"/>
                </a:cubicBezTo>
                <a:cubicBezTo>
                  <a:pt x="302931" y="553462"/>
                  <a:pt x="301937" y="553462"/>
                  <a:pt x="301937" y="553462"/>
                </a:cubicBezTo>
                <a:cubicBezTo>
                  <a:pt x="238339" y="553462"/>
                  <a:pt x="181697" y="524699"/>
                  <a:pt x="143935" y="479076"/>
                </a:cubicBezTo>
                <a:cubicBezTo>
                  <a:pt x="139961" y="475109"/>
                  <a:pt x="136979" y="470149"/>
                  <a:pt x="133998" y="466182"/>
                </a:cubicBezTo>
                <a:cubicBezTo>
                  <a:pt x="110149" y="432460"/>
                  <a:pt x="95243" y="390804"/>
                  <a:pt x="95243" y="346173"/>
                </a:cubicBezTo>
                <a:cubicBezTo>
                  <a:pt x="95243" y="301541"/>
                  <a:pt x="110149" y="260876"/>
                  <a:pt x="133998" y="227155"/>
                </a:cubicBezTo>
                <a:cubicBezTo>
                  <a:pt x="136979" y="222196"/>
                  <a:pt x="139961" y="218228"/>
                  <a:pt x="143935" y="214261"/>
                </a:cubicBezTo>
                <a:cubicBezTo>
                  <a:pt x="181697" y="168637"/>
                  <a:pt x="238339" y="139875"/>
                  <a:pt x="301937" y="138883"/>
                </a:cubicBezTo>
                <a:close/>
                <a:moveTo>
                  <a:pt x="308898" y="32810"/>
                </a:moveTo>
                <a:cubicBezTo>
                  <a:pt x="329756" y="32810"/>
                  <a:pt x="358560" y="36777"/>
                  <a:pt x="378425" y="40744"/>
                </a:cubicBezTo>
                <a:lnTo>
                  <a:pt x="372466" y="59587"/>
                </a:lnTo>
                <a:lnTo>
                  <a:pt x="355580" y="70495"/>
                </a:lnTo>
                <a:cubicBezTo>
                  <a:pt x="340682" y="68512"/>
                  <a:pt x="324790" y="66529"/>
                  <a:pt x="308898" y="66529"/>
                </a:cubicBezTo>
                <a:cubicBezTo>
                  <a:pt x="157925" y="66529"/>
                  <a:pt x="33770" y="189502"/>
                  <a:pt x="33770" y="341236"/>
                </a:cubicBezTo>
                <a:cubicBezTo>
                  <a:pt x="33770" y="440408"/>
                  <a:pt x="91378" y="522721"/>
                  <a:pt x="164878" y="575282"/>
                </a:cubicBezTo>
                <a:cubicBezTo>
                  <a:pt x="96344" y="575282"/>
                  <a:pt x="11919" y="459251"/>
                  <a:pt x="2980" y="391813"/>
                </a:cubicBezTo>
                <a:cubicBezTo>
                  <a:pt x="993" y="375946"/>
                  <a:pt x="0" y="359087"/>
                  <a:pt x="0" y="341236"/>
                </a:cubicBezTo>
                <a:cubicBezTo>
                  <a:pt x="0" y="171651"/>
                  <a:pt x="139054" y="32810"/>
                  <a:pt x="308898" y="32810"/>
                </a:cubicBezTo>
                <a:close/>
                <a:moveTo>
                  <a:pt x="504581" y="0"/>
                </a:moveTo>
                <a:cubicBezTo>
                  <a:pt x="504581" y="0"/>
                  <a:pt x="516502" y="3967"/>
                  <a:pt x="518489" y="14877"/>
                </a:cubicBezTo>
                <a:cubicBezTo>
                  <a:pt x="520476" y="25786"/>
                  <a:pt x="493654" y="103145"/>
                  <a:pt x="493654" y="103145"/>
                </a:cubicBezTo>
                <a:cubicBezTo>
                  <a:pt x="493654" y="103145"/>
                  <a:pt x="531403" y="125956"/>
                  <a:pt x="536370" y="128932"/>
                </a:cubicBezTo>
                <a:cubicBezTo>
                  <a:pt x="541337" y="131907"/>
                  <a:pt x="550277" y="138850"/>
                  <a:pt x="544317" y="153726"/>
                </a:cubicBezTo>
                <a:cubicBezTo>
                  <a:pt x="538356" y="168603"/>
                  <a:pt x="525442" y="161661"/>
                  <a:pt x="520476" y="160669"/>
                </a:cubicBezTo>
                <a:cubicBezTo>
                  <a:pt x="515509" y="159677"/>
                  <a:pt x="469813" y="133891"/>
                  <a:pt x="469813" y="133891"/>
                </a:cubicBezTo>
                <a:cubicBezTo>
                  <a:pt x="469813" y="133891"/>
                  <a:pt x="422131" y="195381"/>
                  <a:pt x="412197" y="200340"/>
                </a:cubicBezTo>
                <a:cubicBezTo>
                  <a:pt x="402263" y="205299"/>
                  <a:pt x="392329" y="193398"/>
                  <a:pt x="392329" y="193398"/>
                </a:cubicBezTo>
                <a:lnTo>
                  <a:pt x="441005" y="111080"/>
                </a:lnTo>
                <a:lnTo>
                  <a:pt x="402263" y="84302"/>
                </a:lnTo>
                <a:lnTo>
                  <a:pt x="369482" y="101162"/>
                </a:lnTo>
                <a:lnTo>
                  <a:pt x="357561" y="88269"/>
                </a:lnTo>
                <a:cubicBezTo>
                  <a:pt x="357561" y="88269"/>
                  <a:pt x="380409" y="72400"/>
                  <a:pt x="386369" y="64466"/>
                </a:cubicBezTo>
                <a:cubicBezTo>
                  <a:pt x="393323" y="55540"/>
                  <a:pt x="397296" y="20827"/>
                  <a:pt x="397296" y="20827"/>
                </a:cubicBezTo>
                <a:lnTo>
                  <a:pt x="411204" y="32729"/>
                </a:lnTo>
                <a:lnTo>
                  <a:pt x="412197" y="64466"/>
                </a:lnTo>
                <a:lnTo>
                  <a:pt x="458886" y="84302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12" name="îṥḻíḓé"/>
          <p:cNvSpPr/>
          <p:nvPr/>
        </p:nvSpPr>
        <p:spPr>
          <a:xfrm>
            <a:off x="6645886" y="3437733"/>
            <a:ext cx="577851" cy="577851"/>
          </a:xfrm>
          <a:prstGeom prst="roundRect">
            <a:avLst>
              <a:gd name="adj" fmla="val 50000"/>
            </a:avLst>
          </a:pr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ïŝḷiďé"/>
          <p:cNvSpPr/>
          <p:nvPr/>
        </p:nvSpPr>
        <p:spPr>
          <a:xfrm>
            <a:off x="6796907" y="3585755"/>
            <a:ext cx="275806" cy="281804"/>
          </a:xfrm>
          <a:custGeom>
            <a:avLst/>
            <a:gdLst>
              <a:gd name="connsiteX0" fmla="*/ 232613 w 595120"/>
              <a:gd name="connsiteY0" fmla="*/ 116080 h 608062"/>
              <a:gd name="connsiteX1" fmla="*/ 257134 w 595120"/>
              <a:gd name="connsiteY1" fmla="*/ 116080 h 608062"/>
              <a:gd name="connsiteX2" fmla="*/ 287215 w 595120"/>
              <a:gd name="connsiteY2" fmla="*/ 195186 h 608062"/>
              <a:gd name="connsiteX3" fmla="*/ 280961 w 595120"/>
              <a:gd name="connsiteY3" fmla="*/ 161878 h 608062"/>
              <a:gd name="connsiteX4" fmla="*/ 282053 w 595120"/>
              <a:gd name="connsiteY4" fmla="*/ 155137 h 608062"/>
              <a:gd name="connsiteX5" fmla="*/ 291782 w 595120"/>
              <a:gd name="connsiteY5" fmla="*/ 137492 h 608062"/>
              <a:gd name="connsiteX6" fmla="*/ 282847 w 595120"/>
              <a:gd name="connsiteY6" fmla="*/ 121235 h 608062"/>
              <a:gd name="connsiteX7" fmla="*/ 282847 w 595120"/>
              <a:gd name="connsiteY7" fmla="*/ 117765 h 608062"/>
              <a:gd name="connsiteX8" fmla="*/ 285924 w 595120"/>
              <a:gd name="connsiteY8" fmla="*/ 116080 h 608062"/>
              <a:gd name="connsiteX9" fmla="*/ 309552 w 595120"/>
              <a:gd name="connsiteY9" fmla="*/ 116080 h 608062"/>
              <a:gd name="connsiteX10" fmla="*/ 312629 w 595120"/>
              <a:gd name="connsiteY10" fmla="*/ 117765 h 608062"/>
              <a:gd name="connsiteX11" fmla="*/ 312629 w 595120"/>
              <a:gd name="connsiteY11" fmla="*/ 121235 h 608062"/>
              <a:gd name="connsiteX12" fmla="*/ 304390 w 595120"/>
              <a:gd name="connsiteY12" fmla="*/ 137492 h 608062"/>
              <a:gd name="connsiteX13" fmla="*/ 314118 w 595120"/>
              <a:gd name="connsiteY13" fmla="*/ 155137 h 608062"/>
              <a:gd name="connsiteX14" fmla="*/ 315111 w 595120"/>
              <a:gd name="connsiteY14" fmla="*/ 161977 h 608062"/>
              <a:gd name="connsiteX15" fmla="*/ 308063 w 595120"/>
              <a:gd name="connsiteY15" fmla="*/ 195186 h 608062"/>
              <a:gd name="connsiteX16" fmla="*/ 338342 w 595120"/>
              <a:gd name="connsiteY16" fmla="*/ 116080 h 608062"/>
              <a:gd name="connsiteX17" fmla="*/ 362466 w 595120"/>
              <a:gd name="connsiteY17" fmla="*/ 116080 h 608062"/>
              <a:gd name="connsiteX18" fmla="*/ 419748 w 595120"/>
              <a:gd name="connsiteY18" fmla="*/ 172882 h 608062"/>
              <a:gd name="connsiteX19" fmla="*/ 420145 w 595120"/>
              <a:gd name="connsiteY19" fmla="*/ 262991 h 608062"/>
              <a:gd name="connsiteX20" fmla="*/ 420641 w 595120"/>
              <a:gd name="connsiteY20" fmla="*/ 350324 h 608062"/>
              <a:gd name="connsiteX21" fmla="*/ 396517 w 595120"/>
              <a:gd name="connsiteY21" fmla="*/ 374611 h 608062"/>
              <a:gd name="connsiteX22" fmla="*/ 396418 w 595120"/>
              <a:gd name="connsiteY22" fmla="*/ 374611 h 608062"/>
              <a:gd name="connsiteX23" fmla="*/ 372195 w 595120"/>
              <a:gd name="connsiteY23" fmla="*/ 350523 h 608062"/>
              <a:gd name="connsiteX24" fmla="*/ 371798 w 595120"/>
              <a:gd name="connsiteY24" fmla="*/ 262793 h 608062"/>
              <a:gd name="connsiteX25" fmla="*/ 371301 w 595120"/>
              <a:gd name="connsiteY25" fmla="*/ 173179 h 608062"/>
              <a:gd name="connsiteX26" fmla="*/ 366139 w 595120"/>
              <a:gd name="connsiteY26" fmla="*/ 168421 h 608062"/>
              <a:gd name="connsiteX27" fmla="*/ 361274 w 595120"/>
              <a:gd name="connsiteY27" fmla="*/ 173476 h 608062"/>
              <a:gd name="connsiteX28" fmla="*/ 361771 w 595120"/>
              <a:gd name="connsiteY28" fmla="*/ 579116 h 608062"/>
              <a:gd name="connsiteX29" fmla="*/ 332683 w 595120"/>
              <a:gd name="connsiteY29" fmla="*/ 608062 h 608062"/>
              <a:gd name="connsiteX30" fmla="*/ 303695 w 595120"/>
              <a:gd name="connsiteY30" fmla="*/ 579116 h 608062"/>
              <a:gd name="connsiteX31" fmla="*/ 303695 w 595120"/>
              <a:gd name="connsiteY31" fmla="*/ 353695 h 608062"/>
              <a:gd name="connsiteX32" fmla="*/ 297440 w 595120"/>
              <a:gd name="connsiteY32" fmla="*/ 347450 h 608062"/>
              <a:gd name="connsiteX33" fmla="*/ 291186 w 595120"/>
              <a:gd name="connsiteY33" fmla="*/ 353695 h 608062"/>
              <a:gd name="connsiteX34" fmla="*/ 291186 w 595120"/>
              <a:gd name="connsiteY34" fmla="*/ 579116 h 608062"/>
              <a:gd name="connsiteX35" fmla="*/ 262098 w 595120"/>
              <a:gd name="connsiteY35" fmla="*/ 608062 h 608062"/>
              <a:gd name="connsiteX36" fmla="*/ 233110 w 595120"/>
              <a:gd name="connsiteY36" fmla="*/ 579116 h 608062"/>
              <a:gd name="connsiteX37" fmla="*/ 233110 w 595120"/>
              <a:gd name="connsiteY37" fmla="*/ 172386 h 608062"/>
              <a:gd name="connsiteX38" fmla="*/ 228940 w 595120"/>
              <a:gd name="connsiteY38" fmla="*/ 167727 h 608062"/>
              <a:gd name="connsiteX39" fmla="*/ 223976 w 595120"/>
              <a:gd name="connsiteY39" fmla="*/ 171395 h 608062"/>
              <a:gd name="connsiteX40" fmla="*/ 223381 w 595120"/>
              <a:gd name="connsiteY40" fmla="*/ 260017 h 608062"/>
              <a:gd name="connsiteX41" fmla="*/ 222884 w 595120"/>
              <a:gd name="connsiteY41" fmla="*/ 350523 h 608062"/>
              <a:gd name="connsiteX42" fmla="*/ 198661 w 595120"/>
              <a:gd name="connsiteY42" fmla="*/ 374611 h 608062"/>
              <a:gd name="connsiteX43" fmla="*/ 198562 w 595120"/>
              <a:gd name="connsiteY43" fmla="*/ 374611 h 608062"/>
              <a:gd name="connsiteX44" fmla="*/ 174537 w 595120"/>
              <a:gd name="connsiteY44" fmla="*/ 350324 h 608062"/>
              <a:gd name="connsiteX45" fmla="*/ 174934 w 595120"/>
              <a:gd name="connsiteY45" fmla="*/ 260711 h 608062"/>
              <a:gd name="connsiteX46" fmla="*/ 175431 w 595120"/>
              <a:gd name="connsiteY46" fmla="*/ 172882 h 608062"/>
              <a:gd name="connsiteX47" fmla="*/ 232613 w 595120"/>
              <a:gd name="connsiteY47" fmla="*/ 116080 h 608062"/>
              <a:gd name="connsiteX48" fmla="*/ 54022 w 595120"/>
              <a:gd name="connsiteY48" fmla="*/ 107683 h 608062"/>
              <a:gd name="connsiteX49" fmla="*/ 180436 w 595120"/>
              <a:gd name="connsiteY49" fmla="*/ 108080 h 608062"/>
              <a:gd name="connsiteX50" fmla="*/ 148957 w 595120"/>
              <a:gd name="connsiteY50" fmla="*/ 172807 h 608062"/>
              <a:gd name="connsiteX51" fmla="*/ 148063 w 595120"/>
              <a:gd name="connsiteY51" fmla="*/ 350236 h 608062"/>
              <a:gd name="connsiteX52" fmla="*/ 173783 w 595120"/>
              <a:gd name="connsiteY52" fmla="*/ 394444 h 608062"/>
              <a:gd name="connsiteX53" fmla="*/ 173783 w 595120"/>
              <a:gd name="connsiteY53" fmla="*/ 537379 h 608062"/>
              <a:gd name="connsiteX54" fmla="*/ 146871 w 595120"/>
              <a:gd name="connsiteY54" fmla="*/ 564241 h 608062"/>
              <a:gd name="connsiteX55" fmla="*/ 119960 w 595120"/>
              <a:gd name="connsiteY55" fmla="*/ 537379 h 608062"/>
              <a:gd name="connsiteX56" fmla="*/ 119960 w 595120"/>
              <a:gd name="connsiteY56" fmla="*/ 328231 h 608062"/>
              <a:gd name="connsiteX57" fmla="*/ 114101 w 595120"/>
              <a:gd name="connsiteY57" fmla="*/ 322482 h 608062"/>
              <a:gd name="connsiteX58" fmla="*/ 108341 w 595120"/>
              <a:gd name="connsiteY58" fmla="*/ 328231 h 608062"/>
              <a:gd name="connsiteX59" fmla="*/ 108341 w 595120"/>
              <a:gd name="connsiteY59" fmla="*/ 537379 h 608062"/>
              <a:gd name="connsiteX60" fmla="*/ 81330 w 595120"/>
              <a:gd name="connsiteY60" fmla="*/ 564241 h 608062"/>
              <a:gd name="connsiteX61" fmla="*/ 54419 w 595120"/>
              <a:gd name="connsiteY61" fmla="*/ 537379 h 608062"/>
              <a:gd name="connsiteX62" fmla="*/ 54419 w 595120"/>
              <a:gd name="connsiteY62" fmla="*/ 160714 h 608062"/>
              <a:gd name="connsiteX63" fmla="*/ 50149 w 595120"/>
              <a:gd name="connsiteY63" fmla="*/ 156352 h 608062"/>
              <a:gd name="connsiteX64" fmla="*/ 45779 w 595120"/>
              <a:gd name="connsiteY64" fmla="*/ 160714 h 608062"/>
              <a:gd name="connsiteX65" fmla="*/ 44886 w 595120"/>
              <a:gd name="connsiteY65" fmla="*/ 325356 h 608062"/>
              <a:gd name="connsiteX66" fmla="*/ 22443 w 595120"/>
              <a:gd name="connsiteY66" fmla="*/ 347659 h 608062"/>
              <a:gd name="connsiteX67" fmla="*/ 22343 w 595120"/>
              <a:gd name="connsiteY67" fmla="*/ 347659 h 608062"/>
              <a:gd name="connsiteX68" fmla="*/ 0 w 595120"/>
              <a:gd name="connsiteY68" fmla="*/ 325059 h 608062"/>
              <a:gd name="connsiteX69" fmla="*/ 894 w 595120"/>
              <a:gd name="connsiteY69" fmla="*/ 160516 h 608062"/>
              <a:gd name="connsiteX70" fmla="*/ 54022 w 595120"/>
              <a:gd name="connsiteY70" fmla="*/ 107683 h 608062"/>
              <a:gd name="connsiteX71" fmla="*/ 520495 w 595120"/>
              <a:gd name="connsiteY71" fmla="*/ 107634 h 608062"/>
              <a:gd name="connsiteX72" fmla="*/ 541197 w 595120"/>
              <a:gd name="connsiteY72" fmla="*/ 107641 h 608062"/>
              <a:gd name="connsiteX73" fmla="*/ 594325 w 595120"/>
              <a:gd name="connsiteY73" fmla="*/ 160478 h 608062"/>
              <a:gd name="connsiteX74" fmla="*/ 595120 w 595120"/>
              <a:gd name="connsiteY74" fmla="*/ 325037 h 608062"/>
              <a:gd name="connsiteX75" fmla="*/ 572776 w 595120"/>
              <a:gd name="connsiteY75" fmla="*/ 347639 h 608062"/>
              <a:gd name="connsiteX76" fmla="*/ 572677 w 595120"/>
              <a:gd name="connsiteY76" fmla="*/ 347639 h 608062"/>
              <a:gd name="connsiteX77" fmla="*/ 550234 w 595120"/>
              <a:gd name="connsiteY77" fmla="*/ 325334 h 608062"/>
              <a:gd name="connsiteX78" fmla="*/ 549340 w 595120"/>
              <a:gd name="connsiteY78" fmla="*/ 160677 h 608062"/>
              <a:gd name="connsiteX79" fmla="*/ 549340 w 595120"/>
              <a:gd name="connsiteY79" fmla="*/ 160578 h 608062"/>
              <a:gd name="connsiteX80" fmla="*/ 544673 w 595120"/>
              <a:gd name="connsiteY80" fmla="*/ 155918 h 608062"/>
              <a:gd name="connsiteX81" fmla="*/ 540006 w 595120"/>
              <a:gd name="connsiteY81" fmla="*/ 160578 h 608062"/>
              <a:gd name="connsiteX82" fmla="*/ 540502 w 595120"/>
              <a:gd name="connsiteY82" fmla="*/ 537377 h 608062"/>
              <a:gd name="connsiteX83" fmla="*/ 513492 w 595120"/>
              <a:gd name="connsiteY83" fmla="*/ 564241 h 608062"/>
              <a:gd name="connsiteX84" fmla="*/ 486580 w 595120"/>
              <a:gd name="connsiteY84" fmla="*/ 537377 h 608062"/>
              <a:gd name="connsiteX85" fmla="*/ 486580 w 595120"/>
              <a:gd name="connsiteY85" fmla="*/ 328209 h 608062"/>
              <a:gd name="connsiteX86" fmla="*/ 480820 w 595120"/>
              <a:gd name="connsiteY86" fmla="*/ 322459 h 608062"/>
              <a:gd name="connsiteX87" fmla="*/ 474961 w 595120"/>
              <a:gd name="connsiteY87" fmla="*/ 328209 h 608062"/>
              <a:gd name="connsiteX88" fmla="*/ 474961 w 595120"/>
              <a:gd name="connsiteY88" fmla="*/ 537377 h 608062"/>
              <a:gd name="connsiteX89" fmla="*/ 448050 w 595120"/>
              <a:gd name="connsiteY89" fmla="*/ 564241 h 608062"/>
              <a:gd name="connsiteX90" fmla="*/ 421138 w 595120"/>
              <a:gd name="connsiteY90" fmla="*/ 537377 h 608062"/>
              <a:gd name="connsiteX91" fmla="*/ 421138 w 595120"/>
              <a:gd name="connsiteY91" fmla="*/ 394627 h 608062"/>
              <a:gd name="connsiteX92" fmla="*/ 447057 w 595120"/>
              <a:gd name="connsiteY92" fmla="*/ 350216 h 608062"/>
              <a:gd name="connsiteX93" fmla="*/ 446163 w 595120"/>
              <a:gd name="connsiteY93" fmla="*/ 172771 h 608062"/>
              <a:gd name="connsiteX94" fmla="*/ 414783 w 595120"/>
              <a:gd name="connsiteY94" fmla="*/ 108038 h 608062"/>
              <a:gd name="connsiteX95" fmla="*/ 520495 w 595120"/>
              <a:gd name="connsiteY95" fmla="*/ 107634 h 608062"/>
              <a:gd name="connsiteX96" fmla="*/ 481094 w 595120"/>
              <a:gd name="connsiteY96" fmla="*/ 0 h 608062"/>
              <a:gd name="connsiteX97" fmla="*/ 527547 w 595120"/>
              <a:gd name="connsiteY97" fmla="*/ 46482 h 608062"/>
              <a:gd name="connsiteX98" fmla="*/ 511864 w 595120"/>
              <a:gd name="connsiteY98" fmla="*/ 81269 h 608062"/>
              <a:gd name="connsiteX99" fmla="*/ 481094 w 595120"/>
              <a:gd name="connsiteY99" fmla="*/ 92864 h 608062"/>
              <a:gd name="connsiteX100" fmla="*/ 450324 w 595120"/>
              <a:gd name="connsiteY100" fmla="*/ 81269 h 608062"/>
              <a:gd name="connsiteX101" fmla="*/ 434542 w 595120"/>
              <a:gd name="connsiteY101" fmla="*/ 46482 h 608062"/>
              <a:gd name="connsiteX102" fmla="*/ 481094 w 595120"/>
              <a:gd name="connsiteY102" fmla="*/ 0 h 608062"/>
              <a:gd name="connsiteX103" fmla="*/ 297750 w 595120"/>
              <a:gd name="connsiteY103" fmla="*/ 0 h 608062"/>
              <a:gd name="connsiteX104" fmla="*/ 301424 w 595120"/>
              <a:gd name="connsiteY104" fmla="*/ 99 h 608062"/>
              <a:gd name="connsiteX105" fmla="*/ 305097 w 595120"/>
              <a:gd name="connsiteY105" fmla="*/ 496 h 608062"/>
              <a:gd name="connsiteX106" fmla="*/ 308473 w 595120"/>
              <a:gd name="connsiteY106" fmla="*/ 1190 h 608062"/>
              <a:gd name="connsiteX107" fmla="*/ 310458 w 595120"/>
              <a:gd name="connsiteY107" fmla="*/ 1586 h 608062"/>
              <a:gd name="connsiteX108" fmla="*/ 316415 w 595120"/>
              <a:gd name="connsiteY108" fmla="*/ 3569 h 608062"/>
              <a:gd name="connsiteX109" fmla="*/ 347887 w 595120"/>
              <a:gd name="connsiteY109" fmla="*/ 50066 h 608062"/>
              <a:gd name="connsiteX110" fmla="*/ 329917 w 595120"/>
              <a:gd name="connsiteY110" fmla="*/ 88434 h 608062"/>
              <a:gd name="connsiteX111" fmla="*/ 328428 w 595120"/>
              <a:gd name="connsiteY111" fmla="*/ 89623 h 608062"/>
              <a:gd name="connsiteX112" fmla="*/ 297750 w 595120"/>
              <a:gd name="connsiteY112" fmla="*/ 100132 h 608062"/>
              <a:gd name="connsiteX113" fmla="*/ 267073 w 595120"/>
              <a:gd name="connsiteY113" fmla="*/ 89623 h 608062"/>
              <a:gd name="connsiteX114" fmla="*/ 264095 w 595120"/>
              <a:gd name="connsiteY114" fmla="*/ 87145 h 608062"/>
              <a:gd name="connsiteX115" fmla="*/ 262307 w 595120"/>
              <a:gd name="connsiteY115" fmla="*/ 85459 h 608062"/>
              <a:gd name="connsiteX116" fmla="*/ 257641 w 595120"/>
              <a:gd name="connsiteY116" fmla="*/ 80007 h 608062"/>
              <a:gd name="connsiteX117" fmla="*/ 256251 w 595120"/>
              <a:gd name="connsiteY117" fmla="*/ 78024 h 608062"/>
              <a:gd name="connsiteX118" fmla="*/ 253670 w 595120"/>
              <a:gd name="connsiteY118" fmla="*/ 73959 h 608062"/>
              <a:gd name="connsiteX119" fmla="*/ 251585 w 595120"/>
              <a:gd name="connsiteY119" fmla="*/ 69498 h 608062"/>
              <a:gd name="connsiteX120" fmla="*/ 249202 w 595120"/>
              <a:gd name="connsiteY120" fmla="*/ 62558 h 608062"/>
              <a:gd name="connsiteX121" fmla="*/ 247614 w 595120"/>
              <a:gd name="connsiteY121" fmla="*/ 50066 h 608062"/>
              <a:gd name="connsiteX122" fmla="*/ 269753 w 595120"/>
              <a:gd name="connsiteY122" fmla="*/ 8526 h 608062"/>
              <a:gd name="connsiteX123" fmla="*/ 273923 w 595120"/>
              <a:gd name="connsiteY123" fmla="*/ 6048 h 608062"/>
              <a:gd name="connsiteX124" fmla="*/ 278292 w 595120"/>
              <a:gd name="connsiteY124" fmla="*/ 3966 h 608062"/>
              <a:gd name="connsiteX125" fmla="*/ 280575 w 595120"/>
              <a:gd name="connsiteY125" fmla="*/ 3074 h 608062"/>
              <a:gd name="connsiteX126" fmla="*/ 285241 w 595120"/>
              <a:gd name="connsiteY126" fmla="*/ 1586 h 608062"/>
              <a:gd name="connsiteX127" fmla="*/ 287624 w 595120"/>
              <a:gd name="connsiteY127" fmla="*/ 992 h 608062"/>
              <a:gd name="connsiteX128" fmla="*/ 292687 w 595120"/>
              <a:gd name="connsiteY128" fmla="*/ 298 h 608062"/>
              <a:gd name="connsiteX129" fmla="*/ 297750 w 595120"/>
              <a:gd name="connsiteY129" fmla="*/ 0 h 608062"/>
              <a:gd name="connsiteX130" fmla="*/ 114407 w 595120"/>
              <a:gd name="connsiteY130" fmla="*/ 0 h 608062"/>
              <a:gd name="connsiteX131" fmla="*/ 160959 w 595120"/>
              <a:gd name="connsiteY131" fmla="*/ 46482 h 608062"/>
              <a:gd name="connsiteX132" fmla="*/ 160661 w 595120"/>
              <a:gd name="connsiteY132" fmla="*/ 51536 h 608062"/>
              <a:gd name="connsiteX133" fmla="*/ 159867 w 595120"/>
              <a:gd name="connsiteY133" fmla="*/ 56492 h 608062"/>
              <a:gd name="connsiteX134" fmla="*/ 159272 w 595120"/>
              <a:gd name="connsiteY134" fmla="*/ 58969 h 608062"/>
              <a:gd name="connsiteX135" fmla="*/ 145177 w 595120"/>
              <a:gd name="connsiteY135" fmla="*/ 81269 h 608062"/>
              <a:gd name="connsiteX136" fmla="*/ 114407 w 595120"/>
              <a:gd name="connsiteY136" fmla="*/ 92864 h 608062"/>
              <a:gd name="connsiteX137" fmla="*/ 83637 w 595120"/>
              <a:gd name="connsiteY137" fmla="*/ 81269 h 608062"/>
              <a:gd name="connsiteX138" fmla="*/ 81949 w 595120"/>
              <a:gd name="connsiteY138" fmla="*/ 79584 h 608062"/>
              <a:gd name="connsiteX139" fmla="*/ 69641 w 595120"/>
              <a:gd name="connsiteY139" fmla="*/ 58969 h 608062"/>
              <a:gd name="connsiteX140" fmla="*/ 69046 w 595120"/>
              <a:gd name="connsiteY140" fmla="*/ 56492 h 608062"/>
              <a:gd name="connsiteX141" fmla="*/ 68252 w 595120"/>
              <a:gd name="connsiteY141" fmla="*/ 51536 h 608062"/>
              <a:gd name="connsiteX142" fmla="*/ 67954 w 595120"/>
              <a:gd name="connsiteY142" fmla="*/ 46482 h 608062"/>
              <a:gd name="connsiteX143" fmla="*/ 114407 w 595120"/>
              <a:gd name="connsiteY143" fmla="*/ 0 h 608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595120" h="608062">
                <a:moveTo>
                  <a:pt x="232613" y="116080"/>
                </a:moveTo>
                <a:lnTo>
                  <a:pt x="257134" y="116080"/>
                </a:lnTo>
                <a:cubicBezTo>
                  <a:pt x="260113" y="123713"/>
                  <a:pt x="283839" y="186760"/>
                  <a:pt x="287215" y="195186"/>
                </a:cubicBezTo>
                <a:lnTo>
                  <a:pt x="280961" y="161878"/>
                </a:lnTo>
                <a:cubicBezTo>
                  <a:pt x="280563" y="159598"/>
                  <a:pt x="280961" y="157219"/>
                  <a:pt x="282053" y="155137"/>
                </a:cubicBezTo>
                <a:lnTo>
                  <a:pt x="291782" y="137492"/>
                </a:lnTo>
                <a:lnTo>
                  <a:pt x="282847" y="121235"/>
                </a:lnTo>
                <a:cubicBezTo>
                  <a:pt x="282251" y="120145"/>
                  <a:pt x="282251" y="118856"/>
                  <a:pt x="282847" y="117765"/>
                </a:cubicBezTo>
                <a:cubicBezTo>
                  <a:pt x="283542" y="116675"/>
                  <a:pt x="284634" y="116080"/>
                  <a:pt x="285924" y="116080"/>
                </a:cubicBezTo>
                <a:lnTo>
                  <a:pt x="309552" y="116080"/>
                </a:lnTo>
                <a:cubicBezTo>
                  <a:pt x="310842" y="116080"/>
                  <a:pt x="312034" y="116675"/>
                  <a:pt x="312629" y="117765"/>
                </a:cubicBezTo>
                <a:cubicBezTo>
                  <a:pt x="313225" y="118856"/>
                  <a:pt x="313324" y="120145"/>
                  <a:pt x="312629" y="121235"/>
                </a:cubicBezTo>
                <a:lnTo>
                  <a:pt x="304390" y="137492"/>
                </a:lnTo>
                <a:lnTo>
                  <a:pt x="314118" y="155137"/>
                </a:lnTo>
                <a:cubicBezTo>
                  <a:pt x="315211" y="157219"/>
                  <a:pt x="315608" y="159598"/>
                  <a:pt x="315111" y="161977"/>
                </a:cubicBezTo>
                <a:lnTo>
                  <a:pt x="308063" y="195186"/>
                </a:lnTo>
                <a:cubicBezTo>
                  <a:pt x="311537" y="186165"/>
                  <a:pt x="335363" y="123912"/>
                  <a:pt x="338342" y="116080"/>
                </a:cubicBezTo>
                <a:lnTo>
                  <a:pt x="362466" y="116080"/>
                </a:lnTo>
                <a:cubicBezTo>
                  <a:pt x="393837" y="116080"/>
                  <a:pt x="419549" y="141557"/>
                  <a:pt x="419748" y="172882"/>
                </a:cubicBezTo>
                <a:lnTo>
                  <a:pt x="420145" y="262991"/>
                </a:lnTo>
                <a:lnTo>
                  <a:pt x="420641" y="350324"/>
                </a:lnTo>
                <a:cubicBezTo>
                  <a:pt x="420641" y="363707"/>
                  <a:pt x="409919" y="374512"/>
                  <a:pt x="396517" y="374611"/>
                </a:cubicBezTo>
                <a:lnTo>
                  <a:pt x="396418" y="374611"/>
                </a:lnTo>
                <a:cubicBezTo>
                  <a:pt x="383115" y="374611"/>
                  <a:pt x="372294" y="363905"/>
                  <a:pt x="372195" y="350523"/>
                </a:cubicBezTo>
                <a:lnTo>
                  <a:pt x="371798" y="262793"/>
                </a:lnTo>
                <a:lnTo>
                  <a:pt x="371301" y="173179"/>
                </a:lnTo>
                <a:cubicBezTo>
                  <a:pt x="371202" y="170403"/>
                  <a:pt x="368819" y="168322"/>
                  <a:pt x="366139" y="168421"/>
                </a:cubicBezTo>
                <a:cubicBezTo>
                  <a:pt x="363359" y="168520"/>
                  <a:pt x="361274" y="170800"/>
                  <a:pt x="361274" y="173476"/>
                </a:cubicBezTo>
                <a:cubicBezTo>
                  <a:pt x="361374" y="211939"/>
                  <a:pt x="361771" y="368663"/>
                  <a:pt x="361771" y="579116"/>
                </a:cubicBezTo>
                <a:cubicBezTo>
                  <a:pt x="361771" y="595076"/>
                  <a:pt x="348766" y="608062"/>
                  <a:pt x="332683" y="608062"/>
                </a:cubicBezTo>
                <a:cubicBezTo>
                  <a:pt x="316600" y="608062"/>
                  <a:pt x="303695" y="595076"/>
                  <a:pt x="303695" y="579116"/>
                </a:cubicBezTo>
                <a:lnTo>
                  <a:pt x="303695" y="353695"/>
                </a:lnTo>
                <a:cubicBezTo>
                  <a:pt x="303695" y="350324"/>
                  <a:pt x="300915" y="347450"/>
                  <a:pt x="297440" y="347450"/>
                </a:cubicBezTo>
                <a:cubicBezTo>
                  <a:pt x="293966" y="347450"/>
                  <a:pt x="291186" y="350324"/>
                  <a:pt x="291186" y="353695"/>
                </a:cubicBezTo>
                <a:lnTo>
                  <a:pt x="291186" y="579116"/>
                </a:lnTo>
                <a:cubicBezTo>
                  <a:pt x="291186" y="595076"/>
                  <a:pt x="278181" y="608062"/>
                  <a:pt x="262098" y="608062"/>
                </a:cubicBezTo>
                <a:cubicBezTo>
                  <a:pt x="246115" y="608062"/>
                  <a:pt x="233110" y="595076"/>
                  <a:pt x="233110" y="579116"/>
                </a:cubicBezTo>
                <a:lnTo>
                  <a:pt x="233110" y="172386"/>
                </a:lnTo>
                <a:cubicBezTo>
                  <a:pt x="233110" y="170007"/>
                  <a:pt x="231323" y="168024"/>
                  <a:pt x="228940" y="167727"/>
                </a:cubicBezTo>
                <a:cubicBezTo>
                  <a:pt x="226657" y="167529"/>
                  <a:pt x="224473" y="169115"/>
                  <a:pt x="223976" y="171395"/>
                </a:cubicBezTo>
                <a:cubicBezTo>
                  <a:pt x="223679" y="172683"/>
                  <a:pt x="223778" y="166934"/>
                  <a:pt x="223381" y="260017"/>
                </a:cubicBezTo>
                <a:lnTo>
                  <a:pt x="222884" y="350523"/>
                </a:lnTo>
                <a:cubicBezTo>
                  <a:pt x="222785" y="363905"/>
                  <a:pt x="211964" y="374611"/>
                  <a:pt x="198661" y="374611"/>
                </a:cubicBezTo>
                <a:lnTo>
                  <a:pt x="198562" y="374611"/>
                </a:lnTo>
                <a:cubicBezTo>
                  <a:pt x="185259" y="374512"/>
                  <a:pt x="174438" y="363707"/>
                  <a:pt x="174537" y="350324"/>
                </a:cubicBezTo>
                <a:lnTo>
                  <a:pt x="174934" y="260711"/>
                </a:lnTo>
                <a:lnTo>
                  <a:pt x="175431" y="172882"/>
                </a:lnTo>
                <a:cubicBezTo>
                  <a:pt x="175530" y="141656"/>
                  <a:pt x="201143" y="116080"/>
                  <a:pt x="232613" y="116080"/>
                </a:cubicBezTo>
                <a:close/>
                <a:moveTo>
                  <a:pt x="54022" y="107683"/>
                </a:moveTo>
                <a:cubicBezTo>
                  <a:pt x="54022" y="107683"/>
                  <a:pt x="178450" y="107881"/>
                  <a:pt x="180436" y="108080"/>
                </a:cubicBezTo>
                <a:cubicBezTo>
                  <a:pt x="161370" y="123345"/>
                  <a:pt x="149056" y="146638"/>
                  <a:pt x="148957" y="172807"/>
                </a:cubicBezTo>
                <a:lnTo>
                  <a:pt x="148063" y="350236"/>
                </a:lnTo>
                <a:cubicBezTo>
                  <a:pt x="147963" y="369168"/>
                  <a:pt x="158390" y="385722"/>
                  <a:pt x="173783" y="394444"/>
                </a:cubicBezTo>
                <a:lnTo>
                  <a:pt x="173783" y="537379"/>
                </a:lnTo>
                <a:cubicBezTo>
                  <a:pt x="173783" y="552247"/>
                  <a:pt x="161767" y="564241"/>
                  <a:pt x="146871" y="564241"/>
                </a:cubicBezTo>
                <a:cubicBezTo>
                  <a:pt x="131975" y="564241"/>
                  <a:pt x="119960" y="552247"/>
                  <a:pt x="119960" y="537379"/>
                </a:cubicBezTo>
                <a:lnTo>
                  <a:pt x="119960" y="328231"/>
                </a:lnTo>
                <a:cubicBezTo>
                  <a:pt x="119960" y="325059"/>
                  <a:pt x="117378" y="322482"/>
                  <a:pt x="114101" y="322482"/>
                </a:cubicBezTo>
                <a:cubicBezTo>
                  <a:pt x="110923" y="322482"/>
                  <a:pt x="108341" y="325059"/>
                  <a:pt x="108341" y="328231"/>
                </a:cubicBezTo>
                <a:lnTo>
                  <a:pt x="108341" y="537379"/>
                </a:lnTo>
                <a:cubicBezTo>
                  <a:pt x="108341" y="552247"/>
                  <a:pt x="96226" y="564241"/>
                  <a:pt x="81330" y="564241"/>
                </a:cubicBezTo>
                <a:cubicBezTo>
                  <a:pt x="66534" y="564241"/>
                  <a:pt x="54419" y="552247"/>
                  <a:pt x="54419" y="537379"/>
                </a:cubicBezTo>
                <a:lnTo>
                  <a:pt x="54419" y="160714"/>
                </a:lnTo>
                <a:cubicBezTo>
                  <a:pt x="54419" y="158335"/>
                  <a:pt x="52532" y="156451"/>
                  <a:pt x="50149" y="156352"/>
                </a:cubicBezTo>
                <a:cubicBezTo>
                  <a:pt x="47765" y="156352"/>
                  <a:pt x="45779" y="158335"/>
                  <a:pt x="45779" y="160714"/>
                </a:cubicBezTo>
                <a:lnTo>
                  <a:pt x="44886" y="325356"/>
                </a:lnTo>
                <a:cubicBezTo>
                  <a:pt x="44886" y="337647"/>
                  <a:pt x="34856" y="347659"/>
                  <a:pt x="22443" y="347659"/>
                </a:cubicBezTo>
                <a:lnTo>
                  <a:pt x="22343" y="347659"/>
                </a:lnTo>
                <a:cubicBezTo>
                  <a:pt x="9930" y="347560"/>
                  <a:pt x="0" y="337449"/>
                  <a:pt x="0" y="325059"/>
                </a:cubicBezTo>
                <a:lnTo>
                  <a:pt x="894" y="160516"/>
                </a:lnTo>
                <a:cubicBezTo>
                  <a:pt x="993" y="131374"/>
                  <a:pt x="24826" y="107683"/>
                  <a:pt x="54022" y="107683"/>
                </a:cubicBezTo>
                <a:close/>
                <a:moveTo>
                  <a:pt x="520495" y="107634"/>
                </a:moveTo>
                <a:cubicBezTo>
                  <a:pt x="532204" y="107635"/>
                  <a:pt x="540303" y="107641"/>
                  <a:pt x="541197" y="107641"/>
                </a:cubicBezTo>
                <a:cubicBezTo>
                  <a:pt x="570294" y="107641"/>
                  <a:pt x="594127" y="131334"/>
                  <a:pt x="594325" y="160478"/>
                </a:cubicBezTo>
                <a:lnTo>
                  <a:pt x="595120" y="325037"/>
                </a:lnTo>
                <a:cubicBezTo>
                  <a:pt x="595219" y="337428"/>
                  <a:pt x="585189" y="347540"/>
                  <a:pt x="572776" y="347639"/>
                </a:cubicBezTo>
                <a:lnTo>
                  <a:pt x="572677" y="347639"/>
                </a:lnTo>
                <a:cubicBezTo>
                  <a:pt x="560264" y="347639"/>
                  <a:pt x="550234" y="337627"/>
                  <a:pt x="550234" y="325334"/>
                </a:cubicBezTo>
                <a:lnTo>
                  <a:pt x="549340" y="160677"/>
                </a:lnTo>
                <a:lnTo>
                  <a:pt x="549340" y="160578"/>
                </a:lnTo>
                <a:cubicBezTo>
                  <a:pt x="549340" y="158000"/>
                  <a:pt x="547255" y="155918"/>
                  <a:pt x="544673" y="155918"/>
                </a:cubicBezTo>
                <a:cubicBezTo>
                  <a:pt x="542091" y="155918"/>
                  <a:pt x="540006" y="158000"/>
                  <a:pt x="540006" y="160578"/>
                </a:cubicBezTo>
                <a:cubicBezTo>
                  <a:pt x="540006" y="385408"/>
                  <a:pt x="540502" y="181693"/>
                  <a:pt x="540502" y="537377"/>
                </a:cubicBezTo>
                <a:cubicBezTo>
                  <a:pt x="540502" y="552246"/>
                  <a:pt x="528387" y="564241"/>
                  <a:pt x="513492" y="564241"/>
                </a:cubicBezTo>
                <a:cubicBezTo>
                  <a:pt x="498695" y="564241"/>
                  <a:pt x="486580" y="552246"/>
                  <a:pt x="486580" y="537377"/>
                </a:cubicBezTo>
                <a:lnTo>
                  <a:pt x="486580" y="328209"/>
                </a:lnTo>
                <a:cubicBezTo>
                  <a:pt x="486580" y="325037"/>
                  <a:pt x="483998" y="322459"/>
                  <a:pt x="480820" y="322459"/>
                </a:cubicBezTo>
                <a:cubicBezTo>
                  <a:pt x="477543" y="322459"/>
                  <a:pt x="474961" y="325037"/>
                  <a:pt x="474961" y="328209"/>
                </a:cubicBezTo>
                <a:lnTo>
                  <a:pt x="474961" y="537377"/>
                </a:lnTo>
                <a:cubicBezTo>
                  <a:pt x="474961" y="552246"/>
                  <a:pt x="462946" y="564241"/>
                  <a:pt x="448050" y="564241"/>
                </a:cubicBezTo>
                <a:cubicBezTo>
                  <a:pt x="433154" y="564241"/>
                  <a:pt x="421138" y="552246"/>
                  <a:pt x="421138" y="537377"/>
                </a:cubicBezTo>
                <a:lnTo>
                  <a:pt x="421138" y="394627"/>
                </a:lnTo>
                <a:cubicBezTo>
                  <a:pt x="436630" y="385904"/>
                  <a:pt x="447156" y="369250"/>
                  <a:pt x="447057" y="350216"/>
                </a:cubicBezTo>
                <a:lnTo>
                  <a:pt x="446163" y="172771"/>
                </a:lnTo>
                <a:cubicBezTo>
                  <a:pt x="446064" y="146600"/>
                  <a:pt x="433750" y="123304"/>
                  <a:pt x="414783" y="108038"/>
                </a:cubicBezTo>
                <a:cubicBezTo>
                  <a:pt x="417762" y="107666"/>
                  <a:pt x="485369" y="107629"/>
                  <a:pt x="520495" y="107634"/>
                </a:cubicBezTo>
                <a:close/>
                <a:moveTo>
                  <a:pt x="481094" y="0"/>
                </a:moveTo>
                <a:cubicBezTo>
                  <a:pt x="506703" y="0"/>
                  <a:pt x="527547" y="20813"/>
                  <a:pt x="527547" y="46482"/>
                </a:cubicBezTo>
                <a:cubicBezTo>
                  <a:pt x="527547" y="60258"/>
                  <a:pt x="521492" y="72745"/>
                  <a:pt x="511864" y="81269"/>
                </a:cubicBezTo>
                <a:cubicBezTo>
                  <a:pt x="503626" y="88504"/>
                  <a:pt x="492906" y="92864"/>
                  <a:pt x="481094" y="92864"/>
                </a:cubicBezTo>
                <a:cubicBezTo>
                  <a:pt x="469282" y="92864"/>
                  <a:pt x="458463" y="88504"/>
                  <a:pt x="450324" y="81269"/>
                </a:cubicBezTo>
                <a:cubicBezTo>
                  <a:pt x="440696" y="72745"/>
                  <a:pt x="434542" y="60258"/>
                  <a:pt x="434542" y="46482"/>
                </a:cubicBezTo>
                <a:cubicBezTo>
                  <a:pt x="434542" y="20813"/>
                  <a:pt x="455386" y="0"/>
                  <a:pt x="481094" y="0"/>
                </a:cubicBezTo>
                <a:close/>
                <a:moveTo>
                  <a:pt x="297750" y="0"/>
                </a:moveTo>
                <a:cubicBezTo>
                  <a:pt x="299041" y="0"/>
                  <a:pt x="300233" y="0"/>
                  <a:pt x="301424" y="99"/>
                </a:cubicBezTo>
                <a:cubicBezTo>
                  <a:pt x="302715" y="199"/>
                  <a:pt x="303906" y="397"/>
                  <a:pt x="305097" y="496"/>
                </a:cubicBezTo>
                <a:cubicBezTo>
                  <a:pt x="306189" y="694"/>
                  <a:pt x="307281" y="893"/>
                  <a:pt x="308473" y="1190"/>
                </a:cubicBezTo>
                <a:cubicBezTo>
                  <a:pt x="309068" y="1289"/>
                  <a:pt x="309763" y="1487"/>
                  <a:pt x="310458" y="1586"/>
                </a:cubicBezTo>
                <a:cubicBezTo>
                  <a:pt x="312444" y="2181"/>
                  <a:pt x="314430" y="2776"/>
                  <a:pt x="316415" y="3569"/>
                </a:cubicBezTo>
                <a:cubicBezTo>
                  <a:pt x="334881" y="11005"/>
                  <a:pt x="347887" y="28949"/>
                  <a:pt x="347887" y="50066"/>
                </a:cubicBezTo>
                <a:cubicBezTo>
                  <a:pt x="347887" y="65532"/>
                  <a:pt x="340937" y="79313"/>
                  <a:pt x="329917" y="88434"/>
                </a:cubicBezTo>
                <a:cubicBezTo>
                  <a:pt x="329421" y="88830"/>
                  <a:pt x="328924" y="89227"/>
                  <a:pt x="328428" y="89623"/>
                </a:cubicBezTo>
                <a:cubicBezTo>
                  <a:pt x="319989" y="96167"/>
                  <a:pt x="309366" y="100132"/>
                  <a:pt x="297750" y="100132"/>
                </a:cubicBezTo>
                <a:cubicBezTo>
                  <a:pt x="286234" y="100132"/>
                  <a:pt x="275611" y="96167"/>
                  <a:pt x="267073" y="89623"/>
                </a:cubicBezTo>
                <a:cubicBezTo>
                  <a:pt x="266080" y="88830"/>
                  <a:pt x="264988" y="88037"/>
                  <a:pt x="264095" y="87145"/>
                </a:cubicBezTo>
                <a:cubicBezTo>
                  <a:pt x="263499" y="86550"/>
                  <a:pt x="262903" y="86054"/>
                  <a:pt x="262307" y="85459"/>
                </a:cubicBezTo>
                <a:cubicBezTo>
                  <a:pt x="260620" y="83774"/>
                  <a:pt x="259031" y="81890"/>
                  <a:pt x="257641" y="80007"/>
                </a:cubicBezTo>
                <a:cubicBezTo>
                  <a:pt x="257145" y="79313"/>
                  <a:pt x="256648" y="78718"/>
                  <a:pt x="256251" y="78024"/>
                </a:cubicBezTo>
                <a:cubicBezTo>
                  <a:pt x="255259" y="76735"/>
                  <a:pt x="254464" y="75347"/>
                  <a:pt x="253670" y="73959"/>
                </a:cubicBezTo>
                <a:cubicBezTo>
                  <a:pt x="252876" y="72472"/>
                  <a:pt x="252181" y="71084"/>
                  <a:pt x="251585" y="69498"/>
                </a:cubicBezTo>
                <a:cubicBezTo>
                  <a:pt x="250592" y="67317"/>
                  <a:pt x="249798" y="64937"/>
                  <a:pt x="249202" y="62558"/>
                </a:cubicBezTo>
                <a:cubicBezTo>
                  <a:pt x="248210" y="58592"/>
                  <a:pt x="247614" y="54329"/>
                  <a:pt x="247614" y="50066"/>
                </a:cubicBezTo>
                <a:cubicBezTo>
                  <a:pt x="247614" y="32816"/>
                  <a:pt x="256450" y="17548"/>
                  <a:pt x="269753" y="8526"/>
                </a:cubicBezTo>
                <a:cubicBezTo>
                  <a:pt x="271044" y="7634"/>
                  <a:pt x="272434" y="6841"/>
                  <a:pt x="273923" y="6048"/>
                </a:cubicBezTo>
                <a:cubicBezTo>
                  <a:pt x="275313" y="5255"/>
                  <a:pt x="276802" y="4561"/>
                  <a:pt x="278292" y="3966"/>
                </a:cubicBezTo>
                <a:cubicBezTo>
                  <a:pt x="278987" y="3569"/>
                  <a:pt x="279781" y="3272"/>
                  <a:pt x="280575" y="3074"/>
                </a:cubicBezTo>
                <a:cubicBezTo>
                  <a:pt x="282064" y="2479"/>
                  <a:pt x="283653" y="1983"/>
                  <a:pt x="285241" y="1586"/>
                </a:cubicBezTo>
                <a:cubicBezTo>
                  <a:pt x="286035" y="1388"/>
                  <a:pt x="286830" y="1190"/>
                  <a:pt x="287624" y="992"/>
                </a:cubicBezTo>
                <a:cubicBezTo>
                  <a:pt x="289312" y="694"/>
                  <a:pt x="290999" y="397"/>
                  <a:pt x="292687" y="298"/>
                </a:cubicBezTo>
                <a:cubicBezTo>
                  <a:pt x="294375" y="99"/>
                  <a:pt x="296063" y="0"/>
                  <a:pt x="297750" y="0"/>
                </a:cubicBezTo>
                <a:close/>
                <a:moveTo>
                  <a:pt x="114407" y="0"/>
                </a:moveTo>
                <a:cubicBezTo>
                  <a:pt x="140115" y="0"/>
                  <a:pt x="160959" y="20813"/>
                  <a:pt x="160959" y="46482"/>
                </a:cubicBezTo>
                <a:cubicBezTo>
                  <a:pt x="160959" y="48167"/>
                  <a:pt x="160860" y="49851"/>
                  <a:pt x="160661" y="51536"/>
                </a:cubicBezTo>
                <a:cubicBezTo>
                  <a:pt x="160463" y="53221"/>
                  <a:pt x="160165" y="54906"/>
                  <a:pt x="159867" y="56492"/>
                </a:cubicBezTo>
                <a:cubicBezTo>
                  <a:pt x="159669" y="57384"/>
                  <a:pt x="159470" y="58177"/>
                  <a:pt x="159272" y="58969"/>
                </a:cubicBezTo>
                <a:cubicBezTo>
                  <a:pt x="156790" y="67691"/>
                  <a:pt x="151827" y="75421"/>
                  <a:pt x="145177" y="81269"/>
                </a:cubicBezTo>
                <a:cubicBezTo>
                  <a:pt x="137038" y="88504"/>
                  <a:pt x="126219" y="92864"/>
                  <a:pt x="114407" y="92864"/>
                </a:cubicBezTo>
                <a:cubicBezTo>
                  <a:pt x="102595" y="92864"/>
                  <a:pt x="91875" y="88504"/>
                  <a:pt x="83637" y="81269"/>
                </a:cubicBezTo>
                <a:cubicBezTo>
                  <a:pt x="83041" y="80674"/>
                  <a:pt x="82446" y="80178"/>
                  <a:pt x="81949" y="79584"/>
                </a:cubicBezTo>
                <a:cubicBezTo>
                  <a:pt x="76192" y="73935"/>
                  <a:pt x="71825" y="66898"/>
                  <a:pt x="69641" y="58969"/>
                </a:cubicBezTo>
                <a:cubicBezTo>
                  <a:pt x="69443" y="58177"/>
                  <a:pt x="69244" y="57384"/>
                  <a:pt x="69046" y="56492"/>
                </a:cubicBezTo>
                <a:cubicBezTo>
                  <a:pt x="68649" y="54906"/>
                  <a:pt x="68450" y="53221"/>
                  <a:pt x="68252" y="51536"/>
                </a:cubicBezTo>
                <a:cubicBezTo>
                  <a:pt x="68053" y="49851"/>
                  <a:pt x="67954" y="48167"/>
                  <a:pt x="67954" y="46482"/>
                </a:cubicBezTo>
                <a:cubicBezTo>
                  <a:pt x="67954" y="20813"/>
                  <a:pt x="88798" y="0"/>
                  <a:pt x="114407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15" name="ïśḻîḓé"/>
          <p:cNvSpPr/>
          <p:nvPr/>
        </p:nvSpPr>
        <p:spPr>
          <a:xfrm>
            <a:off x="6645886" y="4612041"/>
            <a:ext cx="577851" cy="577851"/>
          </a:xfrm>
          <a:prstGeom prst="roundRect">
            <a:avLst>
              <a:gd name="adj" fmla="val 50000"/>
            </a:avLst>
          </a:prstGeom>
          <a:solidFill>
            <a:srgbClr val="6F2923"/>
          </a:solidFill>
          <a:ln>
            <a:noFill/>
          </a:ln>
        </p:spPr>
        <p:txBody>
          <a:bodyPr rtlCol="0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iṧļiḋè"/>
          <p:cNvSpPr/>
          <p:nvPr/>
        </p:nvSpPr>
        <p:spPr>
          <a:xfrm>
            <a:off x="6793908" y="4760310"/>
            <a:ext cx="281804" cy="281311"/>
          </a:xfrm>
          <a:custGeom>
            <a:avLst/>
            <a:gdLst>
              <a:gd name="connsiteX0" fmla="*/ 78625 w 608782"/>
              <a:gd name="connsiteY0" fmla="*/ 179214 h 607717"/>
              <a:gd name="connsiteX1" fmla="*/ 103818 w 608782"/>
              <a:gd name="connsiteY1" fmla="*/ 190618 h 607717"/>
              <a:gd name="connsiteX2" fmla="*/ 132285 w 608782"/>
              <a:gd name="connsiteY2" fmla="*/ 219040 h 607717"/>
              <a:gd name="connsiteX3" fmla="*/ 159897 w 608782"/>
              <a:gd name="connsiteY3" fmla="*/ 246610 h 607717"/>
              <a:gd name="connsiteX4" fmla="*/ 159992 w 608782"/>
              <a:gd name="connsiteY4" fmla="*/ 297959 h 607717"/>
              <a:gd name="connsiteX5" fmla="*/ 125168 w 608782"/>
              <a:gd name="connsiteY5" fmla="*/ 332634 h 607717"/>
              <a:gd name="connsiteX6" fmla="*/ 123460 w 608782"/>
              <a:gd name="connsiteY6" fmla="*/ 341824 h 607717"/>
              <a:gd name="connsiteX7" fmla="*/ 154963 w 608782"/>
              <a:gd name="connsiteY7" fmla="*/ 392226 h 607717"/>
              <a:gd name="connsiteX8" fmla="*/ 242829 w 608782"/>
              <a:gd name="connsiteY8" fmla="*/ 472186 h 607717"/>
              <a:gd name="connsiteX9" fmla="*/ 265887 w 608782"/>
              <a:gd name="connsiteY9" fmla="*/ 484218 h 607717"/>
              <a:gd name="connsiteX10" fmla="*/ 275661 w 608782"/>
              <a:gd name="connsiteY10" fmla="*/ 482418 h 607717"/>
              <a:gd name="connsiteX11" fmla="*/ 310674 w 608782"/>
              <a:gd name="connsiteY11" fmla="*/ 447270 h 607717"/>
              <a:gd name="connsiteX12" fmla="*/ 360870 w 608782"/>
              <a:gd name="connsiteY12" fmla="*/ 447270 h 607717"/>
              <a:gd name="connsiteX13" fmla="*/ 417613 w 608782"/>
              <a:gd name="connsiteY13" fmla="*/ 503735 h 607717"/>
              <a:gd name="connsiteX14" fmla="*/ 417329 w 608782"/>
              <a:gd name="connsiteY14" fmla="*/ 554800 h 607717"/>
              <a:gd name="connsiteX15" fmla="*/ 385162 w 608782"/>
              <a:gd name="connsiteY15" fmla="*/ 587012 h 607717"/>
              <a:gd name="connsiteX16" fmla="*/ 330886 w 608782"/>
              <a:gd name="connsiteY16" fmla="*/ 607570 h 607717"/>
              <a:gd name="connsiteX17" fmla="*/ 244632 w 608782"/>
              <a:gd name="connsiteY17" fmla="*/ 582559 h 607717"/>
              <a:gd name="connsiteX18" fmla="*/ 88921 w 608782"/>
              <a:gd name="connsiteY18" fmla="*/ 460912 h 607717"/>
              <a:gd name="connsiteX19" fmla="*/ 13010 w 608782"/>
              <a:gd name="connsiteY19" fmla="*/ 334624 h 607717"/>
              <a:gd name="connsiteX20" fmla="*/ 295 w 608782"/>
              <a:gd name="connsiteY20" fmla="*/ 264232 h 607717"/>
              <a:gd name="connsiteX21" fmla="*/ 18324 w 608782"/>
              <a:gd name="connsiteY21" fmla="*/ 225577 h 607717"/>
              <a:gd name="connsiteX22" fmla="*/ 53432 w 608782"/>
              <a:gd name="connsiteY22" fmla="*/ 190618 h 607717"/>
              <a:gd name="connsiteX23" fmla="*/ 78625 w 608782"/>
              <a:gd name="connsiteY23" fmla="*/ 179214 h 607717"/>
              <a:gd name="connsiteX24" fmla="*/ 378631 w 608782"/>
              <a:gd name="connsiteY24" fmla="*/ 149781 h 607717"/>
              <a:gd name="connsiteX25" fmla="*/ 371514 w 608782"/>
              <a:gd name="connsiteY25" fmla="*/ 150349 h 607717"/>
              <a:gd name="connsiteX26" fmla="*/ 364587 w 608782"/>
              <a:gd name="connsiteY26" fmla="*/ 156792 h 607717"/>
              <a:gd name="connsiteX27" fmla="*/ 369995 w 608782"/>
              <a:gd name="connsiteY27" fmla="*/ 164562 h 607717"/>
              <a:gd name="connsiteX28" fmla="*/ 380244 w 608782"/>
              <a:gd name="connsiteY28" fmla="*/ 166457 h 607717"/>
              <a:gd name="connsiteX29" fmla="*/ 390872 w 608782"/>
              <a:gd name="connsiteY29" fmla="*/ 178585 h 607717"/>
              <a:gd name="connsiteX30" fmla="*/ 390682 w 608782"/>
              <a:gd name="connsiteY30" fmla="*/ 182376 h 607717"/>
              <a:gd name="connsiteX31" fmla="*/ 380434 w 608782"/>
              <a:gd name="connsiteY31" fmla="*/ 240933 h 607717"/>
              <a:gd name="connsiteX32" fmla="*/ 375215 w 608782"/>
              <a:gd name="connsiteY32" fmla="*/ 274665 h 607717"/>
              <a:gd name="connsiteX33" fmla="*/ 401310 w 608782"/>
              <a:gd name="connsiteY33" fmla="*/ 308397 h 607717"/>
              <a:gd name="connsiteX34" fmla="*/ 424085 w 608782"/>
              <a:gd name="connsiteY34" fmla="*/ 309629 h 607717"/>
              <a:gd name="connsiteX35" fmla="*/ 465268 w 608782"/>
              <a:gd name="connsiteY35" fmla="*/ 291057 h 607717"/>
              <a:gd name="connsiteX36" fmla="*/ 469633 w 608782"/>
              <a:gd name="connsiteY36" fmla="*/ 283571 h 607717"/>
              <a:gd name="connsiteX37" fmla="*/ 462801 w 608782"/>
              <a:gd name="connsiteY37" fmla="*/ 277413 h 607717"/>
              <a:gd name="connsiteX38" fmla="*/ 453881 w 608782"/>
              <a:gd name="connsiteY38" fmla="*/ 281866 h 607717"/>
              <a:gd name="connsiteX39" fmla="*/ 442304 w 608782"/>
              <a:gd name="connsiteY39" fmla="*/ 285088 h 607717"/>
              <a:gd name="connsiteX40" fmla="*/ 432910 w 608782"/>
              <a:gd name="connsiteY40" fmla="*/ 278455 h 607717"/>
              <a:gd name="connsiteX41" fmla="*/ 431866 w 608782"/>
              <a:gd name="connsiteY41" fmla="*/ 267653 h 607717"/>
              <a:gd name="connsiteX42" fmla="*/ 435567 w 608782"/>
              <a:gd name="connsiteY42" fmla="*/ 245576 h 607717"/>
              <a:gd name="connsiteX43" fmla="*/ 447713 w 608782"/>
              <a:gd name="connsiteY43" fmla="*/ 178775 h 607717"/>
              <a:gd name="connsiteX44" fmla="*/ 449706 w 608782"/>
              <a:gd name="connsiteY44" fmla="*/ 160582 h 607717"/>
              <a:gd name="connsiteX45" fmla="*/ 437844 w 608782"/>
              <a:gd name="connsiteY45" fmla="*/ 149781 h 607717"/>
              <a:gd name="connsiteX46" fmla="*/ 407383 w 608782"/>
              <a:gd name="connsiteY46" fmla="*/ 149781 h 607717"/>
              <a:gd name="connsiteX47" fmla="*/ 425223 w 608782"/>
              <a:gd name="connsiteY47" fmla="*/ 73220 h 607717"/>
              <a:gd name="connsiteX48" fmla="*/ 393719 w 608782"/>
              <a:gd name="connsiteY48" fmla="*/ 104299 h 607717"/>
              <a:gd name="connsiteX49" fmla="*/ 425034 w 608782"/>
              <a:gd name="connsiteY49" fmla="*/ 136041 h 607717"/>
              <a:gd name="connsiteX50" fmla="*/ 456064 w 608782"/>
              <a:gd name="connsiteY50" fmla="*/ 104868 h 607717"/>
              <a:gd name="connsiteX51" fmla="*/ 425223 w 608782"/>
              <a:gd name="connsiteY51" fmla="*/ 73220 h 607717"/>
              <a:gd name="connsiteX52" fmla="*/ 417015 w 608782"/>
              <a:gd name="connsiteY52" fmla="*/ 0 h 607717"/>
              <a:gd name="connsiteX53" fmla="*/ 552570 w 608782"/>
              <a:gd name="connsiteY53" fmla="*/ 56070 h 607717"/>
              <a:gd name="connsiteX54" fmla="*/ 552475 w 608782"/>
              <a:gd name="connsiteY54" fmla="*/ 326779 h 607717"/>
              <a:gd name="connsiteX55" fmla="*/ 319797 w 608782"/>
              <a:gd name="connsiteY55" fmla="*/ 356626 h 607717"/>
              <a:gd name="connsiteX56" fmla="*/ 319417 w 608782"/>
              <a:gd name="connsiteY56" fmla="*/ 356247 h 607717"/>
              <a:gd name="connsiteX57" fmla="*/ 237904 w 608782"/>
              <a:gd name="connsiteY57" fmla="*/ 378514 h 607717"/>
              <a:gd name="connsiteX58" fmla="*/ 235816 w 608782"/>
              <a:gd name="connsiteY58" fmla="*/ 364490 h 607717"/>
              <a:gd name="connsiteX59" fmla="*/ 275292 w 608782"/>
              <a:gd name="connsiteY59" fmla="*/ 319862 h 607717"/>
              <a:gd name="connsiteX60" fmla="*/ 273394 w 608782"/>
              <a:gd name="connsiteY60" fmla="*/ 318251 h 607717"/>
              <a:gd name="connsiteX61" fmla="*/ 281460 w 608782"/>
              <a:gd name="connsiteY61" fmla="*/ 56070 h 607717"/>
              <a:gd name="connsiteX62" fmla="*/ 417015 w 608782"/>
              <a:gd name="connsiteY62" fmla="*/ 0 h 6077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</a:cxnLst>
            <a:rect l="l" t="t" r="r" b="b"/>
            <a:pathLst>
              <a:path w="608782" h="607717">
                <a:moveTo>
                  <a:pt x="78625" y="179214"/>
                </a:moveTo>
                <a:cubicBezTo>
                  <a:pt x="87331" y="179226"/>
                  <a:pt x="96037" y="183039"/>
                  <a:pt x="103818" y="190618"/>
                </a:cubicBezTo>
                <a:cubicBezTo>
                  <a:pt x="113402" y="200092"/>
                  <a:pt x="122796" y="209566"/>
                  <a:pt x="132285" y="219040"/>
                </a:cubicBezTo>
                <a:cubicBezTo>
                  <a:pt x="141489" y="228135"/>
                  <a:pt x="150788" y="237325"/>
                  <a:pt x="159897" y="246610"/>
                </a:cubicBezTo>
                <a:cubicBezTo>
                  <a:pt x="176028" y="262905"/>
                  <a:pt x="176028" y="281853"/>
                  <a:pt x="159992" y="297959"/>
                </a:cubicBezTo>
                <a:cubicBezTo>
                  <a:pt x="148510" y="309612"/>
                  <a:pt x="136934" y="321265"/>
                  <a:pt x="125168" y="332634"/>
                </a:cubicBezTo>
                <a:cubicBezTo>
                  <a:pt x="122037" y="335666"/>
                  <a:pt x="121942" y="338034"/>
                  <a:pt x="123460" y="341824"/>
                </a:cubicBezTo>
                <a:cubicBezTo>
                  <a:pt x="131146" y="360393"/>
                  <a:pt x="142438" y="376783"/>
                  <a:pt x="154963" y="392226"/>
                </a:cubicBezTo>
                <a:cubicBezTo>
                  <a:pt x="180203" y="423300"/>
                  <a:pt x="208859" y="450870"/>
                  <a:pt x="242829" y="472186"/>
                </a:cubicBezTo>
                <a:cubicBezTo>
                  <a:pt x="250231" y="476734"/>
                  <a:pt x="258296" y="480050"/>
                  <a:pt x="265887" y="484218"/>
                </a:cubicBezTo>
                <a:cubicBezTo>
                  <a:pt x="269778" y="486303"/>
                  <a:pt x="272434" y="485734"/>
                  <a:pt x="275661" y="482418"/>
                </a:cubicBezTo>
                <a:cubicBezTo>
                  <a:pt x="287142" y="470576"/>
                  <a:pt x="298908" y="458923"/>
                  <a:pt x="310674" y="447270"/>
                </a:cubicBezTo>
                <a:cubicBezTo>
                  <a:pt x="326141" y="432017"/>
                  <a:pt x="345498" y="432017"/>
                  <a:pt x="360870" y="447270"/>
                </a:cubicBezTo>
                <a:cubicBezTo>
                  <a:pt x="379753" y="466123"/>
                  <a:pt x="398636" y="484787"/>
                  <a:pt x="417613" y="503735"/>
                </a:cubicBezTo>
                <a:cubicBezTo>
                  <a:pt x="433270" y="519557"/>
                  <a:pt x="433175" y="538884"/>
                  <a:pt x="417329" y="554800"/>
                </a:cubicBezTo>
                <a:cubicBezTo>
                  <a:pt x="406606" y="565506"/>
                  <a:pt x="395315" y="575738"/>
                  <a:pt x="385162" y="587012"/>
                </a:cubicBezTo>
                <a:cubicBezTo>
                  <a:pt x="370549" y="603402"/>
                  <a:pt x="352046" y="608707"/>
                  <a:pt x="330886" y="607570"/>
                </a:cubicBezTo>
                <a:cubicBezTo>
                  <a:pt x="300142" y="605960"/>
                  <a:pt x="271865" y="595822"/>
                  <a:pt x="244632" y="582559"/>
                </a:cubicBezTo>
                <a:cubicBezTo>
                  <a:pt x="183999" y="553189"/>
                  <a:pt x="132190" y="512451"/>
                  <a:pt x="88921" y="460912"/>
                </a:cubicBezTo>
                <a:cubicBezTo>
                  <a:pt x="56848" y="422827"/>
                  <a:pt x="30469" y="381330"/>
                  <a:pt x="13010" y="334624"/>
                </a:cubicBezTo>
                <a:cubicBezTo>
                  <a:pt x="4470" y="311981"/>
                  <a:pt x="-1413" y="288769"/>
                  <a:pt x="295" y="264232"/>
                </a:cubicBezTo>
                <a:cubicBezTo>
                  <a:pt x="1434" y="249073"/>
                  <a:pt x="7127" y="236188"/>
                  <a:pt x="18324" y="225577"/>
                </a:cubicBezTo>
                <a:cubicBezTo>
                  <a:pt x="30185" y="214209"/>
                  <a:pt x="41666" y="202271"/>
                  <a:pt x="53432" y="190618"/>
                </a:cubicBezTo>
                <a:cubicBezTo>
                  <a:pt x="61213" y="182992"/>
                  <a:pt x="69919" y="179202"/>
                  <a:pt x="78625" y="179214"/>
                </a:cubicBezTo>
                <a:close/>
                <a:moveTo>
                  <a:pt x="378631" y="149781"/>
                </a:moveTo>
                <a:cubicBezTo>
                  <a:pt x="376258" y="149781"/>
                  <a:pt x="373791" y="149781"/>
                  <a:pt x="371514" y="150349"/>
                </a:cubicBezTo>
                <a:cubicBezTo>
                  <a:pt x="367149" y="151202"/>
                  <a:pt x="364966" y="153381"/>
                  <a:pt x="364587" y="156792"/>
                </a:cubicBezTo>
                <a:cubicBezTo>
                  <a:pt x="364207" y="160014"/>
                  <a:pt x="366010" y="163235"/>
                  <a:pt x="369995" y="164562"/>
                </a:cubicBezTo>
                <a:cubicBezTo>
                  <a:pt x="373222" y="165699"/>
                  <a:pt x="376828" y="165983"/>
                  <a:pt x="380244" y="166457"/>
                </a:cubicBezTo>
                <a:cubicBezTo>
                  <a:pt x="388405" y="167594"/>
                  <a:pt x="390872" y="170437"/>
                  <a:pt x="390872" y="178585"/>
                </a:cubicBezTo>
                <a:cubicBezTo>
                  <a:pt x="390872" y="179912"/>
                  <a:pt x="390872" y="181144"/>
                  <a:pt x="390682" y="182376"/>
                </a:cubicBezTo>
                <a:cubicBezTo>
                  <a:pt x="387266" y="201895"/>
                  <a:pt x="383660" y="221414"/>
                  <a:pt x="380434" y="240933"/>
                </a:cubicBezTo>
                <a:cubicBezTo>
                  <a:pt x="378536" y="252114"/>
                  <a:pt x="376733" y="263389"/>
                  <a:pt x="375215" y="274665"/>
                </a:cubicBezTo>
                <a:cubicBezTo>
                  <a:pt x="372937" y="291152"/>
                  <a:pt x="388784" y="306596"/>
                  <a:pt x="401310" y="308397"/>
                </a:cubicBezTo>
                <a:cubicBezTo>
                  <a:pt x="408712" y="309534"/>
                  <a:pt x="416493" y="309723"/>
                  <a:pt x="424085" y="309629"/>
                </a:cubicBezTo>
                <a:cubicBezTo>
                  <a:pt x="440406" y="309344"/>
                  <a:pt x="453881" y="302522"/>
                  <a:pt x="465268" y="291057"/>
                </a:cubicBezTo>
                <a:cubicBezTo>
                  <a:pt x="467166" y="289067"/>
                  <a:pt x="468969" y="286225"/>
                  <a:pt x="469633" y="283571"/>
                </a:cubicBezTo>
                <a:cubicBezTo>
                  <a:pt x="470772" y="278929"/>
                  <a:pt x="466976" y="275802"/>
                  <a:pt x="462801" y="277413"/>
                </a:cubicBezTo>
                <a:cubicBezTo>
                  <a:pt x="459575" y="278550"/>
                  <a:pt x="456918" y="280729"/>
                  <a:pt x="453881" y="281866"/>
                </a:cubicBezTo>
                <a:cubicBezTo>
                  <a:pt x="450085" y="283192"/>
                  <a:pt x="446195" y="284614"/>
                  <a:pt x="442304" y="285088"/>
                </a:cubicBezTo>
                <a:cubicBezTo>
                  <a:pt x="437560" y="285656"/>
                  <a:pt x="434048" y="283098"/>
                  <a:pt x="432910" y="278455"/>
                </a:cubicBezTo>
                <a:cubicBezTo>
                  <a:pt x="432056" y="275044"/>
                  <a:pt x="431486" y="271254"/>
                  <a:pt x="431866" y="267653"/>
                </a:cubicBezTo>
                <a:cubicBezTo>
                  <a:pt x="432625" y="260357"/>
                  <a:pt x="434143" y="252872"/>
                  <a:pt x="435567" y="245576"/>
                </a:cubicBezTo>
                <a:cubicBezTo>
                  <a:pt x="439647" y="223214"/>
                  <a:pt x="443822" y="200947"/>
                  <a:pt x="447713" y="178775"/>
                </a:cubicBezTo>
                <a:cubicBezTo>
                  <a:pt x="448852" y="172711"/>
                  <a:pt x="449896" y="166647"/>
                  <a:pt x="449706" y="160582"/>
                </a:cubicBezTo>
                <a:cubicBezTo>
                  <a:pt x="449516" y="153192"/>
                  <a:pt x="445151" y="149781"/>
                  <a:pt x="437844" y="149781"/>
                </a:cubicBezTo>
                <a:lnTo>
                  <a:pt x="407383" y="149781"/>
                </a:lnTo>
                <a:close/>
                <a:moveTo>
                  <a:pt x="425223" y="73220"/>
                </a:moveTo>
                <a:cubicBezTo>
                  <a:pt x="407858" y="73126"/>
                  <a:pt x="393814" y="87054"/>
                  <a:pt x="393719" y="104299"/>
                </a:cubicBezTo>
                <a:cubicBezTo>
                  <a:pt x="393529" y="121639"/>
                  <a:pt x="407573" y="135947"/>
                  <a:pt x="425034" y="136041"/>
                </a:cubicBezTo>
                <a:cubicBezTo>
                  <a:pt x="441925" y="136136"/>
                  <a:pt x="455969" y="122113"/>
                  <a:pt x="456064" y="104868"/>
                </a:cubicBezTo>
                <a:cubicBezTo>
                  <a:pt x="456159" y="87433"/>
                  <a:pt x="442399" y="73410"/>
                  <a:pt x="425223" y="73220"/>
                </a:cubicBezTo>
                <a:close/>
                <a:moveTo>
                  <a:pt x="417015" y="0"/>
                </a:moveTo>
                <a:cubicBezTo>
                  <a:pt x="466075" y="0"/>
                  <a:pt x="515135" y="18690"/>
                  <a:pt x="552570" y="56070"/>
                </a:cubicBezTo>
                <a:cubicBezTo>
                  <a:pt x="627536" y="130830"/>
                  <a:pt x="627536" y="252019"/>
                  <a:pt x="552475" y="326779"/>
                </a:cubicBezTo>
                <a:cubicBezTo>
                  <a:pt x="489371" y="389884"/>
                  <a:pt x="393339" y="399833"/>
                  <a:pt x="319797" y="356626"/>
                </a:cubicBezTo>
                <a:lnTo>
                  <a:pt x="319417" y="356247"/>
                </a:lnTo>
                <a:cubicBezTo>
                  <a:pt x="290570" y="378135"/>
                  <a:pt x="259540" y="381925"/>
                  <a:pt x="237904" y="378514"/>
                </a:cubicBezTo>
                <a:cubicBezTo>
                  <a:pt x="230692" y="377377"/>
                  <a:pt x="229174" y="367617"/>
                  <a:pt x="235816" y="364490"/>
                </a:cubicBezTo>
                <a:cubicBezTo>
                  <a:pt x="255554" y="354731"/>
                  <a:pt x="268080" y="335496"/>
                  <a:pt x="275292" y="319862"/>
                </a:cubicBezTo>
                <a:lnTo>
                  <a:pt x="273394" y="318251"/>
                </a:lnTo>
                <a:cubicBezTo>
                  <a:pt x="206684" y="243017"/>
                  <a:pt x="209341" y="128082"/>
                  <a:pt x="281460" y="56070"/>
                </a:cubicBezTo>
                <a:cubicBezTo>
                  <a:pt x="318896" y="18690"/>
                  <a:pt x="367955" y="0"/>
                  <a:pt x="417015" y="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 fontScale="925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1500"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7419974" y="3034730"/>
            <a:ext cx="4098925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419974" y="4209039"/>
            <a:ext cx="4098925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ynergistically utilize technically sound portals with frictionless chains. Dramatically customize…"/>
          <p:cNvSpPr txBox="1"/>
          <p:nvPr/>
        </p:nvSpPr>
        <p:spPr>
          <a:xfrm>
            <a:off x="3434218" y="3726657"/>
            <a:ext cx="2675618" cy="149637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with, 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î$1ïḍê"/>
          <p:cNvSpPr/>
          <p:nvPr/>
        </p:nvSpPr>
        <p:spPr>
          <a:xfrm>
            <a:off x="809313" y="4228591"/>
            <a:ext cx="2142912" cy="412830"/>
          </a:xfrm>
          <a:prstGeom prst="roundRect">
            <a:avLst>
              <a:gd name="adj" fmla="val 50000"/>
            </a:avLst>
          </a:pr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iṩļïḓè"/>
          <p:cNvSpPr txBox="1"/>
          <p:nvPr/>
        </p:nvSpPr>
        <p:spPr bwMode="auto">
          <a:xfrm>
            <a:off x="1057108" y="4179368"/>
            <a:ext cx="1647319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1PPT-COM</a:t>
            </a:r>
            <a:endParaRPr lang="en-US" altLang="zh-CN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Synergistically utilize technically sound portals with frictionless chains. Dramatically customize…"/>
          <p:cNvSpPr txBox="1"/>
          <p:nvPr/>
        </p:nvSpPr>
        <p:spPr>
          <a:xfrm>
            <a:off x="7605472" y="2106650"/>
            <a:ext cx="2971088" cy="7346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Synergistically utilize technically sound portals with frictionless chains. Dramatically customize…"/>
          <p:cNvSpPr txBox="1"/>
          <p:nvPr/>
        </p:nvSpPr>
        <p:spPr>
          <a:xfrm>
            <a:off x="7605472" y="3240887"/>
            <a:ext cx="2971088" cy="7346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Synergistically utilize technically sound portals with frictionless chains. Dramatically customize…"/>
          <p:cNvSpPr txBox="1"/>
          <p:nvPr/>
        </p:nvSpPr>
        <p:spPr>
          <a:xfrm>
            <a:off x="7605472" y="4488404"/>
            <a:ext cx="2971088" cy="73462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 rot="5400000">
            <a:off x="955738" y="-169990"/>
            <a:ext cx="101370" cy="1330760"/>
            <a:chOff x="508216" y="2820579"/>
            <a:chExt cx="196770" cy="2583143"/>
          </a:xfrm>
          <a:solidFill>
            <a:srgbClr val="617767"/>
          </a:solidFill>
        </p:grpSpPr>
        <p:sp>
          <p:nvSpPr>
            <p:cNvPr id="31" name="椭圆 30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椭圆 34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/>
      <p:bldP spid="27" grpId="0" animBg="1"/>
      <p:bldP spid="28" grpId="0" animBg="1"/>
      <p:bldP spid="2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îšḷîde"/>
          <p:cNvSpPr/>
          <p:nvPr/>
        </p:nvSpPr>
        <p:spPr>
          <a:xfrm flipV="1">
            <a:off x="1930753" y="3390280"/>
            <a:ext cx="9129246" cy="0"/>
          </a:xfrm>
          <a:prstGeom prst="line">
            <a:avLst/>
          </a:prstGeom>
          <a:ln w="12700">
            <a:solidFill>
              <a:srgbClr val="6F2923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8" name="íṣḻîdè"/>
          <p:cNvSpPr/>
          <p:nvPr/>
        </p:nvSpPr>
        <p:spPr>
          <a:xfrm rot="2714409">
            <a:off x="1893055" y="2935922"/>
            <a:ext cx="914400" cy="914400"/>
          </a:xfrm>
          <a:prstGeom prst="teardrop">
            <a:avLst/>
          </a:pr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9" name="îṣ1iďe"/>
          <p:cNvSpPr/>
          <p:nvPr/>
        </p:nvSpPr>
        <p:spPr bwMode="auto">
          <a:xfrm>
            <a:off x="2209108" y="3217736"/>
            <a:ext cx="312053" cy="274118"/>
          </a:xfrm>
          <a:custGeom>
            <a:avLst/>
            <a:gdLst>
              <a:gd name="T0" fmla="*/ 400 w 400"/>
              <a:gd name="T1" fmla="*/ 352 h 352"/>
              <a:gd name="T2" fmla="*/ 394 w 400"/>
              <a:gd name="T3" fmla="*/ 268 h 352"/>
              <a:gd name="T4" fmla="*/ 342 w 400"/>
              <a:gd name="T5" fmla="*/ 236 h 352"/>
              <a:gd name="T6" fmla="*/ 303 w 400"/>
              <a:gd name="T7" fmla="*/ 191 h 352"/>
              <a:gd name="T8" fmla="*/ 316 w 400"/>
              <a:gd name="T9" fmla="*/ 157 h 352"/>
              <a:gd name="T10" fmla="*/ 327 w 400"/>
              <a:gd name="T11" fmla="*/ 134 h 352"/>
              <a:gd name="T12" fmla="*/ 322 w 400"/>
              <a:gd name="T13" fmla="*/ 122 h 352"/>
              <a:gd name="T14" fmla="*/ 325 w 400"/>
              <a:gd name="T15" fmla="*/ 98 h 352"/>
              <a:gd name="T16" fmla="*/ 278 w 400"/>
              <a:gd name="T17" fmla="*/ 51 h 352"/>
              <a:gd name="T18" fmla="*/ 230 w 400"/>
              <a:gd name="T19" fmla="*/ 98 h 352"/>
              <a:gd name="T20" fmla="*/ 233 w 400"/>
              <a:gd name="T21" fmla="*/ 122 h 352"/>
              <a:gd name="T22" fmla="*/ 229 w 400"/>
              <a:gd name="T23" fmla="*/ 134 h 352"/>
              <a:gd name="T24" fmla="*/ 240 w 400"/>
              <a:gd name="T25" fmla="*/ 157 h 352"/>
              <a:gd name="T26" fmla="*/ 253 w 400"/>
              <a:gd name="T27" fmla="*/ 191 h 352"/>
              <a:gd name="T28" fmla="*/ 236 w 400"/>
              <a:gd name="T29" fmla="*/ 224 h 352"/>
              <a:gd name="T30" fmla="*/ 310 w 400"/>
              <a:gd name="T31" fmla="*/ 292 h 352"/>
              <a:gd name="T32" fmla="*/ 310 w 400"/>
              <a:gd name="T33" fmla="*/ 352 h 352"/>
              <a:gd name="T34" fmla="*/ 400 w 400"/>
              <a:gd name="T35" fmla="*/ 352 h 352"/>
              <a:gd name="T36" fmla="*/ 204 w 400"/>
              <a:gd name="T37" fmla="*/ 247 h 352"/>
              <a:gd name="T38" fmla="*/ 152 w 400"/>
              <a:gd name="T39" fmla="*/ 187 h 352"/>
              <a:gd name="T40" fmla="*/ 169 w 400"/>
              <a:gd name="T41" fmla="*/ 142 h 352"/>
              <a:gd name="T42" fmla="*/ 184 w 400"/>
              <a:gd name="T43" fmla="*/ 111 h 352"/>
              <a:gd name="T44" fmla="*/ 179 w 400"/>
              <a:gd name="T45" fmla="*/ 95 h 352"/>
              <a:gd name="T46" fmla="*/ 183 w 400"/>
              <a:gd name="T47" fmla="*/ 63 h 352"/>
              <a:gd name="T48" fmla="*/ 119 w 400"/>
              <a:gd name="T49" fmla="*/ 0 h 352"/>
              <a:gd name="T50" fmla="*/ 55 w 400"/>
              <a:gd name="T51" fmla="*/ 63 h 352"/>
              <a:gd name="T52" fmla="*/ 59 w 400"/>
              <a:gd name="T53" fmla="*/ 95 h 352"/>
              <a:gd name="T54" fmla="*/ 53 w 400"/>
              <a:gd name="T55" fmla="*/ 111 h 352"/>
              <a:gd name="T56" fmla="*/ 68 w 400"/>
              <a:gd name="T57" fmla="*/ 142 h 352"/>
              <a:gd name="T58" fmla="*/ 86 w 400"/>
              <a:gd name="T59" fmla="*/ 187 h 352"/>
              <a:gd name="T60" fmla="*/ 33 w 400"/>
              <a:gd name="T61" fmla="*/ 247 h 352"/>
              <a:gd name="T62" fmla="*/ 0 w 400"/>
              <a:gd name="T63" fmla="*/ 279 h 352"/>
              <a:gd name="T64" fmla="*/ 0 w 400"/>
              <a:gd name="T65" fmla="*/ 352 h 352"/>
              <a:gd name="T66" fmla="*/ 278 w 400"/>
              <a:gd name="T67" fmla="*/ 352 h 352"/>
              <a:gd name="T68" fmla="*/ 278 w 400"/>
              <a:gd name="T69" fmla="*/ 297 h 352"/>
              <a:gd name="T70" fmla="*/ 204 w 400"/>
              <a:gd name="T71" fmla="*/ 247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00" h="352">
                <a:moveTo>
                  <a:pt x="400" y="352"/>
                </a:moveTo>
                <a:cubicBezTo>
                  <a:pt x="400" y="352"/>
                  <a:pt x="399" y="276"/>
                  <a:pt x="394" y="268"/>
                </a:cubicBezTo>
                <a:cubicBezTo>
                  <a:pt x="387" y="257"/>
                  <a:pt x="371" y="249"/>
                  <a:pt x="342" y="236"/>
                </a:cubicBezTo>
                <a:cubicBezTo>
                  <a:pt x="312" y="224"/>
                  <a:pt x="303" y="213"/>
                  <a:pt x="303" y="191"/>
                </a:cubicBezTo>
                <a:cubicBezTo>
                  <a:pt x="303" y="177"/>
                  <a:pt x="312" y="182"/>
                  <a:pt x="316" y="157"/>
                </a:cubicBezTo>
                <a:cubicBezTo>
                  <a:pt x="317" y="147"/>
                  <a:pt x="325" y="157"/>
                  <a:pt x="327" y="134"/>
                </a:cubicBezTo>
                <a:cubicBezTo>
                  <a:pt x="327" y="124"/>
                  <a:pt x="322" y="122"/>
                  <a:pt x="322" y="122"/>
                </a:cubicBezTo>
                <a:cubicBezTo>
                  <a:pt x="322" y="122"/>
                  <a:pt x="325" y="108"/>
                  <a:pt x="325" y="98"/>
                </a:cubicBezTo>
                <a:cubicBezTo>
                  <a:pt x="327" y="85"/>
                  <a:pt x="319" y="51"/>
                  <a:pt x="278" y="51"/>
                </a:cubicBezTo>
                <a:cubicBezTo>
                  <a:pt x="236" y="51"/>
                  <a:pt x="229" y="85"/>
                  <a:pt x="230" y="98"/>
                </a:cubicBezTo>
                <a:cubicBezTo>
                  <a:pt x="231" y="108"/>
                  <a:pt x="233" y="122"/>
                  <a:pt x="233" y="122"/>
                </a:cubicBezTo>
                <a:cubicBezTo>
                  <a:pt x="233" y="122"/>
                  <a:pt x="229" y="124"/>
                  <a:pt x="229" y="134"/>
                </a:cubicBezTo>
                <a:cubicBezTo>
                  <a:pt x="230" y="157"/>
                  <a:pt x="238" y="147"/>
                  <a:pt x="240" y="157"/>
                </a:cubicBezTo>
                <a:cubicBezTo>
                  <a:pt x="244" y="182"/>
                  <a:pt x="253" y="177"/>
                  <a:pt x="253" y="191"/>
                </a:cubicBezTo>
                <a:cubicBezTo>
                  <a:pt x="253" y="206"/>
                  <a:pt x="248" y="216"/>
                  <a:pt x="236" y="224"/>
                </a:cubicBezTo>
                <a:cubicBezTo>
                  <a:pt x="301" y="257"/>
                  <a:pt x="310" y="263"/>
                  <a:pt x="310" y="292"/>
                </a:cubicBezTo>
                <a:cubicBezTo>
                  <a:pt x="310" y="352"/>
                  <a:pt x="310" y="352"/>
                  <a:pt x="310" y="352"/>
                </a:cubicBezTo>
                <a:lnTo>
                  <a:pt x="400" y="352"/>
                </a:lnTo>
                <a:close/>
                <a:moveTo>
                  <a:pt x="204" y="247"/>
                </a:moveTo>
                <a:cubicBezTo>
                  <a:pt x="165" y="231"/>
                  <a:pt x="152" y="217"/>
                  <a:pt x="152" y="187"/>
                </a:cubicBezTo>
                <a:cubicBezTo>
                  <a:pt x="152" y="169"/>
                  <a:pt x="164" y="175"/>
                  <a:pt x="169" y="142"/>
                </a:cubicBezTo>
                <a:cubicBezTo>
                  <a:pt x="172" y="129"/>
                  <a:pt x="182" y="142"/>
                  <a:pt x="184" y="111"/>
                </a:cubicBezTo>
                <a:cubicBezTo>
                  <a:pt x="184" y="98"/>
                  <a:pt x="179" y="95"/>
                  <a:pt x="179" y="95"/>
                </a:cubicBezTo>
                <a:cubicBezTo>
                  <a:pt x="179" y="95"/>
                  <a:pt x="181" y="77"/>
                  <a:pt x="183" y="63"/>
                </a:cubicBezTo>
                <a:cubicBezTo>
                  <a:pt x="184" y="45"/>
                  <a:pt x="174" y="0"/>
                  <a:pt x="119" y="0"/>
                </a:cubicBezTo>
                <a:cubicBezTo>
                  <a:pt x="64" y="0"/>
                  <a:pt x="54" y="45"/>
                  <a:pt x="55" y="63"/>
                </a:cubicBezTo>
                <a:cubicBezTo>
                  <a:pt x="56" y="77"/>
                  <a:pt x="59" y="95"/>
                  <a:pt x="59" y="95"/>
                </a:cubicBezTo>
                <a:cubicBezTo>
                  <a:pt x="59" y="95"/>
                  <a:pt x="53" y="98"/>
                  <a:pt x="53" y="111"/>
                </a:cubicBezTo>
                <a:cubicBezTo>
                  <a:pt x="55" y="142"/>
                  <a:pt x="66" y="129"/>
                  <a:pt x="68" y="142"/>
                </a:cubicBezTo>
                <a:cubicBezTo>
                  <a:pt x="74" y="175"/>
                  <a:pt x="86" y="169"/>
                  <a:pt x="86" y="187"/>
                </a:cubicBezTo>
                <a:cubicBezTo>
                  <a:pt x="86" y="217"/>
                  <a:pt x="73" y="231"/>
                  <a:pt x="33" y="247"/>
                </a:cubicBezTo>
                <a:cubicBezTo>
                  <a:pt x="21" y="252"/>
                  <a:pt x="0" y="260"/>
                  <a:pt x="0" y="279"/>
                </a:cubicBezTo>
                <a:cubicBezTo>
                  <a:pt x="0" y="352"/>
                  <a:pt x="0" y="352"/>
                  <a:pt x="0" y="352"/>
                </a:cubicBezTo>
                <a:cubicBezTo>
                  <a:pt x="278" y="352"/>
                  <a:pt x="278" y="352"/>
                  <a:pt x="278" y="352"/>
                </a:cubicBezTo>
                <a:cubicBezTo>
                  <a:pt x="278" y="352"/>
                  <a:pt x="278" y="309"/>
                  <a:pt x="278" y="297"/>
                </a:cubicBezTo>
                <a:cubicBezTo>
                  <a:pt x="278" y="280"/>
                  <a:pt x="244" y="264"/>
                  <a:pt x="204" y="24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fontScale="775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8" name="îṣ1íḋê"/>
          <p:cNvSpPr/>
          <p:nvPr/>
        </p:nvSpPr>
        <p:spPr>
          <a:xfrm flipV="1">
            <a:off x="1961664" y="5411867"/>
            <a:ext cx="9098336" cy="0"/>
          </a:xfrm>
          <a:prstGeom prst="line">
            <a:avLst/>
          </a:prstGeom>
          <a:ln w="12700">
            <a:solidFill>
              <a:srgbClr val="6F2923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2" name="iSliḋé"/>
          <p:cNvSpPr/>
          <p:nvPr/>
        </p:nvSpPr>
        <p:spPr>
          <a:xfrm rot="2714409">
            <a:off x="1893055" y="4952829"/>
            <a:ext cx="914400" cy="914400"/>
          </a:xfrm>
          <a:prstGeom prst="teardrop">
            <a:avLst/>
          </a:pr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3" name="is1îḓê"/>
          <p:cNvSpPr/>
          <p:nvPr/>
        </p:nvSpPr>
        <p:spPr bwMode="auto">
          <a:xfrm>
            <a:off x="2185180" y="5186333"/>
            <a:ext cx="335981" cy="389311"/>
          </a:xfrm>
          <a:custGeom>
            <a:avLst/>
            <a:gdLst>
              <a:gd name="T0" fmla="*/ 233 w 320"/>
              <a:gd name="T1" fmla="*/ 138 h 371"/>
              <a:gd name="T2" fmla="*/ 261 w 320"/>
              <a:gd name="T3" fmla="*/ 12 h 371"/>
              <a:gd name="T4" fmla="*/ 168 w 320"/>
              <a:gd name="T5" fmla="*/ 104 h 371"/>
              <a:gd name="T6" fmla="*/ 80 w 320"/>
              <a:gd name="T7" fmla="*/ 182 h 371"/>
              <a:gd name="T8" fmla="*/ 80 w 320"/>
              <a:gd name="T9" fmla="*/ 319 h 371"/>
              <a:gd name="T10" fmla="*/ 253 w 320"/>
              <a:gd name="T11" fmla="*/ 371 h 371"/>
              <a:gd name="T12" fmla="*/ 320 w 320"/>
              <a:gd name="T13" fmla="*/ 172 h 371"/>
              <a:gd name="T14" fmla="*/ 233 w 320"/>
              <a:gd name="T15" fmla="*/ 138 h 371"/>
              <a:gd name="T16" fmla="*/ 60 w 320"/>
              <a:gd name="T17" fmla="*/ 140 h 371"/>
              <a:gd name="T18" fmla="*/ 0 w 320"/>
              <a:gd name="T19" fmla="*/ 202 h 371"/>
              <a:gd name="T20" fmla="*/ 0 w 320"/>
              <a:gd name="T21" fmla="*/ 299 h 371"/>
              <a:gd name="T22" fmla="*/ 60 w 320"/>
              <a:gd name="T23" fmla="*/ 360 h 371"/>
              <a:gd name="T24" fmla="*/ 40 w 320"/>
              <a:gd name="T25" fmla="*/ 315 h 371"/>
              <a:gd name="T26" fmla="*/ 40 w 320"/>
              <a:gd name="T27" fmla="*/ 187 h 371"/>
              <a:gd name="T28" fmla="*/ 60 w 320"/>
              <a:gd name="T29" fmla="*/ 140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20" h="371">
                <a:moveTo>
                  <a:pt x="233" y="138"/>
                </a:moveTo>
                <a:cubicBezTo>
                  <a:pt x="230" y="131"/>
                  <a:pt x="304" y="65"/>
                  <a:pt x="261" y="12"/>
                </a:cubicBezTo>
                <a:cubicBezTo>
                  <a:pt x="251" y="0"/>
                  <a:pt x="217" y="72"/>
                  <a:pt x="168" y="104"/>
                </a:cubicBezTo>
                <a:cubicBezTo>
                  <a:pt x="142" y="122"/>
                  <a:pt x="80" y="161"/>
                  <a:pt x="80" y="182"/>
                </a:cubicBezTo>
                <a:cubicBezTo>
                  <a:pt x="80" y="319"/>
                  <a:pt x="80" y="319"/>
                  <a:pt x="80" y="319"/>
                </a:cubicBezTo>
                <a:cubicBezTo>
                  <a:pt x="80" y="344"/>
                  <a:pt x="178" y="371"/>
                  <a:pt x="253" y="371"/>
                </a:cubicBezTo>
                <a:cubicBezTo>
                  <a:pt x="280" y="371"/>
                  <a:pt x="320" y="199"/>
                  <a:pt x="320" y="172"/>
                </a:cubicBezTo>
                <a:cubicBezTo>
                  <a:pt x="320" y="145"/>
                  <a:pt x="235" y="145"/>
                  <a:pt x="233" y="138"/>
                </a:cubicBezTo>
                <a:close/>
                <a:moveTo>
                  <a:pt x="60" y="140"/>
                </a:moveTo>
                <a:cubicBezTo>
                  <a:pt x="47" y="140"/>
                  <a:pt x="0" y="148"/>
                  <a:pt x="0" y="202"/>
                </a:cubicBezTo>
                <a:cubicBezTo>
                  <a:pt x="0" y="299"/>
                  <a:pt x="0" y="299"/>
                  <a:pt x="0" y="299"/>
                </a:cubicBezTo>
                <a:cubicBezTo>
                  <a:pt x="0" y="354"/>
                  <a:pt x="47" y="360"/>
                  <a:pt x="60" y="360"/>
                </a:cubicBezTo>
                <a:cubicBezTo>
                  <a:pt x="73" y="360"/>
                  <a:pt x="40" y="348"/>
                  <a:pt x="40" y="315"/>
                </a:cubicBezTo>
                <a:cubicBezTo>
                  <a:pt x="40" y="187"/>
                  <a:pt x="40" y="187"/>
                  <a:pt x="40" y="187"/>
                </a:cubicBezTo>
                <a:cubicBezTo>
                  <a:pt x="40" y="152"/>
                  <a:pt x="73" y="140"/>
                  <a:pt x="60" y="14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îsḻïde"/>
          <p:cNvSpPr/>
          <p:nvPr/>
        </p:nvSpPr>
        <p:spPr>
          <a:xfrm>
            <a:off x="1266527" y="4406531"/>
            <a:ext cx="9793472" cy="0"/>
          </a:xfrm>
          <a:prstGeom prst="line">
            <a:avLst/>
          </a:prstGeom>
          <a:ln>
            <a:solidFill>
              <a:srgbClr val="6F29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ïşḷîḋê"/>
          <p:cNvSpPr/>
          <p:nvPr/>
        </p:nvSpPr>
        <p:spPr>
          <a:xfrm rot="2714409">
            <a:off x="1246482" y="3944375"/>
            <a:ext cx="914400" cy="914400"/>
          </a:xfrm>
          <a:prstGeom prst="teardrop">
            <a:avLst/>
          </a:prstGeom>
          <a:solidFill>
            <a:srgbClr val="6F2923"/>
          </a:solidFill>
          <a:ln>
            <a:noFill/>
          </a:ln>
        </p:spPr>
        <p:txBody>
          <a:bodyPr rtlCol="0" anchor="ctr"/>
          <a:lstStyle/>
          <a:p>
            <a:pPr algn="ctr"/>
            <a:endParaRPr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22" name="iś1iďê"/>
          <p:cNvGrpSpPr>
            <a:grpSpLocks noChangeAspect="1"/>
          </p:cNvGrpSpPr>
          <p:nvPr/>
        </p:nvGrpSpPr>
        <p:grpSpPr>
          <a:xfrm>
            <a:off x="1532630" y="4246956"/>
            <a:ext cx="339996" cy="299327"/>
            <a:chOff x="6040049" y="4182118"/>
            <a:chExt cx="521619" cy="459224"/>
          </a:xfrm>
          <a:solidFill>
            <a:schemeClr val="bg1"/>
          </a:solidFill>
        </p:grpSpPr>
        <p:sp>
          <p:nvSpPr>
            <p:cNvPr id="23" name="ïṧḷïḑe"/>
            <p:cNvSpPr/>
            <p:nvPr/>
          </p:nvSpPr>
          <p:spPr bwMode="auto">
            <a:xfrm>
              <a:off x="6087469" y="4202084"/>
              <a:ext cx="194671" cy="419291"/>
            </a:xfrm>
            <a:custGeom>
              <a:avLst/>
              <a:gdLst>
                <a:gd name="T0" fmla="*/ 52 w 59"/>
                <a:gd name="T1" fmla="*/ 5 h 126"/>
                <a:gd name="T2" fmla="*/ 9 w 59"/>
                <a:gd name="T3" fmla="*/ 38 h 126"/>
                <a:gd name="T4" fmla="*/ 0 w 59"/>
                <a:gd name="T5" fmla="*/ 39 h 126"/>
                <a:gd name="T6" fmla="*/ 0 w 59"/>
                <a:gd name="T7" fmla="*/ 86 h 126"/>
                <a:gd name="T8" fmla="*/ 9 w 59"/>
                <a:gd name="T9" fmla="*/ 88 h 126"/>
                <a:gd name="T10" fmla="*/ 51 w 59"/>
                <a:gd name="T11" fmla="*/ 119 h 126"/>
                <a:gd name="T12" fmla="*/ 59 w 59"/>
                <a:gd name="T13" fmla="*/ 119 h 126"/>
                <a:gd name="T14" fmla="*/ 59 w 59"/>
                <a:gd name="T15" fmla="*/ 5 h 126"/>
                <a:gd name="T16" fmla="*/ 52 w 59"/>
                <a:gd name="T17" fmla="*/ 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26">
                  <a:moveTo>
                    <a:pt x="52" y="5"/>
                  </a:moveTo>
                  <a:cubicBezTo>
                    <a:pt x="9" y="38"/>
                    <a:pt x="9" y="38"/>
                    <a:pt x="9" y="38"/>
                  </a:cubicBezTo>
                  <a:cubicBezTo>
                    <a:pt x="9" y="38"/>
                    <a:pt x="5" y="38"/>
                    <a:pt x="0" y="39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5" y="87"/>
                    <a:pt x="9" y="88"/>
                    <a:pt x="9" y="88"/>
                  </a:cubicBezTo>
                  <a:cubicBezTo>
                    <a:pt x="51" y="119"/>
                    <a:pt x="51" y="119"/>
                    <a:pt x="51" y="119"/>
                  </a:cubicBezTo>
                  <a:cubicBezTo>
                    <a:pt x="51" y="119"/>
                    <a:pt x="59" y="126"/>
                    <a:pt x="59" y="119"/>
                  </a:cubicBezTo>
                  <a:cubicBezTo>
                    <a:pt x="59" y="112"/>
                    <a:pt x="59" y="11"/>
                    <a:pt x="59" y="5"/>
                  </a:cubicBezTo>
                  <a:cubicBezTo>
                    <a:pt x="59" y="0"/>
                    <a:pt x="52" y="5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4" name="išḻiḑê"/>
            <p:cNvSpPr/>
            <p:nvPr/>
          </p:nvSpPr>
          <p:spPr bwMode="auto">
            <a:xfrm>
              <a:off x="6040049" y="4339353"/>
              <a:ext cx="27454" cy="147252"/>
            </a:xfrm>
            <a:custGeom>
              <a:avLst/>
              <a:gdLst>
                <a:gd name="T0" fmla="*/ 0 w 8"/>
                <a:gd name="T1" fmla="*/ 8 h 44"/>
                <a:gd name="T2" fmla="*/ 0 w 8"/>
                <a:gd name="T3" fmla="*/ 38 h 44"/>
                <a:gd name="T4" fmla="*/ 8 w 8"/>
                <a:gd name="T5" fmla="*/ 44 h 44"/>
                <a:gd name="T6" fmla="*/ 8 w 8"/>
                <a:gd name="T7" fmla="*/ 0 h 44"/>
                <a:gd name="T8" fmla="*/ 0 w 8"/>
                <a:gd name="T9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4">
                  <a:moveTo>
                    <a:pt x="0" y="8"/>
                  </a:moveTo>
                  <a:cubicBezTo>
                    <a:pt x="0" y="16"/>
                    <a:pt x="0" y="32"/>
                    <a:pt x="0" y="38"/>
                  </a:cubicBezTo>
                  <a:cubicBezTo>
                    <a:pt x="0" y="40"/>
                    <a:pt x="4" y="42"/>
                    <a:pt x="8" y="4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2"/>
                    <a:pt x="0" y="4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5" name="ïšḻídê"/>
            <p:cNvSpPr/>
            <p:nvPr/>
          </p:nvSpPr>
          <p:spPr bwMode="auto">
            <a:xfrm>
              <a:off x="6329559" y="4296924"/>
              <a:ext cx="77370" cy="229612"/>
            </a:xfrm>
            <a:custGeom>
              <a:avLst/>
              <a:gdLst>
                <a:gd name="T0" fmla="*/ 10 w 23"/>
                <a:gd name="T1" fmla="*/ 2 h 69"/>
                <a:gd name="T2" fmla="*/ 2 w 23"/>
                <a:gd name="T3" fmla="*/ 2 h 69"/>
                <a:gd name="T4" fmla="*/ 2 w 23"/>
                <a:gd name="T5" fmla="*/ 10 h 69"/>
                <a:gd name="T6" fmla="*/ 12 w 23"/>
                <a:gd name="T7" fmla="*/ 35 h 69"/>
                <a:gd name="T8" fmla="*/ 2 w 23"/>
                <a:gd name="T9" fmla="*/ 60 h 69"/>
                <a:gd name="T10" fmla="*/ 2 w 23"/>
                <a:gd name="T11" fmla="*/ 67 h 69"/>
                <a:gd name="T12" fmla="*/ 6 w 23"/>
                <a:gd name="T13" fmla="*/ 69 h 69"/>
                <a:gd name="T14" fmla="*/ 10 w 23"/>
                <a:gd name="T15" fmla="*/ 67 h 69"/>
                <a:gd name="T16" fmla="*/ 23 w 23"/>
                <a:gd name="T17" fmla="*/ 35 h 69"/>
                <a:gd name="T18" fmla="*/ 10 w 23"/>
                <a:gd name="T19" fmla="*/ 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9">
                  <a:moveTo>
                    <a:pt x="10" y="2"/>
                  </a:moveTo>
                  <a:cubicBezTo>
                    <a:pt x="7" y="0"/>
                    <a:pt x="4" y="0"/>
                    <a:pt x="2" y="2"/>
                  </a:cubicBezTo>
                  <a:cubicBezTo>
                    <a:pt x="0" y="4"/>
                    <a:pt x="0" y="8"/>
                    <a:pt x="2" y="10"/>
                  </a:cubicBezTo>
                  <a:cubicBezTo>
                    <a:pt x="9" y="17"/>
                    <a:pt x="12" y="26"/>
                    <a:pt x="12" y="35"/>
                  </a:cubicBezTo>
                  <a:cubicBezTo>
                    <a:pt x="12" y="44"/>
                    <a:pt x="9" y="53"/>
                    <a:pt x="2" y="60"/>
                  </a:cubicBezTo>
                  <a:cubicBezTo>
                    <a:pt x="0" y="62"/>
                    <a:pt x="0" y="65"/>
                    <a:pt x="2" y="67"/>
                  </a:cubicBezTo>
                  <a:cubicBezTo>
                    <a:pt x="3" y="68"/>
                    <a:pt x="4" y="69"/>
                    <a:pt x="6" y="69"/>
                  </a:cubicBezTo>
                  <a:cubicBezTo>
                    <a:pt x="7" y="69"/>
                    <a:pt x="9" y="68"/>
                    <a:pt x="10" y="67"/>
                  </a:cubicBezTo>
                  <a:cubicBezTo>
                    <a:pt x="19" y="58"/>
                    <a:pt x="23" y="47"/>
                    <a:pt x="23" y="35"/>
                  </a:cubicBezTo>
                  <a:cubicBezTo>
                    <a:pt x="23" y="23"/>
                    <a:pt x="19" y="11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6" name="îśḻiḑe"/>
            <p:cNvSpPr/>
            <p:nvPr/>
          </p:nvSpPr>
          <p:spPr bwMode="auto">
            <a:xfrm>
              <a:off x="6376980" y="4239521"/>
              <a:ext cx="102328" cy="341923"/>
            </a:xfrm>
            <a:custGeom>
              <a:avLst/>
              <a:gdLst>
                <a:gd name="T0" fmla="*/ 10 w 31"/>
                <a:gd name="T1" fmla="*/ 2 h 103"/>
                <a:gd name="T2" fmla="*/ 3 w 31"/>
                <a:gd name="T3" fmla="*/ 2 h 103"/>
                <a:gd name="T4" fmla="*/ 3 w 31"/>
                <a:gd name="T5" fmla="*/ 10 h 103"/>
                <a:gd name="T6" fmla="*/ 20 w 31"/>
                <a:gd name="T7" fmla="*/ 52 h 103"/>
                <a:gd name="T8" fmla="*/ 3 w 31"/>
                <a:gd name="T9" fmla="*/ 94 h 103"/>
                <a:gd name="T10" fmla="*/ 3 w 31"/>
                <a:gd name="T11" fmla="*/ 102 h 103"/>
                <a:gd name="T12" fmla="*/ 6 w 31"/>
                <a:gd name="T13" fmla="*/ 103 h 103"/>
                <a:gd name="T14" fmla="*/ 10 w 31"/>
                <a:gd name="T15" fmla="*/ 102 h 103"/>
                <a:gd name="T16" fmla="*/ 31 w 31"/>
                <a:gd name="T17" fmla="*/ 52 h 103"/>
                <a:gd name="T18" fmla="*/ 10 w 31"/>
                <a:gd name="T19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103">
                  <a:moveTo>
                    <a:pt x="10" y="2"/>
                  </a:moveTo>
                  <a:cubicBezTo>
                    <a:pt x="8" y="0"/>
                    <a:pt x="5" y="0"/>
                    <a:pt x="3" y="2"/>
                  </a:cubicBezTo>
                  <a:cubicBezTo>
                    <a:pt x="0" y="4"/>
                    <a:pt x="0" y="8"/>
                    <a:pt x="3" y="10"/>
                  </a:cubicBezTo>
                  <a:cubicBezTo>
                    <a:pt x="14" y="21"/>
                    <a:pt x="20" y="37"/>
                    <a:pt x="20" y="52"/>
                  </a:cubicBezTo>
                  <a:cubicBezTo>
                    <a:pt x="20" y="67"/>
                    <a:pt x="14" y="82"/>
                    <a:pt x="3" y="94"/>
                  </a:cubicBezTo>
                  <a:cubicBezTo>
                    <a:pt x="0" y="96"/>
                    <a:pt x="0" y="100"/>
                    <a:pt x="3" y="102"/>
                  </a:cubicBezTo>
                  <a:cubicBezTo>
                    <a:pt x="4" y="103"/>
                    <a:pt x="5" y="103"/>
                    <a:pt x="6" y="103"/>
                  </a:cubicBezTo>
                  <a:cubicBezTo>
                    <a:pt x="8" y="103"/>
                    <a:pt x="9" y="103"/>
                    <a:pt x="10" y="102"/>
                  </a:cubicBezTo>
                  <a:cubicBezTo>
                    <a:pt x="24" y="88"/>
                    <a:pt x="31" y="70"/>
                    <a:pt x="31" y="52"/>
                  </a:cubicBezTo>
                  <a:cubicBezTo>
                    <a:pt x="31" y="34"/>
                    <a:pt x="24" y="16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7" name="iş1íḓê"/>
            <p:cNvSpPr/>
            <p:nvPr/>
          </p:nvSpPr>
          <p:spPr bwMode="auto">
            <a:xfrm>
              <a:off x="6436879" y="4182118"/>
              <a:ext cx="124789" cy="459224"/>
            </a:xfrm>
            <a:custGeom>
              <a:avLst/>
              <a:gdLst>
                <a:gd name="T0" fmla="*/ 10 w 38"/>
                <a:gd name="T1" fmla="*/ 2 h 138"/>
                <a:gd name="T2" fmla="*/ 2 w 38"/>
                <a:gd name="T3" fmla="*/ 2 h 138"/>
                <a:gd name="T4" fmla="*/ 2 w 38"/>
                <a:gd name="T5" fmla="*/ 9 h 138"/>
                <a:gd name="T6" fmla="*/ 27 w 38"/>
                <a:gd name="T7" fmla="*/ 69 h 138"/>
                <a:gd name="T8" fmla="*/ 2 w 38"/>
                <a:gd name="T9" fmla="*/ 128 h 138"/>
                <a:gd name="T10" fmla="*/ 2 w 38"/>
                <a:gd name="T11" fmla="*/ 136 h 138"/>
                <a:gd name="T12" fmla="*/ 6 w 38"/>
                <a:gd name="T13" fmla="*/ 138 h 138"/>
                <a:gd name="T14" fmla="*/ 10 w 38"/>
                <a:gd name="T15" fmla="*/ 136 h 138"/>
                <a:gd name="T16" fmla="*/ 38 w 38"/>
                <a:gd name="T17" fmla="*/ 69 h 138"/>
                <a:gd name="T18" fmla="*/ 10 w 38"/>
                <a:gd name="T19" fmla="*/ 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8" h="138">
                  <a:moveTo>
                    <a:pt x="10" y="2"/>
                  </a:moveTo>
                  <a:cubicBezTo>
                    <a:pt x="8" y="0"/>
                    <a:pt x="5" y="0"/>
                    <a:pt x="2" y="2"/>
                  </a:cubicBezTo>
                  <a:cubicBezTo>
                    <a:pt x="0" y="4"/>
                    <a:pt x="0" y="7"/>
                    <a:pt x="2" y="9"/>
                  </a:cubicBezTo>
                  <a:cubicBezTo>
                    <a:pt x="19" y="26"/>
                    <a:pt x="27" y="47"/>
                    <a:pt x="27" y="69"/>
                  </a:cubicBezTo>
                  <a:cubicBezTo>
                    <a:pt x="27" y="90"/>
                    <a:pt x="19" y="112"/>
                    <a:pt x="2" y="128"/>
                  </a:cubicBezTo>
                  <a:cubicBezTo>
                    <a:pt x="0" y="130"/>
                    <a:pt x="0" y="134"/>
                    <a:pt x="2" y="136"/>
                  </a:cubicBezTo>
                  <a:cubicBezTo>
                    <a:pt x="4" y="137"/>
                    <a:pt x="5" y="138"/>
                    <a:pt x="6" y="138"/>
                  </a:cubicBezTo>
                  <a:cubicBezTo>
                    <a:pt x="8" y="138"/>
                    <a:pt x="9" y="137"/>
                    <a:pt x="10" y="136"/>
                  </a:cubicBezTo>
                  <a:cubicBezTo>
                    <a:pt x="29" y="117"/>
                    <a:pt x="38" y="93"/>
                    <a:pt x="38" y="69"/>
                  </a:cubicBezTo>
                  <a:cubicBezTo>
                    <a:pt x="38" y="45"/>
                    <a:pt x="29" y="20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íṥľïḓe"/>
          <p:cNvSpPr/>
          <p:nvPr/>
        </p:nvSpPr>
        <p:spPr>
          <a:xfrm>
            <a:off x="1266527" y="2402149"/>
            <a:ext cx="9793472" cy="0"/>
          </a:xfrm>
          <a:prstGeom prst="line">
            <a:avLst/>
          </a:prstGeom>
          <a:ln w="12700">
            <a:solidFill>
              <a:srgbClr val="6F2923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0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iṡľîḋè"/>
          <p:cNvSpPr/>
          <p:nvPr/>
        </p:nvSpPr>
        <p:spPr>
          <a:xfrm rot="2714409">
            <a:off x="1246482" y="1927469"/>
            <a:ext cx="914400" cy="914400"/>
          </a:xfrm>
          <a:prstGeom prst="teardrop">
            <a:avLst/>
          </a:prstGeom>
          <a:solidFill>
            <a:srgbClr val="6F2923"/>
          </a:solidFill>
          <a:ln>
            <a:noFill/>
          </a:ln>
        </p:spPr>
        <p:txBody>
          <a:bodyPr rtlCol="0" anchor="ctr"/>
          <a:lstStyle/>
          <a:p>
            <a:pPr algn="ctr"/>
            <a:endParaRPr dirty="0">
              <a:cs typeface="+mn-ea"/>
              <a:sym typeface="+mn-lt"/>
            </a:endParaRPr>
          </a:p>
        </p:txBody>
      </p:sp>
      <p:grpSp>
        <p:nvGrpSpPr>
          <p:cNvPr id="13" name="ïṩḷíḍe"/>
          <p:cNvGrpSpPr>
            <a:grpSpLocks noChangeAspect="1"/>
          </p:cNvGrpSpPr>
          <p:nvPr/>
        </p:nvGrpSpPr>
        <p:grpSpPr>
          <a:xfrm>
            <a:off x="1527478" y="2199471"/>
            <a:ext cx="352407" cy="359364"/>
            <a:chOff x="7160655" y="2178006"/>
            <a:chExt cx="379359" cy="386846"/>
          </a:xfrm>
          <a:solidFill>
            <a:schemeClr val="bg1"/>
          </a:solidFill>
        </p:grpSpPr>
        <p:sp>
          <p:nvSpPr>
            <p:cNvPr id="14" name="îṣḷïdê"/>
            <p:cNvSpPr/>
            <p:nvPr/>
          </p:nvSpPr>
          <p:spPr bwMode="auto">
            <a:xfrm>
              <a:off x="7277956" y="2178006"/>
              <a:ext cx="262058" cy="262058"/>
            </a:xfrm>
            <a:custGeom>
              <a:avLst/>
              <a:gdLst>
                <a:gd name="T0" fmla="*/ 65 w 79"/>
                <a:gd name="T1" fmla="*/ 14 h 79"/>
                <a:gd name="T2" fmla="*/ 14 w 79"/>
                <a:gd name="T3" fmla="*/ 14 h 79"/>
                <a:gd name="T4" fmla="*/ 11 w 79"/>
                <a:gd name="T5" fmla="*/ 63 h 79"/>
                <a:gd name="T6" fmla="*/ 11 w 79"/>
                <a:gd name="T7" fmla="*/ 63 h 79"/>
                <a:gd name="T8" fmla="*/ 17 w 79"/>
                <a:gd name="T9" fmla="*/ 68 h 79"/>
                <a:gd name="T10" fmla="*/ 64 w 79"/>
                <a:gd name="T11" fmla="*/ 65 h 79"/>
                <a:gd name="T12" fmla="*/ 65 w 79"/>
                <a:gd name="T13" fmla="*/ 14 h 79"/>
                <a:gd name="T14" fmla="*/ 58 w 79"/>
                <a:gd name="T15" fmla="*/ 59 h 79"/>
                <a:gd name="T16" fmla="*/ 20 w 79"/>
                <a:gd name="T17" fmla="*/ 59 h 79"/>
                <a:gd name="T18" fmla="*/ 20 w 79"/>
                <a:gd name="T19" fmla="*/ 21 h 79"/>
                <a:gd name="T20" fmla="*/ 58 w 79"/>
                <a:gd name="T21" fmla="*/ 21 h 79"/>
                <a:gd name="T22" fmla="*/ 58 w 79"/>
                <a:gd name="T23" fmla="*/ 5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" h="79">
                  <a:moveTo>
                    <a:pt x="65" y="14"/>
                  </a:moveTo>
                  <a:cubicBezTo>
                    <a:pt x="51" y="0"/>
                    <a:pt x="28" y="0"/>
                    <a:pt x="14" y="14"/>
                  </a:cubicBezTo>
                  <a:cubicBezTo>
                    <a:pt x="0" y="28"/>
                    <a:pt x="0" y="49"/>
                    <a:pt x="11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4" y="66"/>
                    <a:pt x="15" y="67"/>
                    <a:pt x="17" y="68"/>
                  </a:cubicBezTo>
                  <a:cubicBezTo>
                    <a:pt x="31" y="79"/>
                    <a:pt x="51" y="78"/>
                    <a:pt x="64" y="65"/>
                  </a:cubicBezTo>
                  <a:cubicBezTo>
                    <a:pt x="78" y="51"/>
                    <a:pt x="79" y="29"/>
                    <a:pt x="65" y="14"/>
                  </a:cubicBezTo>
                  <a:close/>
                  <a:moveTo>
                    <a:pt x="58" y="59"/>
                  </a:moveTo>
                  <a:cubicBezTo>
                    <a:pt x="47" y="69"/>
                    <a:pt x="30" y="69"/>
                    <a:pt x="20" y="59"/>
                  </a:cubicBezTo>
                  <a:cubicBezTo>
                    <a:pt x="9" y="48"/>
                    <a:pt x="9" y="31"/>
                    <a:pt x="20" y="21"/>
                  </a:cubicBezTo>
                  <a:cubicBezTo>
                    <a:pt x="31" y="10"/>
                    <a:pt x="48" y="10"/>
                    <a:pt x="58" y="21"/>
                  </a:cubicBezTo>
                  <a:cubicBezTo>
                    <a:pt x="69" y="31"/>
                    <a:pt x="69" y="48"/>
                    <a:pt x="58" y="5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5" name="iṥlîďé"/>
            <p:cNvSpPr/>
            <p:nvPr/>
          </p:nvSpPr>
          <p:spPr bwMode="auto">
            <a:xfrm>
              <a:off x="7160655" y="2400130"/>
              <a:ext cx="159730" cy="164722"/>
            </a:xfrm>
            <a:custGeom>
              <a:avLst/>
              <a:gdLst>
                <a:gd name="T0" fmla="*/ 0 w 64"/>
                <a:gd name="T1" fmla="*/ 52 h 66"/>
                <a:gd name="T2" fmla="*/ 12 w 64"/>
                <a:gd name="T3" fmla="*/ 66 h 66"/>
                <a:gd name="T4" fmla="*/ 64 w 64"/>
                <a:gd name="T5" fmla="*/ 8 h 66"/>
                <a:gd name="T6" fmla="*/ 55 w 64"/>
                <a:gd name="T7" fmla="*/ 0 h 66"/>
                <a:gd name="T8" fmla="*/ 0 w 64"/>
                <a:gd name="T9" fmla="*/ 5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66">
                  <a:moveTo>
                    <a:pt x="0" y="52"/>
                  </a:moveTo>
                  <a:lnTo>
                    <a:pt x="12" y="66"/>
                  </a:lnTo>
                  <a:lnTo>
                    <a:pt x="64" y="8"/>
                  </a:lnTo>
                  <a:lnTo>
                    <a:pt x="55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6" name="iŝ1ïdè"/>
            <p:cNvSpPr/>
            <p:nvPr/>
          </p:nvSpPr>
          <p:spPr bwMode="auto">
            <a:xfrm>
              <a:off x="7412728" y="2265358"/>
              <a:ext cx="99831" cy="119797"/>
            </a:xfrm>
            <a:custGeom>
              <a:avLst/>
              <a:gdLst>
                <a:gd name="T0" fmla="*/ 16 w 30"/>
                <a:gd name="T1" fmla="*/ 0 h 36"/>
                <a:gd name="T2" fmla="*/ 0 w 30"/>
                <a:gd name="T3" fmla="*/ 34 h 36"/>
                <a:gd name="T4" fmla="*/ 6 w 30"/>
                <a:gd name="T5" fmla="*/ 36 h 36"/>
                <a:gd name="T6" fmla="*/ 16 w 30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36">
                  <a:moveTo>
                    <a:pt x="16" y="0"/>
                  </a:moveTo>
                  <a:cubicBezTo>
                    <a:pt x="20" y="26"/>
                    <a:pt x="0" y="34"/>
                    <a:pt x="0" y="34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0" y="2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2" name="Synergistically utilize technically sound portals with frictionless chains. Dramatically customize…"/>
          <p:cNvSpPr txBox="1"/>
          <p:nvPr/>
        </p:nvSpPr>
        <p:spPr>
          <a:xfrm>
            <a:off x="2628733" y="1652542"/>
            <a:ext cx="7425618" cy="48070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with, 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Synergistically utilize technically sound portals with frictionless chains. Dramatically customize…"/>
          <p:cNvSpPr txBox="1"/>
          <p:nvPr/>
        </p:nvSpPr>
        <p:spPr>
          <a:xfrm>
            <a:off x="3196842" y="2719572"/>
            <a:ext cx="7425618" cy="48070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with, 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Synergistically utilize technically sound portals with frictionless chains. Dramatically customize…"/>
          <p:cNvSpPr txBox="1"/>
          <p:nvPr/>
        </p:nvSpPr>
        <p:spPr>
          <a:xfrm>
            <a:off x="2992318" y="3808575"/>
            <a:ext cx="7425618" cy="48070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with, 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Synergistically utilize technically sound portals with frictionless chains. Dramatically customize…"/>
          <p:cNvSpPr txBox="1"/>
          <p:nvPr/>
        </p:nvSpPr>
        <p:spPr>
          <a:xfrm>
            <a:off x="3315605" y="4741158"/>
            <a:ext cx="7425618" cy="480709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with, 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 rot="5400000">
            <a:off x="955738" y="-169990"/>
            <a:ext cx="101370" cy="1330760"/>
            <a:chOff x="508216" y="2820579"/>
            <a:chExt cx="196770" cy="2583143"/>
          </a:xfrm>
          <a:solidFill>
            <a:srgbClr val="617767"/>
          </a:solidFill>
        </p:grpSpPr>
        <p:sp>
          <p:nvSpPr>
            <p:cNvPr id="46" name="椭圆 45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椭圆 47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椭圆 49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 animBg="1"/>
      <p:bldP spid="44" grpId="0" animBg="1"/>
      <p:bldP spid="4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ṧḷïḍe"/>
          <p:cNvSpPr/>
          <p:nvPr/>
        </p:nvSpPr>
        <p:spPr>
          <a:xfrm>
            <a:off x="673100" y="1337990"/>
            <a:ext cx="10845800" cy="1892889"/>
          </a:xfrm>
          <a:prstGeom prst="roundRect">
            <a:avLst>
              <a:gd name="adj" fmla="val 9617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/>
            <a:endParaRPr lang="en-US" dirty="0">
              <a:cs typeface="+mn-ea"/>
              <a:sym typeface="+mn-lt"/>
            </a:endParaRPr>
          </a:p>
        </p:txBody>
      </p:sp>
      <p:sp>
        <p:nvSpPr>
          <p:cNvPr id="6" name="î$lïḋé"/>
          <p:cNvSpPr/>
          <p:nvPr/>
        </p:nvSpPr>
        <p:spPr bwMode="auto">
          <a:xfrm>
            <a:off x="2477055" y="5294273"/>
            <a:ext cx="222347" cy="222606"/>
          </a:xfrm>
          <a:custGeom>
            <a:avLst/>
            <a:gdLst>
              <a:gd name="T0" fmla="*/ 360 w 360"/>
              <a:gd name="T1" fmla="*/ 60 h 360"/>
              <a:gd name="T2" fmla="*/ 300 w 360"/>
              <a:gd name="T3" fmla="*/ 0 h 360"/>
              <a:gd name="T4" fmla="*/ 60 w 360"/>
              <a:gd name="T5" fmla="*/ 0 h 360"/>
              <a:gd name="T6" fmla="*/ 0 w 360"/>
              <a:gd name="T7" fmla="*/ 60 h 360"/>
              <a:gd name="T8" fmla="*/ 0 w 360"/>
              <a:gd name="T9" fmla="*/ 300 h 360"/>
              <a:gd name="T10" fmla="*/ 60 w 360"/>
              <a:gd name="T11" fmla="*/ 360 h 360"/>
              <a:gd name="T12" fmla="*/ 180 w 360"/>
              <a:gd name="T13" fmla="*/ 360 h 360"/>
              <a:gd name="T14" fmla="*/ 180 w 360"/>
              <a:gd name="T15" fmla="*/ 224 h 360"/>
              <a:gd name="T16" fmla="*/ 136 w 360"/>
              <a:gd name="T17" fmla="*/ 224 h 360"/>
              <a:gd name="T18" fmla="*/ 136 w 360"/>
              <a:gd name="T19" fmla="*/ 164 h 360"/>
              <a:gd name="T20" fmla="*/ 180 w 360"/>
              <a:gd name="T21" fmla="*/ 164 h 360"/>
              <a:gd name="T22" fmla="*/ 180 w 360"/>
              <a:gd name="T23" fmla="*/ 141 h 360"/>
              <a:gd name="T24" fmla="*/ 248 w 360"/>
              <a:gd name="T25" fmla="*/ 64 h 360"/>
              <a:gd name="T26" fmla="*/ 296 w 360"/>
              <a:gd name="T27" fmla="*/ 64 h 360"/>
              <a:gd name="T28" fmla="*/ 296 w 360"/>
              <a:gd name="T29" fmla="*/ 124 h 360"/>
              <a:gd name="T30" fmla="*/ 248 w 360"/>
              <a:gd name="T31" fmla="*/ 124 h 360"/>
              <a:gd name="T32" fmla="*/ 236 w 360"/>
              <a:gd name="T33" fmla="*/ 140 h 360"/>
              <a:gd name="T34" fmla="*/ 236 w 360"/>
              <a:gd name="T35" fmla="*/ 164 h 360"/>
              <a:gd name="T36" fmla="*/ 296 w 360"/>
              <a:gd name="T37" fmla="*/ 164 h 360"/>
              <a:gd name="T38" fmla="*/ 296 w 360"/>
              <a:gd name="T39" fmla="*/ 224 h 360"/>
              <a:gd name="T40" fmla="*/ 236 w 360"/>
              <a:gd name="T41" fmla="*/ 224 h 360"/>
              <a:gd name="T42" fmla="*/ 236 w 360"/>
              <a:gd name="T43" fmla="*/ 360 h 360"/>
              <a:gd name="T44" fmla="*/ 300 w 360"/>
              <a:gd name="T45" fmla="*/ 360 h 360"/>
              <a:gd name="T46" fmla="*/ 360 w 360"/>
              <a:gd name="T47" fmla="*/ 300 h 360"/>
              <a:gd name="T48" fmla="*/ 360 w 360"/>
              <a:gd name="T49" fmla="*/ 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60" h="360">
                <a:moveTo>
                  <a:pt x="360" y="60"/>
                </a:moveTo>
                <a:cubicBezTo>
                  <a:pt x="360" y="29"/>
                  <a:pt x="332" y="0"/>
                  <a:pt x="30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28" y="0"/>
                  <a:pt x="0" y="29"/>
                  <a:pt x="0" y="60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332"/>
                  <a:pt x="28" y="360"/>
                  <a:pt x="60" y="360"/>
                </a:cubicBezTo>
                <a:cubicBezTo>
                  <a:pt x="180" y="360"/>
                  <a:pt x="180" y="360"/>
                  <a:pt x="180" y="360"/>
                </a:cubicBezTo>
                <a:cubicBezTo>
                  <a:pt x="180" y="224"/>
                  <a:pt x="180" y="224"/>
                  <a:pt x="180" y="224"/>
                </a:cubicBezTo>
                <a:cubicBezTo>
                  <a:pt x="136" y="224"/>
                  <a:pt x="136" y="224"/>
                  <a:pt x="136" y="22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80" y="164"/>
                  <a:pt x="180" y="164"/>
                  <a:pt x="180" y="164"/>
                </a:cubicBezTo>
                <a:cubicBezTo>
                  <a:pt x="180" y="141"/>
                  <a:pt x="180" y="141"/>
                  <a:pt x="180" y="141"/>
                </a:cubicBezTo>
                <a:cubicBezTo>
                  <a:pt x="180" y="100"/>
                  <a:pt x="210" y="64"/>
                  <a:pt x="248" y="64"/>
                </a:cubicBezTo>
                <a:cubicBezTo>
                  <a:pt x="296" y="64"/>
                  <a:pt x="296" y="64"/>
                  <a:pt x="296" y="64"/>
                </a:cubicBezTo>
                <a:cubicBezTo>
                  <a:pt x="296" y="124"/>
                  <a:pt x="296" y="124"/>
                  <a:pt x="296" y="124"/>
                </a:cubicBezTo>
                <a:cubicBezTo>
                  <a:pt x="248" y="124"/>
                  <a:pt x="248" y="124"/>
                  <a:pt x="248" y="124"/>
                </a:cubicBezTo>
                <a:cubicBezTo>
                  <a:pt x="242" y="124"/>
                  <a:pt x="236" y="131"/>
                  <a:pt x="236" y="140"/>
                </a:cubicBezTo>
                <a:cubicBezTo>
                  <a:pt x="236" y="164"/>
                  <a:pt x="236" y="164"/>
                  <a:pt x="236" y="164"/>
                </a:cubicBezTo>
                <a:cubicBezTo>
                  <a:pt x="296" y="164"/>
                  <a:pt x="296" y="164"/>
                  <a:pt x="296" y="164"/>
                </a:cubicBezTo>
                <a:cubicBezTo>
                  <a:pt x="296" y="224"/>
                  <a:pt x="296" y="224"/>
                  <a:pt x="296" y="224"/>
                </a:cubicBezTo>
                <a:cubicBezTo>
                  <a:pt x="236" y="224"/>
                  <a:pt x="236" y="224"/>
                  <a:pt x="236" y="224"/>
                </a:cubicBezTo>
                <a:cubicBezTo>
                  <a:pt x="236" y="360"/>
                  <a:pt x="236" y="360"/>
                  <a:pt x="236" y="360"/>
                </a:cubicBezTo>
                <a:cubicBezTo>
                  <a:pt x="300" y="360"/>
                  <a:pt x="300" y="360"/>
                  <a:pt x="300" y="360"/>
                </a:cubicBezTo>
                <a:cubicBezTo>
                  <a:pt x="332" y="360"/>
                  <a:pt x="360" y="332"/>
                  <a:pt x="360" y="300"/>
                </a:cubicBezTo>
                <a:lnTo>
                  <a:pt x="360" y="60"/>
                </a:lnTo>
                <a:close/>
              </a:path>
            </a:pathLst>
          </a:custGeom>
          <a:solidFill>
            <a:srgbClr val="6F2923"/>
          </a:solidFill>
          <a:ln>
            <a:noFill/>
          </a:ln>
        </p:spPr>
        <p:txBody>
          <a:bodyPr wrap="square" lIns="91440" tIns="45720" rIns="91440" bIns="45720" anchor="ctr">
            <a:normAutofit fontScale="5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iṥ1iḑé"/>
          <p:cNvSpPr/>
          <p:nvPr/>
        </p:nvSpPr>
        <p:spPr bwMode="auto">
          <a:xfrm>
            <a:off x="2082534" y="5294405"/>
            <a:ext cx="222606" cy="222347"/>
          </a:xfrm>
          <a:custGeom>
            <a:avLst/>
            <a:gdLst>
              <a:gd name="T0" fmla="*/ 333 w 360"/>
              <a:gd name="T1" fmla="*/ 0 h 360"/>
              <a:gd name="T2" fmla="*/ 26 w 360"/>
              <a:gd name="T3" fmla="*/ 0 h 360"/>
              <a:gd name="T4" fmla="*/ 0 w 360"/>
              <a:gd name="T5" fmla="*/ 25 h 360"/>
              <a:gd name="T6" fmla="*/ 0 w 360"/>
              <a:gd name="T7" fmla="*/ 334 h 360"/>
              <a:gd name="T8" fmla="*/ 26 w 360"/>
              <a:gd name="T9" fmla="*/ 360 h 360"/>
              <a:gd name="T10" fmla="*/ 333 w 360"/>
              <a:gd name="T11" fmla="*/ 360 h 360"/>
              <a:gd name="T12" fmla="*/ 360 w 360"/>
              <a:gd name="T13" fmla="*/ 334 h 360"/>
              <a:gd name="T14" fmla="*/ 360 w 360"/>
              <a:gd name="T15" fmla="*/ 25 h 360"/>
              <a:gd name="T16" fmla="*/ 333 w 360"/>
              <a:gd name="T17" fmla="*/ 0 h 360"/>
              <a:gd name="T18" fmla="*/ 109 w 360"/>
              <a:gd name="T19" fmla="*/ 301 h 360"/>
              <a:gd name="T20" fmla="*/ 54 w 360"/>
              <a:gd name="T21" fmla="*/ 301 h 360"/>
              <a:gd name="T22" fmla="*/ 54 w 360"/>
              <a:gd name="T23" fmla="*/ 138 h 360"/>
              <a:gd name="T24" fmla="*/ 109 w 360"/>
              <a:gd name="T25" fmla="*/ 138 h 360"/>
              <a:gd name="T26" fmla="*/ 109 w 360"/>
              <a:gd name="T27" fmla="*/ 301 h 360"/>
              <a:gd name="T28" fmla="*/ 82 w 360"/>
              <a:gd name="T29" fmla="*/ 116 h 360"/>
              <a:gd name="T30" fmla="*/ 81 w 360"/>
              <a:gd name="T31" fmla="*/ 116 h 360"/>
              <a:gd name="T32" fmla="*/ 51 w 360"/>
              <a:gd name="T33" fmla="*/ 88 h 360"/>
              <a:gd name="T34" fmla="*/ 82 w 360"/>
              <a:gd name="T35" fmla="*/ 60 h 360"/>
              <a:gd name="T36" fmla="*/ 112 w 360"/>
              <a:gd name="T37" fmla="*/ 88 h 360"/>
              <a:gd name="T38" fmla="*/ 82 w 360"/>
              <a:gd name="T39" fmla="*/ 116 h 360"/>
              <a:gd name="T40" fmla="*/ 305 w 360"/>
              <a:gd name="T41" fmla="*/ 301 h 360"/>
              <a:gd name="T42" fmla="*/ 251 w 360"/>
              <a:gd name="T43" fmla="*/ 301 h 360"/>
              <a:gd name="T44" fmla="*/ 251 w 360"/>
              <a:gd name="T45" fmla="*/ 214 h 360"/>
              <a:gd name="T46" fmla="*/ 223 w 360"/>
              <a:gd name="T47" fmla="*/ 177 h 360"/>
              <a:gd name="T48" fmla="*/ 195 w 360"/>
              <a:gd name="T49" fmla="*/ 197 h 360"/>
              <a:gd name="T50" fmla="*/ 193 w 360"/>
              <a:gd name="T51" fmla="*/ 210 h 360"/>
              <a:gd name="T52" fmla="*/ 193 w 360"/>
              <a:gd name="T53" fmla="*/ 301 h 360"/>
              <a:gd name="T54" fmla="*/ 139 w 360"/>
              <a:gd name="T55" fmla="*/ 301 h 360"/>
              <a:gd name="T56" fmla="*/ 139 w 360"/>
              <a:gd name="T57" fmla="*/ 138 h 360"/>
              <a:gd name="T58" fmla="*/ 193 w 360"/>
              <a:gd name="T59" fmla="*/ 138 h 360"/>
              <a:gd name="T60" fmla="*/ 193 w 360"/>
              <a:gd name="T61" fmla="*/ 161 h 360"/>
              <a:gd name="T62" fmla="*/ 242 w 360"/>
              <a:gd name="T63" fmla="*/ 135 h 360"/>
              <a:gd name="T64" fmla="*/ 305 w 360"/>
              <a:gd name="T65" fmla="*/ 208 h 360"/>
              <a:gd name="T66" fmla="*/ 305 w 360"/>
              <a:gd name="T67" fmla="*/ 301 h 360"/>
              <a:gd name="T68" fmla="*/ 193 w 360"/>
              <a:gd name="T69" fmla="*/ 162 h 360"/>
              <a:gd name="T70" fmla="*/ 193 w 360"/>
              <a:gd name="T71" fmla="*/ 161 h 360"/>
              <a:gd name="T72" fmla="*/ 193 w 360"/>
              <a:gd name="T73" fmla="*/ 16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60" h="360">
                <a:moveTo>
                  <a:pt x="333" y="0"/>
                </a:moveTo>
                <a:cubicBezTo>
                  <a:pt x="26" y="0"/>
                  <a:pt x="26" y="0"/>
                  <a:pt x="26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334"/>
                  <a:pt x="0" y="334"/>
                  <a:pt x="0" y="334"/>
                </a:cubicBezTo>
                <a:cubicBezTo>
                  <a:pt x="0" y="348"/>
                  <a:pt x="12" y="360"/>
                  <a:pt x="26" y="360"/>
                </a:cubicBezTo>
                <a:cubicBezTo>
                  <a:pt x="333" y="360"/>
                  <a:pt x="333" y="360"/>
                  <a:pt x="333" y="360"/>
                </a:cubicBezTo>
                <a:cubicBezTo>
                  <a:pt x="348" y="360"/>
                  <a:pt x="360" y="348"/>
                  <a:pt x="360" y="33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11"/>
                  <a:pt x="348" y="0"/>
                  <a:pt x="333" y="0"/>
                </a:cubicBezTo>
                <a:close/>
                <a:moveTo>
                  <a:pt x="109" y="301"/>
                </a:moveTo>
                <a:cubicBezTo>
                  <a:pt x="54" y="301"/>
                  <a:pt x="54" y="301"/>
                  <a:pt x="54" y="301"/>
                </a:cubicBezTo>
                <a:cubicBezTo>
                  <a:pt x="54" y="138"/>
                  <a:pt x="54" y="138"/>
                  <a:pt x="54" y="138"/>
                </a:cubicBezTo>
                <a:cubicBezTo>
                  <a:pt x="109" y="138"/>
                  <a:pt x="109" y="138"/>
                  <a:pt x="109" y="138"/>
                </a:cubicBezTo>
                <a:lnTo>
                  <a:pt x="109" y="301"/>
                </a:lnTo>
                <a:close/>
                <a:moveTo>
                  <a:pt x="82" y="116"/>
                </a:moveTo>
                <a:cubicBezTo>
                  <a:pt x="81" y="116"/>
                  <a:pt x="81" y="116"/>
                  <a:pt x="81" y="116"/>
                </a:cubicBezTo>
                <a:cubicBezTo>
                  <a:pt x="63" y="116"/>
                  <a:pt x="51" y="104"/>
                  <a:pt x="51" y="88"/>
                </a:cubicBezTo>
                <a:cubicBezTo>
                  <a:pt x="51" y="72"/>
                  <a:pt x="63" y="60"/>
                  <a:pt x="82" y="60"/>
                </a:cubicBezTo>
                <a:cubicBezTo>
                  <a:pt x="101" y="60"/>
                  <a:pt x="112" y="72"/>
                  <a:pt x="112" y="88"/>
                </a:cubicBezTo>
                <a:cubicBezTo>
                  <a:pt x="112" y="104"/>
                  <a:pt x="101" y="116"/>
                  <a:pt x="82" y="116"/>
                </a:cubicBezTo>
                <a:close/>
                <a:moveTo>
                  <a:pt x="305" y="301"/>
                </a:moveTo>
                <a:cubicBezTo>
                  <a:pt x="251" y="301"/>
                  <a:pt x="251" y="301"/>
                  <a:pt x="251" y="301"/>
                </a:cubicBezTo>
                <a:cubicBezTo>
                  <a:pt x="251" y="214"/>
                  <a:pt x="251" y="214"/>
                  <a:pt x="251" y="214"/>
                </a:cubicBezTo>
                <a:cubicBezTo>
                  <a:pt x="251" y="192"/>
                  <a:pt x="243" y="177"/>
                  <a:pt x="223" y="177"/>
                </a:cubicBezTo>
                <a:cubicBezTo>
                  <a:pt x="208" y="177"/>
                  <a:pt x="199" y="187"/>
                  <a:pt x="195" y="197"/>
                </a:cubicBezTo>
                <a:cubicBezTo>
                  <a:pt x="194" y="200"/>
                  <a:pt x="193" y="205"/>
                  <a:pt x="193" y="210"/>
                </a:cubicBezTo>
                <a:cubicBezTo>
                  <a:pt x="193" y="301"/>
                  <a:pt x="193" y="301"/>
                  <a:pt x="193" y="301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39" y="301"/>
                  <a:pt x="140" y="154"/>
                  <a:pt x="139" y="138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3" y="161"/>
                  <a:pt x="193" y="161"/>
                  <a:pt x="193" y="161"/>
                </a:cubicBezTo>
                <a:cubicBezTo>
                  <a:pt x="201" y="150"/>
                  <a:pt x="213" y="135"/>
                  <a:pt x="242" y="135"/>
                </a:cubicBezTo>
                <a:cubicBezTo>
                  <a:pt x="278" y="135"/>
                  <a:pt x="305" y="158"/>
                  <a:pt x="305" y="208"/>
                </a:cubicBezTo>
                <a:lnTo>
                  <a:pt x="305" y="301"/>
                </a:lnTo>
                <a:close/>
                <a:moveTo>
                  <a:pt x="193" y="162"/>
                </a:moveTo>
                <a:cubicBezTo>
                  <a:pt x="193" y="162"/>
                  <a:pt x="193" y="162"/>
                  <a:pt x="193" y="161"/>
                </a:cubicBezTo>
                <a:cubicBezTo>
                  <a:pt x="193" y="162"/>
                  <a:pt x="193" y="162"/>
                  <a:pt x="193" y="162"/>
                </a:cubicBezTo>
                <a:close/>
              </a:path>
            </a:pathLst>
          </a:custGeom>
          <a:solidFill>
            <a:srgbClr val="6F2923"/>
          </a:solidFill>
          <a:ln>
            <a:noFill/>
          </a:ln>
        </p:spPr>
        <p:txBody>
          <a:bodyPr wrap="square" lIns="91440" tIns="45720" rIns="91440" bIns="45720" anchor="ctr">
            <a:normAutofit fontScale="5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išlïḍê"/>
          <p:cNvSpPr/>
          <p:nvPr/>
        </p:nvSpPr>
        <p:spPr bwMode="auto">
          <a:xfrm>
            <a:off x="2871313" y="5294274"/>
            <a:ext cx="222606" cy="222606"/>
          </a:xfrm>
          <a:custGeom>
            <a:avLst/>
            <a:gdLst>
              <a:gd name="T0" fmla="*/ 345 w 360"/>
              <a:gd name="T1" fmla="*/ 206 h 360"/>
              <a:gd name="T2" fmla="*/ 347 w 360"/>
              <a:gd name="T3" fmla="*/ 180 h 360"/>
              <a:gd name="T4" fmla="*/ 180 w 360"/>
              <a:gd name="T5" fmla="*/ 13 h 360"/>
              <a:gd name="T6" fmla="*/ 154 w 360"/>
              <a:gd name="T7" fmla="*/ 15 h 360"/>
              <a:gd name="T8" fmla="*/ 101 w 360"/>
              <a:gd name="T9" fmla="*/ 0 h 360"/>
              <a:gd name="T10" fmla="*/ 0 w 360"/>
              <a:gd name="T11" fmla="*/ 101 h 360"/>
              <a:gd name="T12" fmla="*/ 15 w 360"/>
              <a:gd name="T13" fmla="*/ 154 h 360"/>
              <a:gd name="T14" fmla="*/ 13 w 360"/>
              <a:gd name="T15" fmla="*/ 180 h 360"/>
              <a:gd name="T16" fmla="*/ 180 w 360"/>
              <a:gd name="T17" fmla="*/ 347 h 360"/>
              <a:gd name="T18" fmla="*/ 206 w 360"/>
              <a:gd name="T19" fmla="*/ 345 h 360"/>
              <a:gd name="T20" fmla="*/ 259 w 360"/>
              <a:gd name="T21" fmla="*/ 360 h 360"/>
              <a:gd name="T22" fmla="*/ 360 w 360"/>
              <a:gd name="T23" fmla="*/ 259 h 360"/>
              <a:gd name="T24" fmla="*/ 345 w 360"/>
              <a:gd name="T25" fmla="*/ 206 h 360"/>
              <a:gd name="T26" fmla="*/ 259 w 360"/>
              <a:gd name="T27" fmla="*/ 256 h 360"/>
              <a:gd name="T28" fmla="*/ 228 w 360"/>
              <a:gd name="T29" fmla="*/ 280 h 360"/>
              <a:gd name="T30" fmla="*/ 180 w 360"/>
              <a:gd name="T31" fmla="*/ 288 h 360"/>
              <a:gd name="T32" fmla="*/ 125 w 360"/>
              <a:gd name="T33" fmla="*/ 277 h 360"/>
              <a:gd name="T34" fmla="*/ 100 w 360"/>
              <a:gd name="T35" fmla="*/ 254 h 360"/>
              <a:gd name="T36" fmla="*/ 90 w 360"/>
              <a:gd name="T37" fmla="*/ 227 h 360"/>
              <a:gd name="T38" fmla="*/ 96 w 360"/>
              <a:gd name="T39" fmla="*/ 213 h 360"/>
              <a:gd name="T40" fmla="*/ 111 w 360"/>
              <a:gd name="T41" fmla="*/ 207 h 360"/>
              <a:gd name="T42" fmla="*/ 124 w 360"/>
              <a:gd name="T43" fmla="*/ 212 h 360"/>
              <a:gd name="T44" fmla="*/ 133 w 360"/>
              <a:gd name="T45" fmla="*/ 225 h 360"/>
              <a:gd name="T46" fmla="*/ 142 w 360"/>
              <a:gd name="T47" fmla="*/ 241 h 360"/>
              <a:gd name="T48" fmla="*/ 155 w 360"/>
              <a:gd name="T49" fmla="*/ 252 h 360"/>
              <a:gd name="T50" fmla="*/ 179 w 360"/>
              <a:gd name="T51" fmla="*/ 256 h 360"/>
              <a:gd name="T52" fmla="*/ 211 w 360"/>
              <a:gd name="T53" fmla="*/ 247 h 360"/>
              <a:gd name="T54" fmla="*/ 224 w 360"/>
              <a:gd name="T55" fmla="*/ 226 h 360"/>
              <a:gd name="T56" fmla="*/ 217 w 360"/>
              <a:gd name="T57" fmla="*/ 210 h 360"/>
              <a:gd name="T58" fmla="*/ 200 w 360"/>
              <a:gd name="T59" fmla="*/ 200 h 360"/>
              <a:gd name="T60" fmla="*/ 171 w 360"/>
              <a:gd name="T61" fmla="*/ 193 h 360"/>
              <a:gd name="T62" fmla="*/ 130 w 360"/>
              <a:gd name="T63" fmla="*/ 181 h 360"/>
              <a:gd name="T64" fmla="*/ 104 w 360"/>
              <a:gd name="T65" fmla="*/ 161 h 360"/>
              <a:gd name="T66" fmla="*/ 94 w 360"/>
              <a:gd name="T67" fmla="*/ 131 h 360"/>
              <a:gd name="T68" fmla="*/ 105 w 360"/>
              <a:gd name="T69" fmla="*/ 100 h 360"/>
              <a:gd name="T70" fmla="*/ 134 w 360"/>
              <a:gd name="T71" fmla="*/ 79 h 360"/>
              <a:gd name="T72" fmla="*/ 179 w 360"/>
              <a:gd name="T73" fmla="*/ 72 h 360"/>
              <a:gd name="T74" fmla="*/ 215 w 360"/>
              <a:gd name="T75" fmla="*/ 77 h 360"/>
              <a:gd name="T76" fmla="*/ 241 w 360"/>
              <a:gd name="T77" fmla="*/ 89 h 360"/>
              <a:gd name="T78" fmla="*/ 255 w 360"/>
              <a:gd name="T79" fmla="*/ 106 h 360"/>
              <a:gd name="T80" fmla="*/ 260 w 360"/>
              <a:gd name="T81" fmla="*/ 123 h 360"/>
              <a:gd name="T82" fmla="*/ 254 w 360"/>
              <a:gd name="T83" fmla="*/ 137 h 360"/>
              <a:gd name="T84" fmla="*/ 239 w 360"/>
              <a:gd name="T85" fmla="*/ 144 h 360"/>
              <a:gd name="T86" fmla="*/ 227 w 360"/>
              <a:gd name="T87" fmla="*/ 140 h 360"/>
              <a:gd name="T88" fmla="*/ 218 w 360"/>
              <a:gd name="T89" fmla="*/ 128 h 360"/>
              <a:gd name="T90" fmla="*/ 203 w 360"/>
              <a:gd name="T91" fmla="*/ 110 h 360"/>
              <a:gd name="T92" fmla="*/ 176 w 360"/>
              <a:gd name="T93" fmla="*/ 103 h 360"/>
              <a:gd name="T94" fmla="*/ 148 w 360"/>
              <a:gd name="T95" fmla="*/ 110 h 360"/>
              <a:gd name="T96" fmla="*/ 138 w 360"/>
              <a:gd name="T97" fmla="*/ 127 h 360"/>
              <a:gd name="T98" fmla="*/ 141 w 360"/>
              <a:gd name="T99" fmla="*/ 137 h 360"/>
              <a:gd name="T100" fmla="*/ 151 w 360"/>
              <a:gd name="T101" fmla="*/ 145 h 360"/>
              <a:gd name="T102" fmla="*/ 164 w 360"/>
              <a:gd name="T103" fmla="*/ 150 h 360"/>
              <a:gd name="T104" fmla="*/ 186 w 360"/>
              <a:gd name="T105" fmla="*/ 155 h 360"/>
              <a:gd name="T106" fmla="*/ 220 w 360"/>
              <a:gd name="T107" fmla="*/ 164 h 360"/>
              <a:gd name="T108" fmla="*/ 247 w 360"/>
              <a:gd name="T109" fmla="*/ 176 h 360"/>
              <a:gd name="T110" fmla="*/ 264 w 360"/>
              <a:gd name="T111" fmla="*/ 195 h 360"/>
              <a:gd name="T112" fmla="*/ 270 w 360"/>
              <a:gd name="T113" fmla="*/ 222 h 360"/>
              <a:gd name="T114" fmla="*/ 259 w 360"/>
              <a:gd name="T115" fmla="*/ 256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0" h="360">
                <a:moveTo>
                  <a:pt x="345" y="206"/>
                </a:moveTo>
                <a:cubicBezTo>
                  <a:pt x="346" y="198"/>
                  <a:pt x="347" y="189"/>
                  <a:pt x="347" y="180"/>
                </a:cubicBezTo>
                <a:cubicBezTo>
                  <a:pt x="347" y="88"/>
                  <a:pt x="272" y="13"/>
                  <a:pt x="180" y="13"/>
                </a:cubicBezTo>
                <a:cubicBezTo>
                  <a:pt x="171" y="13"/>
                  <a:pt x="162" y="14"/>
                  <a:pt x="154" y="15"/>
                </a:cubicBezTo>
                <a:cubicBezTo>
                  <a:pt x="139" y="6"/>
                  <a:pt x="120" y="0"/>
                  <a:pt x="101" y="0"/>
                </a:cubicBezTo>
                <a:cubicBezTo>
                  <a:pt x="45" y="0"/>
                  <a:pt x="0" y="45"/>
                  <a:pt x="0" y="101"/>
                </a:cubicBezTo>
                <a:cubicBezTo>
                  <a:pt x="0" y="120"/>
                  <a:pt x="6" y="139"/>
                  <a:pt x="15" y="154"/>
                </a:cubicBezTo>
                <a:cubicBezTo>
                  <a:pt x="14" y="163"/>
                  <a:pt x="13" y="171"/>
                  <a:pt x="13" y="180"/>
                </a:cubicBezTo>
                <a:cubicBezTo>
                  <a:pt x="13" y="272"/>
                  <a:pt x="88" y="347"/>
                  <a:pt x="180" y="347"/>
                </a:cubicBezTo>
                <a:cubicBezTo>
                  <a:pt x="189" y="347"/>
                  <a:pt x="198" y="346"/>
                  <a:pt x="206" y="345"/>
                </a:cubicBezTo>
                <a:cubicBezTo>
                  <a:pt x="221" y="355"/>
                  <a:pt x="240" y="360"/>
                  <a:pt x="259" y="360"/>
                </a:cubicBezTo>
                <a:cubicBezTo>
                  <a:pt x="315" y="360"/>
                  <a:pt x="360" y="315"/>
                  <a:pt x="360" y="259"/>
                </a:cubicBezTo>
                <a:cubicBezTo>
                  <a:pt x="360" y="240"/>
                  <a:pt x="355" y="222"/>
                  <a:pt x="345" y="206"/>
                </a:cubicBezTo>
                <a:close/>
                <a:moveTo>
                  <a:pt x="259" y="256"/>
                </a:moveTo>
                <a:cubicBezTo>
                  <a:pt x="252" y="266"/>
                  <a:pt x="242" y="274"/>
                  <a:pt x="228" y="280"/>
                </a:cubicBezTo>
                <a:cubicBezTo>
                  <a:pt x="215" y="286"/>
                  <a:pt x="199" y="288"/>
                  <a:pt x="180" y="288"/>
                </a:cubicBezTo>
                <a:cubicBezTo>
                  <a:pt x="158" y="288"/>
                  <a:pt x="139" y="285"/>
                  <a:pt x="125" y="277"/>
                </a:cubicBezTo>
                <a:cubicBezTo>
                  <a:pt x="115" y="271"/>
                  <a:pt x="106" y="264"/>
                  <a:pt x="100" y="254"/>
                </a:cubicBezTo>
                <a:cubicBezTo>
                  <a:pt x="93" y="245"/>
                  <a:pt x="90" y="236"/>
                  <a:pt x="90" y="227"/>
                </a:cubicBezTo>
                <a:cubicBezTo>
                  <a:pt x="90" y="221"/>
                  <a:pt x="92" y="217"/>
                  <a:pt x="96" y="213"/>
                </a:cubicBezTo>
                <a:cubicBezTo>
                  <a:pt x="100" y="209"/>
                  <a:pt x="105" y="207"/>
                  <a:pt x="111" y="207"/>
                </a:cubicBezTo>
                <a:cubicBezTo>
                  <a:pt x="116" y="207"/>
                  <a:pt x="120" y="209"/>
                  <a:pt x="124" y="212"/>
                </a:cubicBezTo>
                <a:cubicBezTo>
                  <a:pt x="127" y="215"/>
                  <a:pt x="130" y="219"/>
                  <a:pt x="133" y="225"/>
                </a:cubicBezTo>
                <a:cubicBezTo>
                  <a:pt x="135" y="231"/>
                  <a:pt x="138" y="237"/>
                  <a:pt x="142" y="241"/>
                </a:cubicBezTo>
                <a:cubicBezTo>
                  <a:pt x="145" y="245"/>
                  <a:pt x="150" y="249"/>
                  <a:pt x="155" y="252"/>
                </a:cubicBezTo>
                <a:cubicBezTo>
                  <a:pt x="161" y="255"/>
                  <a:pt x="169" y="256"/>
                  <a:pt x="179" y="256"/>
                </a:cubicBezTo>
                <a:cubicBezTo>
                  <a:pt x="192" y="256"/>
                  <a:pt x="203" y="253"/>
                  <a:pt x="211" y="247"/>
                </a:cubicBezTo>
                <a:cubicBezTo>
                  <a:pt x="220" y="242"/>
                  <a:pt x="224" y="235"/>
                  <a:pt x="224" y="226"/>
                </a:cubicBezTo>
                <a:cubicBezTo>
                  <a:pt x="224" y="219"/>
                  <a:pt x="221" y="214"/>
                  <a:pt x="217" y="210"/>
                </a:cubicBezTo>
                <a:cubicBezTo>
                  <a:pt x="213" y="206"/>
                  <a:pt x="207" y="203"/>
                  <a:pt x="200" y="200"/>
                </a:cubicBezTo>
                <a:cubicBezTo>
                  <a:pt x="193" y="198"/>
                  <a:pt x="183" y="196"/>
                  <a:pt x="171" y="193"/>
                </a:cubicBezTo>
                <a:cubicBezTo>
                  <a:pt x="155" y="190"/>
                  <a:pt x="141" y="185"/>
                  <a:pt x="130" y="181"/>
                </a:cubicBezTo>
                <a:cubicBezTo>
                  <a:pt x="119" y="176"/>
                  <a:pt x="111" y="170"/>
                  <a:pt x="104" y="161"/>
                </a:cubicBezTo>
                <a:cubicBezTo>
                  <a:pt x="98" y="153"/>
                  <a:pt x="94" y="143"/>
                  <a:pt x="94" y="131"/>
                </a:cubicBezTo>
                <a:cubicBezTo>
                  <a:pt x="94" y="119"/>
                  <a:pt x="98" y="109"/>
                  <a:pt x="105" y="100"/>
                </a:cubicBezTo>
                <a:cubicBezTo>
                  <a:pt x="111" y="91"/>
                  <a:pt x="121" y="84"/>
                  <a:pt x="134" y="79"/>
                </a:cubicBezTo>
                <a:cubicBezTo>
                  <a:pt x="147" y="74"/>
                  <a:pt x="162" y="72"/>
                  <a:pt x="179" y="72"/>
                </a:cubicBezTo>
                <a:cubicBezTo>
                  <a:pt x="193" y="72"/>
                  <a:pt x="205" y="73"/>
                  <a:pt x="215" y="77"/>
                </a:cubicBezTo>
                <a:cubicBezTo>
                  <a:pt x="226" y="80"/>
                  <a:pt x="234" y="84"/>
                  <a:pt x="241" y="89"/>
                </a:cubicBezTo>
                <a:cubicBezTo>
                  <a:pt x="247" y="95"/>
                  <a:pt x="252" y="100"/>
                  <a:pt x="255" y="106"/>
                </a:cubicBezTo>
                <a:cubicBezTo>
                  <a:pt x="259" y="112"/>
                  <a:pt x="260" y="118"/>
                  <a:pt x="260" y="123"/>
                </a:cubicBezTo>
                <a:cubicBezTo>
                  <a:pt x="260" y="129"/>
                  <a:pt x="258" y="133"/>
                  <a:pt x="254" y="137"/>
                </a:cubicBezTo>
                <a:cubicBezTo>
                  <a:pt x="250" y="142"/>
                  <a:pt x="245" y="144"/>
                  <a:pt x="239" y="144"/>
                </a:cubicBezTo>
                <a:cubicBezTo>
                  <a:pt x="234" y="144"/>
                  <a:pt x="230" y="142"/>
                  <a:pt x="227" y="140"/>
                </a:cubicBezTo>
                <a:cubicBezTo>
                  <a:pt x="224" y="137"/>
                  <a:pt x="221" y="133"/>
                  <a:pt x="218" y="128"/>
                </a:cubicBezTo>
                <a:cubicBezTo>
                  <a:pt x="214" y="120"/>
                  <a:pt x="209" y="114"/>
                  <a:pt x="203" y="110"/>
                </a:cubicBezTo>
                <a:cubicBezTo>
                  <a:pt x="198" y="105"/>
                  <a:pt x="189" y="103"/>
                  <a:pt x="176" y="103"/>
                </a:cubicBezTo>
                <a:cubicBezTo>
                  <a:pt x="165" y="103"/>
                  <a:pt x="155" y="106"/>
                  <a:pt x="148" y="110"/>
                </a:cubicBezTo>
                <a:cubicBezTo>
                  <a:pt x="141" y="115"/>
                  <a:pt x="138" y="120"/>
                  <a:pt x="138" y="127"/>
                </a:cubicBezTo>
                <a:cubicBezTo>
                  <a:pt x="138" y="131"/>
                  <a:pt x="139" y="134"/>
                  <a:pt x="141" y="137"/>
                </a:cubicBezTo>
                <a:cubicBezTo>
                  <a:pt x="144" y="140"/>
                  <a:pt x="147" y="143"/>
                  <a:pt x="151" y="145"/>
                </a:cubicBezTo>
                <a:cubicBezTo>
                  <a:pt x="156" y="147"/>
                  <a:pt x="160" y="149"/>
                  <a:pt x="164" y="150"/>
                </a:cubicBezTo>
                <a:cubicBezTo>
                  <a:pt x="169" y="151"/>
                  <a:pt x="176" y="153"/>
                  <a:pt x="186" y="155"/>
                </a:cubicBezTo>
                <a:cubicBezTo>
                  <a:pt x="199" y="158"/>
                  <a:pt x="210" y="161"/>
                  <a:pt x="220" y="164"/>
                </a:cubicBezTo>
                <a:cubicBezTo>
                  <a:pt x="231" y="168"/>
                  <a:pt x="239" y="172"/>
                  <a:pt x="247" y="176"/>
                </a:cubicBezTo>
                <a:cubicBezTo>
                  <a:pt x="254" y="181"/>
                  <a:pt x="260" y="187"/>
                  <a:pt x="264" y="195"/>
                </a:cubicBezTo>
                <a:cubicBezTo>
                  <a:pt x="268" y="202"/>
                  <a:pt x="270" y="211"/>
                  <a:pt x="270" y="222"/>
                </a:cubicBezTo>
                <a:cubicBezTo>
                  <a:pt x="270" y="234"/>
                  <a:pt x="266" y="246"/>
                  <a:pt x="259" y="256"/>
                </a:cubicBezTo>
                <a:close/>
              </a:path>
            </a:pathLst>
          </a:custGeom>
          <a:solidFill>
            <a:srgbClr val="6F2923"/>
          </a:solidFill>
          <a:ln>
            <a:noFill/>
          </a:ln>
        </p:spPr>
        <p:txBody>
          <a:bodyPr wrap="square" lIns="91440" tIns="45720" rIns="91440" bIns="45720" anchor="ctr">
            <a:normAutofit fontScale="5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iṩļïḓè"/>
          <p:cNvSpPr/>
          <p:nvPr/>
        </p:nvSpPr>
        <p:spPr>
          <a:xfrm>
            <a:off x="1861754" y="2520861"/>
            <a:ext cx="1452946" cy="1452946"/>
          </a:xfrm>
          <a:prstGeom prst="ellipse">
            <a:avLst/>
          </a:prstGeom>
          <a:blipFill>
            <a:blip r:embed="rId1"/>
            <a:stretch>
              <a:fillRect l="-25219" r="-24781"/>
            </a:stretch>
          </a:blipFill>
          <a:ln w="57150" cap="flat" cmpd="sng" algn="ctr">
            <a:solidFill>
              <a:schemeClr val="bg1">
                <a:lumMod val="95000"/>
                <a:alpha val="7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1" name="iṡļïḓê"/>
          <p:cNvSpPr/>
          <p:nvPr/>
        </p:nvSpPr>
        <p:spPr bwMode="auto">
          <a:xfrm>
            <a:off x="5590308" y="5294404"/>
            <a:ext cx="222606" cy="222347"/>
          </a:xfrm>
          <a:custGeom>
            <a:avLst/>
            <a:gdLst>
              <a:gd name="T0" fmla="*/ 360 w 360"/>
              <a:gd name="T1" fmla="*/ 60 h 360"/>
              <a:gd name="T2" fmla="*/ 300 w 360"/>
              <a:gd name="T3" fmla="*/ 0 h 360"/>
              <a:gd name="T4" fmla="*/ 60 w 360"/>
              <a:gd name="T5" fmla="*/ 0 h 360"/>
              <a:gd name="T6" fmla="*/ 0 w 360"/>
              <a:gd name="T7" fmla="*/ 60 h 360"/>
              <a:gd name="T8" fmla="*/ 0 w 360"/>
              <a:gd name="T9" fmla="*/ 300 h 360"/>
              <a:gd name="T10" fmla="*/ 60 w 360"/>
              <a:gd name="T11" fmla="*/ 360 h 360"/>
              <a:gd name="T12" fmla="*/ 180 w 360"/>
              <a:gd name="T13" fmla="*/ 360 h 360"/>
              <a:gd name="T14" fmla="*/ 180 w 360"/>
              <a:gd name="T15" fmla="*/ 224 h 360"/>
              <a:gd name="T16" fmla="*/ 136 w 360"/>
              <a:gd name="T17" fmla="*/ 224 h 360"/>
              <a:gd name="T18" fmla="*/ 136 w 360"/>
              <a:gd name="T19" fmla="*/ 164 h 360"/>
              <a:gd name="T20" fmla="*/ 180 w 360"/>
              <a:gd name="T21" fmla="*/ 164 h 360"/>
              <a:gd name="T22" fmla="*/ 180 w 360"/>
              <a:gd name="T23" fmla="*/ 141 h 360"/>
              <a:gd name="T24" fmla="*/ 248 w 360"/>
              <a:gd name="T25" fmla="*/ 64 h 360"/>
              <a:gd name="T26" fmla="*/ 296 w 360"/>
              <a:gd name="T27" fmla="*/ 64 h 360"/>
              <a:gd name="T28" fmla="*/ 296 w 360"/>
              <a:gd name="T29" fmla="*/ 124 h 360"/>
              <a:gd name="T30" fmla="*/ 248 w 360"/>
              <a:gd name="T31" fmla="*/ 124 h 360"/>
              <a:gd name="T32" fmla="*/ 236 w 360"/>
              <a:gd name="T33" fmla="*/ 140 h 360"/>
              <a:gd name="T34" fmla="*/ 236 w 360"/>
              <a:gd name="T35" fmla="*/ 164 h 360"/>
              <a:gd name="T36" fmla="*/ 296 w 360"/>
              <a:gd name="T37" fmla="*/ 164 h 360"/>
              <a:gd name="T38" fmla="*/ 296 w 360"/>
              <a:gd name="T39" fmla="*/ 224 h 360"/>
              <a:gd name="T40" fmla="*/ 236 w 360"/>
              <a:gd name="T41" fmla="*/ 224 h 360"/>
              <a:gd name="T42" fmla="*/ 236 w 360"/>
              <a:gd name="T43" fmla="*/ 360 h 360"/>
              <a:gd name="T44" fmla="*/ 300 w 360"/>
              <a:gd name="T45" fmla="*/ 360 h 360"/>
              <a:gd name="T46" fmla="*/ 360 w 360"/>
              <a:gd name="T47" fmla="*/ 300 h 360"/>
              <a:gd name="T48" fmla="*/ 360 w 360"/>
              <a:gd name="T49" fmla="*/ 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60" h="360">
                <a:moveTo>
                  <a:pt x="360" y="60"/>
                </a:moveTo>
                <a:cubicBezTo>
                  <a:pt x="360" y="29"/>
                  <a:pt x="332" y="0"/>
                  <a:pt x="30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28" y="0"/>
                  <a:pt x="0" y="29"/>
                  <a:pt x="0" y="60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332"/>
                  <a:pt x="28" y="360"/>
                  <a:pt x="60" y="360"/>
                </a:cubicBezTo>
                <a:cubicBezTo>
                  <a:pt x="180" y="360"/>
                  <a:pt x="180" y="360"/>
                  <a:pt x="180" y="360"/>
                </a:cubicBezTo>
                <a:cubicBezTo>
                  <a:pt x="180" y="224"/>
                  <a:pt x="180" y="224"/>
                  <a:pt x="180" y="224"/>
                </a:cubicBezTo>
                <a:cubicBezTo>
                  <a:pt x="136" y="224"/>
                  <a:pt x="136" y="224"/>
                  <a:pt x="136" y="22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80" y="164"/>
                  <a:pt x="180" y="164"/>
                  <a:pt x="180" y="164"/>
                </a:cubicBezTo>
                <a:cubicBezTo>
                  <a:pt x="180" y="141"/>
                  <a:pt x="180" y="141"/>
                  <a:pt x="180" y="141"/>
                </a:cubicBezTo>
                <a:cubicBezTo>
                  <a:pt x="180" y="100"/>
                  <a:pt x="210" y="64"/>
                  <a:pt x="248" y="64"/>
                </a:cubicBezTo>
                <a:cubicBezTo>
                  <a:pt x="296" y="64"/>
                  <a:pt x="296" y="64"/>
                  <a:pt x="296" y="64"/>
                </a:cubicBezTo>
                <a:cubicBezTo>
                  <a:pt x="296" y="124"/>
                  <a:pt x="296" y="124"/>
                  <a:pt x="296" y="124"/>
                </a:cubicBezTo>
                <a:cubicBezTo>
                  <a:pt x="248" y="124"/>
                  <a:pt x="248" y="124"/>
                  <a:pt x="248" y="124"/>
                </a:cubicBezTo>
                <a:cubicBezTo>
                  <a:pt x="242" y="124"/>
                  <a:pt x="236" y="131"/>
                  <a:pt x="236" y="140"/>
                </a:cubicBezTo>
                <a:cubicBezTo>
                  <a:pt x="236" y="164"/>
                  <a:pt x="236" y="164"/>
                  <a:pt x="236" y="164"/>
                </a:cubicBezTo>
                <a:cubicBezTo>
                  <a:pt x="296" y="164"/>
                  <a:pt x="296" y="164"/>
                  <a:pt x="296" y="164"/>
                </a:cubicBezTo>
                <a:cubicBezTo>
                  <a:pt x="296" y="224"/>
                  <a:pt x="296" y="224"/>
                  <a:pt x="296" y="224"/>
                </a:cubicBezTo>
                <a:cubicBezTo>
                  <a:pt x="236" y="224"/>
                  <a:pt x="236" y="224"/>
                  <a:pt x="236" y="224"/>
                </a:cubicBezTo>
                <a:cubicBezTo>
                  <a:pt x="236" y="360"/>
                  <a:pt x="236" y="360"/>
                  <a:pt x="236" y="360"/>
                </a:cubicBezTo>
                <a:cubicBezTo>
                  <a:pt x="300" y="360"/>
                  <a:pt x="300" y="360"/>
                  <a:pt x="300" y="360"/>
                </a:cubicBezTo>
                <a:cubicBezTo>
                  <a:pt x="332" y="360"/>
                  <a:pt x="360" y="332"/>
                  <a:pt x="360" y="300"/>
                </a:cubicBezTo>
                <a:lnTo>
                  <a:pt x="360" y="60"/>
                </a:lnTo>
                <a:close/>
              </a:path>
            </a:pathLst>
          </a:cu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2" name="iŝļîďe"/>
          <p:cNvSpPr/>
          <p:nvPr/>
        </p:nvSpPr>
        <p:spPr bwMode="auto">
          <a:xfrm>
            <a:off x="5984829" y="5294274"/>
            <a:ext cx="222347" cy="222606"/>
          </a:xfrm>
          <a:custGeom>
            <a:avLst/>
            <a:gdLst>
              <a:gd name="T0" fmla="*/ 333 w 360"/>
              <a:gd name="T1" fmla="*/ 0 h 360"/>
              <a:gd name="T2" fmla="*/ 26 w 360"/>
              <a:gd name="T3" fmla="*/ 0 h 360"/>
              <a:gd name="T4" fmla="*/ 0 w 360"/>
              <a:gd name="T5" fmla="*/ 25 h 360"/>
              <a:gd name="T6" fmla="*/ 0 w 360"/>
              <a:gd name="T7" fmla="*/ 334 h 360"/>
              <a:gd name="T8" fmla="*/ 26 w 360"/>
              <a:gd name="T9" fmla="*/ 360 h 360"/>
              <a:gd name="T10" fmla="*/ 333 w 360"/>
              <a:gd name="T11" fmla="*/ 360 h 360"/>
              <a:gd name="T12" fmla="*/ 360 w 360"/>
              <a:gd name="T13" fmla="*/ 334 h 360"/>
              <a:gd name="T14" fmla="*/ 360 w 360"/>
              <a:gd name="T15" fmla="*/ 25 h 360"/>
              <a:gd name="T16" fmla="*/ 333 w 360"/>
              <a:gd name="T17" fmla="*/ 0 h 360"/>
              <a:gd name="T18" fmla="*/ 109 w 360"/>
              <a:gd name="T19" fmla="*/ 301 h 360"/>
              <a:gd name="T20" fmla="*/ 54 w 360"/>
              <a:gd name="T21" fmla="*/ 301 h 360"/>
              <a:gd name="T22" fmla="*/ 54 w 360"/>
              <a:gd name="T23" fmla="*/ 138 h 360"/>
              <a:gd name="T24" fmla="*/ 109 w 360"/>
              <a:gd name="T25" fmla="*/ 138 h 360"/>
              <a:gd name="T26" fmla="*/ 109 w 360"/>
              <a:gd name="T27" fmla="*/ 301 h 360"/>
              <a:gd name="T28" fmla="*/ 82 w 360"/>
              <a:gd name="T29" fmla="*/ 116 h 360"/>
              <a:gd name="T30" fmla="*/ 81 w 360"/>
              <a:gd name="T31" fmla="*/ 116 h 360"/>
              <a:gd name="T32" fmla="*/ 51 w 360"/>
              <a:gd name="T33" fmla="*/ 88 h 360"/>
              <a:gd name="T34" fmla="*/ 82 w 360"/>
              <a:gd name="T35" fmla="*/ 60 h 360"/>
              <a:gd name="T36" fmla="*/ 112 w 360"/>
              <a:gd name="T37" fmla="*/ 88 h 360"/>
              <a:gd name="T38" fmla="*/ 82 w 360"/>
              <a:gd name="T39" fmla="*/ 116 h 360"/>
              <a:gd name="T40" fmla="*/ 305 w 360"/>
              <a:gd name="T41" fmla="*/ 301 h 360"/>
              <a:gd name="T42" fmla="*/ 251 w 360"/>
              <a:gd name="T43" fmla="*/ 301 h 360"/>
              <a:gd name="T44" fmla="*/ 251 w 360"/>
              <a:gd name="T45" fmla="*/ 214 h 360"/>
              <a:gd name="T46" fmla="*/ 223 w 360"/>
              <a:gd name="T47" fmla="*/ 177 h 360"/>
              <a:gd name="T48" fmla="*/ 195 w 360"/>
              <a:gd name="T49" fmla="*/ 197 h 360"/>
              <a:gd name="T50" fmla="*/ 193 w 360"/>
              <a:gd name="T51" fmla="*/ 210 h 360"/>
              <a:gd name="T52" fmla="*/ 193 w 360"/>
              <a:gd name="T53" fmla="*/ 301 h 360"/>
              <a:gd name="T54" fmla="*/ 139 w 360"/>
              <a:gd name="T55" fmla="*/ 301 h 360"/>
              <a:gd name="T56" fmla="*/ 139 w 360"/>
              <a:gd name="T57" fmla="*/ 138 h 360"/>
              <a:gd name="T58" fmla="*/ 193 w 360"/>
              <a:gd name="T59" fmla="*/ 138 h 360"/>
              <a:gd name="T60" fmla="*/ 193 w 360"/>
              <a:gd name="T61" fmla="*/ 161 h 360"/>
              <a:gd name="T62" fmla="*/ 242 w 360"/>
              <a:gd name="T63" fmla="*/ 135 h 360"/>
              <a:gd name="T64" fmla="*/ 305 w 360"/>
              <a:gd name="T65" fmla="*/ 208 h 360"/>
              <a:gd name="T66" fmla="*/ 305 w 360"/>
              <a:gd name="T67" fmla="*/ 301 h 360"/>
              <a:gd name="T68" fmla="*/ 193 w 360"/>
              <a:gd name="T69" fmla="*/ 162 h 360"/>
              <a:gd name="T70" fmla="*/ 193 w 360"/>
              <a:gd name="T71" fmla="*/ 161 h 360"/>
              <a:gd name="T72" fmla="*/ 193 w 360"/>
              <a:gd name="T73" fmla="*/ 16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60" h="360">
                <a:moveTo>
                  <a:pt x="333" y="0"/>
                </a:moveTo>
                <a:cubicBezTo>
                  <a:pt x="26" y="0"/>
                  <a:pt x="26" y="0"/>
                  <a:pt x="26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334"/>
                  <a:pt x="0" y="334"/>
                  <a:pt x="0" y="334"/>
                </a:cubicBezTo>
                <a:cubicBezTo>
                  <a:pt x="0" y="348"/>
                  <a:pt x="12" y="360"/>
                  <a:pt x="26" y="360"/>
                </a:cubicBezTo>
                <a:cubicBezTo>
                  <a:pt x="333" y="360"/>
                  <a:pt x="333" y="360"/>
                  <a:pt x="333" y="360"/>
                </a:cubicBezTo>
                <a:cubicBezTo>
                  <a:pt x="348" y="360"/>
                  <a:pt x="360" y="348"/>
                  <a:pt x="360" y="33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11"/>
                  <a:pt x="348" y="0"/>
                  <a:pt x="333" y="0"/>
                </a:cubicBezTo>
                <a:close/>
                <a:moveTo>
                  <a:pt x="109" y="301"/>
                </a:moveTo>
                <a:cubicBezTo>
                  <a:pt x="54" y="301"/>
                  <a:pt x="54" y="301"/>
                  <a:pt x="54" y="301"/>
                </a:cubicBezTo>
                <a:cubicBezTo>
                  <a:pt x="54" y="138"/>
                  <a:pt x="54" y="138"/>
                  <a:pt x="54" y="138"/>
                </a:cubicBezTo>
                <a:cubicBezTo>
                  <a:pt x="109" y="138"/>
                  <a:pt x="109" y="138"/>
                  <a:pt x="109" y="138"/>
                </a:cubicBezTo>
                <a:lnTo>
                  <a:pt x="109" y="301"/>
                </a:lnTo>
                <a:close/>
                <a:moveTo>
                  <a:pt x="82" y="116"/>
                </a:moveTo>
                <a:cubicBezTo>
                  <a:pt x="81" y="116"/>
                  <a:pt x="81" y="116"/>
                  <a:pt x="81" y="116"/>
                </a:cubicBezTo>
                <a:cubicBezTo>
                  <a:pt x="63" y="116"/>
                  <a:pt x="51" y="104"/>
                  <a:pt x="51" y="88"/>
                </a:cubicBezTo>
                <a:cubicBezTo>
                  <a:pt x="51" y="72"/>
                  <a:pt x="63" y="60"/>
                  <a:pt x="82" y="60"/>
                </a:cubicBezTo>
                <a:cubicBezTo>
                  <a:pt x="101" y="60"/>
                  <a:pt x="112" y="72"/>
                  <a:pt x="112" y="88"/>
                </a:cubicBezTo>
                <a:cubicBezTo>
                  <a:pt x="112" y="104"/>
                  <a:pt x="101" y="116"/>
                  <a:pt x="82" y="116"/>
                </a:cubicBezTo>
                <a:close/>
                <a:moveTo>
                  <a:pt x="305" y="301"/>
                </a:moveTo>
                <a:cubicBezTo>
                  <a:pt x="251" y="301"/>
                  <a:pt x="251" y="301"/>
                  <a:pt x="251" y="301"/>
                </a:cubicBezTo>
                <a:cubicBezTo>
                  <a:pt x="251" y="214"/>
                  <a:pt x="251" y="214"/>
                  <a:pt x="251" y="214"/>
                </a:cubicBezTo>
                <a:cubicBezTo>
                  <a:pt x="251" y="192"/>
                  <a:pt x="243" y="177"/>
                  <a:pt x="223" y="177"/>
                </a:cubicBezTo>
                <a:cubicBezTo>
                  <a:pt x="208" y="177"/>
                  <a:pt x="199" y="187"/>
                  <a:pt x="195" y="197"/>
                </a:cubicBezTo>
                <a:cubicBezTo>
                  <a:pt x="194" y="200"/>
                  <a:pt x="193" y="205"/>
                  <a:pt x="193" y="210"/>
                </a:cubicBezTo>
                <a:cubicBezTo>
                  <a:pt x="193" y="301"/>
                  <a:pt x="193" y="301"/>
                  <a:pt x="193" y="301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39" y="301"/>
                  <a:pt x="140" y="154"/>
                  <a:pt x="139" y="138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3" y="161"/>
                  <a:pt x="193" y="161"/>
                  <a:pt x="193" y="161"/>
                </a:cubicBezTo>
                <a:cubicBezTo>
                  <a:pt x="201" y="150"/>
                  <a:pt x="213" y="135"/>
                  <a:pt x="242" y="135"/>
                </a:cubicBezTo>
                <a:cubicBezTo>
                  <a:pt x="278" y="135"/>
                  <a:pt x="305" y="158"/>
                  <a:pt x="305" y="208"/>
                </a:cubicBezTo>
                <a:lnTo>
                  <a:pt x="305" y="301"/>
                </a:lnTo>
                <a:close/>
                <a:moveTo>
                  <a:pt x="193" y="162"/>
                </a:moveTo>
                <a:cubicBezTo>
                  <a:pt x="193" y="162"/>
                  <a:pt x="193" y="162"/>
                  <a:pt x="193" y="161"/>
                </a:cubicBezTo>
                <a:cubicBezTo>
                  <a:pt x="193" y="162"/>
                  <a:pt x="193" y="162"/>
                  <a:pt x="193" y="162"/>
                </a:cubicBezTo>
                <a:close/>
              </a:path>
            </a:pathLst>
          </a:cu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îS1iḍe"/>
          <p:cNvSpPr/>
          <p:nvPr/>
        </p:nvSpPr>
        <p:spPr bwMode="auto">
          <a:xfrm>
            <a:off x="6379084" y="5294274"/>
            <a:ext cx="222606" cy="222606"/>
          </a:xfrm>
          <a:custGeom>
            <a:avLst/>
            <a:gdLst>
              <a:gd name="T0" fmla="*/ 345 w 360"/>
              <a:gd name="T1" fmla="*/ 206 h 360"/>
              <a:gd name="T2" fmla="*/ 347 w 360"/>
              <a:gd name="T3" fmla="*/ 180 h 360"/>
              <a:gd name="T4" fmla="*/ 180 w 360"/>
              <a:gd name="T5" fmla="*/ 13 h 360"/>
              <a:gd name="T6" fmla="*/ 154 w 360"/>
              <a:gd name="T7" fmla="*/ 15 h 360"/>
              <a:gd name="T8" fmla="*/ 101 w 360"/>
              <a:gd name="T9" fmla="*/ 0 h 360"/>
              <a:gd name="T10" fmla="*/ 0 w 360"/>
              <a:gd name="T11" fmla="*/ 101 h 360"/>
              <a:gd name="T12" fmla="*/ 15 w 360"/>
              <a:gd name="T13" fmla="*/ 154 h 360"/>
              <a:gd name="T14" fmla="*/ 13 w 360"/>
              <a:gd name="T15" fmla="*/ 180 h 360"/>
              <a:gd name="T16" fmla="*/ 180 w 360"/>
              <a:gd name="T17" fmla="*/ 347 h 360"/>
              <a:gd name="T18" fmla="*/ 206 w 360"/>
              <a:gd name="T19" fmla="*/ 345 h 360"/>
              <a:gd name="T20" fmla="*/ 259 w 360"/>
              <a:gd name="T21" fmla="*/ 360 h 360"/>
              <a:gd name="T22" fmla="*/ 360 w 360"/>
              <a:gd name="T23" fmla="*/ 259 h 360"/>
              <a:gd name="T24" fmla="*/ 345 w 360"/>
              <a:gd name="T25" fmla="*/ 206 h 360"/>
              <a:gd name="T26" fmla="*/ 259 w 360"/>
              <a:gd name="T27" fmla="*/ 256 h 360"/>
              <a:gd name="T28" fmla="*/ 228 w 360"/>
              <a:gd name="T29" fmla="*/ 280 h 360"/>
              <a:gd name="T30" fmla="*/ 180 w 360"/>
              <a:gd name="T31" fmla="*/ 288 h 360"/>
              <a:gd name="T32" fmla="*/ 125 w 360"/>
              <a:gd name="T33" fmla="*/ 277 h 360"/>
              <a:gd name="T34" fmla="*/ 100 w 360"/>
              <a:gd name="T35" fmla="*/ 254 h 360"/>
              <a:gd name="T36" fmla="*/ 90 w 360"/>
              <a:gd name="T37" fmla="*/ 227 h 360"/>
              <a:gd name="T38" fmla="*/ 96 w 360"/>
              <a:gd name="T39" fmla="*/ 213 h 360"/>
              <a:gd name="T40" fmla="*/ 111 w 360"/>
              <a:gd name="T41" fmla="*/ 207 h 360"/>
              <a:gd name="T42" fmla="*/ 124 w 360"/>
              <a:gd name="T43" fmla="*/ 212 h 360"/>
              <a:gd name="T44" fmla="*/ 133 w 360"/>
              <a:gd name="T45" fmla="*/ 225 h 360"/>
              <a:gd name="T46" fmla="*/ 142 w 360"/>
              <a:gd name="T47" fmla="*/ 241 h 360"/>
              <a:gd name="T48" fmla="*/ 155 w 360"/>
              <a:gd name="T49" fmla="*/ 252 h 360"/>
              <a:gd name="T50" fmla="*/ 179 w 360"/>
              <a:gd name="T51" fmla="*/ 256 h 360"/>
              <a:gd name="T52" fmla="*/ 211 w 360"/>
              <a:gd name="T53" fmla="*/ 247 h 360"/>
              <a:gd name="T54" fmla="*/ 224 w 360"/>
              <a:gd name="T55" fmla="*/ 226 h 360"/>
              <a:gd name="T56" fmla="*/ 217 w 360"/>
              <a:gd name="T57" fmla="*/ 210 h 360"/>
              <a:gd name="T58" fmla="*/ 200 w 360"/>
              <a:gd name="T59" fmla="*/ 200 h 360"/>
              <a:gd name="T60" fmla="*/ 171 w 360"/>
              <a:gd name="T61" fmla="*/ 193 h 360"/>
              <a:gd name="T62" fmla="*/ 130 w 360"/>
              <a:gd name="T63" fmla="*/ 181 h 360"/>
              <a:gd name="T64" fmla="*/ 104 w 360"/>
              <a:gd name="T65" fmla="*/ 161 h 360"/>
              <a:gd name="T66" fmla="*/ 94 w 360"/>
              <a:gd name="T67" fmla="*/ 131 h 360"/>
              <a:gd name="T68" fmla="*/ 105 w 360"/>
              <a:gd name="T69" fmla="*/ 100 h 360"/>
              <a:gd name="T70" fmla="*/ 134 w 360"/>
              <a:gd name="T71" fmla="*/ 79 h 360"/>
              <a:gd name="T72" fmla="*/ 179 w 360"/>
              <a:gd name="T73" fmla="*/ 72 h 360"/>
              <a:gd name="T74" fmla="*/ 215 w 360"/>
              <a:gd name="T75" fmla="*/ 77 h 360"/>
              <a:gd name="T76" fmla="*/ 241 w 360"/>
              <a:gd name="T77" fmla="*/ 89 h 360"/>
              <a:gd name="T78" fmla="*/ 255 w 360"/>
              <a:gd name="T79" fmla="*/ 106 h 360"/>
              <a:gd name="T80" fmla="*/ 260 w 360"/>
              <a:gd name="T81" fmla="*/ 123 h 360"/>
              <a:gd name="T82" fmla="*/ 254 w 360"/>
              <a:gd name="T83" fmla="*/ 137 h 360"/>
              <a:gd name="T84" fmla="*/ 239 w 360"/>
              <a:gd name="T85" fmla="*/ 144 h 360"/>
              <a:gd name="T86" fmla="*/ 227 w 360"/>
              <a:gd name="T87" fmla="*/ 140 h 360"/>
              <a:gd name="T88" fmla="*/ 218 w 360"/>
              <a:gd name="T89" fmla="*/ 128 h 360"/>
              <a:gd name="T90" fmla="*/ 203 w 360"/>
              <a:gd name="T91" fmla="*/ 110 h 360"/>
              <a:gd name="T92" fmla="*/ 176 w 360"/>
              <a:gd name="T93" fmla="*/ 103 h 360"/>
              <a:gd name="T94" fmla="*/ 148 w 360"/>
              <a:gd name="T95" fmla="*/ 110 h 360"/>
              <a:gd name="T96" fmla="*/ 138 w 360"/>
              <a:gd name="T97" fmla="*/ 127 h 360"/>
              <a:gd name="T98" fmla="*/ 141 w 360"/>
              <a:gd name="T99" fmla="*/ 137 h 360"/>
              <a:gd name="T100" fmla="*/ 151 w 360"/>
              <a:gd name="T101" fmla="*/ 145 h 360"/>
              <a:gd name="T102" fmla="*/ 164 w 360"/>
              <a:gd name="T103" fmla="*/ 150 h 360"/>
              <a:gd name="T104" fmla="*/ 186 w 360"/>
              <a:gd name="T105" fmla="*/ 155 h 360"/>
              <a:gd name="T106" fmla="*/ 220 w 360"/>
              <a:gd name="T107" fmla="*/ 164 h 360"/>
              <a:gd name="T108" fmla="*/ 247 w 360"/>
              <a:gd name="T109" fmla="*/ 176 h 360"/>
              <a:gd name="T110" fmla="*/ 264 w 360"/>
              <a:gd name="T111" fmla="*/ 195 h 360"/>
              <a:gd name="T112" fmla="*/ 270 w 360"/>
              <a:gd name="T113" fmla="*/ 222 h 360"/>
              <a:gd name="T114" fmla="*/ 259 w 360"/>
              <a:gd name="T115" fmla="*/ 256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0" h="360">
                <a:moveTo>
                  <a:pt x="345" y="206"/>
                </a:moveTo>
                <a:cubicBezTo>
                  <a:pt x="346" y="198"/>
                  <a:pt x="347" y="189"/>
                  <a:pt x="347" y="180"/>
                </a:cubicBezTo>
                <a:cubicBezTo>
                  <a:pt x="347" y="88"/>
                  <a:pt x="272" y="13"/>
                  <a:pt x="180" y="13"/>
                </a:cubicBezTo>
                <a:cubicBezTo>
                  <a:pt x="171" y="13"/>
                  <a:pt x="162" y="14"/>
                  <a:pt x="154" y="15"/>
                </a:cubicBezTo>
                <a:cubicBezTo>
                  <a:pt x="139" y="6"/>
                  <a:pt x="120" y="0"/>
                  <a:pt x="101" y="0"/>
                </a:cubicBezTo>
                <a:cubicBezTo>
                  <a:pt x="45" y="0"/>
                  <a:pt x="0" y="45"/>
                  <a:pt x="0" y="101"/>
                </a:cubicBezTo>
                <a:cubicBezTo>
                  <a:pt x="0" y="120"/>
                  <a:pt x="6" y="139"/>
                  <a:pt x="15" y="154"/>
                </a:cubicBezTo>
                <a:cubicBezTo>
                  <a:pt x="14" y="163"/>
                  <a:pt x="13" y="171"/>
                  <a:pt x="13" y="180"/>
                </a:cubicBezTo>
                <a:cubicBezTo>
                  <a:pt x="13" y="272"/>
                  <a:pt x="88" y="347"/>
                  <a:pt x="180" y="347"/>
                </a:cubicBezTo>
                <a:cubicBezTo>
                  <a:pt x="189" y="347"/>
                  <a:pt x="198" y="346"/>
                  <a:pt x="206" y="345"/>
                </a:cubicBezTo>
                <a:cubicBezTo>
                  <a:pt x="221" y="355"/>
                  <a:pt x="240" y="360"/>
                  <a:pt x="259" y="360"/>
                </a:cubicBezTo>
                <a:cubicBezTo>
                  <a:pt x="315" y="360"/>
                  <a:pt x="360" y="315"/>
                  <a:pt x="360" y="259"/>
                </a:cubicBezTo>
                <a:cubicBezTo>
                  <a:pt x="360" y="240"/>
                  <a:pt x="355" y="222"/>
                  <a:pt x="345" y="206"/>
                </a:cubicBezTo>
                <a:close/>
                <a:moveTo>
                  <a:pt x="259" y="256"/>
                </a:moveTo>
                <a:cubicBezTo>
                  <a:pt x="252" y="266"/>
                  <a:pt x="242" y="274"/>
                  <a:pt x="228" y="280"/>
                </a:cubicBezTo>
                <a:cubicBezTo>
                  <a:pt x="215" y="286"/>
                  <a:pt x="199" y="288"/>
                  <a:pt x="180" y="288"/>
                </a:cubicBezTo>
                <a:cubicBezTo>
                  <a:pt x="158" y="288"/>
                  <a:pt x="139" y="285"/>
                  <a:pt x="125" y="277"/>
                </a:cubicBezTo>
                <a:cubicBezTo>
                  <a:pt x="115" y="271"/>
                  <a:pt x="106" y="264"/>
                  <a:pt x="100" y="254"/>
                </a:cubicBezTo>
                <a:cubicBezTo>
                  <a:pt x="93" y="245"/>
                  <a:pt x="90" y="236"/>
                  <a:pt x="90" y="227"/>
                </a:cubicBezTo>
                <a:cubicBezTo>
                  <a:pt x="90" y="221"/>
                  <a:pt x="92" y="217"/>
                  <a:pt x="96" y="213"/>
                </a:cubicBezTo>
                <a:cubicBezTo>
                  <a:pt x="100" y="209"/>
                  <a:pt x="105" y="207"/>
                  <a:pt x="111" y="207"/>
                </a:cubicBezTo>
                <a:cubicBezTo>
                  <a:pt x="116" y="207"/>
                  <a:pt x="120" y="209"/>
                  <a:pt x="124" y="212"/>
                </a:cubicBezTo>
                <a:cubicBezTo>
                  <a:pt x="127" y="215"/>
                  <a:pt x="130" y="219"/>
                  <a:pt x="133" y="225"/>
                </a:cubicBezTo>
                <a:cubicBezTo>
                  <a:pt x="135" y="231"/>
                  <a:pt x="138" y="237"/>
                  <a:pt x="142" y="241"/>
                </a:cubicBezTo>
                <a:cubicBezTo>
                  <a:pt x="145" y="245"/>
                  <a:pt x="150" y="249"/>
                  <a:pt x="155" y="252"/>
                </a:cubicBezTo>
                <a:cubicBezTo>
                  <a:pt x="161" y="255"/>
                  <a:pt x="169" y="256"/>
                  <a:pt x="179" y="256"/>
                </a:cubicBezTo>
                <a:cubicBezTo>
                  <a:pt x="192" y="256"/>
                  <a:pt x="203" y="253"/>
                  <a:pt x="211" y="247"/>
                </a:cubicBezTo>
                <a:cubicBezTo>
                  <a:pt x="220" y="242"/>
                  <a:pt x="224" y="235"/>
                  <a:pt x="224" y="226"/>
                </a:cubicBezTo>
                <a:cubicBezTo>
                  <a:pt x="224" y="219"/>
                  <a:pt x="221" y="214"/>
                  <a:pt x="217" y="210"/>
                </a:cubicBezTo>
                <a:cubicBezTo>
                  <a:pt x="213" y="206"/>
                  <a:pt x="207" y="203"/>
                  <a:pt x="200" y="200"/>
                </a:cubicBezTo>
                <a:cubicBezTo>
                  <a:pt x="193" y="198"/>
                  <a:pt x="183" y="196"/>
                  <a:pt x="171" y="193"/>
                </a:cubicBezTo>
                <a:cubicBezTo>
                  <a:pt x="155" y="190"/>
                  <a:pt x="141" y="185"/>
                  <a:pt x="130" y="181"/>
                </a:cubicBezTo>
                <a:cubicBezTo>
                  <a:pt x="119" y="176"/>
                  <a:pt x="111" y="170"/>
                  <a:pt x="104" y="161"/>
                </a:cubicBezTo>
                <a:cubicBezTo>
                  <a:pt x="98" y="153"/>
                  <a:pt x="94" y="143"/>
                  <a:pt x="94" y="131"/>
                </a:cubicBezTo>
                <a:cubicBezTo>
                  <a:pt x="94" y="119"/>
                  <a:pt x="98" y="109"/>
                  <a:pt x="105" y="100"/>
                </a:cubicBezTo>
                <a:cubicBezTo>
                  <a:pt x="111" y="91"/>
                  <a:pt x="121" y="84"/>
                  <a:pt x="134" y="79"/>
                </a:cubicBezTo>
                <a:cubicBezTo>
                  <a:pt x="147" y="74"/>
                  <a:pt x="162" y="72"/>
                  <a:pt x="179" y="72"/>
                </a:cubicBezTo>
                <a:cubicBezTo>
                  <a:pt x="193" y="72"/>
                  <a:pt x="205" y="73"/>
                  <a:pt x="215" y="77"/>
                </a:cubicBezTo>
                <a:cubicBezTo>
                  <a:pt x="226" y="80"/>
                  <a:pt x="234" y="84"/>
                  <a:pt x="241" y="89"/>
                </a:cubicBezTo>
                <a:cubicBezTo>
                  <a:pt x="247" y="95"/>
                  <a:pt x="252" y="100"/>
                  <a:pt x="255" y="106"/>
                </a:cubicBezTo>
                <a:cubicBezTo>
                  <a:pt x="259" y="112"/>
                  <a:pt x="260" y="118"/>
                  <a:pt x="260" y="123"/>
                </a:cubicBezTo>
                <a:cubicBezTo>
                  <a:pt x="260" y="129"/>
                  <a:pt x="258" y="133"/>
                  <a:pt x="254" y="137"/>
                </a:cubicBezTo>
                <a:cubicBezTo>
                  <a:pt x="250" y="142"/>
                  <a:pt x="245" y="144"/>
                  <a:pt x="239" y="144"/>
                </a:cubicBezTo>
                <a:cubicBezTo>
                  <a:pt x="234" y="144"/>
                  <a:pt x="230" y="142"/>
                  <a:pt x="227" y="140"/>
                </a:cubicBezTo>
                <a:cubicBezTo>
                  <a:pt x="224" y="137"/>
                  <a:pt x="221" y="133"/>
                  <a:pt x="218" y="128"/>
                </a:cubicBezTo>
                <a:cubicBezTo>
                  <a:pt x="214" y="120"/>
                  <a:pt x="209" y="114"/>
                  <a:pt x="203" y="110"/>
                </a:cubicBezTo>
                <a:cubicBezTo>
                  <a:pt x="198" y="105"/>
                  <a:pt x="189" y="103"/>
                  <a:pt x="176" y="103"/>
                </a:cubicBezTo>
                <a:cubicBezTo>
                  <a:pt x="165" y="103"/>
                  <a:pt x="155" y="106"/>
                  <a:pt x="148" y="110"/>
                </a:cubicBezTo>
                <a:cubicBezTo>
                  <a:pt x="141" y="115"/>
                  <a:pt x="138" y="120"/>
                  <a:pt x="138" y="127"/>
                </a:cubicBezTo>
                <a:cubicBezTo>
                  <a:pt x="138" y="131"/>
                  <a:pt x="139" y="134"/>
                  <a:pt x="141" y="137"/>
                </a:cubicBezTo>
                <a:cubicBezTo>
                  <a:pt x="144" y="140"/>
                  <a:pt x="147" y="143"/>
                  <a:pt x="151" y="145"/>
                </a:cubicBezTo>
                <a:cubicBezTo>
                  <a:pt x="156" y="147"/>
                  <a:pt x="160" y="149"/>
                  <a:pt x="164" y="150"/>
                </a:cubicBezTo>
                <a:cubicBezTo>
                  <a:pt x="169" y="151"/>
                  <a:pt x="176" y="153"/>
                  <a:pt x="186" y="155"/>
                </a:cubicBezTo>
                <a:cubicBezTo>
                  <a:pt x="199" y="158"/>
                  <a:pt x="210" y="161"/>
                  <a:pt x="220" y="164"/>
                </a:cubicBezTo>
                <a:cubicBezTo>
                  <a:pt x="231" y="168"/>
                  <a:pt x="239" y="172"/>
                  <a:pt x="247" y="176"/>
                </a:cubicBezTo>
                <a:cubicBezTo>
                  <a:pt x="254" y="181"/>
                  <a:pt x="260" y="187"/>
                  <a:pt x="264" y="195"/>
                </a:cubicBezTo>
                <a:cubicBezTo>
                  <a:pt x="268" y="202"/>
                  <a:pt x="270" y="211"/>
                  <a:pt x="270" y="222"/>
                </a:cubicBezTo>
                <a:cubicBezTo>
                  <a:pt x="270" y="234"/>
                  <a:pt x="266" y="246"/>
                  <a:pt x="259" y="256"/>
                </a:cubicBezTo>
                <a:close/>
              </a:path>
            </a:pathLst>
          </a:cu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iṡ1ïḑe"/>
          <p:cNvSpPr/>
          <p:nvPr/>
        </p:nvSpPr>
        <p:spPr>
          <a:xfrm>
            <a:off x="5369527" y="2520861"/>
            <a:ext cx="1452946" cy="1452946"/>
          </a:xfrm>
          <a:prstGeom prst="ellipse">
            <a:avLst/>
          </a:prstGeom>
          <a:blipFill>
            <a:blip r:embed="rId2"/>
            <a:stretch>
              <a:fillRect l="-25278" r="-24839"/>
            </a:stretch>
          </a:blipFill>
          <a:ln w="57150" cap="flat" cmpd="sng" algn="ctr">
            <a:solidFill>
              <a:schemeClr val="bg1">
                <a:lumMod val="95000"/>
                <a:alpha val="7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6" name="íş1ïḑè"/>
          <p:cNvSpPr/>
          <p:nvPr/>
        </p:nvSpPr>
        <p:spPr bwMode="auto">
          <a:xfrm>
            <a:off x="9098081" y="5294404"/>
            <a:ext cx="222606" cy="222347"/>
          </a:xfrm>
          <a:custGeom>
            <a:avLst/>
            <a:gdLst>
              <a:gd name="T0" fmla="*/ 360 w 360"/>
              <a:gd name="T1" fmla="*/ 60 h 360"/>
              <a:gd name="T2" fmla="*/ 300 w 360"/>
              <a:gd name="T3" fmla="*/ 0 h 360"/>
              <a:gd name="T4" fmla="*/ 60 w 360"/>
              <a:gd name="T5" fmla="*/ 0 h 360"/>
              <a:gd name="T6" fmla="*/ 0 w 360"/>
              <a:gd name="T7" fmla="*/ 60 h 360"/>
              <a:gd name="T8" fmla="*/ 0 w 360"/>
              <a:gd name="T9" fmla="*/ 300 h 360"/>
              <a:gd name="T10" fmla="*/ 60 w 360"/>
              <a:gd name="T11" fmla="*/ 360 h 360"/>
              <a:gd name="T12" fmla="*/ 180 w 360"/>
              <a:gd name="T13" fmla="*/ 360 h 360"/>
              <a:gd name="T14" fmla="*/ 180 w 360"/>
              <a:gd name="T15" fmla="*/ 224 h 360"/>
              <a:gd name="T16" fmla="*/ 136 w 360"/>
              <a:gd name="T17" fmla="*/ 224 h 360"/>
              <a:gd name="T18" fmla="*/ 136 w 360"/>
              <a:gd name="T19" fmla="*/ 164 h 360"/>
              <a:gd name="T20" fmla="*/ 180 w 360"/>
              <a:gd name="T21" fmla="*/ 164 h 360"/>
              <a:gd name="T22" fmla="*/ 180 w 360"/>
              <a:gd name="T23" fmla="*/ 141 h 360"/>
              <a:gd name="T24" fmla="*/ 248 w 360"/>
              <a:gd name="T25" fmla="*/ 64 h 360"/>
              <a:gd name="T26" fmla="*/ 296 w 360"/>
              <a:gd name="T27" fmla="*/ 64 h 360"/>
              <a:gd name="T28" fmla="*/ 296 w 360"/>
              <a:gd name="T29" fmla="*/ 124 h 360"/>
              <a:gd name="T30" fmla="*/ 248 w 360"/>
              <a:gd name="T31" fmla="*/ 124 h 360"/>
              <a:gd name="T32" fmla="*/ 236 w 360"/>
              <a:gd name="T33" fmla="*/ 140 h 360"/>
              <a:gd name="T34" fmla="*/ 236 w 360"/>
              <a:gd name="T35" fmla="*/ 164 h 360"/>
              <a:gd name="T36" fmla="*/ 296 w 360"/>
              <a:gd name="T37" fmla="*/ 164 h 360"/>
              <a:gd name="T38" fmla="*/ 296 w 360"/>
              <a:gd name="T39" fmla="*/ 224 h 360"/>
              <a:gd name="T40" fmla="*/ 236 w 360"/>
              <a:gd name="T41" fmla="*/ 224 h 360"/>
              <a:gd name="T42" fmla="*/ 236 w 360"/>
              <a:gd name="T43" fmla="*/ 360 h 360"/>
              <a:gd name="T44" fmla="*/ 300 w 360"/>
              <a:gd name="T45" fmla="*/ 360 h 360"/>
              <a:gd name="T46" fmla="*/ 360 w 360"/>
              <a:gd name="T47" fmla="*/ 300 h 360"/>
              <a:gd name="T48" fmla="*/ 360 w 360"/>
              <a:gd name="T49" fmla="*/ 60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360" h="360">
                <a:moveTo>
                  <a:pt x="360" y="60"/>
                </a:moveTo>
                <a:cubicBezTo>
                  <a:pt x="360" y="29"/>
                  <a:pt x="332" y="0"/>
                  <a:pt x="300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28" y="0"/>
                  <a:pt x="0" y="29"/>
                  <a:pt x="0" y="60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332"/>
                  <a:pt x="28" y="360"/>
                  <a:pt x="60" y="360"/>
                </a:cubicBezTo>
                <a:cubicBezTo>
                  <a:pt x="180" y="360"/>
                  <a:pt x="180" y="360"/>
                  <a:pt x="180" y="360"/>
                </a:cubicBezTo>
                <a:cubicBezTo>
                  <a:pt x="180" y="224"/>
                  <a:pt x="180" y="224"/>
                  <a:pt x="180" y="224"/>
                </a:cubicBezTo>
                <a:cubicBezTo>
                  <a:pt x="136" y="224"/>
                  <a:pt x="136" y="224"/>
                  <a:pt x="136" y="224"/>
                </a:cubicBezTo>
                <a:cubicBezTo>
                  <a:pt x="136" y="164"/>
                  <a:pt x="136" y="164"/>
                  <a:pt x="136" y="164"/>
                </a:cubicBezTo>
                <a:cubicBezTo>
                  <a:pt x="180" y="164"/>
                  <a:pt x="180" y="164"/>
                  <a:pt x="180" y="164"/>
                </a:cubicBezTo>
                <a:cubicBezTo>
                  <a:pt x="180" y="141"/>
                  <a:pt x="180" y="141"/>
                  <a:pt x="180" y="141"/>
                </a:cubicBezTo>
                <a:cubicBezTo>
                  <a:pt x="180" y="100"/>
                  <a:pt x="210" y="64"/>
                  <a:pt x="248" y="64"/>
                </a:cubicBezTo>
                <a:cubicBezTo>
                  <a:pt x="296" y="64"/>
                  <a:pt x="296" y="64"/>
                  <a:pt x="296" y="64"/>
                </a:cubicBezTo>
                <a:cubicBezTo>
                  <a:pt x="296" y="124"/>
                  <a:pt x="296" y="124"/>
                  <a:pt x="296" y="124"/>
                </a:cubicBezTo>
                <a:cubicBezTo>
                  <a:pt x="248" y="124"/>
                  <a:pt x="248" y="124"/>
                  <a:pt x="248" y="124"/>
                </a:cubicBezTo>
                <a:cubicBezTo>
                  <a:pt x="242" y="124"/>
                  <a:pt x="236" y="131"/>
                  <a:pt x="236" y="140"/>
                </a:cubicBezTo>
                <a:cubicBezTo>
                  <a:pt x="236" y="164"/>
                  <a:pt x="236" y="164"/>
                  <a:pt x="236" y="164"/>
                </a:cubicBezTo>
                <a:cubicBezTo>
                  <a:pt x="296" y="164"/>
                  <a:pt x="296" y="164"/>
                  <a:pt x="296" y="164"/>
                </a:cubicBezTo>
                <a:cubicBezTo>
                  <a:pt x="296" y="224"/>
                  <a:pt x="296" y="224"/>
                  <a:pt x="296" y="224"/>
                </a:cubicBezTo>
                <a:cubicBezTo>
                  <a:pt x="236" y="224"/>
                  <a:pt x="236" y="224"/>
                  <a:pt x="236" y="224"/>
                </a:cubicBezTo>
                <a:cubicBezTo>
                  <a:pt x="236" y="360"/>
                  <a:pt x="236" y="360"/>
                  <a:pt x="236" y="360"/>
                </a:cubicBezTo>
                <a:cubicBezTo>
                  <a:pt x="300" y="360"/>
                  <a:pt x="300" y="360"/>
                  <a:pt x="300" y="360"/>
                </a:cubicBezTo>
                <a:cubicBezTo>
                  <a:pt x="332" y="360"/>
                  <a:pt x="360" y="332"/>
                  <a:pt x="360" y="300"/>
                </a:cubicBezTo>
                <a:lnTo>
                  <a:pt x="360" y="60"/>
                </a:lnTo>
                <a:close/>
              </a:path>
            </a:pathLst>
          </a:custGeom>
          <a:solidFill>
            <a:srgbClr val="6F2923"/>
          </a:solidFill>
          <a:ln>
            <a:noFill/>
          </a:ln>
        </p:spPr>
        <p:txBody>
          <a:bodyPr wrap="square" lIns="91440" tIns="45720" rIns="91440" bIns="45720" anchor="ctr">
            <a:normAutofit fontScale="5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7" name="îślïḍé"/>
          <p:cNvSpPr/>
          <p:nvPr/>
        </p:nvSpPr>
        <p:spPr bwMode="auto">
          <a:xfrm>
            <a:off x="9886858" y="5294274"/>
            <a:ext cx="222606" cy="222606"/>
          </a:xfrm>
          <a:custGeom>
            <a:avLst/>
            <a:gdLst>
              <a:gd name="T0" fmla="*/ 333 w 360"/>
              <a:gd name="T1" fmla="*/ 0 h 360"/>
              <a:gd name="T2" fmla="*/ 26 w 360"/>
              <a:gd name="T3" fmla="*/ 0 h 360"/>
              <a:gd name="T4" fmla="*/ 0 w 360"/>
              <a:gd name="T5" fmla="*/ 25 h 360"/>
              <a:gd name="T6" fmla="*/ 0 w 360"/>
              <a:gd name="T7" fmla="*/ 334 h 360"/>
              <a:gd name="T8" fmla="*/ 26 w 360"/>
              <a:gd name="T9" fmla="*/ 360 h 360"/>
              <a:gd name="T10" fmla="*/ 333 w 360"/>
              <a:gd name="T11" fmla="*/ 360 h 360"/>
              <a:gd name="T12" fmla="*/ 360 w 360"/>
              <a:gd name="T13" fmla="*/ 334 h 360"/>
              <a:gd name="T14" fmla="*/ 360 w 360"/>
              <a:gd name="T15" fmla="*/ 25 h 360"/>
              <a:gd name="T16" fmla="*/ 333 w 360"/>
              <a:gd name="T17" fmla="*/ 0 h 360"/>
              <a:gd name="T18" fmla="*/ 109 w 360"/>
              <a:gd name="T19" fmla="*/ 301 h 360"/>
              <a:gd name="T20" fmla="*/ 54 w 360"/>
              <a:gd name="T21" fmla="*/ 301 h 360"/>
              <a:gd name="T22" fmla="*/ 54 w 360"/>
              <a:gd name="T23" fmla="*/ 138 h 360"/>
              <a:gd name="T24" fmla="*/ 109 w 360"/>
              <a:gd name="T25" fmla="*/ 138 h 360"/>
              <a:gd name="T26" fmla="*/ 109 w 360"/>
              <a:gd name="T27" fmla="*/ 301 h 360"/>
              <a:gd name="T28" fmla="*/ 82 w 360"/>
              <a:gd name="T29" fmla="*/ 116 h 360"/>
              <a:gd name="T30" fmla="*/ 81 w 360"/>
              <a:gd name="T31" fmla="*/ 116 h 360"/>
              <a:gd name="T32" fmla="*/ 51 w 360"/>
              <a:gd name="T33" fmla="*/ 88 h 360"/>
              <a:gd name="T34" fmla="*/ 82 w 360"/>
              <a:gd name="T35" fmla="*/ 60 h 360"/>
              <a:gd name="T36" fmla="*/ 112 w 360"/>
              <a:gd name="T37" fmla="*/ 88 h 360"/>
              <a:gd name="T38" fmla="*/ 82 w 360"/>
              <a:gd name="T39" fmla="*/ 116 h 360"/>
              <a:gd name="T40" fmla="*/ 305 w 360"/>
              <a:gd name="T41" fmla="*/ 301 h 360"/>
              <a:gd name="T42" fmla="*/ 251 w 360"/>
              <a:gd name="T43" fmla="*/ 301 h 360"/>
              <a:gd name="T44" fmla="*/ 251 w 360"/>
              <a:gd name="T45" fmla="*/ 214 h 360"/>
              <a:gd name="T46" fmla="*/ 223 w 360"/>
              <a:gd name="T47" fmla="*/ 177 h 360"/>
              <a:gd name="T48" fmla="*/ 195 w 360"/>
              <a:gd name="T49" fmla="*/ 197 h 360"/>
              <a:gd name="T50" fmla="*/ 193 w 360"/>
              <a:gd name="T51" fmla="*/ 210 h 360"/>
              <a:gd name="T52" fmla="*/ 193 w 360"/>
              <a:gd name="T53" fmla="*/ 301 h 360"/>
              <a:gd name="T54" fmla="*/ 139 w 360"/>
              <a:gd name="T55" fmla="*/ 301 h 360"/>
              <a:gd name="T56" fmla="*/ 139 w 360"/>
              <a:gd name="T57" fmla="*/ 138 h 360"/>
              <a:gd name="T58" fmla="*/ 193 w 360"/>
              <a:gd name="T59" fmla="*/ 138 h 360"/>
              <a:gd name="T60" fmla="*/ 193 w 360"/>
              <a:gd name="T61" fmla="*/ 161 h 360"/>
              <a:gd name="T62" fmla="*/ 242 w 360"/>
              <a:gd name="T63" fmla="*/ 135 h 360"/>
              <a:gd name="T64" fmla="*/ 305 w 360"/>
              <a:gd name="T65" fmla="*/ 208 h 360"/>
              <a:gd name="T66" fmla="*/ 305 w 360"/>
              <a:gd name="T67" fmla="*/ 301 h 360"/>
              <a:gd name="T68" fmla="*/ 193 w 360"/>
              <a:gd name="T69" fmla="*/ 162 h 360"/>
              <a:gd name="T70" fmla="*/ 193 w 360"/>
              <a:gd name="T71" fmla="*/ 161 h 360"/>
              <a:gd name="T72" fmla="*/ 193 w 360"/>
              <a:gd name="T73" fmla="*/ 162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60" h="360">
                <a:moveTo>
                  <a:pt x="333" y="0"/>
                </a:moveTo>
                <a:cubicBezTo>
                  <a:pt x="26" y="0"/>
                  <a:pt x="26" y="0"/>
                  <a:pt x="26" y="0"/>
                </a:cubicBezTo>
                <a:cubicBezTo>
                  <a:pt x="12" y="0"/>
                  <a:pt x="0" y="11"/>
                  <a:pt x="0" y="25"/>
                </a:cubicBezTo>
                <a:cubicBezTo>
                  <a:pt x="0" y="334"/>
                  <a:pt x="0" y="334"/>
                  <a:pt x="0" y="334"/>
                </a:cubicBezTo>
                <a:cubicBezTo>
                  <a:pt x="0" y="348"/>
                  <a:pt x="12" y="360"/>
                  <a:pt x="26" y="360"/>
                </a:cubicBezTo>
                <a:cubicBezTo>
                  <a:pt x="333" y="360"/>
                  <a:pt x="333" y="360"/>
                  <a:pt x="333" y="360"/>
                </a:cubicBezTo>
                <a:cubicBezTo>
                  <a:pt x="348" y="360"/>
                  <a:pt x="360" y="348"/>
                  <a:pt x="360" y="334"/>
                </a:cubicBezTo>
                <a:cubicBezTo>
                  <a:pt x="360" y="25"/>
                  <a:pt x="360" y="25"/>
                  <a:pt x="360" y="25"/>
                </a:cubicBezTo>
                <a:cubicBezTo>
                  <a:pt x="360" y="11"/>
                  <a:pt x="348" y="0"/>
                  <a:pt x="333" y="0"/>
                </a:cubicBezTo>
                <a:close/>
                <a:moveTo>
                  <a:pt x="109" y="301"/>
                </a:moveTo>
                <a:cubicBezTo>
                  <a:pt x="54" y="301"/>
                  <a:pt x="54" y="301"/>
                  <a:pt x="54" y="301"/>
                </a:cubicBezTo>
                <a:cubicBezTo>
                  <a:pt x="54" y="138"/>
                  <a:pt x="54" y="138"/>
                  <a:pt x="54" y="138"/>
                </a:cubicBezTo>
                <a:cubicBezTo>
                  <a:pt x="109" y="138"/>
                  <a:pt x="109" y="138"/>
                  <a:pt x="109" y="138"/>
                </a:cubicBezTo>
                <a:lnTo>
                  <a:pt x="109" y="301"/>
                </a:lnTo>
                <a:close/>
                <a:moveTo>
                  <a:pt x="82" y="116"/>
                </a:moveTo>
                <a:cubicBezTo>
                  <a:pt x="81" y="116"/>
                  <a:pt x="81" y="116"/>
                  <a:pt x="81" y="116"/>
                </a:cubicBezTo>
                <a:cubicBezTo>
                  <a:pt x="63" y="116"/>
                  <a:pt x="51" y="104"/>
                  <a:pt x="51" y="88"/>
                </a:cubicBezTo>
                <a:cubicBezTo>
                  <a:pt x="51" y="72"/>
                  <a:pt x="63" y="60"/>
                  <a:pt x="82" y="60"/>
                </a:cubicBezTo>
                <a:cubicBezTo>
                  <a:pt x="101" y="60"/>
                  <a:pt x="112" y="72"/>
                  <a:pt x="112" y="88"/>
                </a:cubicBezTo>
                <a:cubicBezTo>
                  <a:pt x="112" y="104"/>
                  <a:pt x="101" y="116"/>
                  <a:pt x="82" y="116"/>
                </a:cubicBezTo>
                <a:close/>
                <a:moveTo>
                  <a:pt x="305" y="301"/>
                </a:moveTo>
                <a:cubicBezTo>
                  <a:pt x="251" y="301"/>
                  <a:pt x="251" y="301"/>
                  <a:pt x="251" y="301"/>
                </a:cubicBezTo>
                <a:cubicBezTo>
                  <a:pt x="251" y="214"/>
                  <a:pt x="251" y="214"/>
                  <a:pt x="251" y="214"/>
                </a:cubicBezTo>
                <a:cubicBezTo>
                  <a:pt x="251" y="192"/>
                  <a:pt x="243" y="177"/>
                  <a:pt x="223" y="177"/>
                </a:cubicBezTo>
                <a:cubicBezTo>
                  <a:pt x="208" y="177"/>
                  <a:pt x="199" y="187"/>
                  <a:pt x="195" y="197"/>
                </a:cubicBezTo>
                <a:cubicBezTo>
                  <a:pt x="194" y="200"/>
                  <a:pt x="193" y="205"/>
                  <a:pt x="193" y="210"/>
                </a:cubicBezTo>
                <a:cubicBezTo>
                  <a:pt x="193" y="301"/>
                  <a:pt x="193" y="301"/>
                  <a:pt x="193" y="301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39" y="301"/>
                  <a:pt x="140" y="154"/>
                  <a:pt x="139" y="138"/>
                </a:cubicBezTo>
                <a:cubicBezTo>
                  <a:pt x="193" y="138"/>
                  <a:pt x="193" y="138"/>
                  <a:pt x="193" y="138"/>
                </a:cubicBezTo>
                <a:cubicBezTo>
                  <a:pt x="193" y="161"/>
                  <a:pt x="193" y="161"/>
                  <a:pt x="193" y="161"/>
                </a:cubicBezTo>
                <a:cubicBezTo>
                  <a:pt x="201" y="150"/>
                  <a:pt x="213" y="135"/>
                  <a:pt x="242" y="135"/>
                </a:cubicBezTo>
                <a:cubicBezTo>
                  <a:pt x="278" y="135"/>
                  <a:pt x="305" y="158"/>
                  <a:pt x="305" y="208"/>
                </a:cubicBezTo>
                <a:lnTo>
                  <a:pt x="305" y="301"/>
                </a:lnTo>
                <a:close/>
                <a:moveTo>
                  <a:pt x="193" y="162"/>
                </a:moveTo>
                <a:cubicBezTo>
                  <a:pt x="193" y="162"/>
                  <a:pt x="193" y="162"/>
                  <a:pt x="193" y="161"/>
                </a:cubicBezTo>
                <a:cubicBezTo>
                  <a:pt x="193" y="162"/>
                  <a:pt x="193" y="162"/>
                  <a:pt x="193" y="162"/>
                </a:cubicBezTo>
                <a:close/>
              </a:path>
            </a:pathLst>
          </a:custGeom>
          <a:solidFill>
            <a:srgbClr val="6F2923"/>
          </a:solidFill>
          <a:ln>
            <a:noFill/>
          </a:ln>
        </p:spPr>
        <p:txBody>
          <a:bodyPr wrap="square" lIns="91440" tIns="45720" rIns="91440" bIns="45720" anchor="ctr">
            <a:normAutofit fontScale="5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îṧḻíḓé"/>
          <p:cNvSpPr/>
          <p:nvPr/>
        </p:nvSpPr>
        <p:spPr bwMode="auto">
          <a:xfrm>
            <a:off x="9492601" y="5294274"/>
            <a:ext cx="222347" cy="222606"/>
          </a:xfrm>
          <a:custGeom>
            <a:avLst/>
            <a:gdLst>
              <a:gd name="T0" fmla="*/ 345 w 360"/>
              <a:gd name="T1" fmla="*/ 206 h 360"/>
              <a:gd name="T2" fmla="*/ 347 w 360"/>
              <a:gd name="T3" fmla="*/ 180 h 360"/>
              <a:gd name="T4" fmla="*/ 180 w 360"/>
              <a:gd name="T5" fmla="*/ 13 h 360"/>
              <a:gd name="T6" fmla="*/ 154 w 360"/>
              <a:gd name="T7" fmla="*/ 15 h 360"/>
              <a:gd name="T8" fmla="*/ 101 w 360"/>
              <a:gd name="T9" fmla="*/ 0 h 360"/>
              <a:gd name="T10" fmla="*/ 0 w 360"/>
              <a:gd name="T11" fmla="*/ 101 h 360"/>
              <a:gd name="T12" fmla="*/ 15 w 360"/>
              <a:gd name="T13" fmla="*/ 154 h 360"/>
              <a:gd name="T14" fmla="*/ 13 w 360"/>
              <a:gd name="T15" fmla="*/ 180 h 360"/>
              <a:gd name="T16" fmla="*/ 180 w 360"/>
              <a:gd name="T17" fmla="*/ 347 h 360"/>
              <a:gd name="T18" fmla="*/ 206 w 360"/>
              <a:gd name="T19" fmla="*/ 345 h 360"/>
              <a:gd name="T20" fmla="*/ 259 w 360"/>
              <a:gd name="T21" fmla="*/ 360 h 360"/>
              <a:gd name="T22" fmla="*/ 360 w 360"/>
              <a:gd name="T23" fmla="*/ 259 h 360"/>
              <a:gd name="T24" fmla="*/ 345 w 360"/>
              <a:gd name="T25" fmla="*/ 206 h 360"/>
              <a:gd name="T26" fmla="*/ 259 w 360"/>
              <a:gd name="T27" fmla="*/ 256 h 360"/>
              <a:gd name="T28" fmla="*/ 228 w 360"/>
              <a:gd name="T29" fmla="*/ 280 h 360"/>
              <a:gd name="T30" fmla="*/ 180 w 360"/>
              <a:gd name="T31" fmla="*/ 288 h 360"/>
              <a:gd name="T32" fmla="*/ 125 w 360"/>
              <a:gd name="T33" fmla="*/ 277 h 360"/>
              <a:gd name="T34" fmla="*/ 100 w 360"/>
              <a:gd name="T35" fmla="*/ 254 h 360"/>
              <a:gd name="T36" fmla="*/ 90 w 360"/>
              <a:gd name="T37" fmla="*/ 227 h 360"/>
              <a:gd name="T38" fmla="*/ 96 w 360"/>
              <a:gd name="T39" fmla="*/ 213 h 360"/>
              <a:gd name="T40" fmla="*/ 111 w 360"/>
              <a:gd name="T41" fmla="*/ 207 h 360"/>
              <a:gd name="T42" fmla="*/ 124 w 360"/>
              <a:gd name="T43" fmla="*/ 212 h 360"/>
              <a:gd name="T44" fmla="*/ 133 w 360"/>
              <a:gd name="T45" fmla="*/ 225 h 360"/>
              <a:gd name="T46" fmla="*/ 142 w 360"/>
              <a:gd name="T47" fmla="*/ 241 h 360"/>
              <a:gd name="T48" fmla="*/ 155 w 360"/>
              <a:gd name="T49" fmla="*/ 252 h 360"/>
              <a:gd name="T50" fmla="*/ 179 w 360"/>
              <a:gd name="T51" fmla="*/ 256 h 360"/>
              <a:gd name="T52" fmla="*/ 211 w 360"/>
              <a:gd name="T53" fmla="*/ 247 h 360"/>
              <a:gd name="T54" fmla="*/ 224 w 360"/>
              <a:gd name="T55" fmla="*/ 226 h 360"/>
              <a:gd name="T56" fmla="*/ 217 w 360"/>
              <a:gd name="T57" fmla="*/ 210 h 360"/>
              <a:gd name="T58" fmla="*/ 200 w 360"/>
              <a:gd name="T59" fmla="*/ 200 h 360"/>
              <a:gd name="T60" fmla="*/ 171 w 360"/>
              <a:gd name="T61" fmla="*/ 193 h 360"/>
              <a:gd name="T62" fmla="*/ 130 w 360"/>
              <a:gd name="T63" fmla="*/ 181 h 360"/>
              <a:gd name="T64" fmla="*/ 104 w 360"/>
              <a:gd name="T65" fmla="*/ 161 h 360"/>
              <a:gd name="T66" fmla="*/ 94 w 360"/>
              <a:gd name="T67" fmla="*/ 131 h 360"/>
              <a:gd name="T68" fmla="*/ 105 w 360"/>
              <a:gd name="T69" fmla="*/ 100 h 360"/>
              <a:gd name="T70" fmla="*/ 134 w 360"/>
              <a:gd name="T71" fmla="*/ 79 h 360"/>
              <a:gd name="T72" fmla="*/ 179 w 360"/>
              <a:gd name="T73" fmla="*/ 72 h 360"/>
              <a:gd name="T74" fmla="*/ 215 w 360"/>
              <a:gd name="T75" fmla="*/ 77 h 360"/>
              <a:gd name="T76" fmla="*/ 241 w 360"/>
              <a:gd name="T77" fmla="*/ 89 h 360"/>
              <a:gd name="T78" fmla="*/ 255 w 360"/>
              <a:gd name="T79" fmla="*/ 106 h 360"/>
              <a:gd name="T80" fmla="*/ 260 w 360"/>
              <a:gd name="T81" fmla="*/ 123 h 360"/>
              <a:gd name="T82" fmla="*/ 254 w 360"/>
              <a:gd name="T83" fmla="*/ 137 h 360"/>
              <a:gd name="T84" fmla="*/ 239 w 360"/>
              <a:gd name="T85" fmla="*/ 144 h 360"/>
              <a:gd name="T86" fmla="*/ 227 w 360"/>
              <a:gd name="T87" fmla="*/ 140 h 360"/>
              <a:gd name="T88" fmla="*/ 218 w 360"/>
              <a:gd name="T89" fmla="*/ 128 h 360"/>
              <a:gd name="T90" fmla="*/ 203 w 360"/>
              <a:gd name="T91" fmla="*/ 110 h 360"/>
              <a:gd name="T92" fmla="*/ 176 w 360"/>
              <a:gd name="T93" fmla="*/ 103 h 360"/>
              <a:gd name="T94" fmla="*/ 148 w 360"/>
              <a:gd name="T95" fmla="*/ 110 h 360"/>
              <a:gd name="T96" fmla="*/ 138 w 360"/>
              <a:gd name="T97" fmla="*/ 127 h 360"/>
              <a:gd name="T98" fmla="*/ 141 w 360"/>
              <a:gd name="T99" fmla="*/ 137 h 360"/>
              <a:gd name="T100" fmla="*/ 151 w 360"/>
              <a:gd name="T101" fmla="*/ 145 h 360"/>
              <a:gd name="T102" fmla="*/ 164 w 360"/>
              <a:gd name="T103" fmla="*/ 150 h 360"/>
              <a:gd name="T104" fmla="*/ 186 w 360"/>
              <a:gd name="T105" fmla="*/ 155 h 360"/>
              <a:gd name="T106" fmla="*/ 220 w 360"/>
              <a:gd name="T107" fmla="*/ 164 h 360"/>
              <a:gd name="T108" fmla="*/ 247 w 360"/>
              <a:gd name="T109" fmla="*/ 176 h 360"/>
              <a:gd name="T110" fmla="*/ 264 w 360"/>
              <a:gd name="T111" fmla="*/ 195 h 360"/>
              <a:gd name="T112" fmla="*/ 270 w 360"/>
              <a:gd name="T113" fmla="*/ 222 h 360"/>
              <a:gd name="T114" fmla="*/ 259 w 360"/>
              <a:gd name="T115" fmla="*/ 256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60" h="360">
                <a:moveTo>
                  <a:pt x="345" y="206"/>
                </a:moveTo>
                <a:cubicBezTo>
                  <a:pt x="346" y="198"/>
                  <a:pt x="347" y="189"/>
                  <a:pt x="347" y="180"/>
                </a:cubicBezTo>
                <a:cubicBezTo>
                  <a:pt x="347" y="88"/>
                  <a:pt x="272" y="13"/>
                  <a:pt x="180" y="13"/>
                </a:cubicBezTo>
                <a:cubicBezTo>
                  <a:pt x="171" y="13"/>
                  <a:pt x="162" y="14"/>
                  <a:pt x="154" y="15"/>
                </a:cubicBezTo>
                <a:cubicBezTo>
                  <a:pt x="139" y="6"/>
                  <a:pt x="120" y="0"/>
                  <a:pt x="101" y="0"/>
                </a:cubicBezTo>
                <a:cubicBezTo>
                  <a:pt x="45" y="0"/>
                  <a:pt x="0" y="45"/>
                  <a:pt x="0" y="101"/>
                </a:cubicBezTo>
                <a:cubicBezTo>
                  <a:pt x="0" y="120"/>
                  <a:pt x="6" y="139"/>
                  <a:pt x="15" y="154"/>
                </a:cubicBezTo>
                <a:cubicBezTo>
                  <a:pt x="14" y="163"/>
                  <a:pt x="13" y="171"/>
                  <a:pt x="13" y="180"/>
                </a:cubicBezTo>
                <a:cubicBezTo>
                  <a:pt x="13" y="272"/>
                  <a:pt x="88" y="347"/>
                  <a:pt x="180" y="347"/>
                </a:cubicBezTo>
                <a:cubicBezTo>
                  <a:pt x="189" y="347"/>
                  <a:pt x="198" y="346"/>
                  <a:pt x="206" y="345"/>
                </a:cubicBezTo>
                <a:cubicBezTo>
                  <a:pt x="221" y="355"/>
                  <a:pt x="240" y="360"/>
                  <a:pt x="259" y="360"/>
                </a:cubicBezTo>
                <a:cubicBezTo>
                  <a:pt x="315" y="360"/>
                  <a:pt x="360" y="315"/>
                  <a:pt x="360" y="259"/>
                </a:cubicBezTo>
                <a:cubicBezTo>
                  <a:pt x="360" y="240"/>
                  <a:pt x="355" y="222"/>
                  <a:pt x="345" y="206"/>
                </a:cubicBezTo>
                <a:close/>
                <a:moveTo>
                  <a:pt x="259" y="256"/>
                </a:moveTo>
                <a:cubicBezTo>
                  <a:pt x="252" y="266"/>
                  <a:pt x="242" y="274"/>
                  <a:pt x="228" y="280"/>
                </a:cubicBezTo>
                <a:cubicBezTo>
                  <a:pt x="215" y="286"/>
                  <a:pt x="199" y="288"/>
                  <a:pt x="180" y="288"/>
                </a:cubicBezTo>
                <a:cubicBezTo>
                  <a:pt x="158" y="288"/>
                  <a:pt x="139" y="285"/>
                  <a:pt x="125" y="277"/>
                </a:cubicBezTo>
                <a:cubicBezTo>
                  <a:pt x="115" y="271"/>
                  <a:pt x="106" y="264"/>
                  <a:pt x="100" y="254"/>
                </a:cubicBezTo>
                <a:cubicBezTo>
                  <a:pt x="93" y="245"/>
                  <a:pt x="90" y="236"/>
                  <a:pt x="90" y="227"/>
                </a:cubicBezTo>
                <a:cubicBezTo>
                  <a:pt x="90" y="221"/>
                  <a:pt x="92" y="217"/>
                  <a:pt x="96" y="213"/>
                </a:cubicBezTo>
                <a:cubicBezTo>
                  <a:pt x="100" y="209"/>
                  <a:pt x="105" y="207"/>
                  <a:pt x="111" y="207"/>
                </a:cubicBezTo>
                <a:cubicBezTo>
                  <a:pt x="116" y="207"/>
                  <a:pt x="120" y="209"/>
                  <a:pt x="124" y="212"/>
                </a:cubicBezTo>
                <a:cubicBezTo>
                  <a:pt x="127" y="215"/>
                  <a:pt x="130" y="219"/>
                  <a:pt x="133" y="225"/>
                </a:cubicBezTo>
                <a:cubicBezTo>
                  <a:pt x="135" y="231"/>
                  <a:pt x="138" y="237"/>
                  <a:pt x="142" y="241"/>
                </a:cubicBezTo>
                <a:cubicBezTo>
                  <a:pt x="145" y="245"/>
                  <a:pt x="150" y="249"/>
                  <a:pt x="155" y="252"/>
                </a:cubicBezTo>
                <a:cubicBezTo>
                  <a:pt x="161" y="255"/>
                  <a:pt x="169" y="256"/>
                  <a:pt x="179" y="256"/>
                </a:cubicBezTo>
                <a:cubicBezTo>
                  <a:pt x="192" y="256"/>
                  <a:pt x="203" y="253"/>
                  <a:pt x="211" y="247"/>
                </a:cubicBezTo>
                <a:cubicBezTo>
                  <a:pt x="220" y="242"/>
                  <a:pt x="224" y="235"/>
                  <a:pt x="224" y="226"/>
                </a:cubicBezTo>
                <a:cubicBezTo>
                  <a:pt x="224" y="219"/>
                  <a:pt x="221" y="214"/>
                  <a:pt x="217" y="210"/>
                </a:cubicBezTo>
                <a:cubicBezTo>
                  <a:pt x="213" y="206"/>
                  <a:pt x="207" y="203"/>
                  <a:pt x="200" y="200"/>
                </a:cubicBezTo>
                <a:cubicBezTo>
                  <a:pt x="193" y="198"/>
                  <a:pt x="183" y="196"/>
                  <a:pt x="171" y="193"/>
                </a:cubicBezTo>
                <a:cubicBezTo>
                  <a:pt x="155" y="190"/>
                  <a:pt x="141" y="185"/>
                  <a:pt x="130" y="181"/>
                </a:cubicBezTo>
                <a:cubicBezTo>
                  <a:pt x="119" y="176"/>
                  <a:pt x="111" y="170"/>
                  <a:pt x="104" y="161"/>
                </a:cubicBezTo>
                <a:cubicBezTo>
                  <a:pt x="98" y="153"/>
                  <a:pt x="94" y="143"/>
                  <a:pt x="94" y="131"/>
                </a:cubicBezTo>
                <a:cubicBezTo>
                  <a:pt x="94" y="119"/>
                  <a:pt x="98" y="109"/>
                  <a:pt x="105" y="100"/>
                </a:cubicBezTo>
                <a:cubicBezTo>
                  <a:pt x="111" y="91"/>
                  <a:pt x="121" y="84"/>
                  <a:pt x="134" y="79"/>
                </a:cubicBezTo>
                <a:cubicBezTo>
                  <a:pt x="147" y="74"/>
                  <a:pt x="162" y="72"/>
                  <a:pt x="179" y="72"/>
                </a:cubicBezTo>
                <a:cubicBezTo>
                  <a:pt x="193" y="72"/>
                  <a:pt x="205" y="73"/>
                  <a:pt x="215" y="77"/>
                </a:cubicBezTo>
                <a:cubicBezTo>
                  <a:pt x="226" y="80"/>
                  <a:pt x="234" y="84"/>
                  <a:pt x="241" y="89"/>
                </a:cubicBezTo>
                <a:cubicBezTo>
                  <a:pt x="247" y="95"/>
                  <a:pt x="252" y="100"/>
                  <a:pt x="255" y="106"/>
                </a:cubicBezTo>
                <a:cubicBezTo>
                  <a:pt x="259" y="112"/>
                  <a:pt x="260" y="118"/>
                  <a:pt x="260" y="123"/>
                </a:cubicBezTo>
                <a:cubicBezTo>
                  <a:pt x="260" y="129"/>
                  <a:pt x="258" y="133"/>
                  <a:pt x="254" y="137"/>
                </a:cubicBezTo>
                <a:cubicBezTo>
                  <a:pt x="250" y="142"/>
                  <a:pt x="245" y="144"/>
                  <a:pt x="239" y="144"/>
                </a:cubicBezTo>
                <a:cubicBezTo>
                  <a:pt x="234" y="144"/>
                  <a:pt x="230" y="142"/>
                  <a:pt x="227" y="140"/>
                </a:cubicBezTo>
                <a:cubicBezTo>
                  <a:pt x="224" y="137"/>
                  <a:pt x="221" y="133"/>
                  <a:pt x="218" y="128"/>
                </a:cubicBezTo>
                <a:cubicBezTo>
                  <a:pt x="214" y="120"/>
                  <a:pt x="209" y="114"/>
                  <a:pt x="203" y="110"/>
                </a:cubicBezTo>
                <a:cubicBezTo>
                  <a:pt x="198" y="105"/>
                  <a:pt x="189" y="103"/>
                  <a:pt x="176" y="103"/>
                </a:cubicBezTo>
                <a:cubicBezTo>
                  <a:pt x="165" y="103"/>
                  <a:pt x="155" y="106"/>
                  <a:pt x="148" y="110"/>
                </a:cubicBezTo>
                <a:cubicBezTo>
                  <a:pt x="141" y="115"/>
                  <a:pt x="138" y="120"/>
                  <a:pt x="138" y="127"/>
                </a:cubicBezTo>
                <a:cubicBezTo>
                  <a:pt x="138" y="131"/>
                  <a:pt x="139" y="134"/>
                  <a:pt x="141" y="137"/>
                </a:cubicBezTo>
                <a:cubicBezTo>
                  <a:pt x="144" y="140"/>
                  <a:pt x="147" y="143"/>
                  <a:pt x="151" y="145"/>
                </a:cubicBezTo>
                <a:cubicBezTo>
                  <a:pt x="156" y="147"/>
                  <a:pt x="160" y="149"/>
                  <a:pt x="164" y="150"/>
                </a:cubicBezTo>
                <a:cubicBezTo>
                  <a:pt x="169" y="151"/>
                  <a:pt x="176" y="153"/>
                  <a:pt x="186" y="155"/>
                </a:cubicBezTo>
                <a:cubicBezTo>
                  <a:pt x="199" y="158"/>
                  <a:pt x="210" y="161"/>
                  <a:pt x="220" y="164"/>
                </a:cubicBezTo>
                <a:cubicBezTo>
                  <a:pt x="231" y="168"/>
                  <a:pt x="239" y="172"/>
                  <a:pt x="247" y="176"/>
                </a:cubicBezTo>
                <a:cubicBezTo>
                  <a:pt x="254" y="181"/>
                  <a:pt x="260" y="187"/>
                  <a:pt x="264" y="195"/>
                </a:cubicBezTo>
                <a:cubicBezTo>
                  <a:pt x="268" y="202"/>
                  <a:pt x="270" y="211"/>
                  <a:pt x="270" y="222"/>
                </a:cubicBezTo>
                <a:cubicBezTo>
                  <a:pt x="270" y="234"/>
                  <a:pt x="266" y="246"/>
                  <a:pt x="259" y="256"/>
                </a:cubicBezTo>
                <a:close/>
              </a:path>
            </a:pathLst>
          </a:custGeom>
          <a:solidFill>
            <a:srgbClr val="6F2923"/>
          </a:solidFill>
          <a:ln>
            <a:noFill/>
          </a:ln>
        </p:spPr>
        <p:txBody>
          <a:bodyPr wrap="square" lIns="91440" tIns="45720" rIns="91440" bIns="45720" anchor="ctr">
            <a:normAutofit fontScale="5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ïṧļiďé"/>
          <p:cNvSpPr/>
          <p:nvPr/>
        </p:nvSpPr>
        <p:spPr>
          <a:xfrm>
            <a:off x="8877300" y="2520861"/>
            <a:ext cx="1452946" cy="1452946"/>
          </a:xfrm>
          <a:prstGeom prst="ellipse">
            <a:avLst/>
          </a:prstGeom>
          <a:blipFill>
            <a:blip r:embed="rId3"/>
            <a:stretch>
              <a:fillRect t="-25114" b="-24678"/>
            </a:stretch>
          </a:blipFill>
          <a:ln w="57150" cap="flat" cmpd="sng" algn="ctr">
            <a:solidFill>
              <a:schemeClr val="bg1">
                <a:lumMod val="95000"/>
                <a:alpha val="70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iṩļïḓè"/>
          <p:cNvSpPr txBox="1"/>
          <p:nvPr/>
        </p:nvSpPr>
        <p:spPr bwMode="auto">
          <a:xfrm>
            <a:off x="1256554" y="1777934"/>
            <a:ext cx="2441002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4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2400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sp>
        <p:nvSpPr>
          <p:cNvPr id="27" name="iṩļïḓè"/>
          <p:cNvSpPr txBox="1"/>
          <p:nvPr/>
        </p:nvSpPr>
        <p:spPr bwMode="auto">
          <a:xfrm>
            <a:off x="4875499" y="1777934"/>
            <a:ext cx="2441002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4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2400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sp>
        <p:nvSpPr>
          <p:cNvPr id="28" name="iṩļïḓè"/>
          <p:cNvSpPr txBox="1"/>
          <p:nvPr/>
        </p:nvSpPr>
        <p:spPr bwMode="auto">
          <a:xfrm>
            <a:off x="8272100" y="1777934"/>
            <a:ext cx="2441002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4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2400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sp>
        <p:nvSpPr>
          <p:cNvPr id="29" name="Synergistically utilize technically sound portals with frictionless chains. Dramatically customize…"/>
          <p:cNvSpPr txBox="1"/>
          <p:nvPr/>
        </p:nvSpPr>
        <p:spPr>
          <a:xfrm>
            <a:off x="1570432" y="4073478"/>
            <a:ext cx="1883039" cy="98745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Synergistically utilize technically sound portals with frictionless chains. Dramatically customize…"/>
          <p:cNvSpPr txBox="1"/>
          <p:nvPr/>
        </p:nvSpPr>
        <p:spPr>
          <a:xfrm>
            <a:off x="5043309" y="4057076"/>
            <a:ext cx="1883039" cy="98745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Synergistically utilize technically sound portals with frictionless chains. Dramatically customize…"/>
          <p:cNvSpPr txBox="1"/>
          <p:nvPr/>
        </p:nvSpPr>
        <p:spPr>
          <a:xfrm>
            <a:off x="8662253" y="4057076"/>
            <a:ext cx="1883039" cy="98745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 rot="5400000">
            <a:off x="955738" y="-169990"/>
            <a:ext cx="101370" cy="1330760"/>
            <a:chOff x="508216" y="2820579"/>
            <a:chExt cx="196770" cy="2583143"/>
          </a:xfrm>
          <a:solidFill>
            <a:srgbClr val="617767"/>
          </a:solidFill>
        </p:grpSpPr>
        <p:sp>
          <p:nvSpPr>
            <p:cNvPr id="33" name="椭圆 32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椭圆 34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4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 animBg="1"/>
      <p:bldP spid="30" grpId="0" animBg="1"/>
      <p:bldP spid="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îşľíḑè"/>
          <p:cNvSpPr/>
          <p:nvPr/>
        </p:nvSpPr>
        <p:spPr>
          <a:xfrm>
            <a:off x="876000" y="1416345"/>
            <a:ext cx="1933578" cy="19335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25400" cap="flat" cmpd="sng" algn="ctr">
            <a:solidFill>
              <a:srgbClr val="6F2923"/>
            </a:solidFill>
            <a:prstDash val="solid"/>
            <a:miter lim="4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îṩľíḓe"/>
          <p:cNvSpPr/>
          <p:nvPr/>
        </p:nvSpPr>
        <p:spPr>
          <a:xfrm>
            <a:off x="944264" y="1493193"/>
            <a:ext cx="1797051" cy="17970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blipFill>
            <a:blip r:embed="rId1"/>
            <a:srcRect/>
            <a:stretch>
              <a:fillRect l="-25179" t="-1" r="-24825" b="-1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2" name="ïṣḻîde"/>
          <p:cNvSpPr/>
          <p:nvPr/>
        </p:nvSpPr>
        <p:spPr>
          <a:xfrm>
            <a:off x="2075289" y="1356666"/>
            <a:ext cx="675000" cy="675005"/>
          </a:xfrm>
          <a:prstGeom prst="ellipse">
            <a:avLst/>
          </a:prstGeom>
          <a:solidFill>
            <a:srgbClr val="6F2923"/>
          </a:solidFill>
          <a:ln>
            <a:noFill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3" name="iş1îḋê"/>
          <p:cNvSpPr/>
          <p:nvPr/>
        </p:nvSpPr>
        <p:spPr bwMode="auto">
          <a:xfrm>
            <a:off x="2240696" y="1525430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200" dirty="0">
              <a:cs typeface="+mn-ea"/>
              <a:sym typeface="+mn-lt"/>
            </a:endParaRPr>
          </a:p>
        </p:txBody>
      </p:sp>
      <p:sp>
        <p:nvSpPr>
          <p:cNvPr id="9" name="iṡlîḓè"/>
          <p:cNvSpPr/>
          <p:nvPr/>
        </p:nvSpPr>
        <p:spPr>
          <a:xfrm>
            <a:off x="876000" y="4073679"/>
            <a:ext cx="1933578" cy="19335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25400" cap="flat" cmpd="sng" algn="ctr">
            <a:solidFill>
              <a:srgbClr val="6F2923"/>
            </a:solidFill>
            <a:prstDash val="solid"/>
            <a:miter lim="4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0" name="íṥļîḍe"/>
          <p:cNvSpPr/>
          <p:nvPr/>
        </p:nvSpPr>
        <p:spPr>
          <a:xfrm>
            <a:off x="944264" y="4150527"/>
            <a:ext cx="1797051" cy="17970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blipFill>
            <a:blip r:embed="rId2"/>
            <a:srcRect/>
            <a:stretch>
              <a:fillRect l="-1" t="-25075" r="-1" b="-2472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0" name="íṣļiḋe"/>
          <p:cNvSpPr/>
          <p:nvPr/>
        </p:nvSpPr>
        <p:spPr>
          <a:xfrm>
            <a:off x="2075289" y="4014000"/>
            <a:ext cx="675000" cy="675005"/>
          </a:xfrm>
          <a:prstGeom prst="ellipse">
            <a:avLst/>
          </a:prstGeom>
          <a:solidFill>
            <a:srgbClr val="6F2923"/>
          </a:solidFill>
          <a:ln>
            <a:noFill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" name="íşļîḑê"/>
          <p:cNvSpPr/>
          <p:nvPr/>
        </p:nvSpPr>
        <p:spPr bwMode="auto">
          <a:xfrm>
            <a:off x="2240696" y="4182764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200" dirty="0">
              <a:cs typeface="+mn-ea"/>
              <a:sym typeface="+mn-lt"/>
            </a:endParaRPr>
          </a:p>
        </p:txBody>
      </p:sp>
      <p:sp>
        <p:nvSpPr>
          <p:cNvPr id="14" name="ïṡlîḍê"/>
          <p:cNvSpPr/>
          <p:nvPr/>
        </p:nvSpPr>
        <p:spPr>
          <a:xfrm>
            <a:off x="6411000" y="1416345"/>
            <a:ext cx="1933578" cy="19335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25400" cap="flat" cmpd="sng" algn="ctr">
            <a:solidFill>
              <a:srgbClr val="617767"/>
            </a:solidFill>
            <a:prstDash val="solid"/>
            <a:miter lim="4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5" name="ísliḓè"/>
          <p:cNvSpPr/>
          <p:nvPr/>
        </p:nvSpPr>
        <p:spPr>
          <a:xfrm>
            <a:off x="6479264" y="1493193"/>
            <a:ext cx="1797051" cy="17970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blipFill>
            <a:blip r:embed="rId3"/>
            <a:srcRect/>
            <a:stretch>
              <a:fillRect l="-25241" t="-1" r="-24880" b="-1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8" name="iṣļîdé"/>
          <p:cNvSpPr/>
          <p:nvPr/>
        </p:nvSpPr>
        <p:spPr>
          <a:xfrm>
            <a:off x="7610289" y="1356666"/>
            <a:ext cx="675000" cy="675005"/>
          </a:xfrm>
          <a:prstGeom prst="ellipse">
            <a:avLst/>
          </a:pr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íṥḷíḍe"/>
          <p:cNvSpPr/>
          <p:nvPr/>
        </p:nvSpPr>
        <p:spPr bwMode="auto">
          <a:xfrm>
            <a:off x="7775696" y="1525430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200" dirty="0">
              <a:cs typeface="+mn-ea"/>
              <a:sym typeface="+mn-lt"/>
            </a:endParaRPr>
          </a:p>
        </p:txBody>
      </p:sp>
      <p:sp>
        <p:nvSpPr>
          <p:cNvPr id="19" name="ïŝļïḋè"/>
          <p:cNvSpPr/>
          <p:nvPr/>
        </p:nvSpPr>
        <p:spPr>
          <a:xfrm>
            <a:off x="6411000" y="4073679"/>
            <a:ext cx="1933578" cy="19335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noFill/>
          <a:ln w="25400" cap="flat" cmpd="sng" algn="ctr">
            <a:solidFill>
              <a:srgbClr val="617767"/>
            </a:solidFill>
            <a:prstDash val="solid"/>
            <a:miter lim="400000"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>
                    <a:lumMod val="100000"/>
                  </a:schemeClr>
                </a:solidFill>
              </a14:hiddenFill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î$ḻïḑê"/>
          <p:cNvSpPr/>
          <p:nvPr/>
        </p:nvSpPr>
        <p:spPr>
          <a:xfrm>
            <a:off x="6479264" y="4150527"/>
            <a:ext cx="1797051" cy="17970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blipFill>
            <a:blip r:embed="rId4"/>
            <a:srcRect/>
            <a:stretch>
              <a:fillRect l="-25179" t="-1" r="-24825" b="-1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6" name="íṧľîḑe"/>
          <p:cNvSpPr/>
          <p:nvPr/>
        </p:nvSpPr>
        <p:spPr>
          <a:xfrm>
            <a:off x="7610289" y="4014000"/>
            <a:ext cx="675000" cy="675005"/>
          </a:xfrm>
          <a:prstGeom prst="ellipse">
            <a:avLst/>
          </a:pr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7" name="iṡḻiḍê"/>
          <p:cNvSpPr/>
          <p:nvPr/>
        </p:nvSpPr>
        <p:spPr bwMode="auto">
          <a:xfrm>
            <a:off x="7775696" y="4182764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200" dirty="0"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991000" y="3683865"/>
            <a:ext cx="2565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8526000" y="3683865"/>
            <a:ext cx="2565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ynergistically utilize technically sound portals with frictionless chains. Dramatically customize…"/>
          <p:cNvSpPr txBox="1"/>
          <p:nvPr/>
        </p:nvSpPr>
        <p:spPr>
          <a:xfrm>
            <a:off x="3331980" y="2185595"/>
            <a:ext cx="1883039" cy="9885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iṩļïḓè"/>
          <p:cNvSpPr txBox="1"/>
          <p:nvPr/>
        </p:nvSpPr>
        <p:spPr bwMode="auto">
          <a:xfrm>
            <a:off x="3179802" y="1687116"/>
            <a:ext cx="1659324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4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1400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sp>
        <p:nvSpPr>
          <p:cNvPr id="39" name="Synergistically utilize technically sound portals with frictionless chains. Dramatically customize…"/>
          <p:cNvSpPr txBox="1"/>
          <p:nvPr/>
        </p:nvSpPr>
        <p:spPr>
          <a:xfrm>
            <a:off x="3317191" y="4675298"/>
            <a:ext cx="1883039" cy="9885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iṩļïḓè"/>
          <p:cNvSpPr txBox="1"/>
          <p:nvPr/>
        </p:nvSpPr>
        <p:spPr bwMode="auto">
          <a:xfrm>
            <a:off x="3165013" y="4176819"/>
            <a:ext cx="1659324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4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1400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sp>
        <p:nvSpPr>
          <p:cNvPr id="41" name="Synergistically utilize technically sound portals with frictionless chains. Dramatically customize…"/>
          <p:cNvSpPr txBox="1"/>
          <p:nvPr/>
        </p:nvSpPr>
        <p:spPr>
          <a:xfrm>
            <a:off x="8895031" y="2185595"/>
            <a:ext cx="1883039" cy="9885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2" name="iṩļïḓè"/>
          <p:cNvSpPr txBox="1"/>
          <p:nvPr/>
        </p:nvSpPr>
        <p:spPr bwMode="auto">
          <a:xfrm>
            <a:off x="8742853" y="1687116"/>
            <a:ext cx="1659324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4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1400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sp>
        <p:nvSpPr>
          <p:cNvPr id="43" name="Synergistically utilize technically sound portals with frictionless chains. Dramatically customize…"/>
          <p:cNvSpPr txBox="1"/>
          <p:nvPr/>
        </p:nvSpPr>
        <p:spPr>
          <a:xfrm>
            <a:off x="8895031" y="4496374"/>
            <a:ext cx="1883039" cy="9885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iṩļïḓè"/>
          <p:cNvSpPr txBox="1"/>
          <p:nvPr/>
        </p:nvSpPr>
        <p:spPr bwMode="auto">
          <a:xfrm>
            <a:off x="8742853" y="3997895"/>
            <a:ext cx="1659324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4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1400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 rot="5400000">
            <a:off x="955738" y="-169990"/>
            <a:ext cx="101370" cy="1330760"/>
            <a:chOff x="508216" y="2820579"/>
            <a:chExt cx="196770" cy="2583143"/>
          </a:xfrm>
          <a:solidFill>
            <a:srgbClr val="617767"/>
          </a:solidFill>
        </p:grpSpPr>
        <p:sp>
          <p:nvSpPr>
            <p:cNvPr id="46" name="椭圆 45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椭圆 47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9" name="直接连接符 48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椭圆 49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/>
      <p:bldP spid="39" grpId="0" animBg="1"/>
      <p:bldP spid="40" grpId="0"/>
      <p:bldP spid="41" grpId="0" animBg="1"/>
      <p:bldP spid="42" grpId="0"/>
      <p:bldP spid="43" grpId="0" animBg="1"/>
      <p:bldP spid="4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595792" y="1404782"/>
            <a:ext cx="3598104" cy="4399319"/>
          </a:xfrm>
          <a:prstGeom prst="rect">
            <a:avLst/>
          </a:pr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80760" y="0"/>
            <a:ext cx="0" cy="6858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584417" y="2137428"/>
            <a:ext cx="196769" cy="196769"/>
          </a:xfrm>
          <a:prstGeom prst="ellipse">
            <a:avLst/>
          </a:prstGeom>
          <a:solidFill>
            <a:srgbClr val="6F2923"/>
          </a:solidFill>
          <a:ln>
            <a:solidFill>
              <a:srgbClr val="6F29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82801" y="2539443"/>
            <a:ext cx="0" cy="585926"/>
          </a:xfrm>
          <a:prstGeom prst="line">
            <a:avLst/>
          </a:prstGeom>
          <a:solidFill>
            <a:schemeClr val="bg1">
              <a:lumMod val="85000"/>
            </a:schemeClr>
          </a:solidFill>
          <a:ln>
            <a:solidFill>
              <a:srgbClr val="6F29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584416" y="3330615"/>
            <a:ext cx="196769" cy="196769"/>
          </a:xfrm>
          <a:prstGeom prst="ellipse">
            <a:avLst/>
          </a:prstGeom>
          <a:solidFill>
            <a:srgbClr val="6F2923"/>
          </a:solidFill>
          <a:ln>
            <a:solidFill>
              <a:srgbClr val="6F29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82800" y="3732630"/>
            <a:ext cx="0" cy="585926"/>
          </a:xfrm>
          <a:prstGeom prst="line">
            <a:avLst/>
          </a:prstGeom>
          <a:solidFill>
            <a:schemeClr val="bg1">
              <a:lumMod val="85000"/>
            </a:schemeClr>
          </a:solidFill>
          <a:ln>
            <a:solidFill>
              <a:srgbClr val="6F29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584416" y="4523802"/>
            <a:ext cx="196769" cy="196769"/>
          </a:xfrm>
          <a:prstGeom prst="ellipse">
            <a:avLst/>
          </a:prstGeom>
          <a:solidFill>
            <a:srgbClr val="6F2923"/>
          </a:solidFill>
          <a:ln>
            <a:solidFill>
              <a:srgbClr val="6F29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iṩļïḓè"/>
          <p:cNvSpPr txBox="1"/>
          <p:nvPr/>
        </p:nvSpPr>
        <p:spPr bwMode="auto">
          <a:xfrm rot="5400000">
            <a:off x="10666114" y="3236913"/>
            <a:ext cx="1864874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1PPT-COM</a:t>
            </a:r>
            <a:endParaRPr lang="en-US" altLang="zh-CN" sz="6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63396" y="2024882"/>
            <a:ext cx="2454004" cy="3000454"/>
          </a:xfrm>
          <a:prstGeom prst="rect">
            <a:avLst/>
          </a:prstGeom>
          <a:blipFill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04897" y="860155"/>
            <a:ext cx="128836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04.</a:t>
            </a:r>
            <a:endParaRPr lang="zh-CN" altLang="en-US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biLevel thresh="75000"/>
          </a:blip>
          <a:srcRect/>
          <a:stretch>
            <a:fillRect/>
          </a:stretch>
        </p:blipFill>
        <p:spPr>
          <a:xfrm>
            <a:off x="6979728" y="1906594"/>
            <a:ext cx="3235240" cy="461665"/>
          </a:xfrm>
          <a:prstGeom prst="rect">
            <a:avLst/>
          </a:prstGeom>
        </p:spPr>
      </p:pic>
      <p:sp>
        <p:nvSpPr>
          <p:cNvPr id="14" name="Synergistically utilize technically sound portals with frictionless chains. Dramatically customize…"/>
          <p:cNvSpPr txBox="1"/>
          <p:nvPr/>
        </p:nvSpPr>
        <p:spPr>
          <a:xfrm>
            <a:off x="6979728" y="3732630"/>
            <a:ext cx="2653314" cy="89768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1000" kern="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chains</a:t>
            </a:r>
            <a:r>
              <a:rPr lang="en-US" altLang="zh-CN" sz="1000" kern="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</a:t>
            </a:r>
            <a:r>
              <a:rPr lang="zh-CN" altLang="en-US"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lang="en-US" altLang="zh-CN" sz="1000" kern="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chainsSynergistically</a:t>
            </a:r>
            <a:endParaRPr lang="en-US" altLang="zh-CN" sz="10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50072" y="2496446"/>
            <a:ext cx="455800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four</a:t>
            </a:r>
            <a:endParaRPr lang="zh-CN" alt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screen">
            <a:biLevel thresh="75000"/>
          </a:blip>
          <a:srcRect/>
          <a:stretch>
            <a:fillRect/>
          </a:stretch>
        </p:blipFill>
        <p:spPr>
          <a:xfrm>
            <a:off x="6918976" y="4720571"/>
            <a:ext cx="3235240" cy="461665"/>
          </a:xfrm>
          <a:prstGeom prst="rect">
            <a:avLst/>
          </a:prstGeom>
        </p:spPr>
      </p:pic>
      <p:sp>
        <p:nvSpPr>
          <p:cNvPr id="19" name="iṩļïḓè"/>
          <p:cNvSpPr txBox="1"/>
          <p:nvPr/>
        </p:nvSpPr>
        <p:spPr bwMode="auto">
          <a:xfrm>
            <a:off x="2202748" y="5137646"/>
            <a:ext cx="2414652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1PPT-COM</a:t>
            </a:r>
            <a:endParaRPr lang="en-US" altLang="zh-CN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/>
      <p:bldP spid="14" grpId="0" animBg="1"/>
      <p:bldP spid="15" grpId="0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$ļîḍe"/>
          <p:cNvSpPr/>
          <p:nvPr/>
        </p:nvSpPr>
        <p:spPr>
          <a:xfrm>
            <a:off x="0" y="1123950"/>
            <a:ext cx="12192000" cy="1675050"/>
          </a:xfrm>
          <a:prstGeom prst="rect">
            <a:avLst/>
          </a:prstGeom>
          <a:blipFill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en-US" altLang="zh-CN" dirty="0">
              <a:cs typeface="+mn-ea"/>
              <a:sym typeface="+mn-lt"/>
            </a:endParaRPr>
          </a:p>
        </p:txBody>
      </p:sp>
      <p:sp>
        <p:nvSpPr>
          <p:cNvPr id="5" name="íṧľiḍê"/>
          <p:cNvSpPr/>
          <p:nvPr/>
        </p:nvSpPr>
        <p:spPr>
          <a:xfrm>
            <a:off x="673100" y="1123950"/>
            <a:ext cx="3136900" cy="1675050"/>
          </a:xfrm>
          <a:prstGeom prst="rect">
            <a:avLst/>
          </a:prstGeom>
          <a:solidFill>
            <a:schemeClr val="bg1">
              <a:alpha val="7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r>
              <a:rPr lang="en-US" altLang="zh-CN" sz="2400" b="1" dirty="0">
                <a:solidFill>
                  <a:schemeClr val="accent1"/>
                </a:solidFill>
                <a:cs typeface="+mn-ea"/>
                <a:sym typeface="+mn-lt"/>
              </a:rPr>
              <a:t> </a:t>
            </a:r>
            <a:endParaRPr lang="en-US" altLang="zh-CN" sz="2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810000" y="2946400"/>
            <a:ext cx="0" cy="3197225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íşlidê"/>
          <p:cNvSpPr/>
          <p:nvPr/>
        </p:nvSpPr>
        <p:spPr>
          <a:xfrm>
            <a:off x="4736951" y="3571587"/>
            <a:ext cx="533699" cy="547632"/>
          </a:xfrm>
          <a:custGeom>
            <a:avLst/>
            <a:gdLst>
              <a:gd name="T0" fmla="*/ 4313 w 5734"/>
              <a:gd name="T1" fmla="*/ 3918 h 5892"/>
              <a:gd name="T2" fmla="*/ 5734 w 5734"/>
              <a:gd name="T3" fmla="*/ 2497 h 5892"/>
              <a:gd name="T4" fmla="*/ 4313 w 5734"/>
              <a:gd name="T5" fmla="*/ 1076 h 5892"/>
              <a:gd name="T6" fmla="*/ 4149 w 5734"/>
              <a:gd name="T7" fmla="*/ 1085 h 5892"/>
              <a:gd name="T8" fmla="*/ 3733 w 5734"/>
              <a:gd name="T9" fmla="*/ 378 h 5892"/>
              <a:gd name="T10" fmla="*/ 2768 w 5734"/>
              <a:gd name="T11" fmla="*/ 0 h 5892"/>
              <a:gd name="T12" fmla="*/ 1389 w 5734"/>
              <a:gd name="T13" fmla="*/ 1076 h 5892"/>
              <a:gd name="T14" fmla="*/ 0 w 5734"/>
              <a:gd name="T15" fmla="*/ 2497 h 5892"/>
              <a:gd name="T16" fmla="*/ 1421 w 5734"/>
              <a:gd name="T17" fmla="*/ 3918 h 5892"/>
              <a:gd name="T18" fmla="*/ 2140 w 5734"/>
              <a:gd name="T19" fmla="*/ 3918 h 5892"/>
              <a:gd name="T20" fmla="*/ 2140 w 5734"/>
              <a:gd name="T21" fmla="*/ 4472 h 5892"/>
              <a:gd name="T22" fmla="*/ 1315 w 5734"/>
              <a:gd name="T23" fmla="*/ 4472 h 5892"/>
              <a:gd name="T24" fmla="*/ 954 w 5734"/>
              <a:gd name="T25" fmla="*/ 4259 h 5892"/>
              <a:gd name="T26" fmla="*/ 540 w 5734"/>
              <a:gd name="T27" fmla="*/ 4672 h 5892"/>
              <a:gd name="T28" fmla="*/ 954 w 5734"/>
              <a:gd name="T29" fmla="*/ 5086 h 5892"/>
              <a:gd name="T30" fmla="*/ 1315 w 5734"/>
              <a:gd name="T31" fmla="*/ 4872 h 5892"/>
              <a:gd name="T32" fmla="*/ 2340 w 5734"/>
              <a:gd name="T33" fmla="*/ 4872 h 5892"/>
              <a:gd name="T34" fmla="*/ 2540 w 5734"/>
              <a:gd name="T35" fmla="*/ 4672 h 5892"/>
              <a:gd name="T36" fmla="*/ 2540 w 5734"/>
              <a:gd name="T37" fmla="*/ 3918 h 5892"/>
              <a:gd name="T38" fmla="*/ 2667 w 5734"/>
              <a:gd name="T39" fmla="*/ 3918 h 5892"/>
              <a:gd name="T40" fmla="*/ 2667 w 5734"/>
              <a:gd name="T41" fmla="*/ 5117 h 5892"/>
              <a:gd name="T42" fmla="*/ 2454 w 5734"/>
              <a:gd name="T43" fmla="*/ 5479 h 5892"/>
              <a:gd name="T44" fmla="*/ 2867 w 5734"/>
              <a:gd name="T45" fmla="*/ 5892 h 5892"/>
              <a:gd name="T46" fmla="*/ 3280 w 5734"/>
              <a:gd name="T47" fmla="*/ 5479 h 5892"/>
              <a:gd name="T48" fmla="*/ 3067 w 5734"/>
              <a:gd name="T49" fmla="*/ 5117 h 5892"/>
              <a:gd name="T50" fmla="*/ 3067 w 5734"/>
              <a:gd name="T51" fmla="*/ 3918 h 5892"/>
              <a:gd name="T52" fmla="*/ 3194 w 5734"/>
              <a:gd name="T53" fmla="*/ 3918 h 5892"/>
              <a:gd name="T54" fmla="*/ 3194 w 5734"/>
              <a:gd name="T55" fmla="*/ 4691 h 5892"/>
              <a:gd name="T56" fmla="*/ 3394 w 5734"/>
              <a:gd name="T57" fmla="*/ 4891 h 5892"/>
              <a:gd name="T58" fmla="*/ 4430 w 5734"/>
              <a:gd name="T59" fmla="*/ 4891 h 5892"/>
              <a:gd name="T60" fmla="*/ 4780 w 5734"/>
              <a:gd name="T61" fmla="*/ 5085 h 5892"/>
              <a:gd name="T62" fmla="*/ 5194 w 5734"/>
              <a:gd name="T63" fmla="*/ 4672 h 5892"/>
              <a:gd name="T64" fmla="*/ 4780 w 5734"/>
              <a:gd name="T65" fmla="*/ 4259 h 5892"/>
              <a:gd name="T66" fmla="*/ 4409 w 5734"/>
              <a:gd name="T67" fmla="*/ 4491 h 5892"/>
              <a:gd name="T68" fmla="*/ 3594 w 5734"/>
              <a:gd name="T69" fmla="*/ 4491 h 5892"/>
              <a:gd name="T70" fmla="*/ 3594 w 5734"/>
              <a:gd name="T71" fmla="*/ 3918 h 5892"/>
              <a:gd name="T72" fmla="*/ 4313 w 5734"/>
              <a:gd name="T73" fmla="*/ 3918 h 58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734" h="5892">
                <a:moveTo>
                  <a:pt x="4313" y="3918"/>
                </a:moveTo>
                <a:cubicBezTo>
                  <a:pt x="5096" y="3918"/>
                  <a:pt x="5734" y="3280"/>
                  <a:pt x="5734" y="2497"/>
                </a:cubicBezTo>
                <a:cubicBezTo>
                  <a:pt x="5734" y="1713"/>
                  <a:pt x="5096" y="1076"/>
                  <a:pt x="4313" y="1076"/>
                </a:cubicBezTo>
                <a:cubicBezTo>
                  <a:pt x="4258" y="1076"/>
                  <a:pt x="4203" y="1079"/>
                  <a:pt x="4149" y="1085"/>
                </a:cubicBezTo>
                <a:cubicBezTo>
                  <a:pt x="4084" y="816"/>
                  <a:pt x="3940" y="570"/>
                  <a:pt x="3733" y="378"/>
                </a:cubicBezTo>
                <a:cubicBezTo>
                  <a:pt x="3470" y="134"/>
                  <a:pt x="3127" y="0"/>
                  <a:pt x="2768" y="0"/>
                </a:cubicBezTo>
                <a:cubicBezTo>
                  <a:pt x="2107" y="0"/>
                  <a:pt x="1544" y="451"/>
                  <a:pt x="1389" y="1076"/>
                </a:cubicBezTo>
                <a:cubicBezTo>
                  <a:pt x="620" y="1093"/>
                  <a:pt x="0" y="1724"/>
                  <a:pt x="0" y="2497"/>
                </a:cubicBezTo>
                <a:cubicBezTo>
                  <a:pt x="0" y="3281"/>
                  <a:pt x="638" y="3918"/>
                  <a:pt x="1421" y="3918"/>
                </a:cubicBezTo>
                <a:lnTo>
                  <a:pt x="2140" y="3918"/>
                </a:lnTo>
                <a:lnTo>
                  <a:pt x="2140" y="4472"/>
                </a:lnTo>
                <a:lnTo>
                  <a:pt x="1315" y="4472"/>
                </a:lnTo>
                <a:cubicBezTo>
                  <a:pt x="1245" y="4345"/>
                  <a:pt x="1109" y="4259"/>
                  <a:pt x="954" y="4259"/>
                </a:cubicBezTo>
                <a:cubicBezTo>
                  <a:pt x="726" y="4259"/>
                  <a:pt x="540" y="4444"/>
                  <a:pt x="540" y="4672"/>
                </a:cubicBezTo>
                <a:cubicBezTo>
                  <a:pt x="540" y="4900"/>
                  <a:pt x="726" y="5086"/>
                  <a:pt x="954" y="5086"/>
                </a:cubicBezTo>
                <a:cubicBezTo>
                  <a:pt x="1109" y="5086"/>
                  <a:pt x="1245" y="4999"/>
                  <a:pt x="1315" y="4872"/>
                </a:cubicBezTo>
                <a:lnTo>
                  <a:pt x="2340" y="4872"/>
                </a:lnTo>
                <a:cubicBezTo>
                  <a:pt x="2451" y="4872"/>
                  <a:pt x="2540" y="4783"/>
                  <a:pt x="2540" y="4672"/>
                </a:cubicBezTo>
                <a:lnTo>
                  <a:pt x="2540" y="3918"/>
                </a:lnTo>
                <a:lnTo>
                  <a:pt x="2667" y="3918"/>
                </a:lnTo>
                <a:lnTo>
                  <a:pt x="2667" y="5117"/>
                </a:lnTo>
                <a:cubicBezTo>
                  <a:pt x="2540" y="5188"/>
                  <a:pt x="2454" y="5323"/>
                  <a:pt x="2454" y="5479"/>
                </a:cubicBezTo>
                <a:cubicBezTo>
                  <a:pt x="2454" y="5707"/>
                  <a:pt x="2639" y="5892"/>
                  <a:pt x="2867" y="5892"/>
                </a:cubicBezTo>
                <a:cubicBezTo>
                  <a:pt x="3095" y="5892"/>
                  <a:pt x="3280" y="5707"/>
                  <a:pt x="3280" y="5479"/>
                </a:cubicBezTo>
                <a:cubicBezTo>
                  <a:pt x="3280" y="5323"/>
                  <a:pt x="3194" y="5188"/>
                  <a:pt x="3067" y="5117"/>
                </a:cubicBezTo>
                <a:lnTo>
                  <a:pt x="3067" y="3918"/>
                </a:lnTo>
                <a:lnTo>
                  <a:pt x="3194" y="3918"/>
                </a:lnTo>
                <a:lnTo>
                  <a:pt x="3194" y="4691"/>
                </a:lnTo>
                <a:cubicBezTo>
                  <a:pt x="3194" y="4802"/>
                  <a:pt x="3283" y="4891"/>
                  <a:pt x="3394" y="4891"/>
                </a:cubicBezTo>
                <a:lnTo>
                  <a:pt x="4430" y="4891"/>
                </a:lnTo>
                <a:cubicBezTo>
                  <a:pt x="4503" y="5008"/>
                  <a:pt x="4633" y="5085"/>
                  <a:pt x="4780" y="5085"/>
                </a:cubicBezTo>
                <a:cubicBezTo>
                  <a:pt x="5008" y="5085"/>
                  <a:pt x="5194" y="4900"/>
                  <a:pt x="5194" y="4672"/>
                </a:cubicBezTo>
                <a:cubicBezTo>
                  <a:pt x="5194" y="4444"/>
                  <a:pt x="5008" y="4259"/>
                  <a:pt x="4780" y="4259"/>
                </a:cubicBezTo>
                <a:cubicBezTo>
                  <a:pt x="4617" y="4259"/>
                  <a:pt x="4476" y="4354"/>
                  <a:pt x="4409" y="4491"/>
                </a:cubicBezTo>
                <a:lnTo>
                  <a:pt x="3594" y="4491"/>
                </a:lnTo>
                <a:lnTo>
                  <a:pt x="3594" y="3918"/>
                </a:lnTo>
                <a:lnTo>
                  <a:pt x="4313" y="3918"/>
                </a:lnTo>
                <a:close/>
              </a:path>
            </a:pathLst>
          </a:custGeom>
          <a:solidFill>
            <a:srgbClr val="6F2923"/>
          </a:solidFill>
          <a:ln>
            <a:noFill/>
          </a:ln>
        </p:spPr>
        <p:txBody>
          <a:bodyPr rtlCol="0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iŝľíďe"/>
          <p:cNvSpPr/>
          <p:nvPr/>
        </p:nvSpPr>
        <p:spPr>
          <a:xfrm>
            <a:off x="7390634" y="3584268"/>
            <a:ext cx="547632" cy="496907"/>
          </a:xfrm>
          <a:custGeom>
            <a:avLst/>
            <a:gdLst>
              <a:gd name="connsiteX0" fmla="*/ 116112 w 607919"/>
              <a:gd name="connsiteY0" fmla="*/ 473652 h 551610"/>
              <a:gd name="connsiteX1" fmla="*/ 118901 w 607919"/>
              <a:gd name="connsiteY1" fmla="*/ 480423 h 551610"/>
              <a:gd name="connsiteX2" fmla="*/ 118901 w 607919"/>
              <a:gd name="connsiteY2" fmla="*/ 551610 h 551610"/>
              <a:gd name="connsiteX3" fmla="*/ 55604 w 607919"/>
              <a:gd name="connsiteY3" fmla="*/ 551610 h 551610"/>
              <a:gd name="connsiteX4" fmla="*/ 55604 w 607919"/>
              <a:gd name="connsiteY4" fmla="*/ 540851 h 551610"/>
              <a:gd name="connsiteX5" fmla="*/ 65255 w 607919"/>
              <a:gd name="connsiteY5" fmla="*/ 520583 h 551610"/>
              <a:gd name="connsiteX6" fmla="*/ 83555 w 607919"/>
              <a:gd name="connsiteY6" fmla="*/ 502317 h 551610"/>
              <a:gd name="connsiteX7" fmla="*/ 109375 w 607919"/>
              <a:gd name="connsiteY7" fmla="*/ 476545 h 551610"/>
              <a:gd name="connsiteX8" fmla="*/ 116112 w 607919"/>
              <a:gd name="connsiteY8" fmla="*/ 473652 h 551610"/>
              <a:gd name="connsiteX9" fmla="*/ 199155 w 607919"/>
              <a:gd name="connsiteY9" fmla="*/ 390799 h 551610"/>
              <a:gd name="connsiteX10" fmla="*/ 201956 w 607919"/>
              <a:gd name="connsiteY10" fmla="*/ 397632 h 551610"/>
              <a:gd name="connsiteX11" fmla="*/ 201956 w 607919"/>
              <a:gd name="connsiteY11" fmla="*/ 551610 h 551610"/>
              <a:gd name="connsiteX12" fmla="*/ 145363 w 607919"/>
              <a:gd name="connsiteY12" fmla="*/ 551610 h 551610"/>
              <a:gd name="connsiteX13" fmla="*/ 145363 w 607919"/>
              <a:gd name="connsiteY13" fmla="*/ 454170 h 551610"/>
              <a:gd name="connsiteX14" fmla="*/ 154879 w 607919"/>
              <a:gd name="connsiteY14" fmla="*/ 431030 h 551610"/>
              <a:gd name="connsiteX15" fmla="*/ 192315 w 607919"/>
              <a:gd name="connsiteY15" fmla="*/ 393630 h 551610"/>
              <a:gd name="connsiteX16" fmla="*/ 199155 w 607919"/>
              <a:gd name="connsiteY16" fmla="*/ 390799 h 551610"/>
              <a:gd name="connsiteX17" fmla="*/ 231082 w 607919"/>
              <a:gd name="connsiteY17" fmla="*/ 388245 h 551610"/>
              <a:gd name="connsiteX18" fmla="*/ 237930 w 607919"/>
              <a:gd name="connsiteY18" fmla="*/ 391091 h 551610"/>
              <a:gd name="connsiteX19" fmla="*/ 266763 w 607919"/>
              <a:gd name="connsiteY19" fmla="*/ 419867 h 551610"/>
              <a:gd name="connsiteX20" fmla="*/ 275915 w 607919"/>
              <a:gd name="connsiteY20" fmla="*/ 428875 h 551610"/>
              <a:gd name="connsiteX21" fmla="*/ 284941 w 607919"/>
              <a:gd name="connsiteY21" fmla="*/ 451520 h 551610"/>
              <a:gd name="connsiteX22" fmla="*/ 284941 w 607919"/>
              <a:gd name="connsiteY22" fmla="*/ 551610 h 551610"/>
              <a:gd name="connsiteX23" fmla="*/ 228277 w 607919"/>
              <a:gd name="connsiteY23" fmla="*/ 551610 h 551610"/>
              <a:gd name="connsiteX24" fmla="*/ 228277 w 607919"/>
              <a:gd name="connsiteY24" fmla="*/ 394969 h 551610"/>
              <a:gd name="connsiteX25" fmla="*/ 231082 w 607919"/>
              <a:gd name="connsiteY25" fmla="*/ 388245 h 551610"/>
              <a:gd name="connsiteX26" fmla="*/ 365148 w 607919"/>
              <a:gd name="connsiteY26" fmla="*/ 381336 h 551610"/>
              <a:gd name="connsiteX27" fmla="*/ 367997 w 607919"/>
              <a:gd name="connsiteY27" fmla="*/ 388122 h 551610"/>
              <a:gd name="connsiteX28" fmla="*/ 367997 w 607919"/>
              <a:gd name="connsiteY28" fmla="*/ 551610 h 551610"/>
              <a:gd name="connsiteX29" fmla="*/ 311262 w 607919"/>
              <a:gd name="connsiteY29" fmla="*/ 551610 h 551610"/>
              <a:gd name="connsiteX30" fmla="*/ 311262 w 607919"/>
              <a:gd name="connsiteY30" fmla="*/ 444661 h 551610"/>
              <a:gd name="connsiteX31" fmla="*/ 316898 w 607919"/>
              <a:gd name="connsiteY31" fmla="*/ 425523 h 551610"/>
              <a:gd name="connsiteX32" fmla="*/ 322534 w 607919"/>
              <a:gd name="connsiteY32" fmla="*/ 419894 h 551610"/>
              <a:gd name="connsiteX33" fmla="*/ 358353 w 607919"/>
              <a:gd name="connsiteY33" fmla="*/ 384120 h 551610"/>
              <a:gd name="connsiteX34" fmla="*/ 365148 w 607919"/>
              <a:gd name="connsiteY34" fmla="*/ 381336 h 551610"/>
              <a:gd name="connsiteX35" fmla="*/ 448177 w 607919"/>
              <a:gd name="connsiteY35" fmla="*/ 298352 h 551610"/>
              <a:gd name="connsiteX36" fmla="*/ 450982 w 607919"/>
              <a:gd name="connsiteY36" fmla="*/ 305139 h 551610"/>
              <a:gd name="connsiteX37" fmla="*/ 450982 w 607919"/>
              <a:gd name="connsiteY37" fmla="*/ 551610 h 551610"/>
              <a:gd name="connsiteX38" fmla="*/ 394318 w 607919"/>
              <a:gd name="connsiteY38" fmla="*/ 551610 h 551610"/>
              <a:gd name="connsiteX39" fmla="*/ 394318 w 607919"/>
              <a:gd name="connsiteY39" fmla="*/ 361815 h 551610"/>
              <a:gd name="connsiteX40" fmla="*/ 403846 w 607919"/>
              <a:gd name="connsiteY40" fmla="*/ 338669 h 551610"/>
              <a:gd name="connsiteX41" fmla="*/ 441329 w 607919"/>
              <a:gd name="connsiteY41" fmla="*/ 301136 h 551610"/>
              <a:gd name="connsiteX42" fmla="*/ 448177 w 607919"/>
              <a:gd name="connsiteY42" fmla="*/ 298352 h 551610"/>
              <a:gd name="connsiteX43" fmla="*/ 527085 w 607919"/>
              <a:gd name="connsiteY43" fmla="*/ 219452 h 551610"/>
              <a:gd name="connsiteX44" fmla="*/ 529874 w 607919"/>
              <a:gd name="connsiteY44" fmla="*/ 226177 h 551610"/>
              <a:gd name="connsiteX45" fmla="*/ 529874 w 607919"/>
              <a:gd name="connsiteY45" fmla="*/ 551610 h 551610"/>
              <a:gd name="connsiteX46" fmla="*/ 477232 w 607919"/>
              <a:gd name="connsiteY46" fmla="*/ 551610 h 551610"/>
              <a:gd name="connsiteX47" fmla="*/ 477232 w 607919"/>
              <a:gd name="connsiteY47" fmla="*/ 278727 h 551610"/>
              <a:gd name="connsiteX48" fmla="*/ 486883 w 607919"/>
              <a:gd name="connsiteY48" fmla="*/ 255580 h 551610"/>
              <a:gd name="connsiteX49" fmla="*/ 520348 w 607919"/>
              <a:gd name="connsiteY49" fmla="*/ 222298 h 551610"/>
              <a:gd name="connsiteX50" fmla="*/ 527085 w 607919"/>
              <a:gd name="connsiteY50" fmla="*/ 219452 h 551610"/>
              <a:gd name="connsiteX51" fmla="*/ 387769 w 607919"/>
              <a:gd name="connsiteY51" fmla="*/ 0 h 551610"/>
              <a:gd name="connsiteX52" fmla="*/ 580729 w 607919"/>
              <a:gd name="connsiteY52" fmla="*/ 0 h 551610"/>
              <a:gd name="connsiteX53" fmla="*/ 607919 w 607919"/>
              <a:gd name="connsiteY53" fmla="*/ 26022 h 551610"/>
              <a:gd name="connsiteX54" fmla="*/ 607919 w 607919"/>
              <a:gd name="connsiteY54" fmla="*/ 219812 h 551610"/>
              <a:gd name="connsiteX55" fmla="*/ 598271 w 607919"/>
              <a:gd name="connsiteY55" fmla="*/ 223815 h 551610"/>
              <a:gd name="connsiteX56" fmla="*/ 530610 w 607919"/>
              <a:gd name="connsiteY56" fmla="*/ 156258 h 551610"/>
              <a:gd name="connsiteX57" fmla="*/ 304320 w 607919"/>
              <a:gd name="connsiteY57" fmla="*/ 382325 h 551610"/>
              <a:gd name="connsiteX58" fmla="*/ 285024 w 607919"/>
              <a:gd name="connsiteY58" fmla="*/ 382325 h 551610"/>
              <a:gd name="connsiteX59" fmla="*/ 216360 w 607919"/>
              <a:gd name="connsiteY59" fmla="*/ 313767 h 551610"/>
              <a:gd name="connsiteX60" fmla="*/ 94068 w 607919"/>
              <a:gd name="connsiteY60" fmla="*/ 435996 h 551610"/>
              <a:gd name="connsiteX61" fmla="*/ 17260 w 607919"/>
              <a:gd name="connsiteY61" fmla="*/ 435996 h 551610"/>
              <a:gd name="connsiteX62" fmla="*/ 15882 w 607919"/>
              <a:gd name="connsiteY62" fmla="*/ 434745 h 551610"/>
              <a:gd name="connsiteX63" fmla="*/ 15882 w 607919"/>
              <a:gd name="connsiteY63" fmla="*/ 358055 h 551610"/>
              <a:gd name="connsiteX64" fmla="*/ 206837 w 607919"/>
              <a:gd name="connsiteY64" fmla="*/ 167267 h 551610"/>
              <a:gd name="connsiteX65" fmla="*/ 226008 w 607919"/>
              <a:gd name="connsiteY65" fmla="*/ 167267 h 551610"/>
              <a:gd name="connsiteX66" fmla="*/ 294672 w 607919"/>
              <a:gd name="connsiteY66" fmla="*/ 235701 h 551610"/>
              <a:gd name="connsiteX67" fmla="*/ 424481 w 607919"/>
              <a:gd name="connsiteY67" fmla="*/ 105965 h 551610"/>
              <a:gd name="connsiteX68" fmla="*/ 452423 w 607919"/>
              <a:gd name="connsiteY68" fmla="*/ 78192 h 551610"/>
              <a:gd name="connsiteX69" fmla="*/ 383885 w 607919"/>
              <a:gd name="connsiteY69" fmla="*/ 9633 h 551610"/>
              <a:gd name="connsiteX70" fmla="*/ 387769 w 607919"/>
              <a:gd name="connsiteY70" fmla="*/ 0 h 551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607919" h="551610">
                <a:moveTo>
                  <a:pt x="116112" y="473652"/>
                </a:moveTo>
                <a:cubicBezTo>
                  <a:pt x="117836" y="474356"/>
                  <a:pt x="118901" y="476670"/>
                  <a:pt x="118901" y="480423"/>
                </a:cubicBezTo>
                <a:lnTo>
                  <a:pt x="118901" y="551610"/>
                </a:lnTo>
                <a:lnTo>
                  <a:pt x="55604" y="551610"/>
                </a:lnTo>
                <a:lnTo>
                  <a:pt x="55604" y="540851"/>
                </a:lnTo>
                <a:cubicBezTo>
                  <a:pt x="55604" y="534971"/>
                  <a:pt x="59991" y="525838"/>
                  <a:pt x="65255" y="520583"/>
                </a:cubicBezTo>
                <a:lnTo>
                  <a:pt x="83555" y="502317"/>
                </a:lnTo>
                <a:lnTo>
                  <a:pt x="109375" y="476545"/>
                </a:lnTo>
                <a:cubicBezTo>
                  <a:pt x="112007" y="473855"/>
                  <a:pt x="114389" y="472948"/>
                  <a:pt x="116112" y="473652"/>
                </a:cubicBezTo>
                <a:close/>
                <a:moveTo>
                  <a:pt x="199155" y="390799"/>
                </a:moveTo>
                <a:cubicBezTo>
                  <a:pt x="200892" y="391534"/>
                  <a:pt x="201956" y="393880"/>
                  <a:pt x="201956" y="397632"/>
                </a:cubicBezTo>
                <a:lnTo>
                  <a:pt x="201956" y="551610"/>
                </a:lnTo>
                <a:lnTo>
                  <a:pt x="145363" y="551610"/>
                </a:lnTo>
                <a:lnTo>
                  <a:pt x="145363" y="454170"/>
                </a:lnTo>
                <a:cubicBezTo>
                  <a:pt x="145363" y="446665"/>
                  <a:pt x="149620" y="436283"/>
                  <a:pt x="154879" y="431030"/>
                </a:cubicBezTo>
                <a:lnTo>
                  <a:pt x="192315" y="393630"/>
                </a:lnTo>
                <a:cubicBezTo>
                  <a:pt x="195007" y="390941"/>
                  <a:pt x="197417" y="390065"/>
                  <a:pt x="199155" y="390799"/>
                </a:cubicBezTo>
                <a:close/>
                <a:moveTo>
                  <a:pt x="231082" y="388245"/>
                </a:moveTo>
                <a:cubicBezTo>
                  <a:pt x="232822" y="387525"/>
                  <a:pt x="235235" y="388401"/>
                  <a:pt x="237930" y="391091"/>
                </a:cubicBezTo>
                <a:lnTo>
                  <a:pt x="266763" y="419867"/>
                </a:lnTo>
                <a:lnTo>
                  <a:pt x="275915" y="428875"/>
                </a:lnTo>
                <a:cubicBezTo>
                  <a:pt x="280929" y="433879"/>
                  <a:pt x="284941" y="444013"/>
                  <a:pt x="284941" y="451520"/>
                </a:cubicBezTo>
                <a:lnTo>
                  <a:pt x="284941" y="551610"/>
                </a:lnTo>
                <a:lnTo>
                  <a:pt x="228277" y="551610"/>
                </a:lnTo>
                <a:lnTo>
                  <a:pt x="228277" y="394969"/>
                </a:lnTo>
                <a:cubicBezTo>
                  <a:pt x="228277" y="391278"/>
                  <a:pt x="229343" y="388964"/>
                  <a:pt x="231082" y="388245"/>
                </a:cubicBezTo>
                <a:close/>
                <a:moveTo>
                  <a:pt x="365148" y="381336"/>
                </a:moveTo>
                <a:cubicBezTo>
                  <a:pt x="366901" y="382055"/>
                  <a:pt x="367997" y="384370"/>
                  <a:pt x="367997" y="388122"/>
                </a:cubicBezTo>
                <a:lnTo>
                  <a:pt x="367997" y="551610"/>
                </a:lnTo>
                <a:lnTo>
                  <a:pt x="311262" y="551610"/>
                </a:lnTo>
                <a:lnTo>
                  <a:pt x="311262" y="444661"/>
                </a:lnTo>
                <a:cubicBezTo>
                  <a:pt x="311262" y="437156"/>
                  <a:pt x="313767" y="428650"/>
                  <a:pt x="316898" y="425523"/>
                </a:cubicBezTo>
                <a:cubicBezTo>
                  <a:pt x="320029" y="422396"/>
                  <a:pt x="322534" y="419894"/>
                  <a:pt x="322534" y="419894"/>
                </a:cubicBezTo>
                <a:lnTo>
                  <a:pt x="358353" y="384120"/>
                </a:lnTo>
                <a:cubicBezTo>
                  <a:pt x="360983" y="381493"/>
                  <a:pt x="363394" y="380617"/>
                  <a:pt x="365148" y="381336"/>
                </a:cubicBezTo>
                <a:close/>
                <a:moveTo>
                  <a:pt x="448177" y="298352"/>
                </a:moveTo>
                <a:cubicBezTo>
                  <a:pt x="449916" y="299071"/>
                  <a:pt x="450982" y="301386"/>
                  <a:pt x="450982" y="305139"/>
                </a:cubicBezTo>
                <a:lnTo>
                  <a:pt x="450982" y="551610"/>
                </a:lnTo>
                <a:lnTo>
                  <a:pt x="394318" y="551610"/>
                </a:lnTo>
                <a:lnTo>
                  <a:pt x="394318" y="361815"/>
                </a:lnTo>
                <a:cubicBezTo>
                  <a:pt x="394318" y="354308"/>
                  <a:pt x="398580" y="343924"/>
                  <a:pt x="403846" y="338669"/>
                </a:cubicBezTo>
                <a:lnTo>
                  <a:pt x="441329" y="301136"/>
                </a:lnTo>
                <a:cubicBezTo>
                  <a:pt x="444024" y="298508"/>
                  <a:pt x="446438" y="297633"/>
                  <a:pt x="448177" y="298352"/>
                </a:cubicBezTo>
                <a:close/>
                <a:moveTo>
                  <a:pt x="527085" y="219452"/>
                </a:moveTo>
                <a:cubicBezTo>
                  <a:pt x="528809" y="220171"/>
                  <a:pt x="529874" y="222486"/>
                  <a:pt x="529874" y="226177"/>
                </a:cubicBezTo>
                <a:lnTo>
                  <a:pt x="529874" y="551610"/>
                </a:lnTo>
                <a:lnTo>
                  <a:pt x="477232" y="551610"/>
                </a:lnTo>
                <a:lnTo>
                  <a:pt x="477232" y="278727"/>
                </a:lnTo>
                <a:cubicBezTo>
                  <a:pt x="477232" y="271345"/>
                  <a:pt x="481494" y="260960"/>
                  <a:pt x="486883" y="255580"/>
                </a:cubicBezTo>
                <a:lnTo>
                  <a:pt x="520348" y="222298"/>
                </a:lnTo>
                <a:cubicBezTo>
                  <a:pt x="522980" y="219608"/>
                  <a:pt x="525362" y="218732"/>
                  <a:pt x="527085" y="219452"/>
                </a:cubicBezTo>
                <a:close/>
                <a:moveTo>
                  <a:pt x="387769" y="0"/>
                </a:moveTo>
                <a:lnTo>
                  <a:pt x="580729" y="0"/>
                </a:lnTo>
                <a:cubicBezTo>
                  <a:pt x="594512" y="0"/>
                  <a:pt x="607919" y="12135"/>
                  <a:pt x="607919" y="26022"/>
                </a:cubicBezTo>
                <a:lnTo>
                  <a:pt x="607919" y="219812"/>
                </a:lnTo>
                <a:cubicBezTo>
                  <a:pt x="607919" y="227318"/>
                  <a:pt x="603534" y="229070"/>
                  <a:pt x="598271" y="223815"/>
                </a:cubicBezTo>
                <a:lnTo>
                  <a:pt x="530610" y="156258"/>
                </a:lnTo>
                <a:lnTo>
                  <a:pt x="304320" y="382325"/>
                </a:lnTo>
                <a:cubicBezTo>
                  <a:pt x="298932" y="387580"/>
                  <a:pt x="290412" y="387580"/>
                  <a:pt x="285024" y="382325"/>
                </a:cubicBezTo>
                <a:lnTo>
                  <a:pt x="216360" y="313767"/>
                </a:lnTo>
                <a:lnTo>
                  <a:pt x="94068" y="435996"/>
                </a:lnTo>
                <a:cubicBezTo>
                  <a:pt x="72767" y="457264"/>
                  <a:pt x="38435" y="457264"/>
                  <a:pt x="17260" y="435996"/>
                </a:cubicBezTo>
                <a:lnTo>
                  <a:pt x="15882" y="434745"/>
                </a:lnTo>
                <a:cubicBezTo>
                  <a:pt x="-5294" y="413477"/>
                  <a:pt x="-5294" y="379198"/>
                  <a:pt x="15882" y="358055"/>
                </a:cubicBezTo>
                <a:lnTo>
                  <a:pt x="206837" y="167267"/>
                </a:lnTo>
                <a:cubicBezTo>
                  <a:pt x="212100" y="161888"/>
                  <a:pt x="220745" y="161888"/>
                  <a:pt x="226008" y="167267"/>
                </a:cubicBezTo>
                <a:lnTo>
                  <a:pt x="294672" y="235701"/>
                </a:lnTo>
                <a:lnTo>
                  <a:pt x="424481" y="105965"/>
                </a:lnTo>
                <a:lnTo>
                  <a:pt x="452423" y="78192"/>
                </a:lnTo>
                <a:lnTo>
                  <a:pt x="383885" y="9633"/>
                </a:lnTo>
                <a:cubicBezTo>
                  <a:pt x="378497" y="4379"/>
                  <a:pt x="380376" y="0"/>
                  <a:pt x="387769" y="0"/>
                </a:cubicBezTo>
                <a:close/>
              </a:path>
            </a:pathLst>
          </a:cu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2" name="işľíďè"/>
          <p:cNvSpPr/>
          <p:nvPr/>
        </p:nvSpPr>
        <p:spPr>
          <a:xfrm>
            <a:off x="10051284" y="3604496"/>
            <a:ext cx="547632" cy="415992"/>
          </a:xfrm>
          <a:custGeom>
            <a:avLst/>
            <a:gdLst>
              <a:gd name="T0" fmla="*/ 2664 w 2711"/>
              <a:gd name="T1" fmla="*/ 1581 h 2062"/>
              <a:gd name="T2" fmla="*/ 909 w 2711"/>
              <a:gd name="T3" fmla="*/ 1581 h 2062"/>
              <a:gd name="T4" fmla="*/ 861 w 2711"/>
              <a:gd name="T5" fmla="*/ 1534 h 2062"/>
              <a:gd name="T6" fmla="*/ 861 w 2711"/>
              <a:gd name="T7" fmla="*/ 434 h 2062"/>
              <a:gd name="T8" fmla="*/ 909 w 2711"/>
              <a:gd name="T9" fmla="*/ 386 h 2062"/>
              <a:gd name="T10" fmla="*/ 2664 w 2711"/>
              <a:gd name="T11" fmla="*/ 386 h 2062"/>
              <a:gd name="T12" fmla="*/ 2711 w 2711"/>
              <a:gd name="T13" fmla="*/ 434 h 2062"/>
              <a:gd name="T14" fmla="*/ 2711 w 2711"/>
              <a:gd name="T15" fmla="*/ 1534 h 2062"/>
              <a:gd name="T16" fmla="*/ 2664 w 2711"/>
              <a:gd name="T17" fmla="*/ 1581 h 2062"/>
              <a:gd name="T18" fmla="*/ 2177 w 2711"/>
              <a:gd name="T19" fmla="*/ 1928 h 2062"/>
              <a:gd name="T20" fmla="*/ 2000 w 2711"/>
              <a:gd name="T21" fmla="*/ 1928 h 2062"/>
              <a:gd name="T22" fmla="*/ 2000 w 2711"/>
              <a:gd name="T23" fmla="*/ 1715 h 2062"/>
              <a:gd name="T24" fmla="*/ 1573 w 2711"/>
              <a:gd name="T25" fmla="*/ 1715 h 2062"/>
              <a:gd name="T26" fmla="*/ 1573 w 2711"/>
              <a:gd name="T27" fmla="*/ 1928 h 2062"/>
              <a:gd name="T28" fmla="*/ 1395 w 2711"/>
              <a:gd name="T29" fmla="*/ 1928 h 2062"/>
              <a:gd name="T30" fmla="*/ 1329 w 2711"/>
              <a:gd name="T31" fmla="*/ 1995 h 2062"/>
              <a:gd name="T32" fmla="*/ 1395 w 2711"/>
              <a:gd name="T33" fmla="*/ 2062 h 2062"/>
              <a:gd name="T34" fmla="*/ 1640 w 2711"/>
              <a:gd name="T35" fmla="*/ 2062 h 2062"/>
              <a:gd name="T36" fmla="*/ 1933 w 2711"/>
              <a:gd name="T37" fmla="*/ 2062 h 2062"/>
              <a:gd name="T38" fmla="*/ 2177 w 2711"/>
              <a:gd name="T39" fmla="*/ 2062 h 2062"/>
              <a:gd name="T40" fmla="*/ 2244 w 2711"/>
              <a:gd name="T41" fmla="*/ 1995 h 2062"/>
              <a:gd name="T42" fmla="*/ 2177 w 2711"/>
              <a:gd name="T43" fmla="*/ 1928 h 2062"/>
              <a:gd name="T44" fmla="*/ 1065 w 2711"/>
              <a:gd name="T45" fmla="*/ 253 h 2062"/>
              <a:gd name="T46" fmla="*/ 909 w 2711"/>
              <a:gd name="T47" fmla="*/ 253 h 2062"/>
              <a:gd name="T48" fmla="*/ 880 w 2711"/>
              <a:gd name="T49" fmla="*/ 255 h 2062"/>
              <a:gd name="T50" fmla="*/ 863 w 2711"/>
              <a:gd name="T51" fmla="*/ 253 h 2062"/>
              <a:gd name="T52" fmla="*/ 201 w 2711"/>
              <a:gd name="T53" fmla="*/ 253 h 2062"/>
              <a:gd name="T54" fmla="*/ 135 w 2711"/>
              <a:gd name="T55" fmla="*/ 320 h 2062"/>
              <a:gd name="T56" fmla="*/ 201 w 2711"/>
              <a:gd name="T57" fmla="*/ 386 h 2062"/>
              <a:gd name="T58" fmla="*/ 735 w 2711"/>
              <a:gd name="T59" fmla="*/ 386 h 2062"/>
              <a:gd name="T60" fmla="*/ 728 w 2711"/>
              <a:gd name="T61" fmla="*/ 434 h 2062"/>
              <a:gd name="T62" fmla="*/ 728 w 2711"/>
              <a:gd name="T63" fmla="*/ 558 h 2062"/>
              <a:gd name="T64" fmla="*/ 201 w 2711"/>
              <a:gd name="T65" fmla="*/ 558 h 2062"/>
              <a:gd name="T66" fmla="*/ 135 w 2711"/>
              <a:gd name="T67" fmla="*/ 624 h 2062"/>
              <a:gd name="T68" fmla="*/ 201 w 2711"/>
              <a:gd name="T69" fmla="*/ 691 h 2062"/>
              <a:gd name="T70" fmla="*/ 728 w 2711"/>
              <a:gd name="T71" fmla="*/ 691 h 2062"/>
              <a:gd name="T72" fmla="*/ 728 w 2711"/>
              <a:gd name="T73" fmla="*/ 863 h 2062"/>
              <a:gd name="T74" fmla="*/ 201 w 2711"/>
              <a:gd name="T75" fmla="*/ 863 h 2062"/>
              <a:gd name="T76" fmla="*/ 135 w 2711"/>
              <a:gd name="T77" fmla="*/ 929 h 2062"/>
              <a:gd name="T78" fmla="*/ 201 w 2711"/>
              <a:gd name="T79" fmla="*/ 996 h 2062"/>
              <a:gd name="T80" fmla="*/ 728 w 2711"/>
              <a:gd name="T81" fmla="*/ 996 h 2062"/>
              <a:gd name="T82" fmla="*/ 728 w 2711"/>
              <a:gd name="T83" fmla="*/ 1534 h 2062"/>
              <a:gd name="T84" fmla="*/ 909 w 2711"/>
              <a:gd name="T85" fmla="*/ 1715 h 2062"/>
              <a:gd name="T86" fmla="*/ 1065 w 2711"/>
              <a:gd name="T87" fmla="*/ 1715 h 2062"/>
              <a:gd name="T88" fmla="*/ 1065 w 2711"/>
              <a:gd name="T89" fmla="*/ 1995 h 2062"/>
              <a:gd name="T90" fmla="*/ 998 w 2711"/>
              <a:gd name="T91" fmla="*/ 2062 h 2062"/>
              <a:gd name="T92" fmla="*/ 67 w 2711"/>
              <a:gd name="T93" fmla="*/ 2062 h 2062"/>
              <a:gd name="T94" fmla="*/ 0 w 2711"/>
              <a:gd name="T95" fmla="*/ 1995 h 2062"/>
              <a:gd name="T96" fmla="*/ 0 w 2711"/>
              <a:gd name="T97" fmla="*/ 66 h 2062"/>
              <a:gd name="T98" fmla="*/ 67 w 2711"/>
              <a:gd name="T99" fmla="*/ 0 h 2062"/>
              <a:gd name="T100" fmla="*/ 998 w 2711"/>
              <a:gd name="T101" fmla="*/ 0 h 2062"/>
              <a:gd name="T102" fmla="*/ 1065 w 2711"/>
              <a:gd name="T103" fmla="*/ 66 h 2062"/>
              <a:gd name="T104" fmla="*/ 1065 w 2711"/>
              <a:gd name="T105" fmla="*/ 253 h 2062"/>
              <a:gd name="T106" fmla="*/ 430 w 2711"/>
              <a:gd name="T107" fmla="*/ 1569 h 2062"/>
              <a:gd name="T108" fmla="*/ 532 w 2711"/>
              <a:gd name="T109" fmla="*/ 1672 h 2062"/>
              <a:gd name="T110" fmla="*/ 635 w 2711"/>
              <a:gd name="T111" fmla="*/ 1569 h 2062"/>
              <a:gd name="T112" fmla="*/ 532 w 2711"/>
              <a:gd name="T113" fmla="*/ 1466 h 2062"/>
              <a:gd name="T114" fmla="*/ 430 w 2711"/>
              <a:gd name="T115" fmla="*/ 1569 h 2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711" h="2062">
                <a:moveTo>
                  <a:pt x="2664" y="1581"/>
                </a:moveTo>
                <a:lnTo>
                  <a:pt x="909" y="1581"/>
                </a:lnTo>
                <a:cubicBezTo>
                  <a:pt x="883" y="1581"/>
                  <a:pt x="861" y="1560"/>
                  <a:pt x="861" y="1534"/>
                </a:cubicBezTo>
                <a:lnTo>
                  <a:pt x="861" y="434"/>
                </a:lnTo>
                <a:cubicBezTo>
                  <a:pt x="861" y="407"/>
                  <a:pt x="883" y="386"/>
                  <a:pt x="909" y="386"/>
                </a:cubicBezTo>
                <a:lnTo>
                  <a:pt x="2664" y="386"/>
                </a:lnTo>
                <a:cubicBezTo>
                  <a:pt x="2690" y="386"/>
                  <a:pt x="2711" y="408"/>
                  <a:pt x="2711" y="434"/>
                </a:cubicBezTo>
                <a:lnTo>
                  <a:pt x="2711" y="1534"/>
                </a:lnTo>
                <a:cubicBezTo>
                  <a:pt x="2711" y="1560"/>
                  <a:pt x="2690" y="1581"/>
                  <a:pt x="2664" y="1581"/>
                </a:cubicBezTo>
                <a:close/>
                <a:moveTo>
                  <a:pt x="2177" y="1928"/>
                </a:moveTo>
                <a:lnTo>
                  <a:pt x="2000" y="1928"/>
                </a:lnTo>
                <a:lnTo>
                  <a:pt x="2000" y="1715"/>
                </a:lnTo>
                <a:lnTo>
                  <a:pt x="1573" y="1715"/>
                </a:lnTo>
                <a:lnTo>
                  <a:pt x="1573" y="1928"/>
                </a:lnTo>
                <a:lnTo>
                  <a:pt x="1395" y="1928"/>
                </a:lnTo>
                <a:cubicBezTo>
                  <a:pt x="1358" y="1928"/>
                  <a:pt x="1329" y="1958"/>
                  <a:pt x="1329" y="1995"/>
                </a:cubicBezTo>
                <a:cubicBezTo>
                  <a:pt x="1329" y="2032"/>
                  <a:pt x="1358" y="2062"/>
                  <a:pt x="1395" y="2062"/>
                </a:cubicBezTo>
                <a:lnTo>
                  <a:pt x="1640" y="2062"/>
                </a:lnTo>
                <a:lnTo>
                  <a:pt x="1933" y="2062"/>
                </a:lnTo>
                <a:lnTo>
                  <a:pt x="2177" y="2062"/>
                </a:lnTo>
                <a:cubicBezTo>
                  <a:pt x="2214" y="2062"/>
                  <a:pt x="2244" y="2032"/>
                  <a:pt x="2244" y="1995"/>
                </a:cubicBezTo>
                <a:cubicBezTo>
                  <a:pt x="2244" y="1958"/>
                  <a:pt x="2214" y="1928"/>
                  <a:pt x="2177" y="1928"/>
                </a:cubicBezTo>
                <a:close/>
                <a:moveTo>
                  <a:pt x="1065" y="253"/>
                </a:moveTo>
                <a:lnTo>
                  <a:pt x="909" y="253"/>
                </a:lnTo>
                <a:cubicBezTo>
                  <a:pt x="899" y="253"/>
                  <a:pt x="890" y="254"/>
                  <a:pt x="880" y="255"/>
                </a:cubicBezTo>
                <a:cubicBezTo>
                  <a:pt x="875" y="254"/>
                  <a:pt x="869" y="253"/>
                  <a:pt x="863" y="253"/>
                </a:cubicBezTo>
                <a:lnTo>
                  <a:pt x="201" y="253"/>
                </a:lnTo>
                <a:cubicBezTo>
                  <a:pt x="164" y="253"/>
                  <a:pt x="135" y="283"/>
                  <a:pt x="135" y="320"/>
                </a:cubicBezTo>
                <a:cubicBezTo>
                  <a:pt x="135" y="356"/>
                  <a:pt x="164" y="386"/>
                  <a:pt x="201" y="386"/>
                </a:cubicBezTo>
                <a:lnTo>
                  <a:pt x="735" y="386"/>
                </a:lnTo>
                <a:cubicBezTo>
                  <a:pt x="730" y="401"/>
                  <a:pt x="728" y="417"/>
                  <a:pt x="728" y="434"/>
                </a:cubicBezTo>
                <a:lnTo>
                  <a:pt x="728" y="558"/>
                </a:lnTo>
                <a:lnTo>
                  <a:pt x="201" y="558"/>
                </a:lnTo>
                <a:cubicBezTo>
                  <a:pt x="164" y="558"/>
                  <a:pt x="135" y="588"/>
                  <a:pt x="135" y="624"/>
                </a:cubicBezTo>
                <a:cubicBezTo>
                  <a:pt x="135" y="661"/>
                  <a:pt x="164" y="691"/>
                  <a:pt x="201" y="691"/>
                </a:cubicBezTo>
                <a:lnTo>
                  <a:pt x="728" y="691"/>
                </a:lnTo>
                <a:lnTo>
                  <a:pt x="728" y="863"/>
                </a:lnTo>
                <a:lnTo>
                  <a:pt x="201" y="863"/>
                </a:lnTo>
                <a:cubicBezTo>
                  <a:pt x="164" y="863"/>
                  <a:pt x="135" y="893"/>
                  <a:pt x="135" y="929"/>
                </a:cubicBezTo>
                <a:cubicBezTo>
                  <a:pt x="135" y="966"/>
                  <a:pt x="164" y="996"/>
                  <a:pt x="201" y="996"/>
                </a:cubicBezTo>
                <a:lnTo>
                  <a:pt x="728" y="996"/>
                </a:lnTo>
                <a:lnTo>
                  <a:pt x="728" y="1534"/>
                </a:lnTo>
                <a:cubicBezTo>
                  <a:pt x="728" y="1633"/>
                  <a:pt x="809" y="1715"/>
                  <a:pt x="909" y="1715"/>
                </a:cubicBezTo>
                <a:lnTo>
                  <a:pt x="1065" y="1715"/>
                </a:lnTo>
                <a:lnTo>
                  <a:pt x="1065" y="1995"/>
                </a:lnTo>
                <a:cubicBezTo>
                  <a:pt x="1065" y="2032"/>
                  <a:pt x="1035" y="2062"/>
                  <a:pt x="998" y="2062"/>
                </a:cubicBezTo>
                <a:lnTo>
                  <a:pt x="67" y="2062"/>
                </a:lnTo>
                <a:cubicBezTo>
                  <a:pt x="30" y="2062"/>
                  <a:pt x="0" y="2032"/>
                  <a:pt x="0" y="1995"/>
                </a:cubicBezTo>
                <a:lnTo>
                  <a:pt x="0" y="66"/>
                </a:lnTo>
                <a:cubicBezTo>
                  <a:pt x="0" y="29"/>
                  <a:pt x="30" y="0"/>
                  <a:pt x="67" y="0"/>
                </a:cubicBezTo>
                <a:lnTo>
                  <a:pt x="998" y="0"/>
                </a:lnTo>
                <a:cubicBezTo>
                  <a:pt x="1035" y="0"/>
                  <a:pt x="1065" y="29"/>
                  <a:pt x="1065" y="66"/>
                </a:cubicBezTo>
                <a:lnTo>
                  <a:pt x="1065" y="253"/>
                </a:lnTo>
                <a:close/>
                <a:moveTo>
                  <a:pt x="430" y="1569"/>
                </a:moveTo>
                <a:cubicBezTo>
                  <a:pt x="430" y="1626"/>
                  <a:pt x="476" y="1672"/>
                  <a:pt x="532" y="1672"/>
                </a:cubicBezTo>
                <a:cubicBezTo>
                  <a:pt x="589" y="1672"/>
                  <a:pt x="635" y="1626"/>
                  <a:pt x="635" y="1569"/>
                </a:cubicBezTo>
                <a:cubicBezTo>
                  <a:pt x="635" y="1512"/>
                  <a:pt x="589" y="1466"/>
                  <a:pt x="532" y="1466"/>
                </a:cubicBezTo>
                <a:cubicBezTo>
                  <a:pt x="476" y="1466"/>
                  <a:pt x="430" y="1512"/>
                  <a:pt x="430" y="1569"/>
                </a:cubicBezTo>
                <a:close/>
              </a:path>
            </a:pathLst>
          </a:cu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6299200" y="3429000"/>
            <a:ext cx="0" cy="2099701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978900" y="3429000"/>
            <a:ext cx="0" cy="2099701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Synergistically utilize technically sound portals with frictionless chains. Dramatically customize…"/>
          <p:cNvSpPr txBox="1"/>
          <p:nvPr/>
        </p:nvSpPr>
        <p:spPr>
          <a:xfrm>
            <a:off x="719443" y="3796826"/>
            <a:ext cx="2675618" cy="149637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with, 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iṩļïḓè"/>
          <p:cNvSpPr txBox="1"/>
          <p:nvPr/>
        </p:nvSpPr>
        <p:spPr bwMode="auto">
          <a:xfrm>
            <a:off x="1155335" y="1774656"/>
            <a:ext cx="2172429" cy="580942"/>
          </a:xfrm>
          <a:prstGeom prst="roundRect">
            <a:avLst>
              <a:gd name="adj" fmla="val 50000"/>
            </a:avLst>
          </a:prstGeom>
          <a:solidFill>
            <a:srgbClr val="6F2923"/>
          </a:solidFill>
          <a:ln>
            <a:noFill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1PPT-COM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Synergistically utilize technically sound portals with frictionless chains. Dramatically customize…"/>
          <p:cNvSpPr txBox="1"/>
          <p:nvPr/>
        </p:nvSpPr>
        <p:spPr>
          <a:xfrm>
            <a:off x="4096471" y="4780515"/>
            <a:ext cx="1883039" cy="9885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iṩļïḓè"/>
          <p:cNvSpPr txBox="1"/>
          <p:nvPr/>
        </p:nvSpPr>
        <p:spPr bwMode="auto">
          <a:xfrm>
            <a:off x="4208328" y="4250257"/>
            <a:ext cx="1659324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4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1400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sp>
        <p:nvSpPr>
          <p:cNvPr id="26" name="Synergistically utilize technically sound portals with frictionless chains. Dramatically customize…"/>
          <p:cNvSpPr txBox="1"/>
          <p:nvPr/>
        </p:nvSpPr>
        <p:spPr>
          <a:xfrm>
            <a:off x="6697531" y="4831199"/>
            <a:ext cx="1883039" cy="9885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iṩļïḓè"/>
          <p:cNvSpPr txBox="1"/>
          <p:nvPr/>
        </p:nvSpPr>
        <p:spPr bwMode="auto">
          <a:xfrm>
            <a:off x="6809388" y="4300941"/>
            <a:ext cx="1659324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4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1400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sp>
        <p:nvSpPr>
          <p:cNvPr id="28" name="Synergistically utilize technically sound portals with frictionless chains. Dramatically customize…"/>
          <p:cNvSpPr txBox="1"/>
          <p:nvPr/>
        </p:nvSpPr>
        <p:spPr>
          <a:xfrm>
            <a:off x="9377230" y="4831199"/>
            <a:ext cx="1883039" cy="9885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iṩļïḓè"/>
          <p:cNvSpPr txBox="1"/>
          <p:nvPr/>
        </p:nvSpPr>
        <p:spPr bwMode="auto">
          <a:xfrm>
            <a:off x="9489087" y="4300941"/>
            <a:ext cx="1659324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4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1400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 rot="5400000">
            <a:off x="955738" y="-169990"/>
            <a:ext cx="101370" cy="1330760"/>
            <a:chOff x="508216" y="2820579"/>
            <a:chExt cx="196770" cy="2583143"/>
          </a:xfrm>
          <a:solidFill>
            <a:srgbClr val="617767"/>
          </a:solidFill>
        </p:grpSpPr>
        <p:sp>
          <p:nvSpPr>
            <p:cNvPr id="31" name="椭圆 30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椭圆 34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/>
      <p:bldP spid="26" grpId="0" animBg="1"/>
      <p:bldP spid="27" grpId="0"/>
      <p:bldP spid="28" grpId="0" animBg="1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şlíḋè"/>
          <p:cNvSpPr/>
          <p:nvPr/>
        </p:nvSpPr>
        <p:spPr>
          <a:xfrm>
            <a:off x="676581" y="1128713"/>
            <a:ext cx="7046025" cy="5019675"/>
          </a:xfrm>
          <a:custGeom>
            <a:avLst/>
            <a:gdLst>
              <a:gd name="connsiteX0" fmla="*/ 0 w 3974023"/>
              <a:gd name="connsiteY0" fmla="*/ 0 h 5019675"/>
              <a:gd name="connsiteX1" fmla="*/ 2655656 w 3974023"/>
              <a:gd name="connsiteY1" fmla="*/ 0 h 5019675"/>
              <a:gd name="connsiteX2" fmla="*/ 3974023 w 3974023"/>
              <a:gd name="connsiteY2" fmla="*/ 5019675 h 5019675"/>
              <a:gd name="connsiteX3" fmla="*/ 0 w 3974023"/>
              <a:gd name="connsiteY3" fmla="*/ 5019675 h 50196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4023" h="5019675">
                <a:moveTo>
                  <a:pt x="0" y="0"/>
                </a:moveTo>
                <a:lnTo>
                  <a:pt x="2655656" y="0"/>
                </a:lnTo>
                <a:lnTo>
                  <a:pt x="3974023" y="5019675"/>
                </a:lnTo>
                <a:lnTo>
                  <a:pt x="0" y="5019675"/>
                </a:lnTo>
                <a:close/>
              </a:path>
            </a:pathLst>
          </a:custGeom>
          <a:blipFill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ïşļîdé"/>
          <p:cNvSpPr/>
          <p:nvPr/>
        </p:nvSpPr>
        <p:spPr>
          <a:xfrm flipH="1">
            <a:off x="5687377" y="2454483"/>
            <a:ext cx="930792" cy="448574"/>
          </a:xfrm>
          <a:prstGeom prst="parallelogram">
            <a:avLst>
              <a:gd name="adj" fmla="val 47222"/>
            </a:avLst>
          </a:prstGeom>
          <a:solidFill>
            <a:srgbClr val="617767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62500" lnSpcReduction="20000"/>
          </a:bodyPr>
          <a:lstStyle/>
          <a:p>
            <a:pPr algn="ctr"/>
            <a:r>
              <a:rPr lang="en-US" altLang="zh-CN" sz="2400" b="1" dirty="0">
                <a:cs typeface="+mn-ea"/>
                <a:sym typeface="+mn-lt"/>
              </a:rPr>
              <a:t>1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6" name="îṥľîḓé"/>
          <p:cNvSpPr/>
          <p:nvPr/>
        </p:nvSpPr>
        <p:spPr>
          <a:xfrm flipH="1">
            <a:off x="6003332" y="3272136"/>
            <a:ext cx="930792" cy="448574"/>
          </a:xfrm>
          <a:prstGeom prst="parallelogram">
            <a:avLst>
              <a:gd name="adj" fmla="val 47222"/>
            </a:avLst>
          </a:prstGeom>
          <a:solidFill>
            <a:srgbClr val="617767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62500" lnSpcReduction="20000"/>
          </a:bodyPr>
          <a:lstStyle/>
          <a:p>
            <a:pPr algn="ctr"/>
            <a:r>
              <a:rPr lang="en-US" altLang="zh-CN" sz="2400" b="1" dirty="0">
                <a:cs typeface="+mn-ea"/>
                <a:sym typeface="+mn-lt"/>
              </a:rPr>
              <a:t>2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7" name="ïSļïḋê"/>
          <p:cNvSpPr/>
          <p:nvPr/>
        </p:nvSpPr>
        <p:spPr>
          <a:xfrm flipH="1">
            <a:off x="6344601" y="4089789"/>
            <a:ext cx="930792" cy="448574"/>
          </a:xfrm>
          <a:prstGeom prst="parallelogram">
            <a:avLst>
              <a:gd name="adj" fmla="val 47222"/>
            </a:avLst>
          </a:prstGeom>
          <a:solidFill>
            <a:srgbClr val="617767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62500" lnSpcReduction="20000"/>
          </a:bodyPr>
          <a:lstStyle/>
          <a:p>
            <a:pPr algn="ctr"/>
            <a:r>
              <a:rPr lang="en-US" altLang="zh-CN" sz="2400" b="1" dirty="0">
                <a:cs typeface="+mn-ea"/>
                <a:sym typeface="+mn-lt"/>
              </a:rPr>
              <a:t>3</a:t>
            </a:r>
            <a:endParaRPr lang="zh-CN" altLang="en-US" sz="2400" b="1" dirty="0">
              <a:cs typeface="+mn-ea"/>
              <a:sym typeface="+mn-lt"/>
            </a:endParaRPr>
          </a:p>
        </p:txBody>
      </p:sp>
      <p:sp>
        <p:nvSpPr>
          <p:cNvPr id="8" name="íṡlïḍê"/>
          <p:cNvSpPr/>
          <p:nvPr/>
        </p:nvSpPr>
        <p:spPr>
          <a:xfrm flipH="1">
            <a:off x="6690596" y="4907441"/>
            <a:ext cx="930792" cy="448574"/>
          </a:xfrm>
          <a:prstGeom prst="parallelogram">
            <a:avLst>
              <a:gd name="adj" fmla="val 47222"/>
            </a:avLst>
          </a:prstGeom>
          <a:solidFill>
            <a:srgbClr val="617767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fontScale="62500" lnSpcReduction="20000"/>
          </a:bodyPr>
          <a:lstStyle/>
          <a:p>
            <a:pPr algn="ctr"/>
            <a:r>
              <a:rPr lang="en-US" altLang="zh-CN" sz="2400" b="1" dirty="0">
                <a:cs typeface="+mn-ea"/>
                <a:sym typeface="+mn-lt"/>
              </a:rPr>
              <a:t>4</a:t>
            </a:r>
            <a:endParaRPr lang="zh-CN" altLang="en-US" sz="2400" b="1" dirty="0"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6690596" y="3087597"/>
            <a:ext cx="4828304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881379" y="3905250"/>
            <a:ext cx="4637521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072162" y="4722903"/>
            <a:ext cx="4446738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ïsḷídê"/>
          <p:cNvSpPr/>
          <p:nvPr/>
        </p:nvSpPr>
        <p:spPr>
          <a:xfrm>
            <a:off x="676581" y="1130300"/>
            <a:ext cx="4058381" cy="743806"/>
          </a:xfrm>
          <a:prstGeom prst="homePlate">
            <a:avLst/>
          </a:prstGeom>
          <a:solidFill>
            <a:srgbClr val="6F29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 </a:t>
            </a:r>
            <a:endParaRPr lang="en-US" dirty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431148" y="1209815"/>
            <a:ext cx="25492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Contents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12258" y="2401645"/>
            <a:ext cx="3125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01.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55992" y="3277372"/>
            <a:ext cx="3125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02.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37572" y="4111835"/>
            <a:ext cx="3125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03.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058186" y="4973980"/>
            <a:ext cx="31251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04.</a:t>
            </a:r>
            <a:r>
              <a:rPr lang="zh-CN" altLang="en-US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7" grpId="0"/>
      <p:bldP spid="18" grpId="0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iṣḻíḍé"/>
          <p:cNvSpPr/>
          <p:nvPr/>
        </p:nvSpPr>
        <p:spPr>
          <a:xfrm>
            <a:off x="1284883" y="1959304"/>
            <a:ext cx="1584795" cy="1584795"/>
          </a:xfrm>
          <a:prstGeom prst="donut">
            <a:avLst>
              <a:gd name="adj" fmla="val 10146"/>
            </a:avLst>
          </a:prstGeom>
          <a:solidFill>
            <a:srgbClr val="6F2923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î$ḻïḑê"/>
          <p:cNvSpPr/>
          <p:nvPr/>
        </p:nvSpPr>
        <p:spPr>
          <a:xfrm>
            <a:off x="1068456" y="1751893"/>
            <a:ext cx="2003764" cy="2003764"/>
          </a:xfrm>
          <a:prstGeom prst="ellipse">
            <a:avLst/>
          </a:prstGeom>
          <a:noFill/>
          <a:ln w="76200">
            <a:solidFill>
              <a:srgbClr val="DAE2E2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0" name="íS1ïďé"/>
          <p:cNvSpPr/>
          <p:nvPr/>
        </p:nvSpPr>
        <p:spPr>
          <a:xfrm>
            <a:off x="3957921" y="1959304"/>
            <a:ext cx="1584795" cy="1584795"/>
          </a:xfrm>
          <a:prstGeom prst="donut">
            <a:avLst>
              <a:gd name="adj" fmla="val 10146"/>
            </a:avLst>
          </a:pr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1" name="îṡļïḓê"/>
          <p:cNvSpPr/>
          <p:nvPr/>
        </p:nvSpPr>
        <p:spPr>
          <a:xfrm>
            <a:off x="3741494" y="1751893"/>
            <a:ext cx="2003764" cy="2003764"/>
          </a:xfrm>
          <a:prstGeom prst="ellipse">
            <a:avLst/>
          </a:prstGeom>
          <a:noFill/>
          <a:ln w="76200">
            <a:solidFill>
              <a:srgbClr val="DAE2E2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2" name="íŝḷíḓê"/>
          <p:cNvSpPr/>
          <p:nvPr/>
        </p:nvSpPr>
        <p:spPr>
          <a:xfrm>
            <a:off x="6630960" y="1959304"/>
            <a:ext cx="1584795" cy="1584795"/>
          </a:xfrm>
          <a:prstGeom prst="donut">
            <a:avLst>
              <a:gd name="adj" fmla="val 10146"/>
            </a:avLst>
          </a:prstGeom>
          <a:solidFill>
            <a:srgbClr val="6F2923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îSḻiďé"/>
          <p:cNvSpPr/>
          <p:nvPr/>
        </p:nvSpPr>
        <p:spPr>
          <a:xfrm>
            <a:off x="6414533" y="1751893"/>
            <a:ext cx="2003764" cy="2003764"/>
          </a:xfrm>
          <a:prstGeom prst="ellipse">
            <a:avLst/>
          </a:prstGeom>
          <a:noFill/>
          <a:ln w="76200">
            <a:solidFill>
              <a:srgbClr val="DAE2E2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iśľîďé"/>
          <p:cNvSpPr/>
          <p:nvPr/>
        </p:nvSpPr>
        <p:spPr>
          <a:xfrm>
            <a:off x="9303998" y="1959304"/>
            <a:ext cx="1584795" cy="1584795"/>
          </a:xfrm>
          <a:prstGeom prst="donut">
            <a:avLst>
              <a:gd name="adj" fmla="val 10146"/>
            </a:avLst>
          </a:pr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5" name="íṣliḋè"/>
          <p:cNvSpPr/>
          <p:nvPr/>
        </p:nvSpPr>
        <p:spPr>
          <a:xfrm>
            <a:off x="9087571" y="1751893"/>
            <a:ext cx="2003764" cy="2003764"/>
          </a:xfrm>
          <a:prstGeom prst="ellipse">
            <a:avLst/>
          </a:prstGeom>
          <a:noFill/>
          <a:ln w="76200">
            <a:solidFill>
              <a:srgbClr val="DAE2E2"/>
            </a:solidFill>
            <a:prstDash val="lg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6" name="iSļiḋé"/>
          <p:cNvSpPr txBox="1"/>
          <p:nvPr/>
        </p:nvSpPr>
        <p:spPr>
          <a:xfrm>
            <a:off x="1671803" y="2153898"/>
            <a:ext cx="797071" cy="119560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en-US" sz="7200" b="1">
                <a:cs typeface="+mn-ea"/>
                <a:sym typeface="+mn-lt"/>
              </a:rPr>
              <a:t>S</a:t>
            </a:r>
            <a:endParaRPr lang="en-US" sz="7200" b="1" dirty="0">
              <a:cs typeface="+mn-ea"/>
              <a:sym typeface="+mn-lt"/>
            </a:endParaRPr>
          </a:p>
        </p:txBody>
      </p:sp>
      <p:sp>
        <p:nvSpPr>
          <p:cNvPr id="27" name="îśḻiďé"/>
          <p:cNvSpPr txBox="1"/>
          <p:nvPr/>
        </p:nvSpPr>
        <p:spPr>
          <a:xfrm>
            <a:off x="4217104" y="2201461"/>
            <a:ext cx="1052543" cy="119560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en-US" sz="7200" b="1">
                <a:cs typeface="+mn-ea"/>
                <a:sym typeface="+mn-lt"/>
              </a:rPr>
              <a:t>W</a:t>
            </a:r>
            <a:endParaRPr lang="en-US" sz="7200" b="1" dirty="0">
              <a:cs typeface="+mn-ea"/>
              <a:sym typeface="+mn-lt"/>
            </a:endParaRPr>
          </a:p>
        </p:txBody>
      </p:sp>
      <p:sp>
        <p:nvSpPr>
          <p:cNvPr id="28" name="ïsľidé"/>
          <p:cNvSpPr txBox="1"/>
          <p:nvPr/>
        </p:nvSpPr>
        <p:spPr>
          <a:xfrm>
            <a:off x="6973727" y="2201461"/>
            <a:ext cx="899260" cy="119560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en-US" sz="7200" b="1">
                <a:cs typeface="+mn-ea"/>
                <a:sym typeface="+mn-lt"/>
              </a:rPr>
              <a:t>O</a:t>
            </a:r>
            <a:endParaRPr lang="en-US" sz="7200" b="1">
              <a:cs typeface="+mn-ea"/>
              <a:sym typeface="+mn-lt"/>
            </a:endParaRPr>
          </a:p>
        </p:txBody>
      </p:sp>
      <p:sp>
        <p:nvSpPr>
          <p:cNvPr id="29" name="iṡ1îḓé"/>
          <p:cNvSpPr txBox="1"/>
          <p:nvPr/>
        </p:nvSpPr>
        <p:spPr>
          <a:xfrm>
            <a:off x="9716464" y="2201461"/>
            <a:ext cx="745976" cy="1195606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/>
          <a:p>
            <a:pPr algn="ctr"/>
            <a:r>
              <a:rPr lang="en-US" sz="7200" b="1">
                <a:cs typeface="+mn-ea"/>
                <a:sym typeface="+mn-lt"/>
              </a:rPr>
              <a:t>T</a:t>
            </a:r>
            <a:endParaRPr lang="en-US" sz="7200" b="1">
              <a:cs typeface="+mn-ea"/>
              <a:sym typeface="+mn-lt"/>
            </a:endParaRPr>
          </a:p>
        </p:txBody>
      </p:sp>
      <p:sp>
        <p:nvSpPr>
          <p:cNvPr id="33" name="Synergistically utilize technically sound portals with frictionless chains. Dramatically customize…"/>
          <p:cNvSpPr txBox="1"/>
          <p:nvPr/>
        </p:nvSpPr>
        <p:spPr>
          <a:xfrm>
            <a:off x="1068456" y="4636557"/>
            <a:ext cx="1883039" cy="98745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iṩļïḓè"/>
          <p:cNvSpPr txBox="1"/>
          <p:nvPr/>
        </p:nvSpPr>
        <p:spPr bwMode="auto">
          <a:xfrm>
            <a:off x="1180313" y="4106299"/>
            <a:ext cx="1659324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4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1400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sp>
        <p:nvSpPr>
          <p:cNvPr id="35" name="Synergistically utilize technically sound portals with frictionless chains. Dramatically customize…"/>
          <p:cNvSpPr txBox="1"/>
          <p:nvPr/>
        </p:nvSpPr>
        <p:spPr>
          <a:xfrm>
            <a:off x="3659677" y="4636557"/>
            <a:ext cx="1883039" cy="98745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iṩļïḓè"/>
          <p:cNvSpPr txBox="1"/>
          <p:nvPr/>
        </p:nvSpPr>
        <p:spPr bwMode="auto">
          <a:xfrm>
            <a:off x="3771534" y="4106299"/>
            <a:ext cx="1659324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4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1400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sp>
        <p:nvSpPr>
          <p:cNvPr id="37" name="Synergistically utilize technically sound portals with frictionless chains. Dramatically customize…"/>
          <p:cNvSpPr txBox="1"/>
          <p:nvPr/>
        </p:nvSpPr>
        <p:spPr>
          <a:xfrm>
            <a:off x="6474613" y="4687241"/>
            <a:ext cx="1883039" cy="98745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iṩļïḓè"/>
          <p:cNvSpPr txBox="1"/>
          <p:nvPr/>
        </p:nvSpPr>
        <p:spPr bwMode="auto">
          <a:xfrm>
            <a:off x="6586470" y="4156983"/>
            <a:ext cx="1659324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4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1400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sp>
        <p:nvSpPr>
          <p:cNvPr id="39" name="Synergistically utilize technically sound portals with frictionless chains. Dramatically customize…"/>
          <p:cNvSpPr txBox="1"/>
          <p:nvPr/>
        </p:nvSpPr>
        <p:spPr>
          <a:xfrm>
            <a:off x="9065834" y="4687241"/>
            <a:ext cx="1883039" cy="98745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iṩļïḓè"/>
          <p:cNvSpPr txBox="1"/>
          <p:nvPr/>
        </p:nvSpPr>
        <p:spPr bwMode="auto">
          <a:xfrm>
            <a:off x="9177691" y="4156983"/>
            <a:ext cx="1659324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4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1400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grpSp>
        <p:nvGrpSpPr>
          <p:cNvPr id="41" name="组合 40"/>
          <p:cNvGrpSpPr/>
          <p:nvPr/>
        </p:nvGrpSpPr>
        <p:grpSpPr>
          <a:xfrm rot="5400000">
            <a:off x="955738" y="-169990"/>
            <a:ext cx="101370" cy="1330760"/>
            <a:chOff x="508216" y="2820579"/>
            <a:chExt cx="196770" cy="2583143"/>
          </a:xfrm>
          <a:solidFill>
            <a:srgbClr val="617767"/>
          </a:solidFill>
        </p:grpSpPr>
        <p:sp>
          <p:nvSpPr>
            <p:cNvPr id="42" name="椭圆 41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椭圆 45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/>
      <p:bldP spid="35" grpId="0" animBg="1"/>
      <p:bldP spid="36" grpId="0"/>
      <p:bldP spid="37" grpId="0" animBg="1"/>
      <p:bldP spid="38" grpId="0"/>
      <p:bldP spid="39" grpId="0" animBg="1"/>
      <p:bldP spid="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íṥ1îdê"/>
          <p:cNvGrpSpPr/>
          <p:nvPr/>
        </p:nvGrpSpPr>
        <p:grpSpPr>
          <a:xfrm>
            <a:off x="7429828" y="2104706"/>
            <a:ext cx="2260086" cy="1469057"/>
            <a:chOff x="7525121" y="3563955"/>
            <a:chExt cx="2260086" cy="1469057"/>
          </a:xfrm>
        </p:grpSpPr>
        <p:sp>
          <p:nvSpPr>
            <p:cNvPr id="23" name="îṣľîḓê"/>
            <p:cNvSpPr/>
            <p:nvPr/>
          </p:nvSpPr>
          <p:spPr>
            <a:xfrm rot="2400000">
              <a:off x="7525121" y="3563955"/>
              <a:ext cx="2260086" cy="1469057"/>
            </a:xfrm>
            <a:custGeom>
              <a:avLst/>
              <a:gdLst>
                <a:gd name="connsiteX0" fmla="*/ 269583 w 2488406"/>
                <a:gd name="connsiteY0" fmla="*/ 0 h 1617464"/>
                <a:gd name="connsiteX1" fmla="*/ 2218823 w 2488406"/>
                <a:gd name="connsiteY1" fmla="*/ 0 h 1617464"/>
                <a:gd name="connsiteX2" fmla="*/ 2488406 w 2488406"/>
                <a:gd name="connsiteY2" fmla="*/ 269583 h 1617464"/>
                <a:gd name="connsiteX3" fmla="*/ 2488406 w 2488406"/>
                <a:gd name="connsiteY3" fmla="*/ 1617464 h 1617464"/>
                <a:gd name="connsiteX4" fmla="*/ 2488406 w 2488406"/>
                <a:gd name="connsiteY4" fmla="*/ 1617464 h 1617464"/>
                <a:gd name="connsiteX5" fmla="*/ 0 w 2488406"/>
                <a:gd name="connsiteY5" fmla="*/ 1617464 h 1617464"/>
                <a:gd name="connsiteX6" fmla="*/ 0 w 2488406"/>
                <a:gd name="connsiteY6" fmla="*/ 1617464 h 1617464"/>
                <a:gd name="connsiteX7" fmla="*/ 0 w 2488406"/>
                <a:gd name="connsiteY7" fmla="*/ 269583 h 1617464"/>
                <a:gd name="connsiteX8" fmla="*/ 269583 w 2488406"/>
                <a:gd name="connsiteY8" fmla="*/ 0 h 1617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8406" h="1617464">
                  <a:moveTo>
                    <a:pt x="269583" y="0"/>
                  </a:moveTo>
                  <a:lnTo>
                    <a:pt x="2218823" y="0"/>
                  </a:lnTo>
                  <a:cubicBezTo>
                    <a:pt x="2367710" y="0"/>
                    <a:pt x="2488406" y="120696"/>
                    <a:pt x="2488406" y="269583"/>
                  </a:cubicBezTo>
                  <a:lnTo>
                    <a:pt x="2488406" y="1617464"/>
                  </a:lnTo>
                  <a:lnTo>
                    <a:pt x="2488406" y="1617464"/>
                  </a:lnTo>
                  <a:lnTo>
                    <a:pt x="0" y="1617464"/>
                  </a:lnTo>
                  <a:lnTo>
                    <a:pt x="0" y="1617464"/>
                  </a:lnTo>
                  <a:lnTo>
                    <a:pt x="0" y="269583"/>
                  </a:lnTo>
                  <a:cubicBezTo>
                    <a:pt x="0" y="120696"/>
                    <a:pt x="120696" y="0"/>
                    <a:pt x="269583" y="0"/>
                  </a:cubicBezTo>
                  <a:close/>
                </a:path>
              </a:pathLst>
            </a:custGeom>
            <a:solidFill>
              <a:srgbClr val="617767"/>
            </a:solidFill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4" name="ïṣlîḍè"/>
            <p:cNvSpPr/>
            <p:nvPr/>
          </p:nvSpPr>
          <p:spPr bwMode="auto">
            <a:xfrm>
              <a:off x="8292136" y="4004646"/>
              <a:ext cx="726056" cy="587674"/>
            </a:xfrm>
            <a:custGeom>
              <a:avLst/>
              <a:gdLst>
                <a:gd name="connsiteX0" fmla="*/ 355420 w 607568"/>
                <a:gd name="connsiteY0" fmla="*/ 250307 h 491771"/>
                <a:gd name="connsiteX1" fmla="*/ 352312 w 607568"/>
                <a:gd name="connsiteY1" fmla="*/ 251812 h 491771"/>
                <a:gd name="connsiteX2" fmla="*/ 321042 w 607568"/>
                <a:gd name="connsiteY2" fmla="*/ 289814 h 491771"/>
                <a:gd name="connsiteX3" fmla="*/ 321513 w 607568"/>
                <a:gd name="connsiteY3" fmla="*/ 295364 h 491771"/>
                <a:gd name="connsiteX4" fmla="*/ 369736 w 607568"/>
                <a:gd name="connsiteY4" fmla="*/ 338257 h 491771"/>
                <a:gd name="connsiteX5" fmla="*/ 371997 w 607568"/>
                <a:gd name="connsiteY5" fmla="*/ 339104 h 491771"/>
                <a:gd name="connsiteX6" fmla="*/ 373127 w 607568"/>
                <a:gd name="connsiteY6" fmla="*/ 338916 h 491771"/>
                <a:gd name="connsiteX7" fmla="*/ 375293 w 607568"/>
                <a:gd name="connsiteY7" fmla="*/ 336282 h 491771"/>
                <a:gd name="connsiteX8" fmla="*/ 383676 w 607568"/>
                <a:gd name="connsiteY8" fmla="*/ 279467 h 491771"/>
                <a:gd name="connsiteX9" fmla="*/ 376424 w 607568"/>
                <a:gd name="connsiteY9" fmla="*/ 263287 h 491771"/>
                <a:gd name="connsiteX10" fmla="*/ 357681 w 607568"/>
                <a:gd name="connsiteY10" fmla="*/ 250965 h 491771"/>
                <a:gd name="connsiteX11" fmla="*/ 355420 w 607568"/>
                <a:gd name="connsiteY11" fmla="*/ 250307 h 491771"/>
                <a:gd name="connsiteX12" fmla="*/ 258879 w 607568"/>
                <a:gd name="connsiteY12" fmla="*/ 250307 h 491771"/>
                <a:gd name="connsiteX13" fmla="*/ 256712 w 607568"/>
                <a:gd name="connsiteY13" fmla="*/ 250965 h 491771"/>
                <a:gd name="connsiteX14" fmla="*/ 237969 w 607568"/>
                <a:gd name="connsiteY14" fmla="*/ 263287 h 491771"/>
                <a:gd name="connsiteX15" fmla="*/ 230717 w 607568"/>
                <a:gd name="connsiteY15" fmla="*/ 279467 h 491771"/>
                <a:gd name="connsiteX16" fmla="*/ 239100 w 607568"/>
                <a:gd name="connsiteY16" fmla="*/ 336282 h 491771"/>
                <a:gd name="connsiteX17" fmla="*/ 241266 w 607568"/>
                <a:gd name="connsiteY17" fmla="*/ 338916 h 491771"/>
                <a:gd name="connsiteX18" fmla="*/ 242396 w 607568"/>
                <a:gd name="connsiteY18" fmla="*/ 339104 h 491771"/>
                <a:gd name="connsiteX19" fmla="*/ 244657 w 607568"/>
                <a:gd name="connsiteY19" fmla="*/ 338257 h 491771"/>
                <a:gd name="connsiteX20" fmla="*/ 292880 w 607568"/>
                <a:gd name="connsiteY20" fmla="*/ 295364 h 491771"/>
                <a:gd name="connsiteX21" fmla="*/ 293351 w 607568"/>
                <a:gd name="connsiteY21" fmla="*/ 289814 h 491771"/>
                <a:gd name="connsiteX22" fmla="*/ 261987 w 607568"/>
                <a:gd name="connsiteY22" fmla="*/ 251812 h 491771"/>
                <a:gd name="connsiteX23" fmla="*/ 258879 w 607568"/>
                <a:gd name="connsiteY23" fmla="*/ 250307 h 491771"/>
                <a:gd name="connsiteX24" fmla="*/ 500465 w 607568"/>
                <a:gd name="connsiteY24" fmla="*/ 66049 h 491771"/>
                <a:gd name="connsiteX25" fmla="*/ 565743 w 607568"/>
                <a:gd name="connsiteY25" fmla="*/ 130673 h 491771"/>
                <a:gd name="connsiteX26" fmla="*/ 566120 w 607568"/>
                <a:gd name="connsiteY26" fmla="*/ 130673 h 491771"/>
                <a:gd name="connsiteX27" fmla="*/ 580250 w 607568"/>
                <a:gd name="connsiteY27" fmla="*/ 160962 h 491771"/>
                <a:gd name="connsiteX28" fmla="*/ 560939 w 607568"/>
                <a:gd name="connsiteY28" fmla="*/ 182503 h 491771"/>
                <a:gd name="connsiteX29" fmla="*/ 531927 w 607568"/>
                <a:gd name="connsiteY29" fmla="*/ 223799 h 491771"/>
                <a:gd name="connsiteX30" fmla="*/ 528253 w 607568"/>
                <a:gd name="connsiteY30" fmla="*/ 234240 h 491771"/>
                <a:gd name="connsiteX31" fmla="*/ 530797 w 607568"/>
                <a:gd name="connsiteY31" fmla="*/ 246281 h 491771"/>
                <a:gd name="connsiteX32" fmla="*/ 545868 w 607568"/>
                <a:gd name="connsiteY32" fmla="*/ 261143 h 491771"/>
                <a:gd name="connsiteX33" fmla="*/ 558961 w 607568"/>
                <a:gd name="connsiteY33" fmla="*/ 263777 h 491771"/>
                <a:gd name="connsiteX34" fmla="*/ 597299 w 607568"/>
                <a:gd name="connsiteY34" fmla="*/ 301968 h 491771"/>
                <a:gd name="connsiteX35" fmla="*/ 607002 w 607568"/>
                <a:gd name="connsiteY35" fmla="*/ 350788 h 491771"/>
                <a:gd name="connsiteX36" fmla="*/ 601256 w 607568"/>
                <a:gd name="connsiteY36" fmla="*/ 373835 h 491771"/>
                <a:gd name="connsiteX37" fmla="*/ 579685 w 607568"/>
                <a:gd name="connsiteY37" fmla="*/ 384088 h 491771"/>
                <a:gd name="connsiteX38" fmla="*/ 490386 w 607568"/>
                <a:gd name="connsiteY38" fmla="*/ 384088 h 491771"/>
                <a:gd name="connsiteX39" fmla="*/ 467685 w 607568"/>
                <a:gd name="connsiteY39" fmla="*/ 310058 h 491771"/>
                <a:gd name="connsiteX40" fmla="*/ 431702 w 607568"/>
                <a:gd name="connsiteY40" fmla="*/ 267445 h 491771"/>
                <a:gd name="connsiteX41" fmla="*/ 441969 w 607568"/>
                <a:gd name="connsiteY41" fmla="*/ 263777 h 491771"/>
                <a:gd name="connsiteX42" fmla="*/ 455157 w 607568"/>
                <a:gd name="connsiteY42" fmla="*/ 261237 h 491771"/>
                <a:gd name="connsiteX43" fmla="*/ 470228 w 607568"/>
                <a:gd name="connsiteY43" fmla="*/ 246281 h 491771"/>
                <a:gd name="connsiteX44" fmla="*/ 472677 w 607568"/>
                <a:gd name="connsiteY44" fmla="*/ 234240 h 491771"/>
                <a:gd name="connsiteX45" fmla="*/ 469098 w 607568"/>
                <a:gd name="connsiteY45" fmla="*/ 223893 h 491771"/>
                <a:gd name="connsiteX46" fmla="*/ 439991 w 607568"/>
                <a:gd name="connsiteY46" fmla="*/ 182503 h 491771"/>
                <a:gd name="connsiteX47" fmla="*/ 426144 w 607568"/>
                <a:gd name="connsiteY47" fmla="*/ 172720 h 491771"/>
                <a:gd name="connsiteX48" fmla="*/ 441404 w 607568"/>
                <a:gd name="connsiteY48" fmla="*/ 143278 h 491771"/>
                <a:gd name="connsiteX49" fmla="*/ 439708 w 607568"/>
                <a:gd name="connsiteY49" fmla="*/ 107438 h 491771"/>
                <a:gd name="connsiteX50" fmla="*/ 500465 w 607568"/>
                <a:gd name="connsiteY50" fmla="*/ 66049 h 491771"/>
                <a:gd name="connsiteX51" fmla="*/ 107100 w 607568"/>
                <a:gd name="connsiteY51" fmla="*/ 66049 h 491771"/>
                <a:gd name="connsiteX52" fmla="*/ 171341 w 607568"/>
                <a:gd name="connsiteY52" fmla="*/ 123618 h 491771"/>
                <a:gd name="connsiteX53" fmla="*/ 172849 w 607568"/>
                <a:gd name="connsiteY53" fmla="*/ 143278 h 491771"/>
                <a:gd name="connsiteX54" fmla="*/ 184246 w 607568"/>
                <a:gd name="connsiteY54" fmla="*/ 168205 h 491771"/>
                <a:gd name="connsiteX55" fmla="*/ 167574 w 607568"/>
                <a:gd name="connsiteY55" fmla="*/ 182503 h 491771"/>
                <a:gd name="connsiteX56" fmla="*/ 138468 w 607568"/>
                <a:gd name="connsiteY56" fmla="*/ 223799 h 491771"/>
                <a:gd name="connsiteX57" fmla="*/ 134794 w 607568"/>
                <a:gd name="connsiteY57" fmla="*/ 234240 h 491771"/>
                <a:gd name="connsiteX58" fmla="*/ 137337 w 607568"/>
                <a:gd name="connsiteY58" fmla="*/ 246281 h 491771"/>
                <a:gd name="connsiteX59" fmla="*/ 152408 w 607568"/>
                <a:gd name="connsiteY59" fmla="*/ 261143 h 491771"/>
                <a:gd name="connsiteX60" fmla="*/ 165596 w 607568"/>
                <a:gd name="connsiteY60" fmla="*/ 263777 h 491771"/>
                <a:gd name="connsiteX61" fmla="*/ 179442 w 607568"/>
                <a:gd name="connsiteY61" fmla="*/ 268856 h 491771"/>
                <a:gd name="connsiteX62" fmla="*/ 146662 w 607568"/>
                <a:gd name="connsiteY62" fmla="*/ 310058 h 491771"/>
                <a:gd name="connsiteX63" fmla="*/ 123867 w 607568"/>
                <a:gd name="connsiteY63" fmla="*/ 384088 h 491771"/>
                <a:gd name="connsiteX64" fmla="*/ 27883 w 607568"/>
                <a:gd name="connsiteY64" fmla="*/ 384088 h 491771"/>
                <a:gd name="connsiteX65" fmla="*/ 6312 w 607568"/>
                <a:gd name="connsiteY65" fmla="*/ 373835 h 491771"/>
                <a:gd name="connsiteX66" fmla="*/ 566 w 607568"/>
                <a:gd name="connsiteY66" fmla="*/ 350788 h 491771"/>
                <a:gd name="connsiteX67" fmla="*/ 10268 w 607568"/>
                <a:gd name="connsiteY67" fmla="*/ 301968 h 491771"/>
                <a:gd name="connsiteX68" fmla="*/ 48606 w 607568"/>
                <a:gd name="connsiteY68" fmla="*/ 263777 h 491771"/>
                <a:gd name="connsiteX69" fmla="*/ 61699 w 607568"/>
                <a:gd name="connsiteY69" fmla="*/ 261237 h 491771"/>
                <a:gd name="connsiteX70" fmla="*/ 76770 w 607568"/>
                <a:gd name="connsiteY70" fmla="*/ 246281 h 491771"/>
                <a:gd name="connsiteX71" fmla="*/ 79313 w 607568"/>
                <a:gd name="connsiteY71" fmla="*/ 234240 h 491771"/>
                <a:gd name="connsiteX72" fmla="*/ 75639 w 607568"/>
                <a:gd name="connsiteY72" fmla="*/ 223893 h 491771"/>
                <a:gd name="connsiteX73" fmla="*/ 46628 w 607568"/>
                <a:gd name="connsiteY73" fmla="*/ 182503 h 491771"/>
                <a:gd name="connsiteX74" fmla="*/ 27318 w 607568"/>
                <a:gd name="connsiteY74" fmla="*/ 160962 h 491771"/>
                <a:gd name="connsiteX75" fmla="*/ 41447 w 607568"/>
                <a:gd name="connsiteY75" fmla="*/ 130673 h 491771"/>
                <a:gd name="connsiteX76" fmla="*/ 41824 w 607568"/>
                <a:gd name="connsiteY76" fmla="*/ 130673 h 491771"/>
                <a:gd name="connsiteX77" fmla="*/ 107100 w 607568"/>
                <a:gd name="connsiteY77" fmla="*/ 66049 h 491771"/>
                <a:gd name="connsiteX78" fmla="*/ 298626 w 607568"/>
                <a:gd name="connsiteY78" fmla="*/ 0 h 491771"/>
                <a:gd name="connsiteX79" fmla="*/ 315956 w 607568"/>
                <a:gd name="connsiteY79" fmla="*/ 0 h 491771"/>
                <a:gd name="connsiteX80" fmla="*/ 401854 w 607568"/>
                <a:gd name="connsiteY80" fmla="*/ 85787 h 491771"/>
                <a:gd name="connsiteX81" fmla="*/ 401854 w 607568"/>
                <a:gd name="connsiteY81" fmla="*/ 95476 h 491771"/>
                <a:gd name="connsiteX82" fmla="*/ 421633 w 607568"/>
                <a:gd name="connsiteY82" fmla="*/ 138840 h 491771"/>
                <a:gd name="connsiteX83" fmla="*/ 417960 w 607568"/>
                <a:gd name="connsiteY83" fmla="*/ 149281 h 491771"/>
                <a:gd name="connsiteX84" fmla="*/ 417112 w 607568"/>
                <a:gd name="connsiteY84" fmla="*/ 151068 h 491771"/>
                <a:gd name="connsiteX85" fmla="*/ 411273 w 607568"/>
                <a:gd name="connsiteY85" fmla="*/ 159534 h 491771"/>
                <a:gd name="connsiteX86" fmla="*/ 410896 w 607568"/>
                <a:gd name="connsiteY86" fmla="*/ 159910 h 491771"/>
                <a:gd name="connsiteX87" fmla="*/ 394037 w 607568"/>
                <a:gd name="connsiteY87" fmla="*/ 169787 h 491771"/>
                <a:gd name="connsiteX88" fmla="*/ 384900 w 607568"/>
                <a:gd name="connsiteY88" fmla="*/ 189541 h 491771"/>
                <a:gd name="connsiteX89" fmla="*/ 384712 w 607568"/>
                <a:gd name="connsiteY89" fmla="*/ 189823 h 491771"/>
                <a:gd name="connsiteX90" fmla="*/ 373316 w 607568"/>
                <a:gd name="connsiteY90" fmla="*/ 207131 h 491771"/>
                <a:gd name="connsiteX91" fmla="*/ 372750 w 607568"/>
                <a:gd name="connsiteY91" fmla="*/ 207789 h 491771"/>
                <a:gd name="connsiteX92" fmla="*/ 359847 w 607568"/>
                <a:gd name="connsiteY92" fmla="*/ 222275 h 491771"/>
                <a:gd name="connsiteX93" fmla="*/ 359188 w 607568"/>
                <a:gd name="connsiteY93" fmla="*/ 222934 h 491771"/>
                <a:gd name="connsiteX94" fmla="*/ 345154 w 607568"/>
                <a:gd name="connsiteY94" fmla="*/ 234598 h 491771"/>
                <a:gd name="connsiteX95" fmla="*/ 345625 w 607568"/>
                <a:gd name="connsiteY95" fmla="*/ 236855 h 491771"/>
                <a:gd name="connsiteX96" fmla="*/ 348639 w 607568"/>
                <a:gd name="connsiteY96" fmla="*/ 235538 h 491771"/>
                <a:gd name="connsiteX97" fmla="*/ 355514 w 607568"/>
                <a:gd name="connsiteY97" fmla="*/ 234033 h 491771"/>
                <a:gd name="connsiteX98" fmla="*/ 366628 w 607568"/>
                <a:gd name="connsiteY98" fmla="*/ 237326 h 491771"/>
                <a:gd name="connsiteX99" fmla="*/ 385371 w 607568"/>
                <a:gd name="connsiteY99" fmla="*/ 249648 h 491771"/>
                <a:gd name="connsiteX100" fmla="*/ 399876 w 607568"/>
                <a:gd name="connsiteY100" fmla="*/ 279373 h 491771"/>
                <a:gd name="connsiteX101" fmla="*/ 430016 w 607568"/>
                <a:gd name="connsiteY101" fmla="*/ 289814 h 491771"/>
                <a:gd name="connsiteX102" fmla="*/ 448382 w 607568"/>
                <a:gd name="connsiteY102" fmla="*/ 316058 h 491771"/>
                <a:gd name="connsiteX103" fmla="*/ 481630 w 607568"/>
                <a:gd name="connsiteY103" fmla="*/ 424515 h 491771"/>
                <a:gd name="connsiteX104" fmla="*/ 483891 w 607568"/>
                <a:gd name="connsiteY104" fmla="*/ 436461 h 491771"/>
                <a:gd name="connsiteX105" fmla="*/ 473718 w 607568"/>
                <a:gd name="connsiteY105" fmla="*/ 470700 h 491771"/>
                <a:gd name="connsiteX106" fmla="*/ 443956 w 607568"/>
                <a:gd name="connsiteY106" fmla="*/ 490360 h 491771"/>
                <a:gd name="connsiteX107" fmla="*/ 431805 w 607568"/>
                <a:gd name="connsiteY107" fmla="*/ 491771 h 491771"/>
                <a:gd name="connsiteX108" fmla="*/ 325375 w 607568"/>
                <a:gd name="connsiteY108" fmla="*/ 491771 h 491771"/>
                <a:gd name="connsiteX109" fmla="*/ 337430 w 607568"/>
                <a:gd name="connsiteY109" fmla="*/ 415296 h 491771"/>
                <a:gd name="connsiteX110" fmla="*/ 334605 w 607568"/>
                <a:gd name="connsiteY110" fmla="*/ 389052 h 491771"/>
                <a:gd name="connsiteX111" fmla="*/ 323962 w 607568"/>
                <a:gd name="connsiteY111" fmla="*/ 360927 h 491771"/>
                <a:gd name="connsiteX112" fmla="*/ 337430 w 607568"/>
                <a:gd name="connsiteY112" fmla="*/ 347476 h 491771"/>
                <a:gd name="connsiteX113" fmla="*/ 307196 w 607568"/>
                <a:gd name="connsiteY113" fmla="*/ 317281 h 491771"/>
                <a:gd name="connsiteX114" fmla="*/ 276868 w 607568"/>
                <a:gd name="connsiteY114" fmla="*/ 347476 h 491771"/>
                <a:gd name="connsiteX115" fmla="*/ 290337 w 607568"/>
                <a:gd name="connsiteY115" fmla="*/ 360927 h 491771"/>
                <a:gd name="connsiteX116" fmla="*/ 279694 w 607568"/>
                <a:gd name="connsiteY116" fmla="*/ 389052 h 491771"/>
                <a:gd name="connsiteX117" fmla="*/ 276963 w 607568"/>
                <a:gd name="connsiteY117" fmla="*/ 415296 h 491771"/>
                <a:gd name="connsiteX118" fmla="*/ 288736 w 607568"/>
                <a:gd name="connsiteY118" fmla="*/ 491771 h 491771"/>
                <a:gd name="connsiteX119" fmla="*/ 182493 w 607568"/>
                <a:gd name="connsiteY119" fmla="*/ 491771 h 491771"/>
                <a:gd name="connsiteX120" fmla="*/ 170437 w 607568"/>
                <a:gd name="connsiteY120" fmla="*/ 490360 h 491771"/>
                <a:gd name="connsiteX121" fmla="*/ 140675 w 607568"/>
                <a:gd name="connsiteY121" fmla="*/ 470700 h 491771"/>
                <a:gd name="connsiteX122" fmla="*/ 132669 w 607568"/>
                <a:gd name="connsiteY122" fmla="*/ 424515 h 491771"/>
                <a:gd name="connsiteX123" fmla="*/ 166011 w 607568"/>
                <a:gd name="connsiteY123" fmla="*/ 316058 h 491771"/>
                <a:gd name="connsiteX124" fmla="*/ 184377 w 607568"/>
                <a:gd name="connsiteY124" fmla="*/ 289814 h 491771"/>
                <a:gd name="connsiteX125" fmla="*/ 214517 w 607568"/>
                <a:gd name="connsiteY125" fmla="*/ 279373 h 491771"/>
                <a:gd name="connsiteX126" fmla="*/ 214517 w 607568"/>
                <a:gd name="connsiteY126" fmla="*/ 279279 h 491771"/>
                <a:gd name="connsiteX127" fmla="*/ 229022 w 607568"/>
                <a:gd name="connsiteY127" fmla="*/ 249648 h 491771"/>
                <a:gd name="connsiteX128" fmla="*/ 247765 w 607568"/>
                <a:gd name="connsiteY128" fmla="*/ 237326 h 491771"/>
                <a:gd name="connsiteX129" fmla="*/ 258879 w 607568"/>
                <a:gd name="connsiteY129" fmla="*/ 234033 h 491771"/>
                <a:gd name="connsiteX130" fmla="*/ 265754 w 607568"/>
                <a:gd name="connsiteY130" fmla="*/ 235538 h 491771"/>
                <a:gd name="connsiteX131" fmla="*/ 268768 w 607568"/>
                <a:gd name="connsiteY131" fmla="*/ 236855 h 491771"/>
                <a:gd name="connsiteX132" fmla="*/ 269239 w 607568"/>
                <a:gd name="connsiteY132" fmla="*/ 234598 h 491771"/>
                <a:gd name="connsiteX133" fmla="*/ 255205 w 607568"/>
                <a:gd name="connsiteY133" fmla="*/ 222934 h 491771"/>
                <a:gd name="connsiteX134" fmla="*/ 254546 w 607568"/>
                <a:gd name="connsiteY134" fmla="*/ 222275 h 491771"/>
                <a:gd name="connsiteX135" fmla="*/ 241548 w 607568"/>
                <a:gd name="connsiteY135" fmla="*/ 207789 h 491771"/>
                <a:gd name="connsiteX136" fmla="*/ 241077 w 607568"/>
                <a:gd name="connsiteY136" fmla="*/ 207225 h 491771"/>
                <a:gd name="connsiteX137" fmla="*/ 229681 w 607568"/>
                <a:gd name="connsiteY137" fmla="*/ 189823 h 491771"/>
                <a:gd name="connsiteX138" fmla="*/ 229493 w 607568"/>
                <a:gd name="connsiteY138" fmla="*/ 189635 h 491771"/>
                <a:gd name="connsiteX139" fmla="*/ 220356 w 607568"/>
                <a:gd name="connsiteY139" fmla="*/ 169787 h 491771"/>
                <a:gd name="connsiteX140" fmla="*/ 203497 w 607568"/>
                <a:gd name="connsiteY140" fmla="*/ 159910 h 491771"/>
                <a:gd name="connsiteX141" fmla="*/ 203120 w 607568"/>
                <a:gd name="connsiteY141" fmla="*/ 159534 h 491771"/>
                <a:gd name="connsiteX142" fmla="*/ 197281 w 607568"/>
                <a:gd name="connsiteY142" fmla="*/ 151068 h 491771"/>
                <a:gd name="connsiteX143" fmla="*/ 196433 w 607568"/>
                <a:gd name="connsiteY143" fmla="*/ 149281 h 491771"/>
                <a:gd name="connsiteX144" fmla="*/ 192666 w 607568"/>
                <a:gd name="connsiteY144" fmla="*/ 138840 h 491771"/>
                <a:gd name="connsiteX145" fmla="*/ 212727 w 607568"/>
                <a:gd name="connsiteY145" fmla="*/ 95476 h 491771"/>
                <a:gd name="connsiteX146" fmla="*/ 212727 w 607568"/>
                <a:gd name="connsiteY146" fmla="*/ 85787 h 491771"/>
                <a:gd name="connsiteX147" fmla="*/ 298626 w 607568"/>
                <a:gd name="connsiteY147" fmla="*/ 0 h 4917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</a:cxnLst>
              <a:rect l="l" t="t" r="r" b="b"/>
              <a:pathLst>
                <a:path w="607568" h="491771">
                  <a:moveTo>
                    <a:pt x="355420" y="250307"/>
                  </a:moveTo>
                  <a:cubicBezTo>
                    <a:pt x="354290" y="250307"/>
                    <a:pt x="353160" y="250871"/>
                    <a:pt x="352312" y="251812"/>
                  </a:cubicBezTo>
                  <a:lnTo>
                    <a:pt x="321042" y="289814"/>
                  </a:lnTo>
                  <a:cubicBezTo>
                    <a:pt x="319723" y="291507"/>
                    <a:pt x="319912" y="293953"/>
                    <a:pt x="321513" y="295364"/>
                  </a:cubicBezTo>
                  <a:lnTo>
                    <a:pt x="369736" y="338257"/>
                  </a:lnTo>
                  <a:cubicBezTo>
                    <a:pt x="370396" y="338822"/>
                    <a:pt x="371149" y="339104"/>
                    <a:pt x="371997" y="339104"/>
                  </a:cubicBezTo>
                  <a:cubicBezTo>
                    <a:pt x="372374" y="339104"/>
                    <a:pt x="372750" y="339010"/>
                    <a:pt x="373127" y="338916"/>
                  </a:cubicBezTo>
                  <a:cubicBezTo>
                    <a:pt x="374257" y="338539"/>
                    <a:pt x="375105" y="337505"/>
                    <a:pt x="375293" y="336282"/>
                  </a:cubicBezTo>
                  <a:lnTo>
                    <a:pt x="383676" y="279467"/>
                  </a:lnTo>
                  <a:cubicBezTo>
                    <a:pt x="384618" y="273164"/>
                    <a:pt x="381792" y="266768"/>
                    <a:pt x="376424" y="263287"/>
                  </a:cubicBezTo>
                  <a:lnTo>
                    <a:pt x="357681" y="250965"/>
                  </a:lnTo>
                  <a:cubicBezTo>
                    <a:pt x="357021" y="250495"/>
                    <a:pt x="356174" y="250307"/>
                    <a:pt x="355420" y="250307"/>
                  </a:cubicBezTo>
                  <a:close/>
                  <a:moveTo>
                    <a:pt x="258879" y="250307"/>
                  </a:moveTo>
                  <a:cubicBezTo>
                    <a:pt x="258125" y="250307"/>
                    <a:pt x="257372" y="250495"/>
                    <a:pt x="256712" y="250965"/>
                  </a:cubicBezTo>
                  <a:lnTo>
                    <a:pt x="237969" y="263287"/>
                  </a:lnTo>
                  <a:cubicBezTo>
                    <a:pt x="232601" y="266768"/>
                    <a:pt x="229775" y="273164"/>
                    <a:pt x="230717" y="279467"/>
                  </a:cubicBezTo>
                  <a:lnTo>
                    <a:pt x="239100" y="336282"/>
                  </a:lnTo>
                  <a:cubicBezTo>
                    <a:pt x="239288" y="337505"/>
                    <a:pt x="240136" y="338539"/>
                    <a:pt x="241266" y="338916"/>
                  </a:cubicBezTo>
                  <a:cubicBezTo>
                    <a:pt x="241643" y="339010"/>
                    <a:pt x="242019" y="339104"/>
                    <a:pt x="242396" y="339104"/>
                  </a:cubicBezTo>
                  <a:cubicBezTo>
                    <a:pt x="243244" y="339104"/>
                    <a:pt x="243997" y="338822"/>
                    <a:pt x="244657" y="338257"/>
                  </a:cubicBezTo>
                  <a:lnTo>
                    <a:pt x="292880" y="295364"/>
                  </a:lnTo>
                  <a:cubicBezTo>
                    <a:pt x="294481" y="293953"/>
                    <a:pt x="294670" y="291507"/>
                    <a:pt x="293351" y="289814"/>
                  </a:cubicBezTo>
                  <a:lnTo>
                    <a:pt x="261987" y="251812"/>
                  </a:lnTo>
                  <a:cubicBezTo>
                    <a:pt x="261233" y="250871"/>
                    <a:pt x="260103" y="250307"/>
                    <a:pt x="258879" y="250307"/>
                  </a:cubicBezTo>
                  <a:close/>
                  <a:moveTo>
                    <a:pt x="500465" y="66049"/>
                  </a:moveTo>
                  <a:cubicBezTo>
                    <a:pt x="548129" y="66049"/>
                    <a:pt x="562447" y="93516"/>
                    <a:pt x="565743" y="130673"/>
                  </a:cubicBezTo>
                  <a:cubicBezTo>
                    <a:pt x="565932" y="130673"/>
                    <a:pt x="566026" y="130673"/>
                    <a:pt x="566120" y="130673"/>
                  </a:cubicBezTo>
                  <a:cubicBezTo>
                    <a:pt x="577141" y="133118"/>
                    <a:pt x="583358" y="146664"/>
                    <a:pt x="580250" y="160962"/>
                  </a:cubicBezTo>
                  <a:cubicBezTo>
                    <a:pt x="577706" y="172532"/>
                    <a:pt x="569700" y="180904"/>
                    <a:pt x="560939" y="182503"/>
                  </a:cubicBezTo>
                  <a:cubicBezTo>
                    <a:pt x="554628" y="199529"/>
                    <a:pt x="543796" y="214016"/>
                    <a:pt x="531927" y="223799"/>
                  </a:cubicBezTo>
                  <a:cubicBezTo>
                    <a:pt x="528913" y="226338"/>
                    <a:pt x="527500" y="230383"/>
                    <a:pt x="528253" y="234240"/>
                  </a:cubicBezTo>
                  <a:lnTo>
                    <a:pt x="530797" y="246281"/>
                  </a:lnTo>
                  <a:cubicBezTo>
                    <a:pt x="532304" y="253806"/>
                    <a:pt x="538238" y="259732"/>
                    <a:pt x="545868" y="261143"/>
                  </a:cubicBezTo>
                  <a:lnTo>
                    <a:pt x="558961" y="263777"/>
                  </a:lnTo>
                  <a:cubicBezTo>
                    <a:pt x="578366" y="267634"/>
                    <a:pt x="593437" y="282684"/>
                    <a:pt x="597299" y="301968"/>
                  </a:cubicBezTo>
                  <a:lnTo>
                    <a:pt x="607002" y="350788"/>
                  </a:lnTo>
                  <a:cubicBezTo>
                    <a:pt x="608697" y="358972"/>
                    <a:pt x="606531" y="367438"/>
                    <a:pt x="601256" y="373835"/>
                  </a:cubicBezTo>
                  <a:cubicBezTo>
                    <a:pt x="595981" y="380325"/>
                    <a:pt x="588068" y="384088"/>
                    <a:pt x="579685" y="384088"/>
                  </a:cubicBezTo>
                  <a:lnTo>
                    <a:pt x="490386" y="384088"/>
                  </a:lnTo>
                  <a:lnTo>
                    <a:pt x="467685" y="310058"/>
                  </a:lnTo>
                  <a:cubicBezTo>
                    <a:pt x="461845" y="291150"/>
                    <a:pt x="448563" y="276194"/>
                    <a:pt x="431702" y="267445"/>
                  </a:cubicBezTo>
                  <a:cubicBezTo>
                    <a:pt x="434999" y="265940"/>
                    <a:pt x="438295" y="264529"/>
                    <a:pt x="441969" y="263777"/>
                  </a:cubicBezTo>
                  <a:lnTo>
                    <a:pt x="455157" y="261237"/>
                  </a:lnTo>
                  <a:cubicBezTo>
                    <a:pt x="462692" y="259732"/>
                    <a:pt x="468627" y="253806"/>
                    <a:pt x="470228" y="246281"/>
                  </a:cubicBezTo>
                  <a:lnTo>
                    <a:pt x="472677" y="234240"/>
                  </a:lnTo>
                  <a:cubicBezTo>
                    <a:pt x="473525" y="230383"/>
                    <a:pt x="472112" y="226338"/>
                    <a:pt x="469098" y="223893"/>
                  </a:cubicBezTo>
                  <a:cubicBezTo>
                    <a:pt x="457229" y="214016"/>
                    <a:pt x="446302" y="199529"/>
                    <a:pt x="439991" y="182503"/>
                  </a:cubicBezTo>
                  <a:cubicBezTo>
                    <a:pt x="434716" y="181563"/>
                    <a:pt x="429818" y="177894"/>
                    <a:pt x="426144" y="172720"/>
                  </a:cubicBezTo>
                  <a:cubicBezTo>
                    <a:pt x="433303" y="164725"/>
                    <a:pt x="438861" y="154754"/>
                    <a:pt x="441404" y="143278"/>
                  </a:cubicBezTo>
                  <a:cubicBezTo>
                    <a:pt x="444324" y="130485"/>
                    <a:pt x="443476" y="118068"/>
                    <a:pt x="439708" y="107438"/>
                  </a:cubicBezTo>
                  <a:cubicBezTo>
                    <a:pt x="447244" y="82699"/>
                    <a:pt x="464200" y="66049"/>
                    <a:pt x="500465" y="66049"/>
                  </a:cubicBezTo>
                  <a:close/>
                  <a:moveTo>
                    <a:pt x="107100" y="66049"/>
                  </a:moveTo>
                  <a:cubicBezTo>
                    <a:pt x="151561" y="66049"/>
                    <a:pt x="166820" y="90130"/>
                    <a:pt x="171341" y="123618"/>
                  </a:cubicBezTo>
                  <a:cubicBezTo>
                    <a:pt x="170965" y="129920"/>
                    <a:pt x="171436" y="136505"/>
                    <a:pt x="172849" y="143278"/>
                  </a:cubicBezTo>
                  <a:cubicBezTo>
                    <a:pt x="174921" y="152590"/>
                    <a:pt x="178971" y="161056"/>
                    <a:pt x="184246" y="168205"/>
                  </a:cubicBezTo>
                  <a:cubicBezTo>
                    <a:pt x="180573" y="175919"/>
                    <a:pt x="174356" y="181281"/>
                    <a:pt x="167574" y="182503"/>
                  </a:cubicBezTo>
                  <a:cubicBezTo>
                    <a:pt x="161263" y="199529"/>
                    <a:pt x="150336" y="214016"/>
                    <a:pt x="138468" y="223799"/>
                  </a:cubicBezTo>
                  <a:cubicBezTo>
                    <a:pt x="135453" y="226338"/>
                    <a:pt x="134040" y="230383"/>
                    <a:pt x="134794" y="234240"/>
                  </a:cubicBezTo>
                  <a:lnTo>
                    <a:pt x="137337" y="246281"/>
                  </a:lnTo>
                  <a:cubicBezTo>
                    <a:pt x="138939" y="253806"/>
                    <a:pt x="144873" y="259732"/>
                    <a:pt x="152408" y="261143"/>
                  </a:cubicBezTo>
                  <a:lnTo>
                    <a:pt x="165596" y="263777"/>
                  </a:lnTo>
                  <a:cubicBezTo>
                    <a:pt x="170494" y="264812"/>
                    <a:pt x="175203" y="266505"/>
                    <a:pt x="179442" y="268856"/>
                  </a:cubicBezTo>
                  <a:cubicBezTo>
                    <a:pt x="164088" y="277793"/>
                    <a:pt x="152126" y="292279"/>
                    <a:pt x="146662" y="310058"/>
                  </a:cubicBezTo>
                  <a:lnTo>
                    <a:pt x="123867" y="384088"/>
                  </a:lnTo>
                  <a:lnTo>
                    <a:pt x="27883" y="384088"/>
                  </a:lnTo>
                  <a:cubicBezTo>
                    <a:pt x="19499" y="384088"/>
                    <a:pt x="11587" y="380325"/>
                    <a:pt x="6312" y="373835"/>
                  </a:cubicBezTo>
                  <a:cubicBezTo>
                    <a:pt x="1037" y="367438"/>
                    <a:pt x="-1129" y="358972"/>
                    <a:pt x="566" y="350788"/>
                  </a:cubicBezTo>
                  <a:lnTo>
                    <a:pt x="10268" y="301968"/>
                  </a:lnTo>
                  <a:cubicBezTo>
                    <a:pt x="14130" y="282684"/>
                    <a:pt x="29202" y="267634"/>
                    <a:pt x="48606" y="263777"/>
                  </a:cubicBezTo>
                  <a:lnTo>
                    <a:pt x="61699" y="261237"/>
                  </a:lnTo>
                  <a:cubicBezTo>
                    <a:pt x="69328" y="259732"/>
                    <a:pt x="75263" y="253806"/>
                    <a:pt x="76770" y="246281"/>
                  </a:cubicBezTo>
                  <a:lnTo>
                    <a:pt x="79313" y="234240"/>
                  </a:lnTo>
                  <a:cubicBezTo>
                    <a:pt x="80067" y="230383"/>
                    <a:pt x="78654" y="226338"/>
                    <a:pt x="75639" y="223893"/>
                  </a:cubicBezTo>
                  <a:cubicBezTo>
                    <a:pt x="63771" y="214016"/>
                    <a:pt x="52939" y="199623"/>
                    <a:pt x="46628" y="182503"/>
                  </a:cubicBezTo>
                  <a:cubicBezTo>
                    <a:pt x="37867" y="180904"/>
                    <a:pt x="29861" y="172532"/>
                    <a:pt x="27318" y="160962"/>
                  </a:cubicBezTo>
                  <a:cubicBezTo>
                    <a:pt x="24115" y="146664"/>
                    <a:pt x="30426" y="133118"/>
                    <a:pt x="41447" y="130673"/>
                  </a:cubicBezTo>
                  <a:cubicBezTo>
                    <a:pt x="41541" y="130673"/>
                    <a:pt x="41729" y="130673"/>
                    <a:pt x="41824" y="130673"/>
                  </a:cubicBezTo>
                  <a:cubicBezTo>
                    <a:pt x="45403" y="93516"/>
                    <a:pt x="60192" y="66049"/>
                    <a:pt x="107100" y="66049"/>
                  </a:cubicBezTo>
                  <a:close/>
                  <a:moveTo>
                    <a:pt x="298626" y="0"/>
                  </a:moveTo>
                  <a:lnTo>
                    <a:pt x="315956" y="0"/>
                  </a:lnTo>
                  <a:cubicBezTo>
                    <a:pt x="363426" y="0"/>
                    <a:pt x="401854" y="38378"/>
                    <a:pt x="401854" y="85787"/>
                  </a:cubicBezTo>
                  <a:lnTo>
                    <a:pt x="401854" y="95476"/>
                  </a:lnTo>
                  <a:cubicBezTo>
                    <a:pt x="417301" y="99238"/>
                    <a:pt x="426154" y="118522"/>
                    <a:pt x="421633" y="138840"/>
                  </a:cubicBezTo>
                  <a:cubicBezTo>
                    <a:pt x="420880" y="142602"/>
                    <a:pt x="419467" y="146083"/>
                    <a:pt x="417960" y="149281"/>
                  </a:cubicBezTo>
                  <a:cubicBezTo>
                    <a:pt x="417677" y="149939"/>
                    <a:pt x="417395" y="150504"/>
                    <a:pt x="417112" y="151068"/>
                  </a:cubicBezTo>
                  <a:cubicBezTo>
                    <a:pt x="415417" y="154172"/>
                    <a:pt x="413533" y="157088"/>
                    <a:pt x="411273" y="159534"/>
                  </a:cubicBezTo>
                  <a:cubicBezTo>
                    <a:pt x="411179" y="159628"/>
                    <a:pt x="410990" y="159816"/>
                    <a:pt x="410896" y="159910"/>
                  </a:cubicBezTo>
                  <a:cubicBezTo>
                    <a:pt x="406092" y="165084"/>
                    <a:pt x="400159" y="168658"/>
                    <a:pt x="394037" y="169787"/>
                  </a:cubicBezTo>
                  <a:cubicBezTo>
                    <a:pt x="391494" y="176654"/>
                    <a:pt x="388385" y="183332"/>
                    <a:pt x="384900" y="189541"/>
                  </a:cubicBezTo>
                  <a:cubicBezTo>
                    <a:pt x="384806" y="189635"/>
                    <a:pt x="384806" y="189729"/>
                    <a:pt x="384712" y="189823"/>
                  </a:cubicBezTo>
                  <a:cubicBezTo>
                    <a:pt x="381227" y="196031"/>
                    <a:pt x="377460" y="201769"/>
                    <a:pt x="373316" y="207131"/>
                  </a:cubicBezTo>
                  <a:cubicBezTo>
                    <a:pt x="373127" y="207413"/>
                    <a:pt x="372939" y="207601"/>
                    <a:pt x="372750" y="207789"/>
                  </a:cubicBezTo>
                  <a:cubicBezTo>
                    <a:pt x="368700" y="213057"/>
                    <a:pt x="364368" y="217948"/>
                    <a:pt x="359847" y="222275"/>
                  </a:cubicBezTo>
                  <a:cubicBezTo>
                    <a:pt x="359658" y="222463"/>
                    <a:pt x="359376" y="222651"/>
                    <a:pt x="359188" y="222934"/>
                  </a:cubicBezTo>
                  <a:cubicBezTo>
                    <a:pt x="354667" y="227261"/>
                    <a:pt x="349957" y="231211"/>
                    <a:pt x="345154" y="234598"/>
                  </a:cubicBezTo>
                  <a:lnTo>
                    <a:pt x="345625" y="236855"/>
                  </a:lnTo>
                  <a:cubicBezTo>
                    <a:pt x="346567" y="236385"/>
                    <a:pt x="347603" y="235915"/>
                    <a:pt x="348639" y="235538"/>
                  </a:cubicBezTo>
                  <a:cubicBezTo>
                    <a:pt x="350899" y="234786"/>
                    <a:pt x="353065" y="234033"/>
                    <a:pt x="355514" y="234033"/>
                  </a:cubicBezTo>
                  <a:cubicBezTo>
                    <a:pt x="359470" y="234033"/>
                    <a:pt x="363238" y="235162"/>
                    <a:pt x="366628" y="237326"/>
                  </a:cubicBezTo>
                  <a:cubicBezTo>
                    <a:pt x="366628" y="237326"/>
                    <a:pt x="380756" y="246450"/>
                    <a:pt x="385371" y="249648"/>
                  </a:cubicBezTo>
                  <a:cubicBezTo>
                    <a:pt x="401854" y="261030"/>
                    <a:pt x="399876" y="279373"/>
                    <a:pt x="399876" y="279373"/>
                  </a:cubicBezTo>
                  <a:cubicBezTo>
                    <a:pt x="410990" y="279655"/>
                    <a:pt x="421822" y="283041"/>
                    <a:pt x="430016" y="289814"/>
                  </a:cubicBezTo>
                  <a:cubicBezTo>
                    <a:pt x="445180" y="302324"/>
                    <a:pt x="447535" y="313330"/>
                    <a:pt x="448382" y="316058"/>
                  </a:cubicBezTo>
                  <a:lnTo>
                    <a:pt x="481630" y="424515"/>
                  </a:lnTo>
                  <a:cubicBezTo>
                    <a:pt x="482855" y="428371"/>
                    <a:pt x="483608" y="432416"/>
                    <a:pt x="483891" y="436461"/>
                  </a:cubicBezTo>
                  <a:cubicBezTo>
                    <a:pt x="484644" y="448595"/>
                    <a:pt x="481159" y="460730"/>
                    <a:pt x="473718" y="470700"/>
                  </a:cubicBezTo>
                  <a:cubicBezTo>
                    <a:pt x="466372" y="480671"/>
                    <a:pt x="455823" y="487538"/>
                    <a:pt x="443956" y="490360"/>
                  </a:cubicBezTo>
                  <a:cubicBezTo>
                    <a:pt x="440000" y="491301"/>
                    <a:pt x="435950" y="491771"/>
                    <a:pt x="431805" y="491771"/>
                  </a:cubicBezTo>
                  <a:lnTo>
                    <a:pt x="325375" y="491771"/>
                  </a:lnTo>
                  <a:lnTo>
                    <a:pt x="337430" y="415296"/>
                  </a:lnTo>
                  <a:cubicBezTo>
                    <a:pt x="338749" y="406454"/>
                    <a:pt x="337807" y="397424"/>
                    <a:pt x="334605" y="389052"/>
                  </a:cubicBezTo>
                  <a:lnTo>
                    <a:pt x="323962" y="360927"/>
                  </a:lnTo>
                  <a:lnTo>
                    <a:pt x="337430" y="347476"/>
                  </a:lnTo>
                  <a:lnTo>
                    <a:pt x="307196" y="317281"/>
                  </a:lnTo>
                  <a:lnTo>
                    <a:pt x="276868" y="347476"/>
                  </a:lnTo>
                  <a:lnTo>
                    <a:pt x="290337" y="360927"/>
                  </a:lnTo>
                  <a:lnTo>
                    <a:pt x="279694" y="389052"/>
                  </a:lnTo>
                  <a:cubicBezTo>
                    <a:pt x="276586" y="397424"/>
                    <a:pt x="275644" y="406454"/>
                    <a:pt x="276963" y="415296"/>
                  </a:cubicBezTo>
                  <a:lnTo>
                    <a:pt x="288736" y="491771"/>
                  </a:lnTo>
                  <a:lnTo>
                    <a:pt x="182493" y="491771"/>
                  </a:lnTo>
                  <a:cubicBezTo>
                    <a:pt x="178443" y="491771"/>
                    <a:pt x="174299" y="491301"/>
                    <a:pt x="170437" y="490360"/>
                  </a:cubicBezTo>
                  <a:cubicBezTo>
                    <a:pt x="158570" y="487538"/>
                    <a:pt x="148021" y="480671"/>
                    <a:pt x="140675" y="470700"/>
                  </a:cubicBezTo>
                  <a:cubicBezTo>
                    <a:pt x="130785" y="457343"/>
                    <a:pt x="127865" y="440223"/>
                    <a:pt x="132669" y="424515"/>
                  </a:cubicBezTo>
                  <a:lnTo>
                    <a:pt x="166011" y="316058"/>
                  </a:lnTo>
                  <a:cubicBezTo>
                    <a:pt x="166858" y="313330"/>
                    <a:pt x="170908" y="300631"/>
                    <a:pt x="184377" y="289814"/>
                  </a:cubicBezTo>
                  <a:cubicBezTo>
                    <a:pt x="192666" y="283229"/>
                    <a:pt x="203403" y="279655"/>
                    <a:pt x="214517" y="279373"/>
                  </a:cubicBezTo>
                  <a:lnTo>
                    <a:pt x="214517" y="279279"/>
                  </a:lnTo>
                  <a:cubicBezTo>
                    <a:pt x="214140" y="273447"/>
                    <a:pt x="211880" y="260654"/>
                    <a:pt x="229022" y="249648"/>
                  </a:cubicBezTo>
                  <a:cubicBezTo>
                    <a:pt x="233731" y="246638"/>
                    <a:pt x="247765" y="237326"/>
                    <a:pt x="247765" y="237326"/>
                  </a:cubicBezTo>
                  <a:cubicBezTo>
                    <a:pt x="251061" y="235162"/>
                    <a:pt x="254923" y="234033"/>
                    <a:pt x="258879" y="234033"/>
                  </a:cubicBezTo>
                  <a:cubicBezTo>
                    <a:pt x="261328" y="234033"/>
                    <a:pt x="263494" y="234786"/>
                    <a:pt x="265754" y="235538"/>
                  </a:cubicBezTo>
                  <a:cubicBezTo>
                    <a:pt x="266790" y="236009"/>
                    <a:pt x="267826" y="236385"/>
                    <a:pt x="268768" y="236855"/>
                  </a:cubicBezTo>
                  <a:lnTo>
                    <a:pt x="269239" y="234598"/>
                  </a:lnTo>
                  <a:cubicBezTo>
                    <a:pt x="264436" y="231211"/>
                    <a:pt x="259726" y="227261"/>
                    <a:pt x="255205" y="222934"/>
                  </a:cubicBezTo>
                  <a:cubicBezTo>
                    <a:pt x="254923" y="222651"/>
                    <a:pt x="254735" y="222463"/>
                    <a:pt x="254546" y="222275"/>
                  </a:cubicBezTo>
                  <a:cubicBezTo>
                    <a:pt x="250025" y="217948"/>
                    <a:pt x="245693" y="213057"/>
                    <a:pt x="241548" y="207789"/>
                  </a:cubicBezTo>
                  <a:cubicBezTo>
                    <a:pt x="241454" y="207601"/>
                    <a:pt x="241266" y="207413"/>
                    <a:pt x="241077" y="207225"/>
                  </a:cubicBezTo>
                  <a:cubicBezTo>
                    <a:pt x="236933" y="201769"/>
                    <a:pt x="233072" y="196031"/>
                    <a:pt x="229681" y="189823"/>
                  </a:cubicBezTo>
                  <a:cubicBezTo>
                    <a:pt x="229587" y="189729"/>
                    <a:pt x="229587" y="189635"/>
                    <a:pt x="229493" y="189635"/>
                  </a:cubicBezTo>
                  <a:cubicBezTo>
                    <a:pt x="226008" y="183332"/>
                    <a:pt x="222899" y="176654"/>
                    <a:pt x="220356" y="169787"/>
                  </a:cubicBezTo>
                  <a:cubicBezTo>
                    <a:pt x="214140" y="168658"/>
                    <a:pt x="208301" y="165084"/>
                    <a:pt x="203497" y="159910"/>
                  </a:cubicBezTo>
                  <a:cubicBezTo>
                    <a:pt x="203309" y="159722"/>
                    <a:pt x="203214" y="159628"/>
                    <a:pt x="203120" y="159534"/>
                  </a:cubicBezTo>
                  <a:cubicBezTo>
                    <a:pt x="200860" y="157088"/>
                    <a:pt x="198976" y="154172"/>
                    <a:pt x="197281" y="151068"/>
                  </a:cubicBezTo>
                  <a:cubicBezTo>
                    <a:pt x="196998" y="150504"/>
                    <a:pt x="196716" y="149939"/>
                    <a:pt x="196433" y="149281"/>
                  </a:cubicBezTo>
                  <a:cubicBezTo>
                    <a:pt x="194832" y="146083"/>
                    <a:pt x="193513" y="142602"/>
                    <a:pt x="192666" y="138840"/>
                  </a:cubicBezTo>
                  <a:cubicBezTo>
                    <a:pt x="188145" y="118428"/>
                    <a:pt x="197092" y="99050"/>
                    <a:pt x="212727" y="95476"/>
                  </a:cubicBezTo>
                  <a:lnTo>
                    <a:pt x="212727" y="85787"/>
                  </a:lnTo>
                  <a:cubicBezTo>
                    <a:pt x="212727" y="38378"/>
                    <a:pt x="251155" y="0"/>
                    <a:pt x="29862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íšļïḋé"/>
          <p:cNvGrpSpPr/>
          <p:nvPr/>
        </p:nvGrpSpPr>
        <p:grpSpPr>
          <a:xfrm>
            <a:off x="2311500" y="2104706"/>
            <a:ext cx="2260086" cy="1469057"/>
            <a:chOff x="2406793" y="3563955"/>
            <a:chExt cx="2260086" cy="1469057"/>
          </a:xfrm>
        </p:grpSpPr>
        <p:sp>
          <p:nvSpPr>
            <p:cNvPr id="21" name="íṣľïḍê"/>
            <p:cNvSpPr/>
            <p:nvPr/>
          </p:nvSpPr>
          <p:spPr>
            <a:xfrm rot="19200000">
              <a:off x="2406793" y="3563955"/>
              <a:ext cx="2260086" cy="1469057"/>
            </a:xfrm>
            <a:custGeom>
              <a:avLst/>
              <a:gdLst>
                <a:gd name="connsiteX0" fmla="*/ 269583 w 2488406"/>
                <a:gd name="connsiteY0" fmla="*/ 0 h 1617464"/>
                <a:gd name="connsiteX1" fmla="*/ 2218823 w 2488406"/>
                <a:gd name="connsiteY1" fmla="*/ 0 h 1617464"/>
                <a:gd name="connsiteX2" fmla="*/ 2488406 w 2488406"/>
                <a:gd name="connsiteY2" fmla="*/ 269583 h 1617464"/>
                <a:gd name="connsiteX3" fmla="*/ 2488406 w 2488406"/>
                <a:gd name="connsiteY3" fmla="*/ 1617464 h 1617464"/>
                <a:gd name="connsiteX4" fmla="*/ 2488406 w 2488406"/>
                <a:gd name="connsiteY4" fmla="*/ 1617464 h 1617464"/>
                <a:gd name="connsiteX5" fmla="*/ 0 w 2488406"/>
                <a:gd name="connsiteY5" fmla="*/ 1617464 h 1617464"/>
                <a:gd name="connsiteX6" fmla="*/ 0 w 2488406"/>
                <a:gd name="connsiteY6" fmla="*/ 1617464 h 1617464"/>
                <a:gd name="connsiteX7" fmla="*/ 0 w 2488406"/>
                <a:gd name="connsiteY7" fmla="*/ 269583 h 1617464"/>
                <a:gd name="connsiteX8" fmla="*/ 269583 w 2488406"/>
                <a:gd name="connsiteY8" fmla="*/ 0 h 1617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8406" h="1617464">
                  <a:moveTo>
                    <a:pt x="269583" y="0"/>
                  </a:moveTo>
                  <a:lnTo>
                    <a:pt x="2218823" y="0"/>
                  </a:lnTo>
                  <a:cubicBezTo>
                    <a:pt x="2367710" y="0"/>
                    <a:pt x="2488406" y="120696"/>
                    <a:pt x="2488406" y="269583"/>
                  </a:cubicBezTo>
                  <a:lnTo>
                    <a:pt x="2488406" y="1617464"/>
                  </a:lnTo>
                  <a:lnTo>
                    <a:pt x="2488406" y="1617464"/>
                  </a:lnTo>
                  <a:lnTo>
                    <a:pt x="0" y="1617464"/>
                  </a:lnTo>
                  <a:lnTo>
                    <a:pt x="0" y="1617464"/>
                  </a:lnTo>
                  <a:lnTo>
                    <a:pt x="0" y="269583"/>
                  </a:lnTo>
                  <a:cubicBezTo>
                    <a:pt x="0" y="120696"/>
                    <a:pt x="120696" y="0"/>
                    <a:pt x="269583" y="0"/>
                  </a:cubicBezTo>
                  <a:close/>
                </a:path>
              </a:pathLst>
            </a:custGeom>
            <a:solidFill>
              <a:srgbClr val="617767"/>
            </a:solidFill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2" name="îŝļîďé"/>
            <p:cNvSpPr/>
            <p:nvPr/>
          </p:nvSpPr>
          <p:spPr bwMode="auto">
            <a:xfrm>
              <a:off x="3203092" y="3977414"/>
              <a:ext cx="667488" cy="642138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iṣlïḓe"/>
          <p:cNvGrpSpPr/>
          <p:nvPr/>
        </p:nvGrpSpPr>
        <p:grpSpPr>
          <a:xfrm>
            <a:off x="4870664" y="1173247"/>
            <a:ext cx="2260086" cy="1469057"/>
            <a:chOff x="4965955" y="2632496"/>
            <a:chExt cx="2260086" cy="1469057"/>
          </a:xfrm>
        </p:grpSpPr>
        <p:sp>
          <p:nvSpPr>
            <p:cNvPr id="19" name="iSľïḋê"/>
            <p:cNvSpPr/>
            <p:nvPr/>
          </p:nvSpPr>
          <p:spPr>
            <a:xfrm>
              <a:off x="4965955" y="2632496"/>
              <a:ext cx="2260086" cy="1469057"/>
            </a:xfrm>
            <a:custGeom>
              <a:avLst/>
              <a:gdLst>
                <a:gd name="connsiteX0" fmla="*/ 269583 w 2488406"/>
                <a:gd name="connsiteY0" fmla="*/ 0 h 1617464"/>
                <a:gd name="connsiteX1" fmla="*/ 2218823 w 2488406"/>
                <a:gd name="connsiteY1" fmla="*/ 0 h 1617464"/>
                <a:gd name="connsiteX2" fmla="*/ 2488406 w 2488406"/>
                <a:gd name="connsiteY2" fmla="*/ 269583 h 1617464"/>
                <a:gd name="connsiteX3" fmla="*/ 2488406 w 2488406"/>
                <a:gd name="connsiteY3" fmla="*/ 1617464 h 1617464"/>
                <a:gd name="connsiteX4" fmla="*/ 2488406 w 2488406"/>
                <a:gd name="connsiteY4" fmla="*/ 1617464 h 1617464"/>
                <a:gd name="connsiteX5" fmla="*/ 0 w 2488406"/>
                <a:gd name="connsiteY5" fmla="*/ 1617464 h 1617464"/>
                <a:gd name="connsiteX6" fmla="*/ 0 w 2488406"/>
                <a:gd name="connsiteY6" fmla="*/ 1617464 h 1617464"/>
                <a:gd name="connsiteX7" fmla="*/ 0 w 2488406"/>
                <a:gd name="connsiteY7" fmla="*/ 269583 h 1617464"/>
                <a:gd name="connsiteX8" fmla="*/ 269583 w 2488406"/>
                <a:gd name="connsiteY8" fmla="*/ 0 h 1617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88406" h="1617464">
                  <a:moveTo>
                    <a:pt x="269583" y="0"/>
                  </a:moveTo>
                  <a:lnTo>
                    <a:pt x="2218823" y="0"/>
                  </a:lnTo>
                  <a:cubicBezTo>
                    <a:pt x="2367710" y="0"/>
                    <a:pt x="2488406" y="120696"/>
                    <a:pt x="2488406" y="269583"/>
                  </a:cubicBezTo>
                  <a:lnTo>
                    <a:pt x="2488406" y="1617464"/>
                  </a:lnTo>
                  <a:lnTo>
                    <a:pt x="2488406" y="1617464"/>
                  </a:lnTo>
                  <a:lnTo>
                    <a:pt x="0" y="1617464"/>
                  </a:lnTo>
                  <a:lnTo>
                    <a:pt x="0" y="1617464"/>
                  </a:lnTo>
                  <a:lnTo>
                    <a:pt x="0" y="269583"/>
                  </a:lnTo>
                  <a:cubicBezTo>
                    <a:pt x="0" y="120696"/>
                    <a:pt x="120696" y="0"/>
                    <a:pt x="269583" y="0"/>
                  </a:cubicBezTo>
                  <a:close/>
                </a:path>
              </a:pathLst>
            </a:custGeom>
            <a:solidFill>
              <a:srgbClr val="6F2923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0" name="îSľíḍé"/>
            <p:cNvSpPr/>
            <p:nvPr/>
          </p:nvSpPr>
          <p:spPr bwMode="auto">
            <a:xfrm>
              <a:off x="5776530" y="3059783"/>
              <a:ext cx="638936" cy="61448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rgbClr val="6F2923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8" name="直接连接符 7"/>
          <p:cNvCxnSpPr/>
          <p:nvPr/>
        </p:nvCxnSpPr>
        <p:spPr>
          <a:xfrm>
            <a:off x="3943530" y="3356585"/>
            <a:ext cx="0" cy="234000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057885" y="3356585"/>
            <a:ext cx="0" cy="234000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iṩļïḓè"/>
          <p:cNvSpPr txBox="1"/>
          <p:nvPr/>
        </p:nvSpPr>
        <p:spPr bwMode="auto">
          <a:xfrm>
            <a:off x="4914492" y="1662896"/>
            <a:ext cx="2172429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1PPT-COM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Synergistically utilize technically sound portals with frictionless chains. Dramatically customize…"/>
          <p:cNvSpPr txBox="1"/>
          <p:nvPr/>
        </p:nvSpPr>
        <p:spPr>
          <a:xfrm>
            <a:off x="850001" y="4164253"/>
            <a:ext cx="2675618" cy="149637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with, 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Synergistically utilize technically sound portals with frictionless chains. Dramatically customize…"/>
          <p:cNvSpPr txBox="1"/>
          <p:nvPr/>
        </p:nvSpPr>
        <p:spPr>
          <a:xfrm>
            <a:off x="4766128" y="3321258"/>
            <a:ext cx="2404401" cy="225702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with, Synergistically utilize technically sound portals with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with, Synergistically utilize technically sound portals with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Synergistically utilize technically sound portals with frictionless chains. Dramatically customize…"/>
          <p:cNvSpPr txBox="1"/>
          <p:nvPr/>
        </p:nvSpPr>
        <p:spPr>
          <a:xfrm>
            <a:off x="8609265" y="4164253"/>
            <a:ext cx="2675618" cy="149637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with, 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 rot="5400000">
            <a:off x="955738" y="-169990"/>
            <a:ext cx="101370" cy="1330760"/>
            <a:chOff x="508216" y="2820579"/>
            <a:chExt cx="196770" cy="2583143"/>
          </a:xfrm>
          <a:solidFill>
            <a:srgbClr val="617767"/>
          </a:solidFill>
        </p:grpSpPr>
        <p:sp>
          <p:nvSpPr>
            <p:cNvPr id="33" name="椭圆 32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椭圆 34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 animBg="1"/>
      <p:bldP spid="30" grpId="0" animBg="1"/>
      <p:bldP spid="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ṥḻiḑe"/>
          <p:cNvSpPr/>
          <p:nvPr/>
        </p:nvSpPr>
        <p:spPr>
          <a:xfrm>
            <a:off x="670560" y="1771300"/>
            <a:ext cx="3197729" cy="2726120"/>
          </a:xfrm>
          <a:prstGeom prst="roundRect">
            <a:avLst>
              <a:gd name="adj" fmla="val 5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iSḻíḋé"/>
          <p:cNvSpPr/>
          <p:nvPr/>
        </p:nvSpPr>
        <p:spPr>
          <a:xfrm>
            <a:off x="8341284" y="1771300"/>
            <a:ext cx="3197729" cy="2726120"/>
          </a:xfrm>
          <a:prstGeom prst="roundRect">
            <a:avLst>
              <a:gd name="adj" fmla="val 500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 defTabSz="913765"/>
            <a:endParaRPr>
              <a:cs typeface="+mn-ea"/>
              <a:sym typeface="+mn-lt"/>
            </a:endParaRPr>
          </a:p>
        </p:txBody>
      </p:sp>
      <p:sp>
        <p:nvSpPr>
          <p:cNvPr id="20" name="îṣľîḓè"/>
          <p:cNvSpPr/>
          <p:nvPr/>
        </p:nvSpPr>
        <p:spPr>
          <a:xfrm>
            <a:off x="2583955" y="2300847"/>
            <a:ext cx="3401211" cy="1667026"/>
          </a:xfrm>
          <a:custGeom>
            <a:avLst/>
            <a:gdLst>
              <a:gd name="connsiteX0" fmla="*/ 101734 w 2806603"/>
              <a:gd name="connsiteY0" fmla="*/ 0 h 1296144"/>
              <a:gd name="connsiteX1" fmla="*/ 2158531 w 2806603"/>
              <a:gd name="connsiteY1" fmla="*/ 0 h 1296144"/>
              <a:gd name="connsiteX2" fmla="*/ 2806603 w 2806603"/>
              <a:gd name="connsiteY2" fmla="*/ 648072 h 1296144"/>
              <a:gd name="connsiteX3" fmla="*/ 2158531 w 2806603"/>
              <a:gd name="connsiteY3" fmla="*/ 1296144 h 1296144"/>
              <a:gd name="connsiteX4" fmla="*/ 101734 w 2806603"/>
              <a:gd name="connsiteY4" fmla="*/ 1296144 h 1296144"/>
              <a:gd name="connsiteX5" fmla="*/ 0 w 2806603"/>
              <a:gd name="connsiteY5" fmla="*/ 1194410 h 1296144"/>
              <a:gd name="connsiteX6" fmla="*/ 0 w 2806603"/>
              <a:gd name="connsiteY6" fmla="*/ 101734 h 1296144"/>
              <a:gd name="connsiteX7" fmla="*/ 101734 w 2806603"/>
              <a:gd name="connsiteY7" fmla="*/ 0 h 1296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06603" h="1296144">
                <a:moveTo>
                  <a:pt x="101734" y="0"/>
                </a:moveTo>
                <a:lnTo>
                  <a:pt x="2158531" y="0"/>
                </a:lnTo>
                <a:lnTo>
                  <a:pt x="2806603" y="648072"/>
                </a:lnTo>
                <a:lnTo>
                  <a:pt x="2158531" y="1296144"/>
                </a:lnTo>
                <a:lnTo>
                  <a:pt x="101734" y="1296144"/>
                </a:lnTo>
                <a:cubicBezTo>
                  <a:pt x="45548" y="1296144"/>
                  <a:pt x="0" y="1250596"/>
                  <a:pt x="0" y="1194410"/>
                </a:cubicBezTo>
                <a:lnTo>
                  <a:pt x="0" y="101734"/>
                </a:lnTo>
                <a:cubicBezTo>
                  <a:pt x="0" y="45548"/>
                  <a:pt x="45548" y="0"/>
                  <a:pt x="101734" y="0"/>
                </a:cubicBezTo>
                <a:close/>
              </a:path>
            </a:pathLst>
          </a:custGeom>
          <a:solidFill>
            <a:srgbClr val="6F2923"/>
          </a:solidFill>
          <a:ln>
            <a:noFill/>
          </a:ln>
        </p:spPr>
        <p:txBody>
          <a:bodyPr rtlCol="0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îṩḷídè"/>
          <p:cNvSpPr/>
          <p:nvPr/>
        </p:nvSpPr>
        <p:spPr>
          <a:xfrm flipH="1">
            <a:off x="6224407" y="2300847"/>
            <a:ext cx="3402904" cy="1667026"/>
          </a:xfrm>
          <a:custGeom>
            <a:avLst/>
            <a:gdLst>
              <a:gd name="connsiteX0" fmla="*/ 101734 w 2806603"/>
              <a:gd name="connsiteY0" fmla="*/ 0 h 1296144"/>
              <a:gd name="connsiteX1" fmla="*/ 2158531 w 2806603"/>
              <a:gd name="connsiteY1" fmla="*/ 0 h 1296144"/>
              <a:gd name="connsiteX2" fmla="*/ 2806603 w 2806603"/>
              <a:gd name="connsiteY2" fmla="*/ 648072 h 1296144"/>
              <a:gd name="connsiteX3" fmla="*/ 2158531 w 2806603"/>
              <a:gd name="connsiteY3" fmla="*/ 1296144 h 1296144"/>
              <a:gd name="connsiteX4" fmla="*/ 101734 w 2806603"/>
              <a:gd name="connsiteY4" fmla="*/ 1296144 h 1296144"/>
              <a:gd name="connsiteX5" fmla="*/ 0 w 2806603"/>
              <a:gd name="connsiteY5" fmla="*/ 1194410 h 1296144"/>
              <a:gd name="connsiteX6" fmla="*/ 0 w 2806603"/>
              <a:gd name="connsiteY6" fmla="*/ 101734 h 1296144"/>
              <a:gd name="connsiteX7" fmla="*/ 101734 w 2806603"/>
              <a:gd name="connsiteY7" fmla="*/ 0 h 1296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06603" h="1296144">
                <a:moveTo>
                  <a:pt x="101734" y="0"/>
                </a:moveTo>
                <a:lnTo>
                  <a:pt x="2158531" y="0"/>
                </a:lnTo>
                <a:lnTo>
                  <a:pt x="2806603" y="648072"/>
                </a:lnTo>
                <a:lnTo>
                  <a:pt x="2158531" y="1296144"/>
                </a:lnTo>
                <a:lnTo>
                  <a:pt x="101734" y="1296144"/>
                </a:lnTo>
                <a:cubicBezTo>
                  <a:pt x="45548" y="1296144"/>
                  <a:pt x="0" y="1250596"/>
                  <a:pt x="0" y="1194410"/>
                </a:cubicBezTo>
                <a:lnTo>
                  <a:pt x="0" y="101734"/>
                </a:lnTo>
                <a:cubicBezTo>
                  <a:pt x="0" y="45548"/>
                  <a:pt x="45548" y="0"/>
                  <a:pt x="101734" y="0"/>
                </a:cubicBezTo>
                <a:close/>
              </a:path>
            </a:pathLst>
          </a:cu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îṣlîḋé"/>
          <p:cNvSpPr/>
          <p:nvPr/>
        </p:nvSpPr>
        <p:spPr>
          <a:xfrm>
            <a:off x="9842978" y="2850299"/>
            <a:ext cx="650804" cy="568122"/>
          </a:xfrm>
          <a:custGeom>
            <a:avLst/>
            <a:gdLst>
              <a:gd name="connsiteX0" fmla="*/ 424975 w 608697"/>
              <a:gd name="connsiteY0" fmla="*/ 168488 h 531358"/>
              <a:gd name="connsiteX1" fmla="*/ 387604 w 608697"/>
              <a:gd name="connsiteY1" fmla="*/ 205806 h 531358"/>
              <a:gd name="connsiteX2" fmla="*/ 424975 w 608697"/>
              <a:gd name="connsiteY2" fmla="*/ 243124 h 531358"/>
              <a:gd name="connsiteX3" fmla="*/ 462346 w 608697"/>
              <a:gd name="connsiteY3" fmla="*/ 205806 h 531358"/>
              <a:gd name="connsiteX4" fmla="*/ 424975 w 608697"/>
              <a:gd name="connsiteY4" fmla="*/ 168488 h 531358"/>
              <a:gd name="connsiteX5" fmla="*/ 287947 w 608697"/>
              <a:gd name="connsiteY5" fmla="*/ 168488 h 531358"/>
              <a:gd name="connsiteX6" fmla="*/ 250576 w 608697"/>
              <a:gd name="connsiteY6" fmla="*/ 205806 h 531358"/>
              <a:gd name="connsiteX7" fmla="*/ 287947 w 608697"/>
              <a:gd name="connsiteY7" fmla="*/ 243124 h 531358"/>
              <a:gd name="connsiteX8" fmla="*/ 325318 w 608697"/>
              <a:gd name="connsiteY8" fmla="*/ 205806 h 531358"/>
              <a:gd name="connsiteX9" fmla="*/ 287947 w 608697"/>
              <a:gd name="connsiteY9" fmla="*/ 168488 h 531358"/>
              <a:gd name="connsiteX10" fmla="*/ 102356 w 608697"/>
              <a:gd name="connsiteY10" fmla="*/ 121231 h 531358"/>
              <a:gd name="connsiteX11" fmla="*/ 98850 w 608697"/>
              <a:gd name="connsiteY11" fmla="*/ 127711 h 531358"/>
              <a:gd name="connsiteX12" fmla="*/ 76842 w 608697"/>
              <a:gd name="connsiteY12" fmla="*/ 217990 h 531358"/>
              <a:gd name="connsiteX13" fmla="*/ 98850 w 608697"/>
              <a:gd name="connsiteY13" fmla="*/ 308194 h 531358"/>
              <a:gd name="connsiteX14" fmla="*/ 157488 w 608697"/>
              <a:gd name="connsiteY14" fmla="*/ 380223 h 531358"/>
              <a:gd name="connsiteX15" fmla="*/ 344668 w 608697"/>
              <a:gd name="connsiteY15" fmla="*/ 444729 h 531358"/>
              <a:gd name="connsiteX16" fmla="*/ 370257 w 608697"/>
              <a:gd name="connsiteY16" fmla="*/ 443687 h 531358"/>
              <a:gd name="connsiteX17" fmla="*/ 236717 w 608697"/>
              <a:gd name="connsiteY17" fmla="*/ 477876 h 531358"/>
              <a:gd name="connsiteX18" fmla="*/ 198072 w 608697"/>
              <a:gd name="connsiteY18" fmla="*/ 475344 h 531358"/>
              <a:gd name="connsiteX19" fmla="*/ 82437 w 608697"/>
              <a:gd name="connsiteY19" fmla="*/ 531284 h 531358"/>
              <a:gd name="connsiteX20" fmla="*/ 81542 w 608697"/>
              <a:gd name="connsiteY20" fmla="*/ 531358 h 531358"/>
              <a:gd name="connsiteX21" fmla="*/ 75051 w 608697"/>
              <a:gd name="connsiteY21" fmla="*/ 527857 h 531358"/>
              <a:gd name="connsiteX22" fmla="*/ 74753 w 608697"/>
              <a:gd name="connsiteY22" fmla="*/ 519738 h 531358"/>
              <a:gd name="connsiteX23" fmla="*/ 88778 w 608697"/>
              <a:gd name="connsiteY23" fmla="*/ 435046 h 531358"/>
              <a:gd name="connsiteX24" fmla="*/ 0 w 608697"/>
              <a:gd name="connsiteY24" fmla="*/ 282198 h 531358"/>
              <a:gd name="connsiteX25" fmla="*/ 102356 w 608697"/>
              <a:gd name="connsiteY25" fmla="*/ 121231 h 531358"/>
              <a:gd name="connsiteX26" fmla="*/ 356424 w 608697"/>
              <a:gd name="connsiteY26" fmla="*/ 0 h 531358"/>
              <a:gd name="connsiteX27" fmla="*/ 608697 w 608697"/>
              <a:gd name="connsiteY27" fmla="*/ 211244 h 531358"/>
              <a:gd name="connsiteX28" fmla="*/ 518290 w 608697"/>
              <a:gd name="connsiteY28" fmla="*/ 373401 h 531358"/>
              <a:gd name="connsiteX29" fmla="*/ 531941 w 608697"/>
              <a:gd name="connsiteY29" fmla="*/ 441109 h 531358"/>
              <a:gd name="connsiteX30" fmla="*/ 531120 w 608697"/>
              <a:gd name="connsiteY30" fmla="*/ 465391 h 531358"/>
              <a:gd name="connsiteX31" fmla="*/ 511577 w 608697"/>
              <a:gd name="connsiteY31" fmla="*/ 475894 h 531358"/>
              <a:gd name="connsiteX32" fmla="*/ 509041 w 608697"/>
              <a:gd name="connsiteY32" fmla="*/ 475745 h 531358"/>
              <a:gd name="connsiteX33" fmla="*/ 391408 w 608697"/>
              <a:gd name="connsiteY33" fmla="*/ 420476 h 531358"/>
              <a:gd name="connsiteX34" fmla="*/ 356424 w 608697"/>
              <a:gd name="connsiteY34" fmla="*/ 422487 h 531358"/>
              <a:gd name="connsiteX35" fmla="*/ 104225 w 608697"/>
              <a:gd name="connsiteY35" fmla="*/ 211244 h 531358"/>
              <a:gd name="connsiteX36" fmla="*/ 356424 w 608697"/>
              <a:gd name="connsiteY36" fmla="*/ 0 h 531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08697" h="531358">
                <a:moveTo>
                  <a:pt x="424975" y="168488"/>
                </a:moveTo>
                <a:cubicBezTo>
                  <a:pt x="404312" y="168488"/>
                  <a:pt x="387604" y="185248"/>
                  <a:pt x="387604" y="205806"/>
                </a:cubicBezTo>
                <a:cubicBezTo>
                  <a:pt x="387604" y="226439"/>
                  <a:pt x="404312" y="243124"/>
                  <a:pt x="424975" y="243124"/>
                </a:cubicBezTo>
                <a:cubicBezTo>
                  <a:pt x="445562" y="243124"/>
                  <a:pt x="462346" y="226439"/>
                  <a:pt x="462346" y="205806"/>
                </a:cubicBezTo>
                <a:cubicBezTo>
                  <a:pt x="462346" y="185248"/>
                  <a:pt x="445637" y="168488"/>
                  <a:pt x="424975" y="168488"/>
                </a:cubicBezTo>
                <a:close/>
                <a:moveTo>
                  <a:pt x="287947" y="168488"/>
                </a:moveTo>
                <a:cubicBezTo>
                  <a:pt x="267285" y="168488"/>
                  <a:pt x="250576" y="185248"/>
                  <a:pt x="250576" y="205806"/>
                </a:cubicBezTo>
                <a:cubicBezTo>
                  <a:pt x="250576" y="226439"/>
                  <a:pt x="267285" y="243124"/>
                  <a:pt x="287947" y="243124"/>
                </a:cubicBezTo>
                <a:cubicBezTo>
                  <a:pt x="308610" y="243124"/>
                  <a:pt x="325318" y="226439"/>
                  <a:pt x="325318" y="205806"/>
                </a:cubicBezTo>
                <a:cubicBezTo>
                  <a:pt x="325318" y="185248"/>
                  <a:pt x="308610" y="168488"/>
                  <a:pt x="287947" y="168488"/>
                </a:cubicBezTo>
                <a:close/>
                <a:moveTo>
                  <a:pt x="102356" y="121231"/>
                </a:moveTo>
                <a:cubicBezTo>
                  <a:pt x="101162" y="123317"/>
                  <a:pt x="99969" y="125477"/>
                  <a:pt x="98850" y="127711"/>
                </a:cubicBezTo>
                <a:cubicBezTo>
                  <a:pt x="84227" y="156240"/>
                  <a:pt x="76842" y="186631"/>
                  <a:pt x="76842" y="217990"/>
                </a:cubicBezTo>
                <a:cubicBezTo>
                  <a:pt x="76842" y="249275"/>
                  <a:pt x="84227" y="279666"/>
                  <a:pt x="98850" y="308194"/>
                </a:cubicBezTo>
                <a:cubicBezTo>
                  <a:pt x="112726" y="335308"/>
                  <a:pt x="132496" y="359516"/>
                  <a:pt x="157488" y="380223"/>
                </a:cubicBezTo>
                <a:cubicBezTo>
                  <a:pt x="207845" y="421787"/>
                  <a:pt x="274317" y="444729"/>
                  <a:pt x="344668" y="444729"/>
                </a:cubicBezTo>
                <a:cubicBezTo>
                  <a:pt x="353173" y="444729"/>
                  <a:pt x="361752" y="444357"/>
                  <a:pt x="370257" y="443687"/>
                </a:cubicBezTo>
                <a:cubicBezTo>
                  <a:pt x="332209" y="465288"/>
                  <a:pt x="286254" y="477876"/>
                  <a:pt x="236717" y="477876"/>
                </a:cubicBezTo>
                <a:cubicBezTo>
                  <a:pt x="223736" y="477876"/>
                  <a:pt x="210755" y="477057"/>
                  <a:pt x="198072" y="475344"/>
                </a:cubicBezTo>
                <a:cubicBezTo>
                  <a:pt x="160397" y="499478"/>
                  <a:pt x="110637" y="528155"/>
                  <a:pt x="82437" y="531284"/>
                </a:cubicBezTo>
                <a:cubicBezTo>
                  <a:pt x="82138" y="531358"/>
                  <a:pt x="81840" y="531358"/>
                  <a:pt x="81542" y="531358"/>
                </a:cubicBezTo>
                <a:cubicBezTo>
                  <a:pt x="78930" y="531358"/>
                  <a:pt x="76469" y="530017"/>
                  <a:pt x="75051" y="527857"/>
                </a:cubicBezTo>
                <a:cubicBezTo>
                  <a:pt x="73410" y="525399"/>
                  <a:pt x="73335" y="522271"/>
                  <a:pt x="74753" y="519738"/>
                </a:cubicBezTo>
                <a:cubicBezTo>
                  <a:pt x="75051" y="519291"/>
                  <a:pt x="99223" y="476014"/>
                  <a:pt x="88778" y="435046"/>
                </a:cubicBezTo>
                <a:cubicBezTo>
                  <a:pt x="32303" y="397653"/>
                  <a:pt x="0" y="342160"/>
                  <a:pt x="0" y="282198"/>
                </a:cubicBezTo>
                <a:cubicBezTo>
                  <a:pt x="0" y="215532"/>
                  <a:pt x="40584" y="156538"/>
                  <a:pt x="102356" y="121231"/>
                </a:cubicBezTo>
                <a:close/>
                <a:moveTo>
                  <a:pt x="356424" y="0"/>
                </a:moveTo>
                <a:cubicBezTo>
                  <a:pt x="495540" y="0"/>
                  <a:pt x="608697" y="94747"/>
                  <a:pt x="608697" y="211244"/>
                </a:cubicBezTo>
                <a:cubicBezTo>
                  <a:pt x="608697" y="274408"/>
                  <a:pt x="575802" y="333178"/>
                  <a:pt x="518290" y="373401"/>
                </a:cubicBezTo>
                <a:cubicBezTo>
                  <a:pt x="512845" y="406324"/>
                  <a:pt x="531717" y="440811"/>
                  <a:pt x="531941" y="441109"/>
                </a:cubicBezTo>
                <a:cubicBezTo>
                  <a:pt x="536267" y="448781"/>
                  <a:pt x="535969" y="458092"/>
                  <a:pt x="531120" y="465391"/>
                </a:cubicBezTo>
                <a:cubicBezTo>
                  <a:pt x="526794" y="472021"/>
                  <a:pt x="519484" y="475894"/>
                  <a:pt x="511577" y="475894"/>
                </a:cubicBezTo>
                <a:cubicBezTo>
                  <a:pt x="510756" y="475894"/>
                  <a:pt x="509936" y="475894"/>
                  <a:pt x="509041" y="475745"/>
                </a:cubicBezTo>
                <a:cubicBezTo>
                  <a:pt x="484574" y="473064"/>
                  <a:pt x="444966" y="454442"/>
                  <a:pt x="391408" y="420476"/>
                </a:cubicBezTo>
                <a:cubicBezTo>
                  <a:pt x="379920" y="421817"/>
                  <a:pt x="368135" y="422487"/>
                  <a:pt x="356424" y="422487"/>
                </a:cubicBezTo>
                <a:cubicBezTo>
                  <a:pt x="217382" y="422487"/>
                  <a:pt x="104225" y="327741"/>
                  <a:pt x="104225" y="211244"/>
                </a:cubicBezTo>
                <a:cubicBezTo>
                  <a:pt x="104225" y="94747"/>
                  <a:pt x="217382" y="0"/>
                  <a:pt x="356424" y="0"/>
                </a:cubicBezTo>
                <a:close/>
              </a:path>
            </a:pathLst>
          </a:cu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1" name="îṥḷíḑê"/>
          <p:cNvSpPr/>
          <p:nvPr/>
        </p:nvSpPr>
        <p:spPr>
          <a:xfrm>
            <a:off x="1682196" y="2814285"/>
            <a:ext cx="709884" cy="640150"/>
          </a:xfrm>
          <a:custGeom>
            <a:avLst/>
            <a:gdLst>
              <a:gd name="connsiteX0" fmla="*/ 521432 w 608344"/>
              <a:gd name="connsiteY0" fmla="*/ 370453 h 548582"/>
              <a:gd name="connsiteX1" fmla="*/ 465737 w 608344"/>
              <a:gd name="connsiteY1" fmla="*/ 425787 h 548582"/>
              <a:gd name="connsiteX2" fmla="*/ 442491 w 608344"/>
              <a:gd name="connsiteY2" fmla="*/ 402479 h 548582"/>
              <a:gd name="connsiteX3" fmla="*/ 418201 w 608344"/>
              <a:gd name="connsiteY3" fmla="*/ 426545 h 548582"/>
              <a:gd name="connsiteX4" fmla="*/ 441447 w 608344"/>
              <a:gd name="connsiteY4" fmla="*/ 449948 h 548582"/>
              <a:gd name="connsiteX5" fmla="*/ 465642 w 608344"/>
              <a:gd name="connsiteY5" fmla="*/ 474204 h 548582"/>
              <a:gd name="connsiteX6" fmla="*/ 489932 w 608344"/>
              <a:gd name="connsiteY6" fmla="*/ 450043 h 548582"/>
              <a:gd name="connsiteX7" fmla="*/ 545532 w 608344"/>
              <a:gd name="connsiteY7" fmla="*/ 394709 h 548582"/>
              <a:gd name="connsiteX8" fmla="*/ 481962 w 608344"/>
              <a:gd name="connsiteY8" fmla="*/ 296170 h 548582"/>
              <a:gd name="connsiteX9" fmla="*/ 608344 w 608344"/>
              <a:gd name="connsiteY9" fmla="*/ 422376 h 548582"/>
              <a:gd name="connsiteX10" fmla="*/ 481962 w 608344"/>
              <a:gd name="connsiteY10" fmla="*/ 548582 h 548582"/>
              <a:gd name="connsiteX11" fmla="*/ 355579 w 608344"/>
              <a:gd name="connsiteY11" fmla="*/ 422376 h 548582"/>
              <a:gd name="connsiteX12" fmla="*/ 481962 w 608344"/>
              <a:gd name="connsiteY12" fmla="*/ 296170 h 548582"/>
              <a:gd name="connsiteX13" fmla="*/ 255835 w 608344"/>
              <a:gd name="connsiteY13" fmla="*/ 446 h 548582"/>
              <a:gd name="connsiteX14" fmla="*/ 317801 w 608344"/>
              <a:gd name="connsiteY14" fmla="*/ 13616 h 548582"/>
              <a:gd name="connsiteX15" fmla="*/ 348072 w 608344"/>
              <a:gd name="connsiteY15" fmla="*/ 41661 h 548582"/>
              <a:gd name="connsiteX16" fmla="*/ 381190 w 608344"/>
              <a:gd name="connsiteY16" fmla="*/ 146831 h 548582"/>
              <a:gd name="connsiteX17" fmla="*/ 378913 w 608344"/>
              <a:gd name="connsiteY17" fmla="*/ 156211 h 548582"/>
              <a:gd name="connsiteX18" fmla="*/ 387833 w 608344"/>
              <a:gd name="connsiteY18" fmla="*/ 200458 h 548582"/>
              <a:gd name="connsiteX19" fmla="*/ 366387 w 608344"/>
              <a:gd name="connsiteY19" fmla="*/ 237694 h 548582"/>
              <a:gd name="connsiteX20" fmla="*/ 351393 w 608344"/>
              <a:gd name="connsiteY20" fmla="*/ 278720 h 548582"/>
              <a:gd name="connsiteX21" fmla="*/ 351393 w 608344"/>
              <a:gd name="connsiteY21" fmla="*/ 322873 h 548582"/>
              <a:gd name="connsiteX22" fmla="*/ 317611 w 608344"/>
              <a:gd name="connsiteY22" fmla="*/ 422358 h 548582"/>
              <a:gd name="connsiteX23" fmla="*/ 376635 w 608344"/>
              <a:gd name="connsiteY23" fmla="*/ 548088 h 548582"/>
              <a:gd name="connsiteX24" fmla="*/ 26855 w 608344"/>
              <a:gd name="connsiteY24" fmla="*/ 548088 h 548582"/>
              <a:gd name="connsiteX25" fmla="*/ 0 w 608344"/>
              <a:gd name="connsiteY25" fmla="*/ 521274 h 548582"/>
              <a:gd name="connsiteX26" fmla="*/ 0 w 608344"/>
              <a:gd name="connsiteY26" fmla="*/ 473806 h 548582"/>
              <a:gd name="connsiteX27" fmla="*/ 19453 w 608344"/>
              <a:gd name="connsiteY27" fmla="*/ 432969 h 548582"/>
              <a:gd name="connsiteX28" fmla="*/ 173751 w 608344"/>
              <a:gd name="connsiteY28" fmla="*/ 334242 h 548582"/>
              <a:gd name="connsiteX29" fmla="*/ 176408 w 608344"/>
              <a:gd name="connsiteY29" fmla="*/ 329884 h 548582"/>
              <a:gd name="connsiteX30" fmla="*/ 176408 w 608344"/>
              <a:gd name="connsiteY30" fmla="*/ 278720 h 548582"/>
              <a:gd name="connsiteX31" fmla="*/ 161320 w 608344"/>
              <a:gd name="connsiteY31" fmla="*/ 237694 h 548582"/>
              <a:gd name="connsiteX32" fmla="*/ 139969 w 608344"/>
              <a:gd name="connsiteY32" fmla="*/ 200458 h 548582"/>
              <a:gd name="connsiteX33" fmla="*/ 148320 w 608344"/>
              <a:gd name="connsiteY33" fmla="*/ 156211 h 548582"/>
              <a:gd name="connsiteX34" fmla="*/ 146042 w 608344"/>
              <a:gd name="connsiteY34" fmla="*/ 146736 h 548582"/>
              <a:gd name="connsiteX35" fmla="*/ 145758 w 608344"/>
              <a:gd name="connsiteY35" fmla="*/ 95099 h 548582"/>
              <a:gd name="connsiteX36" fmla="*/ 176029 w 608344"/>
              <a:gd name="connsiteY36" fmla="*/ 42135 h 548582"/>
              <a:gd name="connsiteX37" fmla="*/ 203928 w 608344"/>
              <a:gd name="connsiteY37" fmla="*/ 19017 h 548582"/>
              <a:gd name="connsiteX38" fmla="*/ 231162 w 608344"/>
              <a:gd name="connsiteY38" fmla="*/ 5089 h 548582"/>
              <a:gd name="connsiteX39" fmla="*/ 255835 w 608344"/>
              <a:gd name="connsiteY39" fmla="*/ 446 h 548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344" h="548582">
                <a:moveTo>
                  <a:pt x="521432" y="370453"/>
                </a:moveTo>
                <a:lnTo>
                  <a:pt x="465737" y="425787"/>
                </a:lnTo>
                <a:lnTo>
                  <a:pt x="442491" y="402479"/>
                </a:lnTo>
                <a:lnTo>
                  <a:pt x="418201" y="426545"/>
                </a:lnTo>
                <a:lnTo>
                  <a:pt x="441447" y="449948"/>
                </a:lnTo>
                <a:lnTo>
                  <a:pt x="465642" y="474204"/>
                </a:lnTo>
                <a:lnTo>
                  <a:pt x="489932" y="450043"/>
                </a:lnTo>
                <a:lnTo>
                  <a:pt x="545532" y="394709"/>
                </a:lnTo>
                <a:close/>
                <a:moveTo>
                  <a:pt x="481962" y="296170"/>
                </a:moveTo>
                <a:cubicBezTo>
                  <a:pt x="551795" y="296170"/>
                  <a:pt x="608344" y="352641"/>
                  <a:pt x="608344" y="422376"/>
                </a:cubicBezTo>
                <a:cubicBezTo>
                  <a:pt x="608344" y="492111"/>
                  <a:pt x="551795" y="548582"/>
                  <a:pt x="481962" y="548582"/>
                </a:cubicBezTo>
                <a:cubicBezTo>
                  <a:pt x="412129" y="548582"/>
                  <a:pt x="355579" y="492111"/>
                  <a:pt x="355579" y="422376"/>
                </a:cubicBezTo>
                <a:cubicBezTo>
                  <a:pt x="355579" y="352641"/>
                  <a:pt x="412129" y="296170"/>
                  <a:pt x="481962" y="296170"/>
                </a:cubicBezTo>
                <a:close/>
                <a:moveTo>
                  <a:pt x="255835" y="446"/>
                </a:moveTo>
                <a:cubicBezTo>
                  <a:pt x="282785" y="-1828"/>
                  <a:pt x="303187" y="4899"/>
                  <a:pt x="317801" y="13616"/>
                </a:cubicBezTo>
                <a:cubicBezTo>
                  <a:pt x="339721" y="25744"/>
                  <a:pt x="348072" y="41661"/>
                  <a:pt x="348072" y="41661"/>
                </a:cubicBezTo>
                <a:cubicBezTo>
                  <a:pt x="348072" y="41661"/>
                  <a:pt x="398176" y="45167"/>
                  <a:pt x="381190" y="146831"/>
                </a:cubicBezTo>
                <a:cubicBezTo>
                  <a:pt x="380621" y="149863"/>
                  <a:pt x="379862" y="153085"/>
                  <a:pt x="378913" y="156211"/>
                </a:cubicBezTo>
                <a:cubicBezTo>
                  <a:pt x="388592" y="156211"/>
                  <a:pt x="398271" y="163507"/>
                  <a:pt x="387833" y="200458"/>
                </a:cubicBezTo>
                <a:cubicBezTo>
                  <a:pt x="379672" y="229262"/>
                  <a:pt x="372080" y="237221"/>
                  <a:pt x="366387" y="237694"/>
                </a:cubicBezTo>
                <a:cubicBezTo>
                  <a:pt x="364394" y="250675"/>
                  <a:pt x="359175" y="265076"/>
                  <a:pt x="351393" y="278720"/>
                </a:cubicBezTo>
                <a:lnTo>
                  <a:pt x="351393" y="322873"/>
                </a:lnTo>
                <a:cubicBezTo>
                  <a:pt x="330232" y="350539"/>
                  <a:pt x="317611" y="385027"/>
                  <a:pt x="317611" y="422358"/>
                </a:cubicBezTo>
                <a:cubicBezTo>
                  <a:pt x="317611" y="472764"/>
                  <a:pt x="340480" y="518053"/>
                  <a:pt x="376635" y="548088"/>
                </a:cubicBezTo>
                <a:lnTo>
                  <a:pt x="26855" y="548088"/>
                </a:lnTo>
                <a:cubicBezTo>
                  <a:pt x="12052" y="548088"/>
                  <a:pt x="0" y="536055"/>
                  <a:pt x="0" y="521274"/>
                </a:cubicBezTo>
                <a:lnTo>
                  <a:pt x="0" y="473806"/>
                </a:lnTo>
                <a:cubicBezTo>
                  <a:pt x="0" y="457983"/>
                  <a:pt x="7212" y="443013"/>
                  <a:pt x="19453" y="432969"/>
                </a:cubicBezTo>
                <a:cubicBezTo>
                  <a:pt x="86638" y="377921"/>
                  <a:pt x="159043" y="341443"/>
                  <a:pt x="173751" y="334242"/>
                </a:cubicBezTo>
                <a:cubicBezTo>
                  <a:pt x="175365" y="333484"/>
                  <a:pt x="176408" y="331779"/>
                  <a:pt x="176408" y="329884"/>
                </a:cubicBezTo>
                <a:lnTo>
                  <a:pt x="176408" y="278720"/>
                </a:lnTo>
                <a:cubicBezTo>
                  <a:pt x="168437" y="265076"/>
                  <a:pt x="163313" y="250675"/>
                  <a:pt x="161320" y="237694"/>
                </a:cubicBezTo>
                <a:cubicBezTo>
                  <a:pt x="155627" y="237221"/>
                  <a:pt x="148035" y="229072"/>
                  <a:pt x="139969" y="200458"/>
                </a:cubicBezTo>
                <a:cubicBezTo>
                  <a:pt x="129531" y="164170"/>
                  <a:pt x="138925" y="156496"/>
                  <a:pt x="148320" y="156211"/>
                </a:cubicBezTo>
                <a:cubicBezTo>
                  <a:pt x="147371" y="153085"/>
                  <a:pt x="146612" y="149863"/>
                  <a:pt x="146042" y="146736"/>
                </a:cubicBezTo>
                <a:cubicBezTo>
                  <a:pt x="142436" y="128450"/>
                  <a:pt x="141487" y="111396"/>
                  <a:pt x="145758" y="95099"/>
                </a:cubicBezTo>
                <a:cubicBezTo>
                  <a:pt x="150787" y="73212"/>
                  <a:pt x="162744" y="55684"/>
                  <a:pt x="176029" y="42135"/>
                </a:cubicBezTo>
                <a:cubicBezTo>
                  <a:pt x="184379" y="33134"/>
                  <a:pt x="193869" y="25459"/>
                  <a:pt x="203928" y="19017"/>
                </a:cubicBezTo>
                <a:cubicBezTo>
                  <a:pt x="212183" y="13332"/>
                  <a:pt x="221293" y="8405"/>
                  <a:pt x="231162" y="5089"/>
                </a:cubicBezTo>
                <a:cubicBezTo>
                  <a:pt x="238849" y="2625"/>
                  <a:pt x="247105" y="825"/>
                  <a:pt x="255835" y="446"/>
                </a:cubicBezTo>
                <a:close/>
              </a:path>
            </a:pathLst>
          </a:custGeom>
          <a:solidFill>
            <a:srgbClr val="6F2923"/>
          </a:solidFill>
          <a:ln>
            <a:noFill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7" name="iṩļïḓè"/>
          <p:cNvSpPr txBox="1"/>
          <p:nvPr/>
        </p:nvSpPr>
        <p:spPr bwMode="auto">
          <a:xfrm>
            <a:off x="2983439" y="2956722"/>
            <a:ext cx="2349562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1PPT-COM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iṩļïḓè"/>
          <p:cNvSpPr txBox="1"/>
          <p:nvPr/>
        </p:nvSpPr>
        <p:spPr bwMode="auto">
          <a:xfrm>
            <a:off x="6865075" y="2873493"/>
            <a:ext cx="2349562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1PPT-COM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Synergistically utilize technically sound portals with frictionless chains. Dramatically customize…"/>
          <p:cNvSpPr txBox="1"/>
          <p:nvPr/>
        </p:nvSpPr>
        <p:spPr>
          <a:xfrm>
            <a:off x="2392080" y="4497420"/>
            <a:ext cx="3401211" cy="98745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with, 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Synergistically utilize technically sound portals with frictionless chains. Dramatically customize…"/>
          <p:cNvSpPr txBox="1"/>
          <p:nvPr/>
        </p:nvSpPr>
        <p:spPr>
          <a:xfrm>
            <a:off x="6767169" y="4497420"/>
            <a:ext cx="3401211" cy="98745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with, 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 rot="5400000">
            <a:off x="955738" y="-169990"/>
            <a:ext cx="101370" cy="1330760"/>
            <a:chOff x="508216" y="2820579"/>
            <a:chExt cx="196770" cy="2583143"/>
          </a:xfrm>
          <a:solidFill>
            <a:srgbClr val="617767"/>
          </a:solidFill>
        </p:grpSpPr>
        <p:sp>
          <p:nvSpPr>
            <p:cNvPr id="23" name="椭圆 22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 animBg="1"/>
      <p:bldP spid="2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595115" y="2413361"/>
            <a:ext cx="2703673" cy="2703668"/>
            <a:chOff x="4174647" y="1839655"/>
            <a:chExt cx="3442852" cy="3442846"/>
          </a:xfrm>
        </p:grpSpPr>
        <p:sp>
          <p:nvSpPr>
            <p:cNvPr id="14" name="ís1ïḍè"/>
            <p:cNvSpPr/>
            <p:nvPr/>
          </p:nvSpPr>
          <p:spPr bwMode="auto">
            <a:xfrm>
              <a:off x="4174647" y="1839655"/>
              <a:ext cx="3442852" cy="3018299"/>
            </a:xfrm>
            <a:custGeom>
              <a:avLst/>
              <a:gdLst>
                <a:gd name="T0" fmla="*/ 72 w 73"/>
                <a:gd name="T1" fmla="*/ 62 h 64"/>
                <a:gd name="T2" fmla="*/ 58 w 73"/>
                <a:gd name="T3" fmla="*/ 49 h 64"/>
                <a:gd name="T4" fmla="*/ 46 w 73"/>
                <a:gd name="T5" fmla="*/ 43 h 64"/>
                <a:gd name="T6" fmla="*/ 44 w 73"/>
                <a:gd name="T7" fmla="*/ 42 h 64"/>
                <a:gd name="T8" fmla="*/ 44 w 73"/>
                <a:gd name="T9" fmla="*/ 42 h 64"/>
                <a:gd name="T10" fmla="*/ 44 w 73"/>
                <a:gd name="T11" fmla="*/ 42 h 64"/>
                <a:gd name="T12" fmla="*/ 42 w 73"/>
                <a:gd name="T13" fmla="*/ 41 h 64"/>
                <a:gd name="T14" fmla="*/ 42 w 73"/>
                <a:gd name="T15" fmla="*/ 41 h 64"/>
                <a:gd name="T16" fmla="*/ 42 w 73"/>
                <a:gd name="T17" fmla="*/ 41 h 64"/>
                <a:gd name="T18" fmla="*/ 39 w 73"/>
                <a:gd name="T19" fmla="*/ 36 h 64"/>
                <a:gd name="T20" fmla="*/ 39 w 73"/>
                <a:gd name="T21" fmla="*/ 36 h 64"/>
                <a:gd name="T22" fmla="*/ 40 w 73"/>
                <a:gd name="T23" fmla="*/ 35 h 64"/>
                <a:gd name="T24" fmla="*/ 40 w 73"/>
                <a:gd name="T25" fmla="*/ 35 h 64"/>
                <a:gd name="T26" fmla="*/ 40 w 73"/>
                <a:gd name="T27" fmla="*/ 35 h 64"/>
                <a:gd name="T28" fmla="*/ 40 w 73"/>
                <a:gd name="T29" fmla="*/ 33 h 64"/>
                <a:gd name="T30" fmla="*/ 41 w 73"/>
                <a:gd name="T31" fmla="*/ 19 h 64"/>
                <a:gd name="T32" fmla="*/ 37 w 73"/>
                <a:gd name="T33" fmla="*/ 0 h 64"/>
                <a:gd name="T34" fmla="*/ 33 w 73"/>
                <a:gd name="T35" fmla="*/ 19 h 64"/>
                <a:gd name="T36" fmla="*/ 34 w 73"/>
                <a:gd name="T37" fmla="*/ 33 h 64"/>
                <a:gd name="T38" fmla="*/ 34 w 73"/>
                <a:gd name="T39" fmla="*/ 35 h 64"/>
                <a:gd name="T40" fmla="*/ 34 w 73"/>
                <a:gd name="T41" fmla="*/ 35 h 64"/>
                <a:gd name="T42" fmla="*/ 34 w 73"/>
                <a:gd name="T43" fmla="*/ 35 h 64"/>
                <a:gd name="T44" fmla="*/ 34 w 73"/>
                <a:gd name="T45" fmla="*/ 36 h 64"/>
                <a:gd name="T46" fmla="*/ 31 w 73"/>
                <a:gd name="T47" fmla="*/ 41 h 64"/>
                <a:gd name="T48" fmla="*/ 31 w 73"/>
                <a:gd name="T49" fmla="*/ 41 h 64"/>
                <a:gd name="T50" fmla="*/ 31 w 73"/>
                <a:gd name="T51" fmla="*/ 41 h 64"/>
                <a:gd name="T52" fmla="*/ 30 w 73"/>
                <a:gd name="T53" fmla="*/ 42 h 64"/>
                <a:gd name="T54" fmla="*/ 30 w 73"/>
                <a:gd name="T55" fmla="*/ 42 h 64"/>
                <a:gd name="T56" fmla="*/ 30 w 73"/>
                <a:gd name="T57" fmla="*/ 42 h 64"/>
                <a:gd name="T58" fmla="*/ 28 w 73"/>
                <a:gd name="T59" fmla="*/ 43 h 64"/>
                <a:gd name="T60" fmla="*/ 16 w 73"/>
                <a:gd name="T61" fmla="*/ 49 h 64"/>
                <a:gd name="T62" fmla="*/ 2 w 73"/>
                <a:gd name="T63" fmla="*/ 62 h 64"/>
                <a:gd name="T64" fmla="*/ 20 w 73"/>
                <a:gd name="T65" fmla="*/ 56 h 64"/>
                <a:gd name="T66" fmla="*/ 31 w 73"/>
                <a:gd name="T67" fmla="*/ 48 h 64"/>
                <a:gd name="T68" fmla="*/ 33 w 73"/>
                <a:gd name="T69" fmla="*/ 47 h 64"/>
                <a:gd name="T70" fmla="*/ 33 w 73"/>
                <a:gd name="T71" fmla="*/ 47 h 64"/>
                <a:gd name="T72" fmla="*/ 33 w 73"/>
                <a:gd name="T73" fmla="*/ 47 h 64"/>
                <a:gd name="T74" fmla="*/ 34 w 73"/>
                <a:gd name="T75" fmla="*/ 46 h 64"/>
                <a:gd name="T76" fmla="*/ 37 w 73"/>
                <a:gd name="T77" fmla="*/ 47 h 64"/>
                <a:gd name="T78" fmla="*/ 40 w 73"/>
                <a:gd name="T79" fmla="*/ 46 h 64"/>
                <a:gd name="T80" fmla="*/ 41 w 73"/>
                <a:gd name="T81" fmla="*/ 47 h 64"/>
                <a:gd name="T82" fmla="*/ 41 w 73"/>
                <a:gd name="T83" fmla="*/ 47 h 64"/>
                <a:gd name="T84" fmla="*/ 41 w 73"/>
                <a:gd name="T85" fmla="*/ 47 h 64"/>
                <a:gd name="T86" fmla="*/ 43 w 73"/>
                <a:gd name="T87" fmla="*/ 48 h 64"/>
                <a:gd name="T88" fmla="*/ 54 w 73"/>
                <a:gd name="T89" fmla="*/ 56 h 64"/>
                <a:gd name="T90" fmla="*/ 72 w 73"/>
                <a:gd name="T91" fmla="*/ 6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3" h="64">
                  <a:moveTo>
                    <a:pt x="72" y="62"/>
                  </a:moveTo>
                  <a:cubicBezTo>
                    <a:pt x="73" y="60"/>
                    <a:pt x="67" y="54"/>
                    <a:pt x="58" y="49"/>
                  </a:cubicBezTo>
                  <a:cubicBezTo>
                    <a:pt x="53" y="46"/>
                    <a:pt x="49" y="44"/>
                    <a:pt x="46" y="43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4" y="42"/>
                    <a:pt x="44" y="42"/>
                    <a:pt x="44" y="42"/>
                  </a:cubicBezTo>
                  <a:cubicBezTo>
                    <a:pt x="43" y="42"/>
                    <a:pt x="43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2" y="39"/>
                    <a:pt x="41" y="37"/>
                    <a:pt x="39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5"/>
                    <a:pt x="40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0" y="29"/>
                    <a:pt x="41" y="24"/>
                    <a:pt x="41" y="19"/>
                  </a:cubicBezTo>
                  <a:cubicBezTo>
                    <a:pt x="41" y="9"/>
                    <a:pt x="39" y="0"/>
                    <a:pt x="37" y="0"/>
                  </a:cubicBezTo>
                  <a:cubicBezTo>
                    <a:pt x="35" y="0"/>
                    <a:pt x="33" y="9"/>
                    <a:pt x="33" y="19"/>
                  </a:cubicBezTo>
                  <a:cubicBezTo>
                    <a:pt x="33" y="24"/>
                    <a:pt x="33" y="29"/>
                    <a:pt x="34" y="33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4" y="36"/>
                    <a:pt x="34" y="36"/>
                  </a:cubicBezTo>
                  <a:cubicBezTo>
                    <a:pt x="33" y="37"/>
                    <a:pt x="31" y="39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8" y="43"/>
                    <a:pt x="28" y="43"/>
                    <a:pt x="28" y="43"/>
                  </a:cubicBezTo>
                  <a:cubicBezTo>
                    <a:pt x="25" y="44"/>
                    <a:pt x="20" y="46"/>
                    <a:pt x="16" y="49"/>
                  </a:cubicBezTo>
                  <a:cubicBezTo>
                    <a:pt x="7" y="54"/>
                    <a:pt x="0" y="60"/>
                    <a:pt x="2" y="62"/>
                  </a:cubicBezTo>
                  <a:cubicBezTo>
                    <a:pt x="3" y="64"/>
                    <a:pt x="11" y="61"/>
                    <a:pt x="20" y="56"/>
                  </a:cubicBezTo>
                  <a:cubicBezTo>
                    <a:pt x="24" y="53"/>
                    <a:pt x="28" y="50"/>
                    <a:pt x="31" y="48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4" y="46"/>
                    <a:pt x="34" y="46"/>
                  </a:cubicBezTo>
                  <a:cubicBezTo>
                    <a:pt x="35" y="46"/>
                    <a:pt x="36" y="47"/>
                    <a:pt x="37" y="47"/>
                  </a:cubicBezTo>
                  <a:cubicBezTo>
                    <a:pt x="38" y="47"/>
                    <a:pt x="39" y="46"/>
                    <a:pt x="40" y="46"/>
                  </a:cubicBezTo>
                  <a:cubicBezTo>
                    <a:pt x="40" y="46"/>
                    <a:pt x="40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3" y="48"/>
                    <a:pt x="43" y="48"/>
                    <a:pt x="43" y="48"/>
                  </a:cubicBezTo>
                  <a:cubicBezTo>
                    <a:pt x="45" y="50"/>
                    <a:pt x="49" y="53"/>
                    <a:pt x="54" y="56"/>
                  </a:cubicBezTo>
                  <a:cubicBezTo>
                    <a:pt x="63" y="61"/>
                    <a:pt x="71" y="64"/>
                    <a:pt x="72" y="62"/>
                  </a:cubicBezTo>
                </a:path>
              </a:pathLst>
            </a:custGeom>
            <a:solidFill>
              <a:srgbClr val="6F2923"/>
            </a:solidFill>
            <a:ln>
              <a:noFill/>
            </a:ln>
          </p:spPr>
          <p:txBody>
            <a:bodyPr rtlCol="0" anchor="ctr"/>
            <a:lstStyle/>
            <a:p>
              <a:pPr algn="ctr"/>
              <a:endParaRPr lang="en-US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5" name="îṡľidè"/>
            <p:cNvSpPr/>
            <p:nvPr/>
          </p:nvSpPr>
          <p:spPr bwMode="auto">
            <a:xfrm>
              <a:off x="6227754" y="2449944"/>
              <a:ext cx="1273655" cy="1744644"/>
            </a:xfrm>
            <a:custGeom>
              <a:avLst/>
              <a:gdLst>
                <a:gd name="T0" fmla="*/ 26 w 27"/>
                <a:gd name="T1" fmla="*/ 28 h 37"/>
                <a:gd name="T2" fmla="*/ 23 w 27"/>
                <a:gd name="T3" fmla="*/ 27 h 37"/>
                <a:gd name="T4" fmla="*/ 2 w 27"/>
                <a:gd name="T5" fmla="*/ 0 h 37"/>
                <a:gd name="T6" fmla="*/ 0 w 27"/>
                <a:gd name="T7" fmla="*/ 1 h 37"/>
                <a:gd name="T8" fmla="*/ 1 w 27"/>
                <a:gd name="T9" fmla="*/ 3 h 37"/>
                <a:gd name="T10" fmla="*/ 20 w 27"/>
                <a:gd name="T11" fmla="*/ 27 h 37"/>
                <a:gd name="T12" fmla="*/ 18 w 27"/>
                <a:gd name="T13" fmla="*/ 27 h 37"/>
                <a:gd name="T14" fmla="*/ 17 w 27"/>
                <a:gd name="T15" fmla="*/ 27 h 37"/>
                <a:gd name="T16" fmla="*/ 16 w 27"/>
                <a:gd name="T17" fmla="*/ 29 h 37"/>
                <a:gd name="T18" fmla="*/ 20 w 27"/>
                <a:gd name="T19" fmla="*/ 36 h 37"/>
                <a:gd name="T20" fmla="*/ 21 w 27"/>
                <a:gd name="T21" fmla="*/ 37 h 37"/>
                <a:gd name="T22" fmla="*/ 22 w 27"/>
                <a:gd name="T23" fmla="*/ 36 h 37"/>
                <a:gd name="T24" fmla="*/ 27 w 27"/>
                <a:gd name="T25" fmla="*/ 3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" h="37">
                  <a:moveTo>
                    <a:pt x="26" y="28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2" y="15"/>
                    <a:pt x="14" y="4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12" y="6"/>
                    <a:pt x="19" y="16"/>
                    <a:pt x="20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6" y="28"/>
                    <a:pt x="16" y="28"/>
                    <a:pt x="16" y="29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22" y="37"/>
                    <a:pt x="22" y="37"/>
                    <a:pt x="22" y="36"/>
                  </a:cubicBezTo>
                  <a:cubicBezTo>
                    <a:pt x="27" y="30"/>
                    <a:pt x="27" y="30"/>
                    <a:pt x="27" y="30"/>
                  </a:cubicBezTo>
                </a:path>
              </a:pathLst>
            </a:custGeom>
            <a:solidFill>
              <a:srgbClr val="6F29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6" name="í$ľïḑé"/>
            <p:cNvSpPr/>
            <p:nvPr/>
          </p:nvSpPr>
          <p:spPr bwMode="auto">
            <a:xfrm>
              <a:off x="4907663" y="4758443"/>
              <a:ext cx="1976819" cy="524058"/>
            </a:xfrm>
            <a:custGeom>
              <a:avLst/>
              <a:gdLst>
                <a:gd name="T0" fmla="*/ 40 w 42"/>
                <a:gd name="T1" fmla="*/ 1 h 11"/>
                <a:gd name="T2" fmla="*/ 9 w 42"/>
                <a:gd name="T3" fmla="*/ 5 h 11"/>
                <a:gd name="T4" fmla="*/ 10 w 42"/>
                <a:gd name="T5" fmla="*/ 4 h 11"/>
                <a:gd name="T6" fmla="*/ 11 w 42"/>
                <a:gd name="T7" fmla="*/ 2 h 11"/>
                <a:gd name="T8" fmla="*/ 9 w 42"/>
                <a:gd name="T9" fmla="*/ 1 h 11"/>
                <a:gd name="T10" fmla="*/ 2 w 42"/>
                <a:gd name="T11" fmla="*/ 0 h 11"/>
                <a:gd name="T12" fmla="*/ 0 w 42"/>
                <a:gd name="T13" fmla="*/ 1 h 11"/>
                <a:gd name="T14" fmla="*/ 0 w 42"/>
                <a:gd name="T15" fmla="*/ 2 h 11"/>
                <a:gd name="T16" fmla="*/ 3 w 42"/>
                <a:gd name="T17" fmla="*/ 10 h 11"/>
                <a:gd name="T18" fmla="*/ 5 w 42"/>
                <a:gd name="T19" fmla="*/ 11 h 11"/>
                <a:gd name="T20" fmla="*/ 6 w 42"/>
                <a:gd name="T21" fmla="*/ 10 h 11"/>
                <a:gd name="T22" fmla="*/ 7 w 42"/>
                <a:gd name="T23" fmla="*/ 8 h 11"/>
                <a:gd name="T24" fmla="*/ 21 w 42"/>
                <a:gd name="T25" fmla="*/ 11 h 11"/>
                <a:gd name="T26" fmla="*/ 42 w 42"/>
                <a:gd name="T27" fmla="*/ 3 h 11"/>
                <a:gd name="T28" fmla="*/ 42 w 42"/>
                <a:gd name="T29" fmla="*/ 1 h 11"/>
                <a:gd name="T30" fmla="*/ 40 w 42"/>
                <a:gd name="T31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" h="11">
                  <a:moveTo>
                    <a:pt x="40" y="1"/>
                  </a:moveTo>
                  <a:cubicBezTo>
                    <a:pt x="31" y="8"/>
                    <a:pt x="19" y="10"/>
                    <a:pt x="9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0" y="1"/>
                    <a:pt x="10" y="1"/>
                    <a:pt x="9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0"/>
                    <a:pt x="6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2" y="10"/>
                    <a:pt x="16" y="11"/>
                    <a:pt x="21" y="11"/>
                  </a:cubicBezTo>
                  <a:cubicBezTo>
                    <a:pt x="28" y="11"/>
                    <a:pt x="36" y="8"/>
                    <a:pt x="42" y="3"/>
                  </a:cubicBezTo>
                  <a:cubicBezTo>
                    <a:pt x="42" y="2"/>
                    <a:pt x="42" y="1"/>
                    <a:pt x="42" y="1"/>
                  </a:cubicBezTo>
                  <a:cubicBezTo>
                    <a:pt x="41" y="0"/>
                    <a:pt x="40" y="0"/>
                    <a:pt x="40" y="1"/>
                  </a:cubicBezTo>
                  <a:close/>
                </a:path>
              </a:pathLst>
            </a:custGeom>
            <a:solidFill>
              <a:srgbClr val="6F29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ïŝḻíďé"/>
            <p:cNvSpPr/>
            <p:nvPr/>
          </p:nvSpPr>
          <p:spPr bwMode="auto">
            <a:xfrm>
              <a:off x="4343806" y="2403509"/>
              <a:ext cx="1220587" cy="1791077"/>
            </a:xfrm>
            <a:custGeom>
              <a:avLst/>
              <a:gdLst>
                <a:gd name="T0" fmla="*/ 4 w 26"/>
                <a:gd name="T1" fmla="*/ 38 h 38"/>
                <a:gd name="T2" fmla="*/ 5 w 26"/>
                <a:gd name="T3" fmla="*/ 38 h 38"/>
                <a:gd name="T4" fmla="*/ 6 w 26"/>
                <a:gd name="T5" fmla="*/ 36 h 38"/>
                <a:gd name="T6" fmla="*/ 17 w 26"/>
                <a:gd name="T7" fmla="*/ 8 h 38"/>
                <a:gd name="T8" fmla="*/ 18 w 26"/>
                <a:gd name="T9" fmla="*/ 10 h 38"/>
                <a:gd name="T10" fmla="*/ 19 w 26"/>
                <a:gd name="T11" fmla="*/ 11 h 38"/>
                <a:gd name="T12" fmla="*/ 21 w 26"/>
                <a:gd name="T13" fmla="*/ 10 h 38"/>
                <a:gd name="T14" fmla="*/ 25 w 26"/>
                <a:gd name="T15" fmla="*/ 4 h 38"/>
                <a:gd name="T16" fmla="*/ 25 w 26"/>
                <a:gd name="T17" fmla="*/ 2 h 38"/>
                <a:gd name="T18" fmla="*/ 24 w 26"/>
                <a:gd name="T19" fmla="*/ 1 h 38"/>
                <a:gd name="T20" fmla="*/ 16 w 26"/>
                <a:gd name="T21" fmla="*/ 1 h 38"/>
                <a:gd name="T22" fmla="*/ 15 w 26"/>
                <a:gd name="T23" fmla="*/ 1 h 38"/>
                <a:gd name="T24" fmla="*/ 15 w 26"/>
                <a:gd name="T25" fmla="*/ 3 h 38"/>
                <a:gd name="T26" fmla="*/ 16 w 26"/>
                <a:gd name="T27" fmla="*/ 5 h 38"/>
                <a:gd name="T28" fmla="*/ 3 w 26"/>
                <a:gd name="T29" fmla="*/ 37 h 38"/>
                <a:gd name="T30" fmla="*/ 4 w 26"/>
                <a:gd name="T3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6" h="38">
                  <a:moveTo>
                    <a:pt x="4" y="38"/>
                  </a:moveTo>
                  <a:cubicBezTo>
                    <a:pt x="5" y="38"/>
                    <a:pt x="5" y="38"/>
                    <a:pt x="5" y="38"/>
                  </a:cubicBezTo>
                  <a:cubicBezTo>
                    <a:pt x="6" y="38"/>
                    <a:pt x="6" y="37"/>
                    <a:pt x="6" y="36"/>
                  </a:cubicBezTo>
                  <a:cubicBezTo>
                    <a:pt x="3" y="25"/>
                    <a:pt x="8" y="14"/>
                    <a:pt x="17" y="8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9" y="11"/>
                    <a:pt x="19" y="11"/>
                  </a:cubicBezTo>
                  <a:cubicBezTo>
                    <a:pt x="20" y="11"/>
                    <a:pt x="20" y="11"/>
                    <a:pt x="21" y="10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6" y="3"/>
                    <a:pt x="26" y="3"/>
                    <a:pt x="25" y="2"/>
                  </a:cubicBezTo>
                  <a:cubicBezTo>
                    <a:pt x="25" y="2"/>
                    <a:pt x="25" y="1"/>
                    <a:pt x="24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5" y="1"/>
                    <a:pt x="15" y="1"/>
                  </a:cubicBezTo>
                  <a:cubicBezTo>
                    <a:pt x="15" y="2"/>
                    <a:pt x="14" y="2"/>
                    <a:pt x="15" y="3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5" y="12"/>
                    <a:pt x="0" y="25"/>
                    <a:pt x="3" y="37"/>
                  </a:cubicBezTo>
                  <a:cubicBezTo>
                    <a:pt x="3" y="38"/>
                    <a:pt x="4" y="38"/>
                    <a:pt x="4" y="38"/>
                  </a:cubicBezTo>
                  <a:close/>
                </a:path>
              </a:pathLst>
            </a:custGeom>
            <a:solidFill>
              <a:srgbClr val="6F292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12" name="iṣļîdé"/>
          <p:cNvSpPr/>
          <p:nvPr/>
        </p:nvSpPr>
        <p:spPr>
          <a:xfrm>
            <a:off x="7795001" y="2190406"/>
            <a:ext cx="675000" cy="675005"/>
          </a:xfrm>
          <a:prstGeom prst="ellipse">
            <a:avLst/>
          </a:pr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íṥḷíḍe"/>
          <p:cNvSpPr/>
          <p:nvPr/>
        </p:nvSpPr>
        <p:spPr bwMode="auto">
          <a:xfrm>
            <a:off x="7960408" y="2359170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200" dirty="0">
              <a:cs typeface="+mn-ea"/>
              <a:sym typeface="+mn-lt"/>
            </a:endParaRPr>
          </a:p>
        </p:txBody>
      </p:sp>
      <p:sp>
        <p:nvSpPr>
          <p:cNvPr id="18" name="Synergistically utilize technically sound portals with frictionless chains. Dramatically customize…"/>
          <p:cNvSpPr txBox="1"/>
          <p:nvPr/>
        </p:nvSpPr>
        <p:spPr>
          <a:xfrm>
            <a:off x="8747607" y="2572295"/>
            <a:ext cx="1883039" cy="9885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iṩļïḓè"/>
          <p:cNvSpPr txBox="1"/>
          <p:nvPr/>
        </p:nvSpPr>
        <p:spPr bwMode="auto">
          <a:xfrm>
            <a:off x="8595429" y="2073816"/>
            <a:ext cx="1659324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4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1400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sp>
        <p:nvSpPr>
          <p:cNvPr id="20" name="iṣļîdé"/>
          <p:cNvSpPr/>
          <p:nvPr/>
        </p:nvSpPr>
        <p:spPr>
          <a:xfrm>
            <a:off x="3658248" y="2244582"/>
            <a:ext cx="675000" cy="675005"/>
          </a:xfrm>
          <a:prstGeom prst="ellipse">
            <a:avLst/>
          </a:prstGeom>
          <a:solidFill>
            <a:srgbClr val="6F2923"/>
          </a:solidFill>
          <a:ln>
            <a:noFill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1" name="íṥḷíḍe"/>
          <p:cNvSpPr/>
          <p:nvPr/>
        </p:nvSpPr>
        <p:spPr bwMode="auto">
          <a:xfrm>
            <a:off x="3823655" y="2413346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200" dirty="0">
              <a:cs typeface="+mn-ea"/>
              <a:sym typeface="+mn-lt"/>
            </a:endParaRPr>
          </a:p>
        </p:txBody>
      </p:sp>
      <p:sp>
        <p:nvSpPr>
          <p:cNvPr id="22" name="Synergistically utilize technically sound portals with frictionless chains. Dramatically customize…"/>
          <p:cNvSpPr txBox="1"/>
          <p:nvPr/>
        </p:nvSpPr>
        <p:spPr>
          <a:xfrm>
            <a:off x="1399316" y="2568877"/>
            <a:ext cx="1883039" cy="9885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iṩļïḓè"/>
          <p:cNvSpPr txBox="1"/>
          <p:nvPr/>
        </p:nvSpPr>
        <p:spPr bwMode="auto">
          <a:xfrm>
            <a:off x="1785071" y="2143232"/>
            <a:ext cx="1659324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4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1400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sp>
        <p:nvSpPr>
          <p:cNvPr id="24" name="iṣļîdé"/>
          <p:cNvSpPr/>
          <p:nvPr/>
        </p:nvSpPr>
        <p:spPr>
          <a:xfrm>
            <a:off x="7795001" y="3926055"/>
            <a:ext cx="675000" cy="675005"/>
          </a:xfrm>
          <a:prstGeom prst="ellipse">
            <a:avLst/>
          </a:pr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5" name="íṥḷíḍe"/>
          <p:cNvSpPr/>
          <p:nvPr/>
        </p:nvSpPr>
        <p:spPr bwMode="auto">
          <a:xfrm>
            <a:off x="7960408" y="4094819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200" dirty="0">
              <a:cs typeface="+mn-ea"/>
              <a:sym typeface="+mn-lt"/>
            </a:endParaRPr>
          </a:p>
        </p:txBody>
      </p:sp>
      <p:sp>
        <p:nvSpPr>
          <p:cNvPr id="26" name="Synergistically utilize technically sound portals with frictionless chains. Dramatically customize…"/>
          <p:cNvSpPr txBox="1"/>
          <p:nvPr/>
        </p:nvSpPr>
        <p:spPr>
          <a:xfrm>
            <a:off x="8747607" y="4307944"/>
            <a:ext cx="1883039" cy="9885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iṩļïḓè"/>
          <p:cNvSpPr txBox="1"/>
          <p:nvPr/>
        </p:nvSpPr>
        <p:spPr bwMode="auto">
          <a:xfrm>
            <a:off x="8595429" y="3809465"/>
            <a:ext cx="1659324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4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1400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sp>
        <p:nvSpPr>
          <p:cNvPr id="28" name="iṣļîdé"/>
          <p:cNvSpPr/>
          <p:nvPr/>
        </p:nvSpPr>
        <p:spPr>
          <a:xfrm>
            <a:off x="3626010" y="3983649"/>
            <a:ext cx="675000" cy="675005"/>
          </a:xfrm>
          <a:prstGeom prst="ellipse">
            <a:avLst/>
          </a:prstGeom>
          <a:solidFill>
            <a:srgbClr val="6F2923"/>
          </a:solidFill>
          <a:ln>
            <a:noFill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9" name="íṥḷíḍe"/>
          <p:cNvSpPr/>
          <p:nvPr/>
        </p:nvSpPr>
        <p:spPr bwMode="auto">
          <a:xfrm>
            <a:off x="3791417" y="4152413"/>
            <a:ext cx="344185" cy="337474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82832" tIns="91416" rIns="182832" bIns="91416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 sz="7200" dirty="0">
              <a:cs typeface="+mn-ea"/>
              <a:sym typeface="+mn-lt"/>
            </a:endParaRPr>
          </a:p>
        </p:txBody>
      </p:sp>
      <p:sp>
        <p:nvSpPr>
          <p:cNvPr id="30" name="Synergistically utilize technically sound portals with frictionless chains. Dramatically customize…"/>
          <p:cNvSpPr txBox="1"/>
          <p:nvPr/>
        </p:nvSpPr>
        <p:spPr>
          <a:xfrm>
            <a:off x="1367078" y="4307944"/>
            <a:ext cx="1883039" cy="9885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iṩļïḓè"/>
          <p:cNvSpPr txBox="1"/>
          <p:nvPr/>
        </p:nvSpPr>
        <p:spPr bwMode="auto">
          <a:xfrm>
            <a:off x="1752833" y="3882299"/>
            <a:ext cx="1659324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4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1400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 rot="5400000">
            <a:off x="955738" y="-169990"/>
            <a:ext cx="101370" cy="1330760"/>
            <a:chOff x="508216" y="2820579"/>
            <a:chExt cx="196770" cy="2583143"/>
          </a:xfrm>
          <a:solidFill>
            <a:srgbClr val="617767"/>
          </a:solidFill>
        </p:grpSpPr>
        <p:sp>
          <p:nvSpPr>
            <p:cNvPr id="33" name="椭圆 32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椭圆 34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/>
      <p:bldP spid="22" grpId="0" animBg="1"/>
      <p:bldP spid="23" grpId="0"/>
      <p:bldP spid="26" grpId="0" animBg="1"/>
      <p:bldP spid="27" grpId="0"/>
      <p:bldP spid="30" grpId="0" animBg="1"/>
      <p:bldP spid="31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ṩḷîḋe"/>
          <p:cNvSpPr/>
          <p:nvPr/>
        </p:nvSpPr>
        <p:spPr>
          <a:xfrm>
            <a:off x="0" y="0"/>
            <a:ext cx="12192000" cy="4194629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í$ļîḍé"/>
          <p:cNvSpPr/>
          <p:nvPr/>
        </p:nvSpPr>
        <p:spPr>
          <a:xfrm>
            <a:off x="4989800" y="1166372"/>
            <a:ext cx="2414652" cy="2414652"/>
          </a:xfrm>
          <a:prstGeom prst="ellipse">
            <a:avLst/>
          </a:prstGeom>
          <a:blipFill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iŝḷiḓè"/>
          <p:cNvSpPr/>
          <p:nvPr/>
        </p:nvSpPr>
        <p:spPr>
          <a:xfrm>
            <a:off x="4807830" y="3795834"/>
            <a:ext cx="2576302" cy="613605"/>
          </a:xfrm>
          <a:prstGeom prst="roundRect">
            <a:avLst>
              <a:gd name="adj" fmla="val 16700"/>
            </a:avLst>
          </a:pr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iṩļïḓè"/>
          <p:cNvSpPr txBox="1"/>
          <p:nvPr/>
        </p:nvSpPr>
        <p:spPr bwMode="auto">
          <a:xfrm>
            <a:off x="4888655" y="3828497"/>
            <a:ext cx="2414652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1PPT-COM</a:t>
            </a:r>
            <a:endParaRPr lang="en-US" altLang="zh-CN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Synergistically utilize technically sound portals with frictionless chains. Dramatically customize…"/>
          <p:cNvSpPr txBox="1"/>
          <p:nvPr/>
        </p:nvSpPr>
        <p:spPr>
          <a:xfrm>
            <a:off x="2944133" y="4747396"/>
            <a:ext cx="6505985" cy="1129476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1000" kern="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chains</a:t>
            </a:r>
            <a:r>
              <a:rPr lang="en-US" altLang="zh-CN" sz="1000" kern="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</a:t>
            </a:r>
            <a:r>
              <a:rPr lang="zh-CN" altLang="en-US"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lang="en-US" altLang="zh-CN" sz="1000" kern="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chainsSynergistically</a:t>
            </a:r>
            <a:r>
              <a:rPr lang="zh-CN" altLang="en-US"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lang="en-US" altLang="zh-CN" sz="1000" kern="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chainsSynergistically</a:t>
            </a:r>
            <a:r>
              <a:rPr lang="zh-CN" altLang="en-US"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lang="en-US" altLang="zh-CN" sz="1000" kern="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chainsSynergistically</a:t>
            </a:r>
            <a:endParaRPr lang="en-US" altLang="zh-CN" sz="10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endParaRPr lang="en-US" altLang="zh-CN" sz="10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 rot="5400000">
            <a:off x="10983658" y="5529770"/>
            <a:ext cx="101370" cy="1330760"/>
            <a:chOff x="508216" y="2820579"/>
            <a:chExt cx="196770" cy="2583143"/>
          </a:xfrm>
          <a:solidFill>
            <a:srgbClr val="6F2923"/>
          </a:solidFill>
        </p:grpSpPr>
        <p:sp>
          <p:nvSpPr>
            <p:cNvPr id="26" name="椭圆 25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6F29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6F29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6F29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6F292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6F292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rot="5400000">
            <a:off x="955738" y="-169990"/>
            <a:ext cx="101370" cy="1330760"/>
            <a:chOff x="508216" y="2820579"/>
            <a:chExt cx="196770" cy="2583143"/>
          </a:xfrm>
          <a:solidFill>
            <a:srgbClr val="617767"/>
          </a:solidFill>
        </p:grpSpPr>
        <p:sp>
          <p:nvSpPr>
            <p:cNvPr id="20" name="椭圆 19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椭圆 21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garden-leaf_16335"/>
          <p:cNvSpPr>
            <a:spLocks noChangeAspect="1"/>
          </p:cNvSpPr>
          <p:nvPr/>
        </p:nvSpPr>
        <p:spPr bwMode="auto">
          <a:xfrm>
            <a:off x="891578" y="2357471"/>
            <a:ext cx="528374" cy="609685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367" h="3891">
                <a:moveTo>
                  <a:pt x="390" y="333"/>
                </a:moveTo>
                <a:cubicBezTo>
                  <a:pt x="513" y="590"/>
                  <a:pt x="512" y="895"/>
                  <a:pt x="385" y="1241"/>
                </a:cubicBezTo>
                <a:cubicBezTo>
                  <a:pt x="0" y="2291"/>
                  <a:pt x="407" y="2902"/>
                  <a:pt x="411" y="2908"/>
                </a:cubicBezTo>
                <a:cubicBezTo>
                  <a:pt x="642" y="3267"/>
                  <a:pt x="937" y="3449"/>
                  <a:pt x="1289" y="3449"/>
                </a:cubicBezTo>
                <a:cubicBezTo>
                  <a:pt x="1554" y="3449"/>
                  <a:pt x="1847" y="3347"/>
                  <a:pt x="2161" y="3146"/>
                </a:cubicBezTo>
                <a:lnTo>
                  <a:pt x="2198" y="3122"/>
                </a:lnTo>
                <a:cubicBezTo>
                  <a:pt x="1702" y="2658"/>
                  <a:pt x="1153" y="2155"/>
                  <a:pt x="1073" y="1484"/>
                </a:cubicBezTo>
                <a:cubicBezTo>
                  <a:pt x="1062" y="1391"/>
                  <a:pt x="1139" y="1343"/>
                  <a:pt x="1212" y="1349"/>
                </a:cubicBezTo>
                <a:cubicBezTo>
                  <a:pt x="1162" y="1379"/>
                  <a:pt x="1125" y="1438"/>
                  <a:pt x="1148" y="1509"/>
                </a:cubicBezTo>
                <a:cubicBezTo>
                  <a:pt x="1351" y="2156"/>
                  <a:pt x="1785" y="2637"/>
                  <a:pt x="2270" y="3076"/>
                </a:cubicBezTo>
                <a:cubicBezTo>
                  <a:pt x="2279" y="3084"/>
                  <a:pt x="2289" y="3092"/>
                  <a:pt x="2298" y="3101"/>
                </a:cubicBezTo>
                <a:cubicBezTo>
                  <a:pt x="2308" y="3109"/>
                  <a:pt x="2317" y="3118"/>
                  <a:pt x="2326" y="3126"/>
                </a:cubicBezTo>
                <a:cubicBezTo>
                  <a:pt x="2456" y="3242"/>
                  <a:pt x="2589" y="3355"/>
                  <a:pt x="2723" y="3468"/>
                </a:cubicBezTo>
                <a:cubicBezTo>
                  <a:pt x="2846" y="3572"/>
                  <a:pt x="2970" y="3677"/>
                  <a:pt x="3091" y="3782"/>
                </a:cubicBezTo>
                <a:cubicBezTo>
                  <a:pt x="3215" y="3891"/>
                  <a:pt x="3367" y="3684"/>
                  <a:pt x="3243" y="3575"/>
                </a:cubicBezTo>
                <a:cubicBezTo>
                  <a:pt x="3015" y="3376"/>
                  <a:pt x="2776" y="3182"/>
                  <a:pt x="2547" y="2981"/>
                </a:cubicBezTo>
                <a:cubicBezTo>
                  <a:pt x="2537" y="2973"/>
                  <a:pt x="2528" y="2964"/>
                  <a:pt x="2519" y="2956"/>
                </a:cubicBezTo>
                <a:cubicBezTo>
                  <a:pt x="2509" y="2948"/>
                  <a:pt x="2500" y="2939"/>
                  <a:pt x="2491" y="2931"/>
                </a:cubicBezTo>
                <a:cubicBezTo>
                  <a:pt x="2745" y="2757"/>
                  <a:pt x="2954" y="2573"/>
                  <a:pt x="3006" y="2325"/>
                </a:cubicBezTo>
                <a:cubicBezTo>
                  <a:pt x="3051" y="2111"/>
                  <a:pt x="2976" y="1862"/>
                  <a:pt x="2778" y="1566"/>
                </a:cubicBezTo>
                <a:cubicBezTo>
                  <a:pt x="2321" y="884"/>
                  <a:pt x="833" y="264"/>
                  <a:pt x="126" y="0"/>
                </a:cubicBezTo>
                <a:cubicBezTo>
                  <a:pt x="223" y="81"/>
                  <a:pt x="321" y="190"/>
                  <a:pt x="390" y="333"/>
                </a:cubicBezTo>
                <a:close/>
              </a:path>
            </a:pathLst>
          </a:custGeom>
          <a:solidFill>
            <a:srgbClr val="617767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" name="spring-flower_68009"/>
          <p:cNvSpPr>
            <a:spLocks noChangeAspect="1"/>
          </p:cNvSpPr>
          <p:nvPr/>
        </p:nvSpPr>
        <p:spPr bwMode="auto">
          <a:xfrm>
            <a:off x="11051715" y="533444"/>
            <a:ext cx="469726" cy="499198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75" h="612">
                <a:moveTo>
                  <a:pt x="525" y="353"/>
                </a:moveTo>
                <a:cubicBezTo>
                  <a:pt x="506" y="342"/>
                  <a:pt x="448" y="320"/>
                  <a:pt x="393" y="306"/>
                </a:cubicBezTo>
                <a:cubicBezTo>
                  <a:pt x="448" y="293"/>
                  <a:pt x="507" y="270"/>
                  <a:pt x="525" y="260"/>
                </a:cubicBezTo>
                <a:cubicBezTo>
                  <a:pt x="562" y="239"/>
                  <a:pt x="575" y="193"/>
                  <a:pt x="555" y="157"/>
                </a:cubicBezTo>
                <a:cubicBezTo>
                  <a:pt x="534" y="121"/>
                  <a:pt x="488" y="108"/>
                  <a:pt x="452" y="128"/>
                </a:cubicBezTo>
                <a:cubicBezTo>
                  <a:pt x="432" y="139"/>
                  <a:pt x="378" y="181"/>
                  <a:pt x="336" y="223"/>
                </a:cubicBezTo>
                <a:cubicBezTo>
                  <a:pt x="352" y="166"/>
                  <a:pt x="363" y="98"/>
                  <a:pt x="363" y="75"/>
                </a:cubicBezTo>
                <a:cubicBezTo>
                  <a:pt x="363" y="34"/>
                  <a:pt x="329" y="0"/>
                  <a:pt x="287" y="0"/>
                </a:cubicBezTo>
                <a:cubicBezTo>
                  <a:pt x="246" y="0"/>
                  <a:pt x="212" y="34"/>
                  <a:pt x="212" y="75"/>
                </a:cubicBezTo>
                <a:cubicBezTo>
                  <a:pt x="212" y="98"/>
                  <a:pt x="222" y="166"/>
                  <a:pt x="238" y="223"/>
                </a:cubicBezTo>
                <a:cubicBezTo>
                  <a:pt x="197" y="181"/>
                  <a:pt x="142" y="139"/>
                  <a:pt x="122" y="128"/>
                </a:cubicBezTo>
                <a:cubicBezTo>
                  <a:pt x="86" y="108"/>
                  <a:pt x="40" y="121"/>
                  <a:pt x="20" y="157"/>
                </a:cubicBezTo>
                <a:cubicBezTo>
                  <a:pt x="0" y="193"/>
                  <a:pt x="13" y="239"/>
                  <a:pt x="49" y="260"/>
                </a:cubicBezTo>
                <a:cubicBezTo>
                  <a:pt x="68" y="270"/>
                  <a:pt x="127" y="292"/>
                  <a:pt x="182" y="306"/>
                </a:cubicBezTo>
                <a:cubicBezTo>
                  <a:pt x="127" y="320"/>
                  <a:pt x="68" y="342"/>
                  <a:pt x="49" y="353"/>
                </a:cubicBezTo>
                <a:cubicBezTo>
                  <a:pt x="13" y="373"/>
                  <a:pt x="0" y="419"/>
                  <a:pt x="20" y="455"/>
                </a:cubicBezTo>
                <a:cubicBezTo>
                  <a:pt x="40" y="492"/>
                  <a:pt x="86" y="505"/>
                  <a:pt x="122" y="484"/>
                </a:cubicBezTo>
                <a:cubicBezTo>
                  <a:pt x="142" y="473"/>
                  <a:pt x="197" y="431"/>
                  <a:pt x="238" y="390"/>
                </a:cubicBezTo>
                <a:cubicBezTo>
                  <a:pt x="222" y="446"/>
                  <a:pt x="212" y="514"/>
                  <a:pt x="212" y="537"/>
                </a:cubicBezTo>
                <a:cubicBezTo>
                  <a:pt x="212" y="579"/>
                  <a:pt x="246" y="612"/>
                  <a:pt x="287" y="612"/>
                </a:cubicBezTo>
                <a:cubicBezTo>
                  <a:pt x="329" y="612"/>
                  <a:pt x="363" y="579"/>
                  <a:pt x="363" y="537"/>
                </a:cubicBezTo>
                <a:cubicBezTo>
                  <a:pt x="363" y="514"/>
                  <a:pt x="352" y="446"/>
                  <a:pt x="336" y="390"/>
                </a:cubicBezTo>
                <a:cubicBezTo>
                  <a:pt x="378" y="431"/>
                  <a:pt x="432" y="473"/>
                  <a:pt x="452" y="484"/>
                </a:cubicBezTo>
                <a:cubicBezTo>
                  <a:pt x="488" y="505"/>
                  <a:pt x="534" y="492"/>
                  <a:pt x="555" y="455"/>
                </a:cubicBezTo>
                <a:cubicBezTo>
                  <a:pt x="575" y="419"/>
                  <a:pt x="562" y="373"/>
                  <a:pt x="525" y="353"/>
                </a:cubicBezTo>
                <a:close/>
              </a:path>
            </a:pathLst>
          </a:custGeom>
          <a:solidFill>
            <a:srgbClr val="6F2923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295400" y="2154483"/>
            <a:ext cx="485714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THANK YOU</a:t>
            </a:r>
            <a:endParaRPr lang="zh-CN" alt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screen">
            <a:biLevel thresh="75000"/>
          </a:blip>
          <a:srcRect/>
          <a:stretch>
            <a:fillRect/>
          </a:stretch>
        </p:blipFill>
        <p:spPr>
          <a:xfrm>
            <a:off x="971091" y="3640313"/>
            <a:ext cx="5140987" cy="436559"/>
          </a:xfrm>
          <a:prstGeom prst="rect">
            <a:avLst/>
          </a:prstGeom>
        </p:spPr>
      </p:pic>
      <p:sp>
        <p:nvSpPr>
          <p:cNvPr id="6" name="iṩļïḓè"/>
          <p:cNvSpPr txBox="1"/>
          <p:nvPr/>
        </p:nvSpPr>
        <p:spPr bwMode="auto">
          <a:xfrm>
            <a:off x="1538158" y="5124096"/>
            <a:ext cx="2414652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600" dirty="0">
                <a:solidFill>
                  <a:srgbClr val="617767"/>
                </a:solidFill>
                <a:cs typeface="+mn-ea"/>
                <a:sym typeface="+mn-lt"/>
              </a:rPr>
              <a:t>1PPT-COM</a:t>
            </a:r>
            <a:endParaRPr lang="en-US" altLang="zh-CN" sz="600" dirty="0">
              <a:solidFill>
                <a:srgbClr val="617767"/>
              </a:solidFill>
              <a:cs typeface="+mn-ea"/>
              <a:sym typeface="+mn-lt"/>
            </a:endParaRPr>
          </a:p>
        </p:txBody>
      </p:sp>
      <p:sp>
        <p:nvSpPr>
          <p:cNvPr id="7" name="Synergistically utilize technically sound portals with frictionless chains. Dramatically customize…"/>
          <p:cNvSpPr txBox="1"/>
          <p:nvPr/>
        </p:nvSpPr>
        <p:spPr>
          <a:xfrm>
            <a:off x="1538158" y="4323108"/>
            <a:ext cx="4036497" cy="66781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1000" kern="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chains</a:t>
            </a:r>
            <a:r>
              <a:rPr lang="en-US" altLang="zh-CN" sz="1000" kern="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</a:t>
            </a:r>
            <a:r>
              <a:rPr lang="zh-CN" altLang="en-US"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lang="en-US" altLang="zh-CN" sz="1000" kern="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chainsSynergistically</a:t>
            </a:r>
            <a:endParaRPr lang="en-US" altLang="zh-CN" sz="10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38593" y="3217687"/>
            <a:ext cx="36980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欧美风简约大气模板</a:t>
            </a:r>
            <a:endParaRPr lang="zh-CN" altLang="en-US" sz="280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20476" y="1386492"/>
            <a:ext cx="3764265" cy="4602480"/>
          </a:xfrm>
          <a:prstGeom prst="rect">
            <a:avLst/>
          </a:prstGeom>
          <a:solidFill>
            <a:schemeClr val="bg1">
              <a:lumMod val="85000"/>
              <a:alpha val="80000"/>
            </a:schemeClr>
          </a:solidFill>
          <a:ln w="12700" cap="rnd">
            <a:noFill/>
            <a:prstDash val="solid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 defTabSz="914400"/>
            <a:endParaRPr lang="zh-CN" altLang="en-US" sz="2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919041" y="1386492"/>
            <a:ext cx="977559" cy="4602480"/>
          </a:xfrm>
          <a:prstGeom prst="rect">
            <a:avLst/>
          </a:prstGeom>
          <a:solidFill>
            <a:srgbClr val="6177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í$ļîḍé"/>
          <p:cNvSpPr/>
          <p:nvPr/>
        </p:nvSpPr>
        <p:spPr>
          <a:xfrm>
            <a:off x="7429881" y="2282937"/>
            <a:ext cx="2977939" cy="2977939"/>
          </a:xfrm>
          <a:prstGeom prst="ellipse">
            <a:avLst/>
          </a:prstGeom>
          <a:blipFill>
            <a:blip r:embed="rId2" cstate="screen"/>
            <a:stretch>
              <a:fillRect l="-30222" r="-29778"/>
            </a:stretch>
          </a:blip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>
            <a:biLevel thresh="75000"/>
          </a:blip>
          <a:srcRect/>
          <a:stretch>
            <a:fillRect/>
          </a:stretch>
        </p:blipFill>
        <p:spPr>
          <a:xfrm>
            <a:off x="891578" y="1580152"/>
            <a:ext cx="5140987" cy="43655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 rot="5400000">
            <a:off x="1585786" y="823375"/>
            <a:ext cx="101370" cy="1330760"/>
            <a:chOff x="508216" y="2820579"/>
            <a:chExt cx="196770" cy="2583143"/>
          </a:xfrm>
          <a:solidFill>
            <a:srgbClr val="617767"/>
          </a:solidFill>
        </p:grpSpPr>
        <p:sp>
          <p:nvSpPr>
            <p:cNvPr id="15" name="椭圆 14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7331496" y="2109565"/>
            <a:ext cx="196769" cy="196769"/>
          </a:xfrm>
          <a:prstGeom prst="ellipse">
            <a:avLst/>
          </a:prstGeom>
          <a:solidFill>
            <a:srgbClr val="6F2923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10309435" y="5434248"/>
            <a:ext cx="196769" cy="196769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 animBg="1"/>
      <p:bldP spid="8" grpId="0"/>
      <p:bldP spid="9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595792" y="1404782"/>
            <a:ext cx="3598104" cy="4399319"/>
          </a:xfrm>
          <a:prstGeom prst="rect">
            <a:avLst/>
          </a:pr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80760" y="0"/>
            <a:ext cx="0" cy="6858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584417" y="2137428"/>
            <a:ext cx="196769" cy="196769"/>
          </a:xfrm>
          <a:prstGeom prst="ellipse">
            <a:avLst/>
          </a:prstGeom>
          <a:solidFill>
            <a:srgbClr val="6F2923"/>
          </a:solidFill>
          <a:ln>
            <a:solidFill>
              <a:srgbClr val="6F29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82801" y="2539443"/>
            <a:ext cx="0" cy="585926"/>
          </a:xfrm>
          <a:prstGeom prst="line">
            <a:avLst/>
          </a:prstGeom>
          <a:solidFill>
            <a:schemeClr val="bg1">
              <a:lumMod val="85000"/>
            </a:schemeClr>
          </a:solidFill>
          <a:ln>
            <a:solidFill>
              <a:srgbClr val="6F29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584416" y="3330615"/>
            <a:ext cx="196769" cy="196769"/>
          </a:xfrm>
          <a:prstGeom prst="ellipse">
            <a:avLst/>
          </a:prstGeom>
          <a:solidFill>
            <a:srgbClr val="6F2923"/>
          </a:solidFill>
          <a:ln>
            <a:solidFill>
              <a:srgbClr val="6F29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82800" y="3732630"/>
            <a:ext cx="0" cy="585926"/>
          </a:xfrm>
          <a:prstGeom prst="line">
            <a:avLst/>
          </a:prstGeom>
          <a:solidFill>
            <a:schemeClr val="bg1">
              <a:lumMod val="85000"/>
            </a:schemeClr>
          </a:solidFill>
          <a:ln>
            <a:solidFill>
              <a:srgbClr val="6F29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584416" y="4523802"/>
            <a:ext cx="196769" cy="196769"/>
          </a:xfrm>
          <a:prstGeom prst="ellipse">
            <a:avLst/>
          </a:prstGeom>
          <a:solidFill>
            <a:srgbClr val="6F2923"/>
          </a:solidFill>
          <a:ln>
            <a:solidFill>
              <a:srgbClr val="6F29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iṩļïḓè"/>
          <p:cNvSpPr txBox="1"/>
          <p:nvPr/>
        </p:nvSpPr>
        <p:spPr bwMode="auto">
          <a:xfrm rot="5400000">
            <a:off x="10666114" y="3236913"/>
            <a:ext cx="1864874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1PPT-COM</a:t>
            </a:r>
            <a:endParaRPr lang="en-US" altLang="zh-CN" sz="6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63396" y="2024882"/>
            <a:ext cx="2454004" cy="3000454"/>
          </a:xfrm>
          <a:prstGeom prst="rect">
            <a:avLst/>
          </a:prstGeom>
          <a:blipFill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04897" y="860155"/>
            <a:ext cx="128836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01.</a:t>
            </a:r>
            <a:endParaRPr lang="zh-CN" altLang="en-US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biLevel thresh="75000"/>
          </a:blip>
          <a:srcRect/>
          <a:stretch>
            <a:fillRect/>
          </a:stretch>
        </p:blipFill>
        <p:spPr>
          <a:xfrm>
            <a:off x="6979728" y="1906594"/>
            <a:ext cx="3235240" cy="461665"/>
          </a:xfrm>
          <a:prstGeom prst="rect">
            <a:avLst/>
          </a:prstGeom>
        </p:spPr>
      </p:pic>
      <p:sp>
        <p:nvSpPr>
          <p:cNvPr id="14" name="Synergistically utilize technically sound portals with frictionless chains. Dramatically customize…"/>
          <p:cNvSpPr txBox="1"/>
          <p:nvPr/>
        </p:nvSpPr>
        <p:spPr>
          <a:xfrm>
            <a:off x="6979728" y="3732630"/>
            <a:ext cx="2653314" cy="89768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1000" kern="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chains</a:t>
            </a:r>
            <a:r>
              <a:rPr lang="en-US" altLang="zh-CN" sz="1000" kern="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</a:t>
            </a:r>
            <a:r>
              <a:rPr lang="zh-CN" altLang="en-US"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lang="en-US" altLang="zh-CN" sz="1000" kern="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chainsSynergistically</a:t>
            </a:r>
            <a:endParaRPr lang="en-US" altLang="zh-CN" sz="10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31478" y="2496446"/>
            <a:ext cx="38059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one</a:t>
            </a:r>
            <a:endParaRPr lang="zh-CN" alt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screen">
            <a:biLevel thresh="75000"/>
          </a:blip>
          <a:srcRect/>
          <a:stretch>
            <a:fillRect/>
          </a:stretch>
        </p:blipFill>
        <p:spPr>
          <a:xfrm>
            <a:off x="6918976" y="4720571"/>
            <a:ext cx="3235240" cy="461665"/>
          </a:xfrm>
          <a:prstGeom prst="rect">
            <a:avLst/>
          </a:prstGeom>
        </p:spPr>
      </p:pic>
      <p:sp>
        <p:nvSpPr>
          <p:cNvPr id="19" name="iṩļïḓè"/>
          <p:cNvSpPr txBox="1"/>
          <p:nvPr/>
        </p:nvSpPr>
        <p:spPr bwMode="auto">
          <a:xfrm>
            <a:off x="2202748" y="5137646"/>
            <a:ext cx="2414652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1PPT-COM</a:t>
            </a:r>
            <a:endParaRPr lang="en-US" altLang="zh-CN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/>
      <p:bldP spid="14" grpId="0" animBg="1"/>
      <p:bldP spid="15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šļïḍè"/>
          <p:cNvSpPr/>
          <p:nvPr/>
        </p:nvSpPr>
        <p:spPr bwMode="auto">
          <a:xfrm>
            <a:off x="0" y="-4763"/>
            <a:ext cx="6762750" cy="6867525"/>
          </a:xfrm>
          <a:custGeom>
            <a:avLst/>
            <a:gdLst>
              <a:gd name="T0" fmla="*/ 0 w 4260"/>
              <a:gd name="T1" fmla="*/ 0 h 4326"/>
              <a:gd name="T2" fmla="*/ 0 w 4260"/>
              <a:gd name="T3" fmla="*/ 4326 h 4326"/>
              <a:gd name="T4" fmla="*/ 4260 w 4260"/>
              <a:gd name="T5" fmla="*/ 0 h 4326"/>
              <a:gd name="T6" fmla="*/ 0 w 4260"/>
              <a:gd name="T7" fmla="*/ 0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260" h="4326">
                <a:moveTo>
                  <a:pt x="0" y="0"/>
                </a:moveTo>
                <a:lnTo>
                  <a:pt x="0" y="4326"/>
                </a:lnTo>
                <a:lnTo>
                  <a:pt x="4260" y="0"/>
                </a:lnTo>
                <a:lnTo>
                  <a:pt x="0" y="0"/>
                </a:lnTo>
                <a:close/>
              </a:path>
            </a:pathLst>
          </a:custGeom>
          <a:blipFill>
            <a:blip r:embed="rId1"/>
            <a:srcRect/>
            <a:stretch>
              <a:fillRect t="-23797" b="-23709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îśḻide"/>
          <p:cNvSpPr txBox="1"/>
          <p:nvPr/>
        </p:nvSpPr>
        <p:spPr>
          <a:xfrm>
            <a:off x="7717422" y="4290691"/>
            <a:ext cx="104067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sz="6000" b="1" dirty="0">
                <a:solidFill>
                  <a:srgbClr val="6F2923"/>
                </a:solidFill>
                <a:cs typeface="+mn-ea"/>
                <a:sym typeface="+mn-lt"/>
              </a:rPr>
              <a:t>0</a:t>
            </a:r>
            <a:r>
              <a:rPr lang="en-US" sz="100" b="1" dirty="0">
                <a:solidFill>
                  <a:srgbClr val="6F2923"/>
                </a:solidFill>
                <a:cs typeface="+mn-ea"/>
                <a:sym typeface="+mn-lt"/>
              </a:rPr>
              <a:t> </a:t>
            </a:r>
            <a:r>
              <a:rPr lang="en-US" altLang="zh-CN" sz="6000" b="1" dirty="0">
                <a:solidFill>
                  <a:srgbClr val="6F2923"/>
                </a:solidFill>
                <a:cs typeface="+mn-ea"/>
                <a:sym typeface="+mn-lt"/>
              </a:rPr>
              <a:t>2</a:t>
            </a:r>
            <a:endParaRPr lang="en-US" sz="6000" b="1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sp>
        <p:nvSpPr>
          <p:cNvPr id="6" name="i$ḻîḍê"/>
          <p:cNvSpPr txBox="1"/>
          <p:nvPr/>
        </p:nvSpPr>
        <p:spPr>
          <a:xfrm>
            <a:off x="10478230" y="4290691"/>
            <a:ext cx="104067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sz="6000" b="1">
                <a:solidFill>
                  <a:srgbClr val="6F2923"/>
                </a:solidFill>
                <a:cs typeface="+mn-ea"/>
                <a:sym typeface="+mn-lt"/>
              </a:rPr>
              <a:t>0</a:t>
            </a:r>
            <a:r>
              <a:rPr lang="en-US" sz="100" b="1">
                <a:solidFill>
                  <a:srgbClr val="6F2923"/>
                </a:solidFill>
                <a:cs typeface="+mn-ea"/>
                <a:sym typeface="+mn-lt"/>
              </a:rPr>
              <a:t> </a:t>
            </a:r>
            <a:r>
              <a:rPr lang="en-US" altLang="zh-CN" sz="6000" b="1">
                <a:solidFill>
                  <a:srgbClr val="6F2923"/>
                </a:solidFill>
                <a:cs typeface="+mn-ea"/>
                <a:sym typeface="+mn-lt"/>
              </a:rPr>
              <a:t>3</a:t>
            </a:r>
            <a:endParaRPr lang="en-US" sz="6000" b="1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sp>
        <p:nvSpPr>
          <p:cNvPr id="7" name="íşḷíḋê"/>
          <p:cNvSpPr txBox="1"/>
          <p:nvPr/>
        </p:nvSpPr>
        <p:spPr>
          <a:xfrm>
            <a:off x="4956614" y="4290691"/>
            <a:ext cx="104067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r>
              <a:rPr lang="en-US" sz="6000" b="1" dirty="0">
                <a:solidFill>
                  <a:srgbClr val="6F2923"/>
                </a:solidFill>
                <a:cs typeface="+mn-ea"/>
                <a:sym typeface="+mn-lt"/>
              </a:rPr>
              <a:t>0</a:t>
            </a:r>
            <a:r>
              <a:rPr lang="en-US" sz="100" b="1" dirty="0">
                <a:solidFill>
                  <a:srgbClr val="6F2923"/>
                </a:solidFill>
                <a:cs typeface="+mn-ea"/>
                <a:sym typeface="+mn-lt"/>
              </a:rPr>
              <a:t> </a:t>
            </a:r>
            <a:r>
              <a:rPr lang="en-US" sz="6000" b="1" dirty="0">
                <a:solidFill>
                  <a:srgbClr val="6F2923"/>
                </a:solidFill>
                <a:cs typeface="+mn-ea"/>
                <a:sym typeface="+mn-lt"/>
              </a:rPr>
              <a:t>1</a:t>
            </a:r>
            <a:endParaRPr lang="en-US" sz="6000" b="1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sp>
        <p:nvSpPr>
          <p:cNvPr id="8" name="îṣľïdé"/>
          <p:cNvSpPr/>
          <p:nvPr/>
        </p:nvSpPr>
        <p:spPr>
          <a:xfrm rot="2700000">
            <a:off x="4250542" y="1575468"/>
            <a:ext cx="959634" cy="959634"/>
          </a:xfrm>
          <a:prstGeom prst="roundRect">
            <a:avLst/>
          </a:pr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9" name="íṡľiḑè"/>
          <p:cNvSpPr/>
          <p:nvPr/>
        </p:nvSpPr>
        <p:spPr>
          <a:xfrm rot="2700000">
            <a:off x="3065677" y="2777734"/>
            <a:ext cx="959634" cy="959634"/>
          </a:xfrm>
          <a:prstGeom prst="roundRect">
            <a:avLst/>
          </a:pr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10" name="ïṡḻïḋé"/>
          <p:cNvSpPr/>
          <p:nvPr/>
        </p:nvSpPr>
        <p:spPr>
          <a:xfrm rot="2700000">
            <a:off x="1880812" y="3980000"/>
            <a:ext cx="959634" cy="959634"/>
          </a:xfrm>
          <a:prstGeom prst="roundRect">
            <a:avLst/>
          </a:prstGeom>
          <a:solidFill>
            <a:srgbClr val="6F2923"/>
          </a:solidFill>
          <a:ln>
            <a:noFill/>
          </a:ln>
        </p:spPr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6232901" y="4265135"/>
            <a:ext cx="0" cy="187849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993709" y="4265135"/>
            <a:ext cx="0" cy="187849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î$liḓè"/>
          <p:cNvSpPr/>
          <p:nvPr/>
        </p:nvSpPr>
        <p:spPr bwMode="auto">
          <a:xfrm>
            <a:off x="2160495" y="4231514"/>
            <a:ext cx="400268" cy="456606"/>
          </a:xfrm>
          <a:custGeom>
            <a:avLst/>
            <a:gdLst/>
            <a:ahLst/>
            <a:cxnLst>
              <a:cxn ang="0">
                <a:pos x="128" y="0"/>
              </a:cxn>
              <a:cxn ang="0">
                <a:pos x="128" y="82"/>
              </a:cxn>
              <a:cxn ang="0">
                <a:pos x="148" y="109"/>
              </a:cxn>
              <a:cxn ang="0">
                <a:pos x="146" y="84"/>
              </a:cxn>
              <a:cxn ang="0">
                <a:pos x="100" y="86"/>
              </a:cxn>
              <a:cxn ang="0">
                <a:pos x="130" y="106"/>
              </a:cxn>
              <a:cxn ang="0">
                <a:pos x="155" y="113"/>
              </a:cxn>
              <a:cxn ang="0">
                <a:pos x="192" y="151"/>
              </a:cxn>
              <a:cxn ang="0">
                <a:pos x="192" y="76"/>
              </a:cxn>
              <a:cxn ang="0">
                <a:pos x="130" y="190"/>
              </a:cxn>
              <a:cxn ang="0">
                <a:pos x="130" y="115"/>
              </a:cxn>
              <a:cxn ang="0">
                <a:pos x="130" y="190"/>
              </a:cxn>
              <a:cxn ang="0">
                <a:pos x="114" y="193"/>
              </a:cxn>
              <a:cxn ang="0">
                <a:pos x="66" y="280"/>
              </a:cxn>
              <a:cxn ang="0">
                <a:pos x="69" y="281"/>
              </a:cxn>
              <a:cxn ang="0">
                <a:pos x="191" y="281"/>
              </a:cxn>
              <a:cxn ang="0">
                <a:pos x="194" y="280"/>
              </a:cxn>
              <a:cxn ang="0">
                <a:pos x="146" y="193"/>
              </a:cxn>
              <a:cxn ang="0">
                <a:pos x="177" y="154"/>
              </a:cxn>
              <a:cxn ang="0">
                <a:pos x="203" y="241"/>
              </a:cxn>
              <a:cxn ang="0">
                <a:pos x="254" y="242"/>
              </a:cxn>
              <a:cxn ang="0">
                <a:pos x="256" y="241"/>
              </a:cxn>
              <a:cxn ang="0">
                <a:pos x="208" y="154"/>
              </a:cxn>
              <a:cxn ang="0">
                <a:pos x="84" y="145"/>
              </a:cxn>
              <a:cxn ang="0">
                <a:pos x="102" y="114"/>
              </a:cxn>
              <a:cxn ang="0">
                <a:pos x="27" y="114"/>
              </a:cxn>
              <a:cxn ang="0">
                <a:pos x="98" y="186"/>
              </a:cxn>
              <a:cxn ang="0">
                <a:pos x="80" y="154"/>
              </a:cxn>
              <a:cxn ang="0">
                <a:pos x="0" y="202"/>
              </a:cxn>
              <a:cxn ang="0">
                <a:pos x="0" y="242"/>
              </a:cxn>
              <a:cxn ang="0">
                <a:pos x="57" y="253"/>
              </a:cxn>
              <a:cxn ang="0">
                <a:pos x="98" y="186"/>
              </a:cxn>
              <a:cxn ang="0">
                <a:pos x="98" y="186"/>
              </a:cxn>
            </a:cxnLst>
            <a:rect l="0" t="0" r="r" b="b"/>
            <a:pathLst>
              <a:path w="256" h="292">
                <a:moveTo>
                  <a:pt x="87" y="41"/>
                </a:moveTo>
                <a:cubicBezTo>
                  <a:pt x="87" y="18"/>
                  <a:pt x="106" y="0"/>
                  <a:pt x="128" y="0"/>
                </a:cubicBezTo>
                <a:cubicBezTo>
                  <a:pt x="151" y="0"/>
                  <a:pt x="169" y="18"/>
                  <a:pt x="169" y="41"/>
                </a:cubicBezTo>
                <a:cubicBezTo>
                  <a:pt x="169" y="63"/>
                  <a:pt x="151" y="82"/>
                  <a:pt x="128" y="82"/>
                </a:cubicBezTo>
                <a:cubicBezTo>
                  <a:pt x="106" y="82"/>
                  <a:pt x="87" y="63"/>
                  <a:pt x="87" y="41"/>
                </a:cubicBezTo>
                <a:close/>
                <a:moveTo>
                  <a:pt x="148" y="109"/>
                </a:moveTo>
                <a:cubicBezTo>
                  <a:pt x="148" y="101"/>
                  <a:pt x="151" y="92"/>
                  <a:pt x="156" y="86"/>
                </a:cubicBezTo>
                <a:cubicBezTo>
                  <a:pt x="153" y="85"/>
                  <a:pt x="149" y="84"/>
                  <a:pt x="146" y="84"/>
                </a:cubicBezTo>
                <a:cubicBezTo>
                  <a:pt x="111" y="84"/>
                  <a:pt x="111" y="84"/>
                  <a:pt x="111" y="84"/>
                </a:cubicBezTo>
                <a:cubicBezTo>
                  <a:pt x="107" y="84"/>
                  <a:pt x="104" y="85"/>
                  <a:pt x="100" y="86"/>
                </a:cubicBezTo>
                <a:cubicBezTo>
                  <a:pt x="105" y="93"/>
                  <a:pt x="109" y="102"/>
                  <a:pt x="109" y="111"/>
                </a:cubicBezTo>
                <a:cubicBezTo>
                  <a:pt x="115" y="108"/>
                  <a:pt x="122" y="106"/>
                  <a:pt x="130" y="106"/>
                </a:cubicBezTo>
                <a:cubicBezTo>
                  <a:pt x="136" y="106"/>
                  <a:pt x="142" y="107"/>
                  <a:pt x="148" y="109"/>
                </a:cubicBezTo>
                <a:close/>
                <a:moveTo>
                  <a:pt x="155" y="113"/>
                </a:moveTo>
                <a:cubicBezTo>
                  <a:pt x="167" y="121"/>
                  <a:pt x="175" y="133"/>
                  <a:pt x="176" y="148"/>
                </a:cubicBezTo>
                <a:cubicBezTo>
                  <a:pt x="181" y="150"/>
                  <a:pt x="187" y="151"/>
                  <a:pt x="192" y="151"/>
                </a:cubicBezTo>
                <a:cubicBezTo>
                  <a:pt x="213" y="151"/>
                  <a:pt x="230" y="134"/>
                  <a:pt x="230" y="114"/>
                </a:cubicBezTo>
                <a:cubicBezTo>
                  <a:pt x="230" y="93"/>
                  <a:pt x="213" y="76"/>
                  <a:pt x="192" y="76"/>
                </a:cubicBezTo>
                <a:cubicBezTo>
                  <a:pt x="172" y="76"/>
                  <a:pt x="155" y="93"/>
                  <a:pt x="155" y="113"/>
                </a:cubicBezTo>
                <a:close/>
                <a:moveTo>
                  <a:pt x="130" y="190"/>
                </a:moveTo>
                <a:cubicBezTo>
                  <a:pt x="151" y="190"/>
                  <a:pt x="168" y="173"/>
                  <a:pt x="168" y="152"/>
                </a:cubicBezTo>
                <a:cubicBezTo>
                  <a:pt x="168" y="132"/>
                  <a:pt x="151" y="115"/>
                  <a:pt x="130" y="115"/>
                </a:cubicBezTo>
                <a:cubicBezTo>
                  <a:pt x="109" y="115"/>
                  <a:pt x="92" y="132"/>
                  <a:pt x="92" y="152"/>
                </a:cubicBezTo>
                <a:cubicBezTo>
                  <a:pt x="92" y="173"/>
                  <a:pt x="109" y="190"/>
                  <a:pt x="130" y="190"/>
                </a:cubicBezTo>
                <a:close/>
                <a:moveTo>
                  <a:pt x="146" y="193"/>
                </a:moveTo>
                <a:cubicBezTo>
                  <a:pt x="114" y="193"/>
                  <a:pt x="114" y="193"/>
                  <a:pt x="114" y="193"/>
                </a:cubicBezTo>
                <a:cubicBezTo>
                  <a:pt x="88" y="193"/>
                  <a:pt x="66" y="214"/>
                  <a:pt x="66" y="241"/>
                </a:cubicBezTo>
                <a:cubicBezTo>
                  <a:pt x="66" y="280"/>
                  <a:pt x="66" y="280"/>
                  <a:pt x="66" y="280"/>
                </a:cubicBezTo>
                <a:cubicBezTo>
                  <a:pt x="66" y="280"/>
                  <a:pt x="66" y="280"/>
                  <a:pt x="66" y="280"/>
                </a:cubicBezTo>
                <a:cubicBezTo>
                  <a:pt x="69" y="281"/>
                  <a:pt x="69" y="281"/>
                  <a:pt x="69" y="281"/>
                </a:cubicBezTo>
                <a:cubicBezTo>
                  <a:pt x="94" y="289"/>
                  <a:pt x="116" y="292"/>
                  <a:pt x="134" y="292"/>
                </a:cubicBezTo>
                <a:cubicBezTo>
                  <a:pt x="170" y="292"/>
                  <a:pt x="190" y="282"/>
                  <a:pt x="191" y="281"/>
                </a:cubicBezTo>
                <a:cubicBezTo>
                  <a:pt x="194" y="280"/>
                  <a:pt x="194" y="280"/>
                  <a:pt x="194" y="280"/>
                </a:cubicBezTo>
                <a:cubicBezTo>
                  <a:pt x="194" y="280"/>
                  <a:pt x="194" y="280"/>
                  <a:pt x="194" y="280"/>
                </a:cubicBezTo>
                <a:cubicBezTo>
                  <a:pt x="194" y="241"/>
                  <a:pt x="194" y="241"/>
                  <a:pt x="194" y="241"/>
                </a:cubicBezTo>
                <a:cubicBezTo>
                  <a:pt x="194" y="214"/>
                  <a:pt x="173" y="193"/>
                  <a:pt x="146" y="193"/>
                </a:cubicBezTo>
                <a:close/>
                <a:moveTo>
                  <a:pt x="208" y="154"/>
                </a:moveTo>
                <a:cubicBezTo>
                  <a:pt x="177" y="154"/>
                  <a:pt x="177" y="154"/>
                  <a:pt x="177" y="154"/>
                </a:cubicBezTo>
                <a:cubicBezTo>
                  <a:pt x="176" y="167"/>
                  <a:pt x="171" y="178"/>
                  <a:pt x="162" y="186"/>
                </a:cubicBezTo>
                <a:cubicBezTo>
                  <a:pt x="186" y="193"/>
                  <a:pt x="203" y="215"/>
                  <a:pt x="203" y="241"/>
                </a:cubicBezTo>
                <a:cubicBezTo>
                  <a:pt x="203" y="253"/>
                  <a:pt x="203" y="253"/>
                  <a:pt x="203" y="253"/>
                </a:cubicBezTo>
                <a:cubicBezTo>
                  <a:pt x="234" y="252"/>
                  <a:pt x="252" y="243"/>
                  <a:pt x="254" y="242"/>
                </a:cubicBezTo>
                <a:cubicBezTo>
                  <a:pt x="256" y="241"/>
                  <a:pt x="256" y="241"/>
                  <a:pt x="256" y="241"/>
                </a:cubicBezTo>
                <a:cubicBezTo>
                  <a:pt x="256" y="241"/>
                  <a:pt x="256" y="241"/>
                  <a:pt x="256" y="241"/>
                </a:cubicBezTo>
                <a:cubicBezTo>
                  <a:pt x="256" y="202"/>
                  <a:pt x="256" y="202"/>
                  <a:pt x="256" y="202"/>
                </a:cubicBezTo>
                <a:cubicBezTo>
                  <a:pt x="256" y="175"/>
                  <a:pt x="235" y="154"/>
                  <a:pt x="208" y="154"/>
                </a:cubicBezTo>
                <a:close/>
                <a:moveTo>
                  <a:pt x="64" y="151"/>
                </a:moveTo>
                <a:cubicBezTo>
                  <a:pt x="71" y="151"/>
                  <a:pt x="78" y="149"/>
                  <a:pt x="84" y="145"/>
                </a:cubicBezTo>
                <a:cubicBezTo>
                  <a:pt x="86" y="133"/>
                  <a:pt x="92" y="123"/>
                  <a:pt x="102" y="116"/>
                </a:cubicBezTo>
                <a:cubicBezTo>
                  <a:pt x="102" y="115"/>
                  <a:pt x="102" y="114"/>
                  <a:pt x="102" y="114"/>
                </a:cubicBezTo>
                <a:cubicBezTo>
                  <a:pt x="102" y="93"/>
                  <a:pt x="85" y="76"/>
                  <a:pt x="64" y="76"/>
                </a:cubicBezTo>
                <a:cubicBezTo>
                  <a:pt x="43" y="76"/>
                  <a:pt x="27" y="93"/>
                  <a:pt x="27" y="114"/>
                </a:cubicBezTo>
                <a:cubicBezTo>
                  <a:pt x="27" y="134"/>
                  <a:pt x="43" y="151"/>
                  <a:pt x="64" y="151"/>
                </a:cubicBezTo>
                <a:close/>
                <a:moveTo>
                  <a:pt x="98" y="186"/>
                </a:moveTo>
                <a:cubicBezTo>
                  <a:pt x="89" y="178"/>
                  <a:pt x="84" y="167"/>
                  <a:pt x="84" y="154"/>
                </a:cubicBezTo>
                <a:cubicBezTo>
                  <a:pt x="82" y="154"/>
                  <a:pt x="81" y="154"/>
                  <a:pt x="80" y="154"/>
                </a:cubicBezTo>
                <a:cubicBezTo>
                  <a:pt x="48" y="154"/>
                  <a:pt x="48" y="154"/>
                  <a:pt x="48" y="154"/>
                </a:cubicBezTo>
                <a:cubicBezTo>
                  <a:pt x="22" y="154"/>
                  <a:pt x="0" y="175"/>
                  <a:pt x="0" y="202"/>
                </a:cubicBezTo>
                <a:cubicBezTo>
                  <a:pt x="0" y="241"/>
                  <a:pt x="0" y="241"/>
                  <a:pt x="0" y="241"/>
                </a:cubicBezTo>
                <a:cubicBezTo>
                  <a:pt x="0" y="242"/>
                  <a:pt x="0" y="242"/>
                  <a:pt x="0" y="242"/>
                </a:cubicBezTo>
                <a:cubicBezTo>
                  <a:pt x="3" y="242"/>
                  <a:pt x="3" y="242"/>
                  <a:pt x="3" y="242"/>
                </a:cubicBezTo>
                <a:cubicBezTo>
                  <a:pt x="23" y="249"/>
                  <a:pt x="41" y="252"/>
                  <a:pt x="57" y="253"/>
                </a:cubicBezTo>
                <a:cubicBezTo>
                  <a:pt x="57" y="241"/>
                  <a:pt x="57" y="241"/>
                  <a:pt x="57" y="241"/>
                </a:cubicBezTo>
                <a:cubicBezTo>
                  <a:pt x="57" y="215"/>
                  <a:pt x="74" y="193"/>
                  <a:pt x="98" y="186"/>
                </a:cubicBezTo>
                <a:close/>
                <a:moveTo>
                  <a:pt x="98" y="186"/>
                </a:moveTo>
                <a:cubicBezTo>
                  <a:pt x="98" y="186"/>
                  <a:pt x="98" y="186"/>
                  <a:pt x="98" y="186"/>
                </a:cubicBezTo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8" name="íṧḻíḑe"/>
          <p:cNvSpPr/>
          <p:nvPr/>
        </p:nvSpPr>
        <p:spPr bwMode="auto">
          <a:xfrm>
            <a:off x="3320278" y="3046123"/>
            <a:ext cx="450433" cy="422857"/>
          </a:xfrm>
          <a:custGeom>
            <a:avLst/>
            <a:gdLst>
              <a:gd name="connsiteX0" fmla="*/ 0 w 450433"/>
              <a:gd name="connsiteY0" fmla="*/ 125413 h 422857"/>
              <a:gd name="connsiteX1" fmla="*/ 91269 w 450433"/>
              <a:gd name="connsiteY1" fmla="*/ 125413 h 422857"/>
              <a:gd name="connsiteX2" fmla="*/ 91269 w 450433"/>
              <a:gd name="connsiteY2" fmla="*/ 273807 h 422857"/>
              <a:gd name="connsiteX3" fmla="*/ 279715 w 450433"/>
              <a:gd name="connsiteY3" fmla="*/ 273807 h 422857"/>
              <a:gd name="connsiteX4" fmla="*/ 287594 w 450433"/>
              <a:gd name="connsiteY4" fmla="*/ 283656 h 422857"/>
              <a:gd name="connsiteX5" fmla="*/ 287594 w 450433"/>
              <a:gd name="connsiteY5" fmla="*/ 340124 h 422857"/>
              <a:gd name="connsiteX6" fmla="*/ 126069 w 450433"/>
              <a:gd name="connsiteY6" fmla="*/ 340124 h 422857"/>
              <a:gd name="connsiteX7" fmla="*/ 51872 w 450433"/>
              <a:gd name="connsiteY7" fmla="*/ 422857 h 422857"/>
              <a:gd name="connsiteX8" fmla="*/ 51872 w 450433"/>
              <a:gd name="connsiteY8" fmla="*/ 340124 h 422857"/>
              <a:gd name="connsiteX9" fmla="*/ 0 w 450433"/>
              <a:gd name="connsiteY9" fmla="*/ 340124 h 422857"/>
              <a:gd name="connsiteX10" fmla="*/ 114906 w 450433"/>
              <a:gd name="connsiteY10" fmla="*/ 0 h 422857"/>
              <a:gd name="connsiteX11" fmla="*/ 450433 w 450433"/>
              <a:gd name="connsiteY11" fmla="*/ 0 h 422857"/>
              <a:gd name="connsiteX12" fmla="*/ 450433 w 450433"/>
              <a:gd name="connsiteY12" fmla="*/ 250825 h 422857"/>
              <a:gd name="connsiteX13" fmla="*/ 390682 w 450433"/>
              <a:gd name="connsiteY13" fmla="*/ 250825 h 422857"/>
              <a:gd name="connsiteX14" fmla="*/ 390682 w 450433"/>
              <a:gd name="connsiteY14" fmla="*/ 348003 h 422857"/>
              <a:gd name="connsiteX15" fmla="*/ 302696 w 450433"/>
              <a:gd name="connsiteY15" fmla="*/ 250825 h 422857"/>
              <a:gd name="connsiteX16" fmla="*/ 114906 w 450433"/>
              <a:gd name="connsiteY16" fmla="*/ 250825 h 42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50433" h="422857">
                <a:moveTo>
                  <a:pt x="0" y="125413"/>
                </a:moveTo>
                <a:lnTo>
                  <a:pt x="91269" y="125413"/>
                </a:lnTo>
                <a:lnTo>
                  <a:pt x="91269" y="273807"/>
                </a:lnTo>
                <a:lnTo>
                  <a:pt x="279715" y="273807"/>
                </a:lnTo>
                <a:lnTo>
                  <a:pt x="287594" y="283656"/>
                </a:lnTo>
                <a:lnTo>
                  <a:pt x="287594" y="340124"/>
                </a:lnTo>
                <a:lnTo>
                  <a:pt x="126069" y="340124"/>
                </a:lnTo>
                <a:lnTo>
                  <a:pt x="51872" y="422857"/>
                </a:lnTo>
                <a:lnTo>
                  <a:pt x="51872" y="340124"/>
                </a:lnTo>
                <a:lnTo>
                  <a:pt x="0" y="340124"/>
                </a:lnTo>
                <a:close/>
                <a:moveTo>
                  <a:pt x="114906" y="0"/>
                </a:moveTo>
                <a:lnTo>
                  <a:pt x="450433" y="0"/>
                </a:lnTo>
                <a:lnTo>
                  <a:pt x="450433" y="250825"/>
                </a:lnTo>
                <a:lnTo>
                  <a:pt x="390682" y="250825"/>
                </a:lnTo>
                <a:lnTo>
                  <a:pt x="390682" y="348003"/>
                </a:lnTo>
                <a:lnTo>
                  <a:pt x="302696" y="250825"/>
                </a:lnTo>
                <a:lnTo>
                  <a:pt x="114906" y="25082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9" name="iṣ1ïḋé"/>
          <p:cNvSpPr/>
          <p:nvPr/>
        </p:nvSpPr>
        <p:spPr bwMode="auto">
          <a:xfrm>
            <a:off x="4513041" y="1890860"/>
            <a:ext cx="434637" cy="328850"/>
          </a:xfrm>
          <a:custGeom>
            <a:avLst/>
            <a:gdLst>
              <a:gd name="connsiteX0" fmla="*/ 124521 w 434637"/>
              <a:gd name="connsiteY0" fmla="*/ 82787 h 328850"/>
              <a:gd name="connsiteX1" fmla="*/ 218807 w 434637"/>
              <a:gd name="connsiteY1" fmla="*/ 217167 h 328850"/>
              <a:gd name="connsiteX2" fmla="*/ 274270 w 434637"/>
              <a:gd name="connsiteY2" fmla="*/ 163975 h 328850"/>
              <a:gd name="connsiteX3" fmla="*/ 385195 w 434637"/>
              <a:gd name="connsiteY3" fmla="*/ 275958 h 328850"/>
              <a:gd name="connsiteX4" fmla="*/ 55192 w 434637"/>
              <a:gd name="connsiteY4" fmla="*/ 275958 h 328850"/>
              <a:gd name="connsiteX5" fmla="*/ 124521 w 434637"/>
              <a:gd name="connsiteY5" fmla="*/ 82787 h 328850"/>
              <a:gd name="connsiteX6" fmla="*/ 340589 w 434637"/>
              <a:gd name="connsiteY6" fmla="*/ 55192 h 328850"/>
              <a:gd name="connsiteX7" fmla="*/ 379445 w 434637"/>
              <a:gd name="connsiteY7" fmla="*/ 97419 h 328850"/>
              <a:gd name="connsiteX8" fmla="*/ 340589 w 434637"/>
              <a:gd name="connsiteY8" fmla="*/ 136830 h 328850"/>
              <a:gd name="connsiteX9" fmla="*/ 298957 w 434637"/>
              <a:gd name="connsiteY9" fmla="*/ 97419 h 328850"/>
              <a:gd name="connsiteX10" fmla="*/ 340589 w 434637"/>
              <a:gd name="connsiteY10" fmla="*/ 55192 h 328850"/>
              <a:gd name="connsiteX11" fmla="*/ 27596 w 434637"/>
              <a:gd name="connsiteY11" fmla="*/ 27596 h 328850"/>
              <a:gd name="connsiteX12" fmla="*/ 27596 w 434637"/>
              <a:gd name="connsiteY12" fmla="*/ 301254 h 328850"/>
              <a:gd name="connsiteX13" fmla="*/ 407041 w 434637"/>
              <a:gd name="connsiteY13" fmla="*/ 301254 h 328850"/>
              <a:gd name="connsiteX14" fmla="*/ 407041 w 434637"/>
              <a:gd name="connsiteY14" fmla="*/ 27596 h 328850"/>
              <a:gd name="connsiteX15" fmla="*/ 0 w 434637"/>
              <a:gd name="connsiteY15" fmla="*/ 0 h 328850"/>
              <a:gd name="connsiteX16" fmla="*/ 434637 w 434637"/>
              <a:gd name="connsiteY16" fmla="*/ 0 h 328850"/>
              <a:gd name="connsiteX17" fmla="*/ 434637 w 434637"/>
              <a:gd name="connsiteY17" fmla="*/ 328850 h 328850"/>
              <a:gd name="connsiteX18" fmla="*/ 0 w 434637"/>
              <a:gd name="connsiteY18" fmla="*/ 328850 h 328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34637" h="328850">
                <a:moveTo>
                  <a:pt x="124521" y="82787"/>
                </a:moveTo>
                <a:cubicBezTo>
                  <a:pt x="166118" y="82787"/>
                  <a:pt x="185530" y="217167"/>
                  <a:pt x="218807" y="217167"/>
                </a:cubicBezTo>
                <a:cubicBezTo>
                  <a:pt x="252085" y="217167"/>
                  <a:pt x="249312" y="163975"/>
                  <a:pt x="274270" y="163975"/>
                </a:cubicBezTo>
                <a:cubicBezTo>
                  <a:pt x="299228" y="163975"/>
                  <a:pt x="385195" y="275958"/>
                  <a:pt x="385195" y="275958"/>
                </a:cubicBezTo>
                <a:cubicBezTo>
                  <a:pt x="385195" y="275958"/>
                  <a:pt x="385195" y="275958"/>
                  <a:pt x="55192" y="275958"/>
                </a:cubicBezTo>
                <a:cubicBezTo>
                  <a:pt x="55192" y="275958"/>
                  <a:pt x="82924" y="82787"/>
                  <a:pt x="124521" y="82787"/>
                </a:cubicBezTo>
                <a:close/>
                <a:moveTo>
                  <a:pt x="340589" y="55192"/>
                </a:moveTo>
                <a:cubicBezTo>
                  <a:pt x="362793" y="55192"/>
                  <a:pt x="379445" y="74897"/>
                  <a:pt x="379445" y="97419"/>
                </a:cubicBezTo>
                <a:cubicBezTo>
                  <a:pt x="379445" y="119940"/>
                  <a:pt x="362793" y="136830"/>
                  <a:pt x="340589" y="136830"/>
                </a:cubicBezTo>
                <a:cubicBezTo>
                  <a:pt x="318385" y="136830"/>
                  <a:pt x="298957" y="119940"/>
                  <a:pt x="298957" y="97419"/>
                </a:cubicBezTo>
                <a:cubicBezTo>
                  <a:pt x="298957" y="74897"/>
                  <a:pt x="318385" y="55192"/>
                  <a:pt x="340589" y="55192"/>
                </a:cubicBezTo>
                <a:close/>
                <a:moveTo>
                  <a:pt x="27596" y="27596"/>
                </a:moveTo>
                <a:lnTo>
                  <a:pt x="27596" y="301254"/>
                </a:lnTo>
                <a:lnTo>
                  <a:pt x="407041" y="301254"/>
                </a:lnTo>
                <a:lnTo>
                  <a:pt x="407041" y="27596"/>
                </a:lnTo>
                <a:close/>
                <a:moveTo>
                  <a:pt x="0" y="0"/>
                </a:moveTo>
                <a:lnTo>
                  <a:pt x="434637" y="0"/>
                </a:lnTo>
                <a:lnTo>
                  <a:pt x="434637" y="328850"/>
                </a:lnTo>
                <a:lnTo>
                  <a:pt x="0" y="328850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wrap="square" lIns="91440" tIns="45720" rIns="91440" bIns="45720" anchor="ctr">
            <a:normAutofit fontScale="92500" lnSpcReduction="1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9" name="Synergistically utilize technically sound portals with frictionless chains. Dramatically customize…"/>
          <p:cNvSpPr txBox="1"/>
          <p:nvPr/>
        </p:nvSpPr>
        <p:spPr>
          <a:xfrm>
            <a:off x="6873782" y="2434081"/>
            <a:ext cx="3940763" cy="988540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with, Synergistically utilize technically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î$1ïḍê"/>
          <p:cNvSpPr/>
          <p:nvPr/>
        </p:nvSpPr>
        <p:spPr>
          <a:xfrm>
            <a:off x="6891827" y="1853139"/>
            <a:ext cx="2142912" cy="412830"/>
          </a:xfrm>
          <a:prstGeom prst="roundRect">
            <a:avLst>
              <a:gd name="adj" fmla="val 50000"/>
            </a:avLst>
          </a:prstGeom>
          <a:solidFill>
            <a:srgbClr val="6F2923"/>
          </a:solidFill>
          <a:ln>
            <a:noFill/>
          </a:ln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tx1"/>
                </a:solidFill>
                <a:cs typeface="+mn-ea"/>
                <a:sym typeface="+mn-lt"/>
              </a:rPr>
              <a:t> </a:t>
            </a:r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1" name="iṩļïḓè"/>
          <p:cNvSpPr txBox="1"/>
          <p:nvPr/>
        </p:nvSpPr>
        <p:spPr bwMode="auto">
          <a:xfrm>
            <a:off x="7139622" y="1803916"/>
            <a:ext cx="1647319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1PPT-COM</a:t>
            </a:r>
            <a:endParaRPr lang="en-US" altLang="zh-CN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Synergistically utilize technically sound portals with frictionless chains. Dramatically customize…"/>
          <p:cNvSpPr txBox="1"/>
          <p:nvPr/>
        </p:nvSpPr>
        <p:spPr>
          <a:xfrm>
            <a:off x="3954081" y="5228253"/>
            <a:ext cx="1943206" cy="47961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Synergistically utilize technically sound portals with frictionless chains. Dramatically customize…"/>
          <p:cNvSpPr txBox="1"/>
          <p:nvPr/>
        </p:nvSpPr>
        <p:spPr>
          <a:xfrm>
            <a:off x="6736965" y="5228253"/>
            <a:ext cx="1943206" cy="47961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Synergistically utilize technically sound portals with frictionless chains. Dramatically customize…"/>
          <p:cNvSpPr txBox="1"/>
          <p:nvPr/>
        </p:nvSpPr>
        <p:spPr>
          <a:xfrm>
            <a:off x="9426610" y="5306354"/>
            <a:ext cx="1943206" cy="479618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/>
      <p:bldP spid="32" grpId="0" animBg="1"/>
      <p:bldP spid="33" grpId="0" animBg="1"/>
      <p:bldP spid="3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íṧļïḓé"/>
          <p:cNvSpPr/>
          <p:nvPr/>
        </p:nvSpPr>
        <p:spPr>
          <a:xfrm>
            <a:off x="3153287" y="2735828"/>
            <a:ext cx="333376" cy="333375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0" name="ïś1íḓè"/>
          <p:cNvSpPr/>
          <p:nvPr/>
        </p:nvSpPr>
        <p:spPr>
          <a:xfrm>
            <a:off x="3073567" y="2735828"/>
            <a:ext cx="333376" cy="333375"/>
          </a:xfrm>
          <a:prstGeom prst="chevron">
            <a:avLst/>
          </a:prstGeom>
          <a:solidFill>
            <a:schemeClr val="bg1">
              <a:lumMod val="6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7" name="iSľídè"/>
          <p:cNvSpPr/>
          <p:nvPr/>
        </p:nvSpPr>
        <p:spPr bwMode="auto">
          <a:xfrm>
            <a:off x="1185373" y="2227290"/>
            <a:ext cx="1350449" cy="1350450"/>
          </a:xfrm>
          <a:prstGeom prst="donut">
            <a:avLst>
              <a:gd name="adj" fmla="val 22948"/>
            </a:avLst>
          </a:prstGeom>
          <a:solidFill>
            <a:srgbClr val="6F2923"/>
          </a:solidFill>
          <a:ln>
            <a:noFill/>
          </a:ln>
        </p:spPr>
        <p:txBody>
          <a:bodyPr rtlCol="0" anchor="ctr"/>
          <a:lstStyle/>
          <a:p>
            <a:pPr algn="ctr"/>
            <a:endParaRPr lang="id-ID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8" name="íṥḷîḋe"/>
          <p:cNvSpPr/>
          <p:nvPr/>
        </p:nvSpPr>
        <p:spPr bwMode="auto">
          <a:xfrm>
            <a:off x="1643611" y="2700335"/>
            <a:ext cx="433972" cy="404360"/>
          </a:xfrm>
          <a:custGeom>
            <a:avLst/>
            <a:gdLst>
              <a:gd name="connsiteX0" fmla="*/ 484855 w 606016"/>
              <a:gd name="connsiteY0" fmla="*/ 473988 h 564664"/>
              <a:gd name="connsiteX1" fmla="*/ 505037 w 606016"/>
              <a:gd name="connsiteY1" fmla="*/ 494170 h 564664"/>
              <a:gd name="connsiteX2" fmla="*/ 484855 w 606016"/>
              <a:gd name="connsiteY2" fmla="*/ 514352 h 564664"/>
              <a:gd name="connsiteX3" fmla="*/ 464673 w 606016"/>
              <a:gd name="connsiteY3" fmla="*/ 494170 h 564664"/>
              <a:gd name="connsiteX4" fmla="*/ 484855 w 606016"/>
              <a:gd name="connsiteY4" fmla="*/ 473988 h 564664"/>
              <a:gd name="connsiteX5" fmla="*/ 121232 w 606016"/>
              <a:gd name="connsiteY5" fmla="*/ 473988 h 564664"/>
              <a:gd name="connsiteX6" fmla="*/ 141414 w 606016"/>
              <a:gd name="connsiteY6" fmla="*/ 494170 h 564664"/>
              <a:gd name="connsiteX7" fmla="*/ 121232 w 606016"/>
              <a:gd name="connsiteY7" fmla="*/ 514352 h 564664"/>
              <a:gd name="connsiteX8" fmla="*/ 101050 w 606016"/>
              <a:gd name="connsiteY8" fmla="*/ 494170 h 564664"/>
              <a:gd name="connsiteX9" fmla="*/ 121232 w 606016"/>
              <a:gd name="connsiteY9" fmla="*/ 473988 h 564664"/>
              <a:gd name="connsiteX10" fmla="*/ 484813 w 606016"/>
              <a:gd name="connsiteY10" fmla="*/ 443658 h 564664"/>
              <a:gd name="connsiteX11" fmla="*/ 434364 w 606016"/>
              <a:gd name="connsiteY11" fmla="*/ 494115 h 564664"/>
              <a:gd name="connsiteX12" fmla="*/ 484813 w 606016"/>
              <a:gd name="connsiteY12" fmla="*/ 544482 h 564664"/>
              <a:gd name="connsiteX13" fmla="*/ 535352 w 606016"/>
              <a:gd name="connsiteY13" fmla="*/ 494115 h 564664"/>
              <a:gd name="connsiteX14" fmla="*/ 484813 w 606016"/>
              <a:gd name="connsiteY14" fmla="*/ 443658 h 564664"/>
              <a:gd name="connsiteX15" fmla="*/ 121293 w 606016"/>
              <a:gd name="connsiteY15" fmla="*/ 443658 h 564664"/>
              <a:gd name="connsiteX16" fmla="*/ 70755 w 606016"/>
              <a:gd name="connsiteY16" fmla="*/ 494115 h 564664"/>
              <a:gd name="connsiteX17" fmla="*/ 121293 w 606016"/>
              <a:gd name="connsiteY17" fmla="*/ 544482 h 564664"/>
              <a:gd name="connsiteX18" fmla="*/ 171742 w 606016"/>
              <a:gd name="connsiteY18" fmla="*/ 494115 h 564664"/>
              <a:gd name="connsiteX19" fmla="*/ 121293 w 606016"/>
              <a:gd name="connsiteY19" fmla="*/ 443658 h 564664"/>
              <a:gd name="connsiteX20" fmla="*/ 303053 w 606016"/>
              <a:gd name="connsiteY20" fmla="*/ 373109 h 564664"/>
              <a:gd name="connsiteX21" fmla="*/ 292945 w 606016"/>
              <a:gd name="connsiteY21" fmla="*/ 383200 h 564664"/>
              <a:gd name="connsiteX22" fmla="*/ 303053 w 606016"/>
              <a:gd name="connsiteY22" fmla="*/ 393292 h 564664"/>
              <a:gd name="connsiteX23" fmla="*/ 343484 w 606016"/>
              <a:gd name="connsiteY23" fmla="*/ 393292 h 564664"/>
              <a:gd name="connsiteX24" fmla="*/ 343484 w 606016"/>
              <a:gd name="connsiteY24" fmla="*/ 403383 h 564664"/>
              <a:gd name="connsiteX25" fmla="*/ 353592 w 606016"/>
              <a:gd name="connsiteY25" fmla="*/ 413474 h 564664"/>
              <a:gd name="connsiteX26" fmla="*/ 363610 w 606016"/>
              <a:gd name="connsiteY26" fmla="*/ 403383 h 564664"/>
              <a:gd name="connsiteX27" fmla="*/ 363610 w 606016"/>
              <a:gd name="connsiteY27" fmla="*/ 383200 h 564664"/>
              <a:gd name="connsiteX28" fmla="*/ 353592 w 606016"/>
              <a:gd name="connsiteY28" fmla="*/ 373109 h 564664"/>
              <a:gd name="connsiteX29" fmla="*/ 313169 w 606016"/>
              <a:gd name="connsiteY29" fmla="*/ 282403 h 564664"/>
              <a:gd name="connsiteX30" fmla="*/ 447018 w 606016"/>
              <a:gd name="connsiteY30" fmla="*/ 282403 h 564664"/>
              <a:gd name="connsiteX31" fmla="*/ 465069 w 606016"/>
              <a:gd name="connsiteY31" fmla="*/ 311699 h 564664"/>
              <a:gd name="connsiteX32" fmla="*/ 473282 w 606016"/>
              <a:gd name="connsiteY32" fmla="*/ 322696 h 564664"/>
              <a:gd name="connsiteX33" fmla="*/ 313169 w 606016"/>
              <a:gd name="connsiteY33" fmla="*/ 322696 h 564664"/>
              <a:gd name="connsiteX34" fmla="*/ 161665 w 606016"/>
              <a:gd name="connsiteY34" fmla="*/ 282403 h 564664"/>
              <a:gd name="connsiteX35" fmla="*/ 292917 w 606016"/>
              <a:gd name="connsiteY35" fmla="*/ 282403 h 564664"/>
              <a:gd name="connsiteX36" fmla="*/ 292917 w 606016"/>
              <a:gd name="connsiteY36" fmla="*/ 322696 h 564664"/>
              <a:gd name="connsiteX37" fmla="*/ 161665 w 606016"/>
              <a:gd name="connsiteY37" fmla="*/ 322696 h 564664"/>
              <a:gd name="connsiteX38" fmla="*/ 191958 w 606016"/>
              <a:gd name="connsiteY38" fmla="*/ 0 h 564664"/>
              <a:gd name="connsiteX39" fmla="*/ 202066 w 606016"/>
              <a:gd name="connsiteY39" fmla="*/ 10092 h 564664"/>
              <a:gd name="connsiteX40" fmla="*/ 202066 w 606016"/>
              <a:gd name="connsiteY40" fmla="*/ 40366 h 564664"/>
              <a:gd name="connsiteX41" fmla="*/ 222281 w 606016"/>
              <a:gd name="connsiteY41" fmla="*/ 40366 h 564664"/>
              <a:gd name="connsiteX42" fmla="*/ 222281 w 606016"/>
              <a:gd name="connsiteY42" fmla="*/ 10092 h 564664"/>
              <a:gd name="connsiteX43" fmla="*/ 232389 w 606016"/>
              <a:gd name="connsiteY43" fmla="*/ 0 h 564664"/>
              <a:gd name="connsiteX44" fmla="*/ 242406 w 606016"/>
              <a:gd name="connsiteY44" fmla="*/ 10092 h 564664"/>
              <a:gd name="connsiteX45" fmla="*/ 242406 w 606016"/>
              <a:gd name="connsiteY45" fmla="*/ 40366 h 564664"/>
              <a:gd name="connsiteX46" fmla="*/ 252514 w 606016"/>
              <a:gd name="connsiteY46" fmla="*/ 50457 h 564664"/>
              <a:gd name="connsiteX47" fmla="*/ 252514 w 606016"/>
              <a:gd name="connsiteY47" fmla="*/ 100823 h 564664"/>
              <a:gd name="connsiteX48" fmla="*/ 242406 w 606016"/>
              <a:gd name="connsiteY48" fmla="*/ 110915 h 564664"/>
              <a:gd name="connsiteX49" fmla="*/ 221379 w 606016"/>
              <a:gd name="connsiteY49" fmla="*/ 110915 h 564664"/>
              <a:gd name="connsiteX50" fmla="*/ 161634 w 606016"/>
              <a:gd name="connsiteY50" fmla="*/ 161371 h 564664"/>
              <a:gd name="connsiteX51" fmla="*/ 101078 w 606016"/>
              <a:gd name="connsiteY51" fmla="*/ 100823 h 564664"/>
              <a:gd name="connsiteX52" fmla="*/ 60647 w 606016"/>
              <a:gd name="connsiteY52" fmla="*/ 60548 h 564664"/>
              <a:gd name="connsiteX53" fmla="*/ 20216 w 606016"/>
              <a:gd name="connsiteY53" fmla="*/ 100823 h 564664"/>
              <a:gd name="connsiteX54" fmla="*/ 20216 w 606016"/>
              <a:gd name="connsiteY54" fmla="*/ 231921 h 564664"/>
              <a:gd name="connsiteX55" fmla="*/ 80862 w 606016"/>
              <a:gd name="connsiteY55" fmla="*/ 292469 h 564664"/>
              <a:gd name="connsiteX56" fmla="*/ 82126 w 606016"/>
              <a:gd name="connsiteY56" fmla="*/ 292649 h 564664"/>
              <a:gd name="connsiteX57" fmla="*/ 105229 w 606016"/>
              <a:gd name="connsiteY57" fmla="*/ 255167 h 564664"/>
              <a:gd name="connsiteX58" fmla="*/ 164883 w 606016"/>
              <a:gd name="connsiteY58" fmla="*/ 221829 h 564664"/>
              <a:gd name="connsiteX59" fmla="*/ 370559 w 606016"/>
              <a:gd name="connsiteY59" fmla="*/ 221829 h 564664"/>
              <a:gd name="connsiteX60" fmla="*/ 430213 w 606016"/>
              <a:gd name="connsiteY60" fmla="*/ 255077 h 564664"/>
              <a:gd name="connsiteX61" fmla="*/ 434545 w 606016"/>
              <a:gd name="connsiteY61" fmla="*/ 262195 h 564664"/>
              <a:gd name="connsiteX62" fmla="*/ 159920 w 606016"/>
              <a:gd name="connsiteY62" fmla="*/ 262195 h 564664"/>
              <a:gd name="connsiteX63" fmla="*/ 141419 w 606016"/>
              <a:gd name="connsiteY63" fmla="*/ 280575 h 564664"/>
              <a:gd name="connsiteX64" fmla="*/ 141419 w 606016"/>
              <a:gd name="connsiteY64" fmla="*/ 324455 h 564664"/>
              <a:gd name="connsiteX65" fmla="*/ 159920 w 606016"/>
              <a:gd name="connsiteY65" fmla="*/ 342835 h 564664"/>
              <a:gd name="connsiteX66" fmla="*/ 498801 w 606016"/>
              <a:gd name="connsiteY66" fmla="*/ 342835 h 564664"/>
              <a:gd name="connsiteX67" fmla="*/ 538962 w 606016"/>
              <a:gd name="connsiteY67" fmla="*/ 352926 h 564664"/>
              <a:gd name="connsiteX68" fmla="*/ 580566 w 606016"/>
              <a:gd name="connsiteY68" fmla="*/ 352926 h 564664"/>
              <a:gd name="connsiteX69" fmla="*/ 606016 w 606016"/>
              <a:gd name="connsiteY69" fmla="*/ 378335 h 564664"/>
              <a:gd name="connsiteX70" fmla="*/ 606016 w 606016"/>
              <a:gd name="connsiteY70" fmla="*/ 403383 h 564664"/>
              <a:gd name="connsiteX71" fmla="*/ 555567 w 606016"/>
              <a:gd name="connsiteY71" fmla="*/ 403383 h 564664"/>
              <a:gd name="connsiteX72" fmla="*/ 545460 w 606016"/>
              <a:gd name="connsiteY72" fmla="*/ 413474 h 564664"/>
              <a:gd name="connsiteX73" fmla="*/ 555567 w 606016"/>
              <a:gd name="connsiteY73" fmla="*/ 423476 h 564664"/>
              <a:gd name="connsiteX74" fmla="*/ 606016 w 606016"/>
              <a:gd name="connsiteY74" fmla="*/ 423476 h 564664"/>
              <a:gd name="connsiteX75" fmla="*/ 606016 w 606016"/>
              <a:gd name="connsiteY75" fmla="*/ 463391 h 564664"/>
              <a:gd name="connsiteX76" fmla="*/ 565224 w 606016"/>
              <a:gd name="connsiteY76" fmla="*/ 504206 h 564664"/>
              <a:gd name="connsiteX77" fmla="*/ 554755 w 606016"/>
              <a:gd name="connsiteY77" fmla="*/ 504206 h 564664"/>
              <a:gd name="connsiteX78" fmla="*/ 484813 w 606016"/>
              <a:gd name="connsiteY78" fmla="*/ 564664 h 564664"/>
              <a:gd name="connsiteX79" fmla="*/ 414961 w 606016"/>
              <a:gd name="connsiteY79" fmla="*/ 504206 h 564664"/>
              <a:gd name="connsiteX80" fmla="*/ 191145 w 606016"/>
              <a:gd name="connsiteY80" fmla="*/ 504206 h 564664"/>
              <a:gd name="connsiteX81" fmla="*/ 121293 w 606016"/>
              <a:gd name="connsiteY81" fmla="*/ 564664 h 564664"/>
              <a:gd name="connsiteX82" fmla="*/ 51351 w 606016"/>
              <a:gd name="connsiteY82" fmla="*/ 504206 h 564664"/>
              <a:gd name="connsiteX83" fmla="*/ 35377 w 606016"/>
              <a:gd name="connsiteY83" fmla="*/ 504206 h 564664"/>
              <a:gd name="connsiteX84" fmla="*/ 90 w 606016"/>
              <a:gd name="connsiteY84" fmla="*/ 468977 h 564664"/>
              <a:gd name="connsiteX85" fmla="*/ 0 w 606016"/>
              <a:gd name="connsiteY85" fmla="*/ 423476 h 564664"/>
              <a:gd name="connsiteX86" fmla="*/ 50539 w 606016"/>
              <a:gd name="connsiteY86" fmla="*/ 423476 h 564664"/>
              <a:gd name="connsiteX87" fmla="*/ 60647 w 606016"/>
              <a:gd name="connsiteY87" fmla="*/ 413474 h 564664"/>
              <a:gd name="connsiteX88" fmla="*/ 50539 w 606016"/>
              <a:gd name="connsiteY88" fmla="*/ 403383 h 564664"/>
              <a:gd name="connsiteX89" fmla="*/ 0 w 606016"/>
              <a:gd name="connsiteY89" fmla="*/ 403383 h 564664"/>
              <a:gd name="connsiteX90" fmla="*/ 0 w 606016"/>
              <a:gd name="connsiteY90" fmla="*/ 378335 h 564664"/>
              <a:gd name="connsiteX91" fmla="*/ 7400 w 606016"/>
              <a:gd name="connsiteY91" fmla="*/ 360405 h 564664"/>
              <a:gd name="connsiteX92" fmla="*/ 25540 w 606016"/>
              <a:gd name="connsiteY92" fmla="*/ 352926 h 564664"/>
              <a:gd name="connsiteX93" fmla="*/ 54961 w 606016"/>
              <a:gd name="connsiteY93" fmla="*/ 336798 h 564664"/>
              <a:gd name="connsiteX94" fmla="*/ 70303 w 606016"/>
              <a:gd name="connsiteY94" fmla="*/ 311840 h 564664"/>
              <a:gd name="connsiteX95" fmla="*/ 90 w 606016"/>
              <a:gd name="connsiteY95" fmla="*/ 231921 h 564664"/>
              <a:gd name="connsiteX96" fmla="*/ 90 w 606016"/>
              <a:gd name="connsiteY96" fmla="*/ 100823 h 564664"/>
              <a:gd name="connsiteX97" fmla="*/ 60647 w 606016"/>
              <a:gd name="connsiteY97" fmla="*/ 40366 h 564664"/>
              <a:gd name="connsiteX98" fmla="*/ 121293 w 606016"/>
              <a:gd name="connsiteY98" fmla="*/ 100823 h 564664"/>
              <a:gd name="connsiteX99" fmla="*/ 161634 w 606016"/>
              <a:gd name="connsiteY99" fmla="*/ 141189 h 564664"/>
              <a:gd name="connsiteX100" fmla="*/ 200622 w 606016"/>
              <a:gd name="connsiteY100" fmla="*/ 110915 h 564664"/>
              <a:gd name="connsiteX101" fmla="*/ 181850 w 606016"/>
              <a:gd name="connsiteY101" fmla="*/ 110915 h 564664"/>
              <a:gd name="connsiteX102" fmla="*/ 171742 w 606016"/>
              <a:gd name="connsiteY102" fmla="*/ 100823 h 564664"/>
              <a:gd name="connsiteX103" fmla="*/ 171742 w 606016"/>
              <a:gd name="connsiteY103" fmla="*/ 50457 h 564664"/>
              <a:gd name="connsiteX104" fmla="*/ 181850 w 606016"/>
              <a:gd name="connsiteY104" fmla="*/ 40366 h 564664"/>
              <a:gd name="connsiteX105" fmla="*/ 181850 w 606016"/>
              <a:gd name="connsiteY105" fmla="*/ 10092 h 564664"/>
              <a:gd name="connsiteX106" fmla="*/ 191958 w 606016"/>
              <a:gd name="connsiteY106" fmla="*/ 0 h 564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606016" h="564664">
                <a:moveTo>
                  <a:pt x="484855" y="473988"/>
                </a:moveTo>
                <a:cubicBezTo>
                  <a:pt x="496001" y="473988"/>
                  <a:pt x="505037" y="483024"/>
                  <a:pt x="505037" y="494170"/>
                </a:cubicBezTo>
                <a:cubicBezTo>
                  <a:pt x="505037" y="505316"/>
                  <a:pt x="496001" y="514352"/>
                  <a:pt x="484855" y="514352"/>
                </a:cubicBezTo>
                <a:cubicBezTo>
                  <a:pt x="473709" y="514352"/>
                  <a:pt x="464673" y="505316"/>
                  <a:pt x="464673" y="494170"/>
                </a:cubicBezTo>
                <a:cubicBezTo>
                  <a:pt x="464673" y="483024"/>
                  <a:pt x="473709" y="473988"/>
                  <a:pt x="484855" y="473988"/>
                </a:cubicBezTo>
                <a:close/>
                <a:moveTo>
                  <a:pt x="121232" y="473988"/>
                </a:moveTo>
                <a:cubicBezTo>
                  <a:pt x="132378" y="473988"/>
                  <a:pt x="141414" y="483024"/>
                  <a:pt x="141414" y="494170"/>
                </a:cubicBezTo>
                <a:cubicBezTo>
                  <a:pt x="141414" y="505316"/>
                  <a:pt x="132378" y="514352"/>
                  <a:pt x="121232" y="514352"/>
                </a:cubicBezTo>
                <a:cubicBezTo>
                  <a:pt x="110086" y="514352"/>
                  <a:pt x="101050" y="505316"/>
                  <a:pt x="101050" y="494170"/>
                </a:cubicBezTo>
                <a:cubicBezTo>
                  <a:pt x="101050" y="483024"/>
                  <a:pt x="110086" y="473988"/>
                  <a:pt x="121232" y="473988"/>
                </a:cubicBezTo>
                <a:close/>
                <a:moveTo>
                  <a:pt x="484813" y="443658"/>
                </a:moveTo>
                <a:cubicBezTo>
                  <a:pt x="457016" y="443658"/>
                  <a:pt x="434364" y="466274"/>
                  <a:pt x="434364" y="494115"/>
                </a:cubicBezTo>
                <a:cubicBezTo>
                  <a:pt x="434364" y="521866"/>
                  <a:pt x="457016" y="544482"/>
                  <a:pt x="484813" y="544482"/>
                </a:cubicBezTo>
                <a:cubicBezTo>
                  <a:pt x="512699" y="544482"/>
                  <a:pt x="535352" y="521866"/>
                  <a:pt x="535352" y="494115"/>
                </a:cubicBezTo>
                <a:cubicBezTo>
                  <a:pt x="535352" y="466274"/>
                  <a:pt x="512699" y="443658"/>
                  <a:pt x="484813" y="443658"/>
                </a:cubicBezTo>
                <a:close/>
                <a:moveTo>
                  <a:pt x="121293" y="443658"/>
                </a:moveTo>
                <a:cubicBezTo>
                  <a:pt x="93407" y="443658"/>
                  <a:pt x="70755" y="466274"/>
                  <a:pt x="70755" y="494115"/>
                </a:cubicBezTo>
                <a:cubicBezTo>
                  <a:pt x="70755" y="521866"/>
                  <a:pt x="93407" y="544482"/>
                  <a:pt x="121293" y="544482"/>
                </a:cubicBezTo>
                <a:cubicBezTo>
                  <a:pt x="149090" y="544482"/>
                  <a:pt x="171742" y="521866"/>
                  <a:pt x="171742" y="494115"/>
                </a:cubicBezTo>
                <a:cubicBezTo>
                  <a:pt x="171742" y="466274"/>
                  <a:pt x="149090" y="443658"/>
                  <a:pt x="121293" y="443658"/>
                </a:cubicBezTo>
                <a:close/>
                <a:moveTo>
                  <a:pt x="303053" y="373109"/>
                </a:moveTo>
                <a:cubicBezTo>
                  <a:pt x="297458" y="373109"/>
                  <a:pt x="292945" y="377614"/>
                  <a:pt x="292945" y="383200"/>
                </a:cubicBezTo>
                <a:cubicBezTo>
                  <a:pt x="292945" y="388787"/>
                  <a:pt x="297458" y="393292"/>
                  <a:pt x="303053" y="393292"/>
                </a:cubicBezTo>
                <a:lnTo>
                  <a:pt x="343484" y="393292"/>
                </a:lnTo>
                <a:lnTo>
                  <a:pt x="343484" y="403383"/>
                </a:lnTo>
                <a:cubicBezTo>
                  <a:pt x="343484" y="408879"/>
                  <a:pt x="347997" y="413474"/>
                  <a:pt x="353592" y="413474"/>
                </a:cubicBezTo>
                <a:cubicBezTo>
                  <a:pt x="359097" y="413474"/>
                  <a:pt x="363610" y="408969"/>
                  <a:pt x="363610" y="403383"/>
                </a:cubicBezTo>
                <a:lnTo>
                  <a:pt x="363610" y="383200"/>
                </a:lnTo>
                <a:cubicBezTo>
                  <a:pt x="363610" y="377614"/>
                  <a:pt x="359097" y="373109"/>
                  <a:pt x="353592" y="373109"/>
                </a:cubicBezTo>
                <a:close/>
                <a:moveTo>
                  <a:pt x="313169" y="282403"/>
                </a:moveTo>
                <a:lnTo>
                  <a:pt x="447018" y="282403"/>
                </a:lnTo>
                <a:lnTo>
                  <a:pt x="465069" y="311699"/>
                </a:lnTo>
                <a:cubicBezTo>
                  <a:pt x="467506" y="315665"/>
                  <a:pt x="470304" y="319271"/>
                  <a:pt x="473282" y="322696"/>
                </a:cubicBezTo>
                <a:lnTo>
                  <a:pt x="313169" y="322696"/>
                </a:lnTo>
                <a:close/>
                <a:moveTo>
                  <a:pt x="161665" y="282403"/>
                </a:moveTo>
                <a:lnTo>
                  <a:pt x="292917" y="282403"/>
                </a:lnTo>
                <a:lnTo>
                  <a:pt x="292917" y="322696"/>
                </a:lnTo>
                <a:lnTo>
                  <a:pt x="161665" y="322696"/>
                </a:lnTo>
                <a:close/>
                <a:moveTo>
                  <a:pt x="191958" y="0"/>
                </a:moveTo>
                <a:cubicBezTo>
                  <a:pt x="197553" y="0"/>
                  <a:pt x="202066" y="4505"/>
                  <a:pt x="202066" y="10092"/>
                </a:cubicBezTo>
                <a:lnTo>
                  <a:pt x="202066" y="40366"/>
                </a:lnTo>
                <a:lnTo>
                  <a:pt x="222281" y="40366"/>
                </a:lnTo>
                <a:lnTo>
                  <a:pt x="222281" y="10092"/>
                </a:lnTo>
                <a:cubicBezTo>
                  <a:pt x="222281" y="4505"/>
                  <a:pt x="226793" y="0"/>
                  <a:pt x="232389" y="0"/>
                </a:cubicBezTo>
                <a:cubicBezTo>
                  <a:pt x="237894" y="0"/>
                  <a:pt x="242406" y="4505"/>
                  <a:pt x="242406" y="10092"/>
                </a:cubicBezTo>
                <a:lnTo>
                  <a:pt x="242406" y="40366"/>
                </a:lnTo>
                <a:cubicBezTo>
                  <a:pt x="248002" y="40366"/>
                  <a:pt x="252514" y="44871"/>
                  <a:pt x="252514" y="50457"/>
                </a:cubicBezTo>
                <a:lnTo>
                  <a:pt x="252514" y="100823"/>
                </a:lnTo>
                <a:cubicBezTo>
                  <a:pt x="252514" y="106410"/>
                  <a:pt x="248002" y="110915"/>
                  <a:pt x="242406" y="110915"/>
                </a:cubicBezTo>
                <a:lnTo>
                  <a:pt x="221379" y="110915"/>
                </a:lnTo>
                <a:cubicBezTo>
                  <a:pt x="216505" y="139477"/>
                  <a:pt x="191597" y="161371"/>
                  <a:pt x="161634" y="161371"/>
                </a:cubicBezTo>
                <a:cubicBezTo>
                  <a:pt x="128243" y="161371"/>
                  <a:pt x="101078" y="134251"/>
                  <a:pt x="101078" y="100823"/>
                </a:cubicBezTo>
                <a:cubicBezTo>
                  <a:pt x="101078" y="78568"/>
                  <a:pt x="82938" y="60548"/>
                  <a:pt x="60647" y="60548"/>
                </a:cubicBezTo>
                <a:cubicBezTo>
                  <a:pt x="38355" y="60548"/>
                  <a:pt x="20216" y="78568"/>
                  <a:pt x="20216" y="100823"/>
                </a:cubicBezTo>
                <a:lnTo>
                  <a:pt x="20216" y="231921"/>
                </a:lnTo>
                <a:cubicBezTo>
                  <a:pt x="20216" y="265258"/>
                  <a:pt x="47470" y="292469"/>
                  <a:pt x="80862" y="292469"/>
                </a:cubicBezTo>
                <a:cubicBezTo>
                  <a:pt x="81314" y="292469"/>
                  <a:pt x="81675" y="292649"/>
                  <a:pt x="82126" y="292649"/>
                </a:cubicBezTo>
                <a:lnTo>
                  <a:pt x="105229" y="255167"/>
                </a:lnTo>
                <a:cubicBezTo>
                  <a:pt x="117864" y="234624"/>
                  <a:pt x="140697" y="221829"/>
                  <a:pt x="164883" y="221829"/>
                </a:cubicBezTo>
                <a:lnTo>
                  <a:pt x="370559" y="221829"/>
                </a:lnTo>
                <a:cubicBezTo>
                  <a:pt x="394655" y="221829"/>
                  <a:pt x="417578" y="234624"/>
                  <a:pt x="430213" y="255077"/>
                </a:cubicBezTo>
                <a:lnTo>
                  <a:pt x="434545" y="262195"/>
                </a:lnTo>
                <a:lnTo>
                  <a:pt x="159920" y="262195"/>
                </a:lnTo>
                <a:cubicBezTo>
                  <a:pt x="149722" y="262195"/>
                  <a:pt x="141419" y="270484"/>
                  <a:pt x="141419" y="280575"/>
                </a:cubicBezTo>
                <a:lnTo>
                  <a:pt x="141419" y="324455"/>
                </a:lnTo>
                <a:cubicBezTo>
                  <a:pt x="141419" y="334546"/>
                  <a:pt x="149722" y="342835"/>
                  <a:pt x="159920" y="342835"/>
                </a:cubicBezTo>
                <a:lnTo>
                  <a:pt x="498801" y="342835"/>
                </a:lnTo>
                <a:cubicBezTo>
                  <a:pt x="511075" y="349322"/>
                  <a:pt x="524793" y="352926"/>
                  <a:pt x="538962" y="352926"/>
                </a:cubicBezTo>
                <a:lnTo>
                  <a:pt x="580566" y="352926"/>
                </a:lnTo>
                <a:cubicBezTo>
                  <a:pt x="594645" y="352926"/>
                  <a:pt x="606016" y="364369"/>
                  <a:pt x="606016" y="378335"/>
                </a:cubicBezTo>
                <a:lnTo>
                  <a:pt x="606016" y="403383"/>
                </a:lnTo>
                <a:lnTo>
                  <a:pt x="555567" y="403383"/>
                </a:lnTo>
                <a:cubicBezTo>
                  <a:pt x="549972" y="403383"/>
                  <a:pt x="545460" y="407888"/>
                  <a:pt x="545460" y="413474"/>
                </a:cubicBezTo>
                <a:cubicBezTo>
                  <a:pt x="545460" y="418971"/>
                  <a:pt x="549972" y="423476"/>
                  <a:pt x="555567" y="423476"/>
                </a:cubicBezTo>
                <a:lnTo>
                  <a:pt x="606016" y="423476"/>
                </a:lnTo>
                <a:lnTo>
                  <a:pt x="606016" y="463391"/>
                </a:lnTo>
                <a:cubicBezTo>
                  <a:pt x="606016" y="485916"/>
                  <a:pt x="587696" y="504206"/>
                  <a:pt x="565224" y="504206"/>
                </a:cubicBezTo>
                <a:lnTo>
                  <a:pt x="554755" y="504206"/>
                </a:lnTo>
                <a:cubicBezTo>
                  <a:pt x="549791" y="538355"/>
                  <a:pt x="520371" y="564664"/>
                  <a:pt x="484813" y="564664"/>
                </a:cubicBezTo>
                <a:cubicBezTo>
                  <a:pt x="449345" y="564664"/>
                  <a:pt x="419924" y="538355"/>
                  <a:pt x="414961" y="504206"/>
                </a:cubicBezTo>
                <a:lnTo>
                  <a:pt x="191145" y="504206"/>
                </a:lnTo>
                <a:cubicBezTo>
                  <a:pt x="186182" y="538355"/>
                  <a:pt x="156761" y="564664"/>
                  <a:pt x="121293" y="564664"/>
                </a:cubicBezTo>
                <a:cubicBezTo>
                  <a:pt x="85736" y="564664"/>
                  <a:pt x="56315" y="538355"/>
                  <a:pt x="51351" y="504206"/>
                </a:cubicBezTo>
                <a:lnTo>
                  <a:pt x="35377" y="504206"/>
                </a:lnTo>
                <a:cubicBezTo>
                  <a:pt x="15884" y="504206"/>
                  <a:pt x="90" y="488349"/>
                  <a:pt x="90" y="468977"/>
                </a:cubicBezTo>
                <a:lnTo>
                  <a:pt x="0" y="423476"/>
                </a:lnTo>
                <a:lnTo>
                  <a:pt x="50539" y="423476"/>
                </a:lnTo>
                <a:cubicBezTo>
                  <a:pt x="56134" y="423476"/>
                  <a:pt x="60647" y="418971"/>
                  <a:pt x="60647" y="413474"/>
                </a:cubicBezTo>
                <a:cubicBezTo>
                  <a:pt x="60647" y="407888"/>
                  <a:pt x="56134" y="403383"/>
                  <a:pt x="50539" y="403383"/>
                </a:cubicBezTo>
                <a:lnTo>
                  <a:pt x="0" y="403383"/>
                </a:lnTo>
                <a:lnTo>
                  <a:pt x="0" y="378335"/>
                </a:lnTo>
                <a:cubicBezTo>
                  <a:pt x="0" y="371577"/>
                  <a:pt x="2617" y="365180"/>
                  <a:pt x="7400" y="360405"/>
                </a:cubicBezTo>
                <a:cubicBezTo>
                  <a:pt x="12274" y="355630"/>
                  <a:pt x="18681" y="352926"/>
                  <a:pt x="25540" y="352926"/>
                </a:cubicBezTo>
                <a:cubicBezTo>
                  <a:pt x="37814" y="352926"/>
                  <a:pt x="48824" y="346710"/>
                  <a:pt x="54961" y="336798"/>
                </a:cubicBezTo>
                <a:lnTo>
                  <a:pt x="70303" y="311840"/>
                </a:lnTo>
                <a:cubicBezTo>
                  <a:pt x="30775" y="306614"/>
                  <a:pt x="90" y="272827"/>
                  <a:pt x="90" y="231921"/>
                </a:cubicBezTo>
                <a:lnTo>
                  <a:pt x="90" y="100823"/>
                </a:lnTo>
                <a:cubicBezTo>
                  <a:pt x="90" y="67486"/>
                  <a:pt x="27255" y="40366"/>
                  <a:pt x="60647" y="40366"/>
                </a:cubicBezTo>
                <a:cubicBezTo>
                  <a:pt x="94039" y="40366"/>
                  <a:pt x="121293" y="67486"/>
                  <a:pt x="121293" y="100823"/>
                </a:cubicBezTo>
                <a:cubicBezTo>
                  <a:pt x="121293" y="123078"/>
                  <a:pt x="139343" y="141189"/>
                  <a:pt x="161634" y="141189"/>
                </a:cubicBezTo>
                <a:cubicBezTo>
                  <a:pt x="180406" y="141189"/>
                  <a:pt x="196109" y="128304"/>
                  <a:pt x="200622" y="110915"/>
                </a:cubicBezTo>
                <a:lnTo>
                  <a:pt x="181850" y="110915"/>
                </a:lnTo>
                <a:cubicBezTo>
                  <a:pt x="176255" y="110915"/>
                  <a:pt x="171742" y="106410"/>
                  <a:pt x="171742" y="100823"/>
                </a:cubicBezTo>
                <a:lnTo>
                  <a:pt x="171742" y="50457"/>
                </a:lnTo>
                <a:cubicBezTo>
                  <a:pt x="171742" y="44871"/>
                  <a:pt x="176255" y="40366"/>
                  <a:pt x="181850" y="40366"/>
                </a:cubicBezTo>
                <a:lnTo>
                  <a:pt x="181850" y="10092"/>
                </a:lnTo>
                <a:cubicBezTo>
                  <a:pt x="181850" y="4505"/>
                  <a:pt x="186362" y="0"/>
                  <a:pt x="191958" y="0"/>
                </a:cubicBezTo>
                <a:close/>
              </a:path>
            </a:pathLst>
          </a:custGeom>
          <a:solidFill>
            <a:srgbClr val="6F2923"/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5" name="íṡľíḓê"/>
          <p:cNvSpPr/>
          <p:nvPr/>
        </p:nvSpPr>
        <p:spPr bwMode="auto">
          <a:xfrm>
            <a:off x="4024408" y="2227290"/>
            <a:ext cx="1350449" cy="1350450"/>
          </a:xfrm>
          <a:prstGeom prst="donut">
            <a:avLst>
              <a:gd name="adj" fmla="val 22948"/>
            </a:avLst>
          </a:pr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36" name="îşļîḑé"/>
          <p:cNvSpPr/>
          <p:nvPr/>
        </p:nvSpPr>
        <p:spPr bwMode="auto">
          <a:xfrm>
            <a:off x="4482646" y="2700335"/>
            <a:ext cx="433972" cy="404360"/>
          </a:xfrm>
          <a:custGeom>
            <a:avLst/>
            <a:gdLst>
              <a:gd name="connsiteX0" fmla="*/ 484855 w 606016"/>
              <a:gd name="connsiteY0" fmla="*/ 473988 h 564664"/>
              <a:gd name="connsiteX1" fmla="*/ 505037 w 606016"/>
              <a:gd name="connsiteY1" fmla="*/ 494170 h 564664"/>
              <a:gd name="connsiteX2" fmla="*/ 484855 w 606016"/>
              <a:gd name="connsiteY2" fmla="*/ 514352 h 564664"/>
              <a:gd name="connsiteX3" fmla="*/ 464673 w 606016"/>
              <a:gd name="connsiteY3" fmla="*/ 494170 h 564664"/>
              <a:gd name="connsiteX4" fmla="*/ 484855 w 606016"/>
              <a:gd name="connsiteY4" fmla="*/ 473988 h 564664"/>
              <a:gd name="connsiteX5" fmla="*/ 121232 w 606016"/>
              <a:gd name="connsiteY5" fmla="*/ 473988 h 564664"/>
              <a:gd name="connsiteX6" fmla="*/ 141414 w 606016"/>
              <a:gd name="connsiteY6" fmla="*/ 494170 h 564664"/>
              <a:gd name="connsiteX7" fmla="*/ 121232 w 606016"/>
              <a:gd name="connsiteY7" fmla="*/ 514352 h 564664"/>
              <a:gd name="connsiteX8" fmla="*/ 101050 w 606016"/>
              <a:gd name="connsiteY8" fmla="*/ 494170 h 564664"/>
              <a:gd name="connsiteX9" fmla="*/ 121232 w 606016"/>
              <a:gd name="connsiteY9" fmla="*/ 473988 h 564664"/>
              <a:gd name="connsiteX10" fmla="*/ 484813 w 606016"/>
              <a:gd name="connsiteY10" fmla="*/ 443658 h 564664"/>
              <a:gd name="connsiteX11" fmla="*/ 434364 w 606016"/>
              <a:gd name="connsiteY11" fmla="*/ 494115 h 564664"/>
              <a:gd name="connsiteX12" fmla="*/ 484813 w 606016"/>
              <a:gd name="connsiteY12" fmla="*/ 544482 h 564664"/>
              <a:gd name="connsiteX13" fmla="*/ 535352 w 606016"/>
              <a:gd name="connsiteY13" fmla="*/ 494115 h 564664"/>
              <a:gd name="connsiteX14" fmla="*/ 484813 w 606016"/>
              <a:gd name="connsiteY14" fmla="*/ 443658 h 564664"/>
              <a:gd name="connsiteX15" fmla="*/ 121293 w 606016"/>
              <a:gd name="connsiteY15" fmla="*/ 443658 h 564664"/>
              <a:gd name="connsiteX16" fmla="*/ 70755 w 606016"/>
              <a:gd name="connsiteY16" fmla="*/ 494115 h 564664"/>
              <a:gd name="connsiteX17" fmla="*/ 121293 w 606016"/>
              <a:gd name="connsiteY17" fmla="*/ 544482 h 564664"/>
              <a:gd name="connsiteX18" fmla="*/ 171742 w 606016"/>
              <a:gd name="connsiteY18" fmla="*/ 494115 h 564664"/>
              <a:gd name="connsiteX19" fmla="*/ 121293 w 606016"/>
              <a:gd name="connsiteY19" fmla="*/ 443658 h 564664"/>
              <a:gd name="connsiteX20" fmla="*/ 303053 w 606016"/>
              <a:gd name="connsiteY20" fmla="*/ 373109 h 564664"/>
              <a:gd name="connsiteX21" fmla="*/ 292945 w 606016"/>
              <a:gd name="connsiteY21" fmla="*/ 383200 h 564664"/>
              <a:gd name="connsiteX22" fmla="*/ 303053 w 606016"/>
              <a:gd name="connsiteY22" fmla="*/ 393292 h 564664"/>
              <a:gd name="connsiteX23" fmla="*/ 343484 w 606016"/>
              <a:gd name="connsiteY23" fmla="*/ 393292 h 564664"/>
              <a:gd name="connsiteX24" fmla="*/ 343484 w 606016"/>
              <a:gd name="connsiteY24" fmla="*/ 403383 h 564664"/>
              <a:gd name="connsiteX25" fmla="*/ 353592 w 606016"/>
              <a:gd name="connsiteY25" fmla="*/ 413474 h 564664"/>
              <a:gd name="connsiteX26" fmla="*/ 363610 w 606016"/>
              <a:gd name="connsiteY26" fmla="*/ 403383 h 564664"/>
              <a:gd name="connsiteX27" fmla="*/ 363610 w 606016"/>
              <a:gd name="connsiteY27" fmla="*/ 383200 h 564664"/>
              <a:gd name="connsiteX28" fmla="*/ 353592 w 606016"/>
              <a:gd name="connsiteY28" fmla="*/ 373109 h 564664"/>
              <a:gd name="connsiteX29" fmla="*/ 313169 w 606016"/>
              <a:gd name="connsiteY29" fmla="*/ 282403 h 564664"/>
              <a:gd name="connsiteX30" fmla="*/ 447018 w 606016"/>
              <a:gd name="connsiteY30" fmla="*/ 282403 h 564664"/>
              <a:gd name="connsiteX31" fmla="*/ 465069 w 606016"/>
              <a:gd name="connsiteY31" fmla="*/ 311699 h 564664"/>
              <a:gd name="connsiteX32" fmla="*/ 473282 w 606016"/>
              <a:gd name="connsiteY32" fmla="*/ 322696 h 564664"/>
              <a:gd name="connsiteX33" fmla="*/ 313169 w 606016"/>
              <a:gd name="connsiteY33" fmla="*/ 322696 h 564664"/>
              <a:gd name="connsiteX34" fmla="*/ 161665 w 606016"/>
              <a:gd name="connsiteY34" fmla="*/ 282403 h 564664"/>
              <a:gd name="connsiteX35" fmla="*/ 292917 w 606016"/>
              <a:gd name="connsiteY35" fmla="*/ 282403 h 564664"/>
              <a:gd name="connsiteX36" fmla="*/ 292917 w 606016"/>
              <a:gd name="connsiteY36" fmla="*/ 322696 h 564664"/>
              <a:gd name="connsiteX37" fmla="*/ 161665 w 606016"/>
              <a:gd name="connsiteY37" fmla="*/ 322696 h 564664"/>
              <a:gd name="connsiteX38" fmla="*/ 191958 w 606016"/>
              <a:gd name="connsiteY38" fmla="*/ 0 h 564664"/>
              <a:gd name="connsiteX39" fmla="*/ 202066 w 606016"/>
              <a:gd name="connsiteY39" fmla="*/ 10092 h 564664"/>
              <a:gd name="connsiteX40" fmla="*/ 202066 w 606016"/>
              <a:gd name="connsiteY40" fmla="*/ 40366 h 564664"/>
              <a:gd name="connsiteX41" fmla="*/ 222281 w 606016"/>
              <a:gd name="connsiteY41" fmla="*/ 40366 h 564664"/>
              <a:gd name="connsiteX42" fmla="*/ 222281 w 606016"/>
              <a:gd name="connsiteY42" fmla="*/ 10092 h 564664"/>
              <a:gd name="connsiteX43" fmla="*/ 232389 w 606016"/>
              <a:gd name="connsiteY43" fmla="*/ 0 h 564664"/>
              <a:gd name="connsiteX44" fmla="*/ 242406 w 606016"/>
              <a:gd name="connsiteY44" fmla="*/ 10092 h 564664"/>
              <a:gd name="connsiteX45" fmla="*/ 242406 w 606016"/>
              <a:gd name="connsiteY45" fmla="*/ 40366 h 564664"/>
              <a:gd name="connsiteX46" fmla="*/ 252514 w 606016"/>
              <a:gd name="connsiteY46" fmla="*/ 50457 h 564664"/>
              <a:gd name="connsiteX47" fmla="*/ 252514 w 606016"/>
              <a:gd name="connsiteY47" fmla="*/ 100823 h 564664"/>
              <a:gd name="connsiteX48" fmla="*/ 242406 w 606016"/>
              <a:gd name="connsiteY48" fmla="*/ 110915 h 564664"/>
              <a:gd name="connsiteX49" fmla="*/ 221379 w 606016"/>
              <a:gd name="connsiteY49" fmla="*/ 110915 h 564664"/>
              <a:gd name="connsiteX50" fmla="*/ 161634 w 606016"/>
              <a:gd name="connsiteY50" fmla="*/ 161371 h 564664"/>
              <a:gd name="connsiteX51" fmla="*/ 101078 w 606016"/>
              <a:gd name="connsiteY51" fmla="*/ 100823 h 564664"/>
              <a:gd name="connsiteX52" fmla="*/ 60647 w 606016"/>
              <a:gd name="connsiteY52" fmla="*/ 60548 h 564664"/>
              <a:gd name="connsiteX53" fmla="*/ 20216 w 606016"/>
              <a:gd name="connsiteY53" fmla="*/ 100823 h 564664"/>
              <a:gd name="connsiteX54" fmla="*/ 20216 w 606016"/>
              <a:gd name="connsiteY54" fmla="*/ 231921 h 564664"/>
              <a:gd name="connsiteX55" fmla="*/ 80862 w 606016"/>
              <a:gd name="connsiteY55" fmla="*/ 292469 h 564664"/>
              <a:gd name="connsiteX56" fmla="*/ 82126 w 606016"/>
              <a:gd name="connsiteY56" fmla="*/ 292649 h 564664"/>
              <a:gd name="connsiteX57" fmla="*/ 105229 w 606016"/>
              <a:gd name="connsiteY57" fmla="*/ 255167 h 564664"/>
              <a:gd name="connsiteX58" fmla="*/ 164883 w 606016"/>
              <a:gd name="connsiteY58" fmla="*/ 221829 h 564664"/>
              <a:gd name="connsiteX59" fmla="*/ 370559 w 606016"/>
              <a:gd name="connsiteY59" fmla="*/ 221829 h 564664"/>
              <a:gd name="connsiteX60" fmla="*/ 430213 w 606016"/>
              <a:gd name="connsiteY60" fmla="*/ 255077 h 564664"/>
              <a:gd name="connsiteX61" fmla="*/ 434545 w 606016"/>
              <a:gd name="connsiteY61" fmla="*/ 262195 h 564664"/>
              <a:gd name="connsiteX62" fmla="*/ 159920 w 606016"/>
              <a:gd name="connsiteY62" fmla="*/ 262195 h 564664"/>
              <a:gd name="connsiteX63" fmla="*/ 141419 w 606016"/>
              <a:gd name="connsiteY63" fmla="*/ 280575 h 564664"/>
              <a:gd name="connsiteX64" fmla="*/ 141419 w 606016"/>
              <a:gd name="connsiteY64" fmla="*/ 324455 h 564664"/>
              <a:gd name="connsiteX65" fmla="*/ 159920 w 606016"/>
              <a:gd name="connsiteY65" fmla="*/ 342835 h 564664"/>
              <a:gd name="connsiteX66" fmla="*/ 498801 w 606016"/>
              <a:gd name="connsiteY66" fmla="*/ 342835 h 564664"/>
              <a:gd name="connsiteX67" fmla="*/ 538962 w 606016"/>
              <a:gd name="connsiteY67" fmla="*/ 352926 h 564664"/>
              <a:gd name="connsiteX68" fmla="*/ 580566 w 606016"/>
              <a:gd name="connsiteY68" fmla="*/ 352926 h 564664"/>
              <a:gd name="connsiteX69" fmla="*/ 606016 w 606016"/>
              <a:gd name="connsiteY69" fmla="*/ 378335 h 564664"/>
              <a:gd name="connsiteX70" fmla="*/ 606016 w 606016"/>
              <a:gd name="connsiteY70" fmla="*/ 403383 h 564664"/>
              <a:gd name="connsiteX71" fmla="*/ 555567 w 606016"/>
              <a:gd name="connsiteY71" fmla="*/ 403383 h 564664"/>
              <a:gd name="connsiteX72" fmla="*/ 545460 w 606016"/>
              <a:gd name="connsiteY72" fmla="*/ 413474 h 564664"/>
              <a:gd name="connsiteX73" fmla="*/ 555567 w 606016"/>
              <a:gd name="connsiteY73" fmla="*/ 423476 h 564664"/>
              <a:gd name="connsiteX74" fmla="*/ 606016 w 606016"/>
              <a:gd name="connsiteY74" fmla="*/ 423476 h 564664"/>
              <a:gd name="connsiteX75" fmla="*/ 606016 w 606016"/>
              <a:gd name="connsiteY75" fmla="*/ 463391 h 564664"/>
              <a:gd name="connsiteX76" fmla="*/ 565224 w 606016"/>
              <a:gd name="connsiteY76" fmla="*/ 504206 h 564664"/>
              <a:gd name="connsiteX77" fmla="*/ 554755 w 606016"/>
              <a:gd name="connsiteY77" fmla="*/ 504206 h 564664"/>
              <a:gd name="connsiteX78" fmla="*/ 484813 w 606016"/>
              <a:gd name="connsiteY78" fmla="*/ 564664 h 564664"/>
              <a:gd name="connsiteX79" fmla="*/ 414961 w 606016"/>
              <a:gd name="connsiteY79" fmla="*/ 504206 h 564664"/>
              <a:gd name="connsiteX80" fmla="*/ 191145 w 606016"/>
              <a:gd name="connsiteY80" fmla="*/ 504206 h 564664"/>
              <a:gd name="connsiteX81" fmla="*/ 121293 w 606016"/>
              <a:gd name="connsiteY81" fmla="*/ 564664 h 564664"/>
              <a:gd name="connsiteX82" fmla="*/ 51351 w 606016"/>
              <a:gd name="connsiteY82" fmla="*/ 504206 h 564664"/>
              <a:gd name="connsiteX83" fmla="*/ 35377 w 606016"/>
              <a:gd name="connsiteY83" fmla="*/ 504206 h 564664"/>
              <a:gd name="connsiteX84" fmla="*/ 90 w 606016"/>
              <a:gd name="connsiteY84" fmla="*/ 468977 h 564664"/>
              <a:gd name="connsiteX85" fmla="*/ 0 w 606016"/>
              <a:gd name="connsiteY85" fmla="*/ 423476 h 564664"/>
              <a:gd name="connsiteX86" fmla="*/ 50539 w 606016"/>
              <a:gd name="connsiteY86" fmla="*/ 423476 h 564664"/>
              <a:gd name="connsiteX87" fmla="*/ 60647 w 606016"/>
              <a:gd name="connsiteY87" fmla="*/ 413474 h 564664"/>
              <a:gd name="connsiteX88" fmla="*/ 50539 w 606016"/>
              <a:gd name="connsiteY88" fmla="*/ 403383 h 564664"/>
              <a:gd name="connsiteX89" fmla="*/ 0 w 606016"/>
              <a:gd name="connsiteY89" fmla="*/ 403383 h 564664"/>
              <a:gd name="connsiteX90" fmla="*/ 0 w 606016"/>
              <a:gd name="connsiteY90" fmla="*/ 378335 h 564664"/>
              <a:gd name="connsiteX91" fmla="*/ 7400 w 606016"/>
              <a:gd name="connsiteY91" fmla="*/ 360405 h 564664"/>
              <a:gd name="connsiteX92" fmla="*/ 25540 w 606016"/>
              <a:gd name="connsiteY92" fmla="*/ 352926 h 564664"/>
              <a:gd name="connsiteX93" fmla="*/ 54961 w 606016"/>
              <a:gd name="connsiteY93" fmla="*/ 336798 h 564664"/>
              <a:gd name="connsiteX94" fmla="*/ 70303 w 606016"/>
              <a:gd name="connsiteY94" fmla="*/ 311840 h 564664"/>
              <a:gd name="connsiteX95" fmla="*/ 90 w 606016"/>
              <a:gd name="connsiteY95" fmla="*/ 231921 h 564664"/>
              <a:gd name="connsiteX96" fmla="*/ 90 w 606016"/>
              <a:gd name="connsiteY96" fmla="*/ 100823 h 564664"/>
              <a:gd name="connsiteX97" fmla="*/ 60647 w 606016"/>
              <a:gd name="connsiteY97" fmla="*/ 40366 h 564664"/>
              <a:gd name="connsiteX98" fmla="*/ 121293 w 606016"/>
              <a:gd name="connsiteY98" fmla="*/ 100823 h 564664"/>
              <a:gd name="connsiteX99" fmla="*/ 161634 w 606016"/>
              <a:gd name="connsiteY99" fmla="*/ 141189 h 564664"/>
              <a:gd name="connsiteX100" fmla="*/ 200622 w 606016"/>
              <a:gd name="connsiteY100" fmla="*/ 110915 h 564664"/>
              <a:gd name="connsiteX101" fmla="*/ 181850 w 606016"/>
              <a:gd name="connsiteY101" fmla="*/ 110915 h 564664"/>
              <a:gd name="connsiteX102" fmla="*/ 171742 w 606016"/>
              <a:gd name="connsiteY102" fmla="*/ 100823 h 564664"/>
              <a:gd name="connsiteX103" fmla="*/ 171742 w 606016"/>
              <a:gd name="connsiteY103" fmla="*/ 50457 h 564664"/>
              <a:gd name="connsiteX104" fmla="*/ 181850 w 606016"/>
              <a:gd name="connsiteY104" fmla="*/ 40366 h 564664"/>
              <a:gd name="connsiteX105" fmla="*/ 181850 w 606016"/>
              <a:gd name="connsiteY105" fmla="*/ 10092 h 564664"/>
              <a:gd name="connsiteX106" fmla="*/ 191958 w 606016"/>
              <a:gd name="connsiteY106" fmla="*/ 0 h 564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606016" h="564664">
                <a:moveTo>
                  <a:pt x="484855" y="473988"/>
                </a:moveTo>
                <a:cubicBezTo>
                  <a:pt x="496001" y="473988"/>
                  <a:pt x="505037" y="483024"/>
                  <a:pt x="505037" y="494170"/>
                </a:cubicBezTo>
                <a:cubicBezTo>
                  <a:pt x="505037" y="505316"/>
                  <a:pt x="496001" y="514352"/>
                  <a:pt x="484855" y="514352"/>
                </a:cubicBezTo>
                <a:cubicBezTo>
                  <a:pt x="473709" y="514352"/>
                  <a:pt x="464673" y="505316"/>
                  <a:pt x="464673" y="494170"/>
                </a:cubicBezTo>
                <a:cubicBezTo>
                  <a:pt x="464673" y="483024"/>
                  <a:pt x="473709" y="473988"/>
                  <a:pt x="484855" y="473988"/>
                </a:cubicBezTo>
                <a:close/>
                <a:moveTo>
                  <a:pt x="121232" y="473988"/>
                </a:moveTo>
                <a:cubicBezTo>
                  <a:pt x="132378" y="473988"/>
                  <a:pt x="141414" y="483024"/>
                  <a:pt x="141414" y="494170"/>
                </a:cubicBezTo>
                <a:cubicBezTo>
                  <a:pt x="141414" y="505316"/>
                  <a:pt x="132378" y="514352"/>
                  <a:pt x="121232" y="514352"/>
                </a:cubicBezTo>
                <a:cubicBezTo>
                  <a:pt x="110086" y="514352"/>
                  <a:pt x="101050" y="505316"/>
                  <a:pt x="101050" y="494170"/>
                </a:cubicBezTo>
                <a:cubicBezTo>
                  <a:pt x="101050" y="483024"/>
                  <a:pt x="110086" y="473988"/>
                  <a:pt x="121232" y="473988"/>
                </a:cubicBezTo>
                <a:close/>
                <a:moveTo>
                  <a:pt x="484813" y="443658"/>
                </a:moveTo>
                <a:cubicBezTo>
                  <a:pt x="457016" y="443658"/>
                  <a:pt x="434364" y="466274"/>
                  <a:pt x="434364" y="494115"/>
                </a:cubicBezTo>
                <a:cubicBezTo>
                  <a:pt x="434364" y="521866"/>
                  <a:pt x="457016" y="544482"/>
                  <a:pt x="484813" y="544482"/>
                </a:cubicBezTo>
                <a:cubicBezTo>
                  <a:pt x="512699" y="544482"/>
                  <a:pt x="535352" y="521866"/>
                  <a:pt x="535352" y="494115"/>
                </a:cubicBezTo>
                <a:cubicBezTo>
                  <a:pt x="535352" y="466274"/>
                  <a:pt x="512699" y="443658"/>
                  <a:pt x="484813" y="443658"/>
                </a:cubicBezTo>
                <a:close/>
                <a:moveTo>
                  <a:pt x="121293" y="443658"/>
                </a:moveTo>
                <a:cubicBezTo>
                  <a:pt x="93407" y="443658"/>
                  <a:pt x="70755" y="466274"/>
                  <a:pt x="70755" y="494115"/>
                </a:cubicBezTo>
                <a:cubicBezTo>
                  <a:pt x="70755" y="521866"/>
                  <a:pt x="93407" y="544482"/>
                  <a:pt x="121293" y="544482"/>
                </a:cubicBezTo>
                <a:cubicBezTo>
                  <a:pt x="149090" y="544482"/>
                  <a:pt x="171742" y="521866"/>
                  <a:pt x="171742" y="494115"/>
                </a:cubicBezTo>
                <a:cubicBezTo>
                  <a:pt x="171742" y="466274"/>
                  <a:pt x="149090" y="443658"/>
                  <a:pt x="121293" y="443658"/>
                </a:cubicBezTo>
                <a:close/>
                <a:moveTo>
                  <a:pt x="303053" y="373109"/>
                </a:moveTo>
                <a:cubicBezTo>
                  <a:pt x="297458" y="373109"/>
                  <a:pt x="292945" y="377614"/>
                  <a:pt x="292945" y="383200"/>
                </a:cubicBezTo>
                <a:cubicBezTo>
                  <a:pt x="292945" y="388787"/>
                  <a:pt x="297458" y="393292"/>
                  <a:pt x="303053" y="393292"/>
                </a:cubicBezTo>
                <a:lnTo>
                  <a:pt x="343484" y="393292"/>
                </a:lnTo>
                <a:lnTo>
                  <a:pt x="343484" y="403383"/>
                </a:lnTo>
                <a:cubicBezTo>
                  <a:pt x="343484" y="408879"/>
                  <a:pt x="347997" y="413474"/>
                  <a:pt x="353592" y="413474"/>
                </a:cubicBezTo>
                <a:cubicBezTo>
                  <a:pt x="359097" y="413474"/>
                  <a:pt x="363610" y="408969"/>
                  <a:pt x="363610" y="403383"/>
                </a:cubicBezTo>
                <a:lnTo>
                  <a:pt x="363610" y="383200"/>
                </a:lnTo>
                <a:cubicBezTo>
                  <a:pt x="363610" y="377614"/>
                  <a:pt x="359097" y="373109"/>
                  <a:pt x="353592" y="373109"/>
                </a:cubicBezTo>
                <a:close/>
                <a:moveTo>
                  <a:pt x="313169" y="282403"/>
                </a:moveTo>
                <a:lnTo>
                  <a:pt x="447018" y="282403"/>
                </a:lnTo>
                <a:lnTo>
                  <a:pt x="465069" y="311699"/>
                </a:lnTo>
                <a:cubicBezTo>
                  <a:pt x="467506" y="315665"/>
                  <a:pt x="470304" y="319271"/>
                  <a:pt x="473282" y="322696"/>
                </a:cubicBezTo>
                <a:lnTo>
                  <a:pt x="313169" y="322696"/>
                </a:lnTo>
                <a:close/>
                <a:moveTo>
                  <a:pt x="161665" y="282403"/>
                </a:moveTo>
                <a:lnTo>
                  <a:pt x="292917" y="282403"/>
                </a:lnTo>
                <a:lnTo>
                  <a:pt x="292917" y="322696"/>
                </a:lnTo>
                <a:lnTo>
                  <a:pt x="161665" y="322696"/>
                </a:lnTo>
                <a:close/>
                <a:moveTo>
                  <a:pt x="191958" y="0"/>
                </a:moveTo>
                <a:cubicBezTo>
                  <a:pt x="197553" y="0"/>
                  <a:pt x="202066" y="4505"/>
                  <a:pt x="202066" y="10092"/>
                </a:cubicBezTo>
                <a:lnTo>
                  <a:pt x="202066" y="40366"/>
                </a:lnTo>
                <a:lnTo>
                  <a:pt x="222281" y="40366"/>
                </a:lnTo>
                <a:lnTo>
                  <a:pt x="222281" y="10092"/>
                </a:lnTo>
                <a:cubicBezTo>
                  <a:pt x="222281" y="4505"/>
                  <a:pt x="226793" y="0"/>
                  <a:pt x="232389" y="0"/>
                </a:cubicBezTo>
                <a:cubicBezTo>
                  <a:pt x="237894" y="0"/>
                  <a:pt x="242406" y="4505"/>
                  <a:pt x="242406" y="10092"/>
                </a:cubicBezTo>
                <a:lnTo>
                  <a:pt x="242406" y="40366"/>
                </a:lnTo>
                <a:cubicBezTo>
                  <a:pt x="248002" y="40366"/>
                  <a:pt x="252514" y="44871"/>
                  <a:pt x="252514" y="50457"/>
                </a:cubicBezTo>
                <a:lnTo>
                  <a:pt x="252514" y="100823"/>
                </a:lnTo>
                <a:cubicBezTo>
                  <a:pt x="252514" y="106410"/>
                  <a:pt x="248002" y="110915"/>
                  <a:pt x="242406" y="110915"/>
                </a:cubicBezTo>
                <a:lnTo>
                  <a:pt x="221379" y="110915"/>
                </a:lnTo>
                <a:cubicBezTo>
                  <a:pt x="216505" y="139477"/>
                  <a:pt x="191597" y="161371"/>
                  <a:pt x="161634" y="161371"/>
                </a:cubicBezTo>
                <a:cubicBezTo>
                  <a:pt x="128243" y="161371"/>
                  <a:pt x="101078" y="134251"/>
                  <a:pt x="101078" y="100823"/>
                </a:cubicBezTo>
                <a:cubicBezTo>
                  <a:pt x="101078" y="78568"/>
                  <a:pt x="82938" y="60548"/>
                  <a:pt x="60647" y="60548"/>
                </a:cubicBezTo>
                <a:cubicBezTo>
                  <a:pt x="38355" y="60548"/>
                  <a:pt x="20216" y="78568"/>
                  <a:pt x="20216" y="100823"/>
                </a:cubicBezTo>
                <a:lnTo>
                  <a:pt x="20216" y="231921"/>
                </a:lnTo>
                <a:cubicBezTo>
                  <a:pt x="20216" y="265258"/>
                  <a:pt x="47470" y="292469"/>
                  <a:pt x="80862" y="292469"/>
                </a:cubicBezTo>
                <a:cubicBezTo>
                  <a:pt x="81314" y="292469"/>
                  <a:pt x="81675" y="292649"/>
                  <a:pt x="82126" y="292649"/>
                </a:cubicBezTo>
                <a:lnTo>
                  <a:pt x="105229" y="255167"/>
                </a:lnTo>
                <a:cubicBezTo>
                  <a:pt x="117864" y="234624"/>
                  <a:pt x="140697" y="221829"/>
                  <a:pt x="164883" y="221829"/>
                </a:cubicBezTo>
                <a:lnTo>
                  <a:pt x="370559" y="221829"/>
                </a:lnTo>
                <a:cubicBezTo>
                  <a:pt x="394655" y="221829"/>
                  <a:pt x="417578" y="234624"/>
                  <a:pt x="430213" y="255077"/>
                </a:cubicBezTo>
                <a:lnTo>
                  <a:pt x="434545" y="262195"/>
                </a:lnTo>
                <a:lnTo>
                  <a:pt x="159920" y="262195"/>
                </a:lnTo>
                <a:cubicBezTo>
                  <a:pt x="149722" y="262195"/>
                  <a:pt x="141419" y="270484"/>
                  <a:pt x="141419" y="280575"/>
                </a:cubicBezTo>
                <a:lnTo>
                  <a:pt x="141419" y="324455"/>
                </a:lnTo>
                <a:cubicBezTo>
                  <a:pt x="141419" y="334546"/>
                  <a:pt x="149722" y="342835"/>
                  <a:pt x="159920" y="342835"/>
                </a:cubicBezTo>
                <a:lnTo>
                  <a:pt x="498801" y="342835"/>
                </a:lnTo>
                <a:cubicBezTo>
                  <a:pt x="511075" y="349322"/>
                  <a:pt x="524793" y="352926"/>
                  <a:pt x="538962" y="352926"/>
                </a:cubicBezTo>
                <a:lnTo>
                  <a:pt x="580566" y="352926"/>
                </a:lnTo>
                <a:cubicBezTo>
                  <a:pt x="594645" y="352926"/>
                  <a:pt x="606016" y="364369"/>
                  <a:pt x="606016" y="378335"/>
                </a:cubicBezTo>
                <a:lnTo>
                  <a:pt x="606016" y="403383"/>
                </a:lnTo>
                <a:lnTo>
                  <a:pt x="555567" y="403383"/>
                </a:lnTo>
                <a:cubicBezTo>
                  <a:pt x="549972" y="403383"/>
                  <a:pt x="545460" y="407888"/>
                  <a:pt x="545460" y="413474"/>
                </a:cubicBezTo>
                <a:cubicBezTo>
                  <a:pt x="545460" y="418971"/>
                  <a:pt x="549972" y="423476"/>
                  <a:pt x="555567" y="423476"/>
                </a:cubicBezTo>
                <a:lnTo>
                  <a:pt x="606016" y="423476"/>
                </a:lnTo>
                <a:lnTo>
                  <a:pt x="606016" y="463391"/>
                </a:lnTo>
                <a:cubicBezTo>
                  <a:pt x="606016" y="485916"/>
                  <a:pt x="587696" y="504206"/>
                  <a:pt x="565224" y="504206"/>
                </a:cubicBezTo>
                <a:lnTo>
                  <a:pt x="554755" y="504206"/>
                </a:lnTo>
                <a:cubicBezTo>
                  <a:pt x="549791" y="538355"/>
                  <a:pt x="520371" y="564664"/>
                  <a:pt x="484813" y="564664"/>
                </a:cubicBezTo>
                <a:cubicBezTo>
                  <a:pt x="449345" y="564664"/>
                  <a:pt x="419924" y="538355"/>
                  <a:pt x="414961" y="504206"/>
                </a:cubicBezTo>
                <a:lnTo>
                  <a:pt x="191145" y="504206"/>
                </a:lnTo>
                <a:cubicBezTo>
                  <a:pt x="186182" y="538355"/>
                  <a:pt x="156761" y="564664"/>
                  <a:pt x="121293" y="564664"/>
                </a:cubicBezTo>
                <a:cubicBezTo>
                  <a:pt x="85736" y="564664"/>
                  <a:pt x="56315" y="538355"/>
                  <a:pt x="51351" y="504206"/>
                </a:cubicBezTo>
                <a:lnTo>
                  <a:pt x="35377" y="504206"/>
                </a:lnTo>
                <a:cubicBezTo>
                  <a:pt x="15884" y="504206"/>
                  <a:pt x="90" y="488349"/>
                  <a:pt x="90" y="468977"/>
                </a:cubicBezTo>
                <a:lnTo>
                  <a:pt x="0" y="423476"/>
                </a:lnTo>
                <a:lnTo>
                  <a:pt x="50539" y="423476"/>
                </a:lnTo>
                <a:cubicBezTo>
                  <a:pt x="56134" y="423476"/>
                  <a:pt x="60647" y="418971"/>
                  <a:pt x="60647" y="413474"/>
                </a:cubicBezTo>
                <a:cubicBezTo>
                  <a:pt x="60647" y="407888"/>
                  <a:pt x="56134" y="403383"/>
                  <a:pt x="50539" y="403383"/>
                </a:cubicBezTo>
                <a:lnTo>
                  <a:pt x="0" y="403383"/>
                </a:lnTo>
                <a:lnTo>
                  <a:pt x="0" y="378335"/>
                </a:lnTo>
                <a:cubicBezTo>
                  <a:pt x="0" y="371577"/>
                  <a:pt x="2617" y="365180"/>
                  <a:pt x="7400" y="360405"/>
                </a:cubicBezTo>
                <a:cubicBezTo>
                  <a:pt x="12274" y="355630"/>
                  <a:pt x="18681" y="352926"/>
                  <a:pt x="25540" y="352926"/>
                </a:cubicBezTo>
                <a:cubicBezTo>
                  <a:pt x="37814" y="352926"/>
                  <a:pt x="48824" y="346710"/>
                  <a:pt x="54961" y="336798"/>
                </a:cubicBezTo>
                <a:lnTo>
                  <a:pt x="70303" y="311840"/>
                </a:lnTo>
                <a:cubicBezTo>
                  <a:pt x="30775" y="306614"/>
                  <a:pt x="90" y="272827"/>
                  <a:pt x="90" y="231921"/>
                </a:cubicBezTo>
                <a:lnTo>
                  <a:pt x="90" y="100823"/>
                </a:lnTo>
                <a:cubicBezTo>
                  <a:pt x="90" y="67486"/>
                  <a:pt x="27255" y="40366"/>
                  <a:pt x="60647" y="40366"/>
                </a:cubicBezTo>
                <a:cubicBezTo>
                  <a:pt x="94039" y="40366"/>
                  <a:pt x="121293" y="67486"/>
                  <a:pt x="121293" y="100823"/>
                </a:cubicBezTo>
                <a:cubicBezTo>
                  <a:pt x="121293" y="123078"/>
                  <a:pt x="139343" y="141189"/>
                  <a:pt x="161634" y="141189"/>
                </a:cubicBezTo>
                <a:cubicBezTo>
                  <a:pt x="180406" y="141189"/>
                  <a:pt x="196109" y="128304"/>
                  <a:pt x="200622" y="110915"/>
                </a:cubicBezTo>
                <a:lnTo>
                  <a:pt x="181850" y="110915"/>
                </a:lnTo>
                <a:cubicBezTo>
                  <a:pt x="176255" y="110915"/>
                  <a:pt x="171742" y="106410"/>
                  <a:pt x="171742" y="100823"/>
                </a:cubicBezTo>
                <a:lnTo>
                  <a:pt x="171742" y="50457"/>
                </a:lnTo>
                <a:cubicBezTo>
                  <a:pt x="171742" y="44871"/>
                  <a:pt x="176255" y="40366"/>
                  <a:pt x="181850" y="40366"/>
                </a:cubicBezTo>
                <a:lnTo>
                  <a:pt x="181850" y="10092"/>
                </a:lnTo>
                <a:cubicBezTo>
                  <a:pt x="181850" y="4505"/>
                  <a:pt x="186362" y="0"/>
                  <a:pt x="191958" y="0"/>
                </a:cubicBezTo>
                <a:close/>
              </a:path>
            </a:pathLst>
          </a:cu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3" name="íŝļïḍê"/>
          <p:cNvSpPr/>
          <p:nvPr/>
        </p:nvSpPr>
        <p:spPr bwMode="auto">
          <a:xfrm>
            <a:off x="6863443" y="2227290"/>
            <a:ext cx="1350449" cy="1350450"/>
          </a:xfrm>
          <a:prstGeom prst="donut">
            <a:avLst>
              <a:gd name="adj" fmla="val 22948"/>
            </a:avLst>
          </a:prstGeom>
          <a:solidFill>
            <a:srgbClr val="6F2923"/>
          </a:solidFill>
          <a:ln>
            <a:noFill/>
          </a:ln>
        </p:spPr>
        <p:txBody>
          <a:bodyPr rtlCol="0" anchor="ctr"/>
          <a:lstStyle/>
          <a:p>
            <a:pPr algn="ctr"/>
            <a:endParaRPr lang="id-ID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4" name="ïsḻïḋé"/>
          <p:cNvSpPr/>
          <p:nvPr/>
        </p:nvSpPr>
        <p:spPr bwMode="auto">
          <a:xfrm>
            <a:off x="7321681" y="2700335"/>
            <a:ext cx="433972" cy="404360"/>
          </a:xfrm>
          <a:custGeom>
            <a:avLst/>
            <a:gdLst>
              <a:gd name="connsiteX0" fmla="*/ 484855 w 606016"/>
              <a:gd name="connsiteY0" fmla="*/ 473988 h 564664"/>
              <a:gd name="connsiteX1" fmla="*/ 505037 w 606016"/>
              <a:gd name="connsiteY1" fmla="*/ 494170 h 564664"/>
              <a:gd name="connsiteX2" fmla="*/ 484855 w 606016"/>
              <a:gd name="connsiteY2" fmla="*/ 514352 h 564664"/>
              <a:gd name="connsiteX3" fmla="*/ 464673 w 606016"/>
              <a:gd name="connsiteY3" fmla="*/ 494170 h 564664"/>
              <a:gd name="connsiteX4" fmla="*/ 484855 w 606016"/>
              <a:gd name="connsiteY4" fmla="*/ 473988 h 564664"/>
              <a:gd name="connsiteX5" fmla="*/ 121232 w 606016"/>
              <a:gd name="connsiteY5" fmla="*/ 473988 h 564664"/>
              <a:gd name="connsiteX6" fmla="*/ 141414 w 606016"/>
              <a:gd name="connsiteY6" fmla="*/ 494170 h 564664"/>
              <a:gd name="connsiteX7" fmla="*/ 121232 w 606016"/>
              <a:gd name="connsiteY7" fmla="*/ 514352 h 564664"/>
              <a:gd name="connsiteX8" fmla="*/ 101050 w 606016"/>
              <a:gd name="connsiteY8" fmla="*/ 494170 h 564664"/>
              <a:gd name="connsiteX9" fmla="*/ 121232 w 606016"/>
              <a:gd name="connsiteY9" fmla="*/ 473988 h 564664"/>
              <a:gd name="connsiteX10" fmla="*/ 484813 w 606016"/>
              <a:gd name="connsiteY10" fmla="*/ 443658 h 564664"/>
              <a:gd name="connsiteX11" fmla="*/ 434364 w 606016"/>
              <a:gd name="connsiteY11" fmla="*/ 494115 h 564664"/>
              <a:gd name="connsiteX12" fmla="*/ 484813 w 606016"/>
              <a:gd name="connsiteY12" fmla="*/ 544482 h 564664"/>
              <a:gd name="connsiteX13" fmla="*/ 535352 w 606016"/>
              <a:gd name="connsiteY13" fmla="*/ 494115 h 564664"/>
              <a:gd name="connsiteX14" fmla="*/ 484813 w 606016"/>
              <a:gd name="connsiteY14" fmla="*/ 443658 h 564664"/>
              <a:gd name="connsiteX15" fmla="*/ 121293 w 606016"/>
              <a:gd name="connsiteY15" fmla="*/ 443658 h 564664"/>
              <a:gd name="connsiteX16" fmla="*/ 70755 w 606016"/>
              <a:gd name="connsiteY16" fmla="*/ 494115 h 564664"/>
              <a:gd name="connsiteX17" fmla="*/ 121293 w 606016"/>
              <a:gd name="connsiteY17" fmla="*/ 544482 h 564664"/>
              <a:gd name="connsiteX18" fmla="*/ 171742 w 606016"/>
              <a:gd name="connsiteY18" fmla="*/ 494115 h 564664"/>
              <a:gd name="connsiteX19" fmla="*/ 121293 w 606016"/>
              <a:gd name="connsiteY19" fmla="*/ 443658 h 564664"/>
              <a:gd name="connsiteX20" fmla="*/ 303053 w 606016"/>
              <a:gd name="connsiteY20" fmla="*/ 373109 h 564664"/>
              <a:gd name="connsiteX21" fmla="*/ 292945 w 606016"/>
              <a:gd name="connsiteY21" fmla="*/ 383200 h 564664"/>
              <a:gd name="connsiteX22" fmla="*/ 303053 w 606016"/>
              <a:gd name="connsiteY22" fmla="*/ 393292 h 564664"/>
              <a:gd name="connsiteX23" fmla="*/ 343484 w 606016"/>
              <a:gd name="connsiteY23" fmla="*/ 393292 h 564664"/>
              <a:gd name="connsiteX24" fmla="*/ 343484 w 606016"/>
              <a:gd name="connsiteY24" fmla="*/ 403383 h 564664"/>
              <a:gd name="connsiteX25" fmla="*/ 353592 w 606016"/>
              <a:gd name="connsiteY25" fmla="*/ 413474 h 564664"/>
              <a:gd name="connsiteX26" fmla="*/ 363610 w 606016"/>
              <a:gd name="connsiteY26" fmla="*/ 403383 h 564664"/>
              <a:gd name="connsiteX27" fmla="*/ 363610 w 606016"/>
              <a:gd name="connsiteY27" fmla="*/ 383200 h 564664"/>
              <a:gd name="connsiteX28" fmla="*/ 353592 w 606016"/>
              <a:gd name="connsiteY28" fmla="*/ 373109 h 564664"/>
              <a:gd name="connsiteX29" fmla="*/ 313169 w 606016"/>
              <a:gd name="connsiteY29" fmla="*/ 282403 h 564664"/>
              <a:gd name="connsiteX30" fmla="*/ 447018 w 606016"/>
              <a:gd name="connsiteY30" fmla="*/ 282403 h 564664"/>
              <a:gd name="connsiteX31" fmla="*/ 465069 w 606016"/>
              <a:gd name="connsiteY31" fmla="*/ 311699 h 564664"/>
              <a:gd name="connsiteX32" fmla="*/ 473282 w 606016"/>
              <a:gd name="connsiteY32" fmla="*/ 322696 h 564664"/>
              <a:gd name="connsiteX33" fmla="*/ 313169 w 606016"/>
              <a:gd name="connsiteY33" fmla="*/ 322696 h 564664"/>
              <a:gd name="connsiteX34" fmla="*/ 161665 w 606016"/>
              <a:gd name="connsiteY34" fmla="*/ 282403 h 564664"/>
              <a:gd name="connsiteX35" fmla="*/ 292917 w 606016"/>
              <a:gd name="connsiteY35" fmla="*/ 282403 h 564664"/>
              <a:gd name="connsiteX36" fmla="*/ 292917 w 606016"/>
              <a:gd name="connsiteY36" fmla="*/ 322696 h 564664"/>
              <a:gd name="connsiteX37" fmla="*/ 161665 w 606016"/>
              <a:gd name="connsiteY37" fmla="*/ 322696 h 564664"/>
              <a:gd name="connsiteX38" fmla="*/ 191958 w 606016"/>
              <a:gd name="connsiteY38" fmla="*/ 0 h 564664"/>
              <a:gd name="connsiteX39" fmla="*/ 202066 w 606016"/>
              <a:gd name="connsiteY39" fmla="*/ 10092 h 564664"/>
              <a:gd name="connsiteX40" fmla="*/ 202066 w 606016"/>
              <a:gd name="connsiteY40" fmla="*/ 40366 h 564664"/>
              <a:gd name="connsiteX41" fmla="*/ 222281 w 606016"/>
              <a:gd name="connsiteY41" fmla="*/ 40366 h 564664"/>
              <a:gd name="connsiteX42" fmla="*/ 222281 w 606016"/>
              <a:gd name="connsiteY42" fmla="*/ 10092 h 564664"/>
              <a:gd name="connsiteX43" fmla="*/ 232389 w 606016"/>
              <a:gd name="connsiteY43" fmla="*/ 0 h 564664"/>
              <a:gd name="connsiteX44" fmla="*/ 242406 w 606016"/>
              <a:gd name="connsiteY44" fmla="*/ 10092 h 564664"/>
              <a:gd name="connsiteX45" fmla="*/ 242406 w 606016"/>
              <a:gd name="connsiteY45" fmla="*/ 40366 h 564664"/>
              <a:gd name="connsiteX46" fmla="*/ 252514 w 606016"/>
              <a:gd name="connsiteY46" fmla="*/ 50457 h 564664"/>
              <a:gd name="connsiteX47" fmla="*/ 252514 w 606016"/>
              <a:gd name="connsiteY47" fmla="*/ 100823 h 564664"/>
              <a:gd name="connsiteX48" fmla="*/ 242406 w 606016"/>
              <a:gd name="connsiteY48" fmla="*/ 110915 h 564664"/>
              <a:gd name="connsiteX49" fmla="*/ 221379 w 606016"/>
              <a:gd name="connsiteY49" fmla="*/ 110915 h 564664"/>
              <a:gd name="connsiteX50" fmla="*/ 161634 w 606016"/>
              <a:gd name="connsiteY50" fmla="*/ 161371 h 564664"/>
              <a:gd name="connsiteX51" fmla="*/ 101078 w 606016"/>
              <a:gd name="connsiteY51" fmla="*/ 100823 h 564664"/>
              <a:gd name="connsiteX52" fmla="*/ 60647 w 606016"/>
              <a:gd name="connsiteY52" fmla="*/ 60548 h 564664"/>
              <a:gd name="connsiteX53" fmla="*/ 20216 w 606016"/>
              <a:gd name="connsiteY53" fmla="*/ 100823 h 564664"/>
              <a:gd name="connsiteX54" fmla="*/ 20216 w 606016"/>
              <a:gd name="connsiteY54" fmla="*/ 231921 h 564664"/>
              <a:gd name="connsiteX55" fmla="*/ 80862 w 606016"/>
              <a:gd name="connsiteY55" fmla="*/ 292469 h 564664"/>
              <a:gd name="connsiteX56" fmla="*/ 82126 w 606016"/>
              <a:gd name="connsiteY56" fmla="*/ 292649 h 564664"/>
              <a:gd name="connsiteX57" fmla="*/ 105229 w 606016"/>
              <a:gd name="connsiteY57" fmla="*/ 255167 h 564664"/>
              <a:gd name="connsiteX58" fmla="*/ 164883 w 606016"/>
              <a:gd name="connsiteY58" fmla="*/ 221829 h 564664"/>
              <a:gd name="connsiteX59" fmla="*/ 370559 w 606016"/>
              <a:gd name="connsiteY59" fmla="*/ 221829 h 564664"/>
              <a:gd name="connsiteX60" fmla="*/ 430213 w 606016"/>
              <a:gd name="connsiteY60" fmla="*/ 255077 h 564664"/>
              <a:gd name="connsiteX61" fmla="*/ 434545 w 606016"/>
              <a:gd name="connsiteY61" fmla="*/ 262195 h 564664"/>
              <a:gd name="connsiteX62" fmla="*/ 159920 w 606016"/>
              <a:gd name="connsiteY62" fmla="*/ 262195 h 564664"/>
              <a:gd name="connsiteX63" fmla="*/ 141419 w 606016"/>
              <a:gd name="connsiteY63" fmla="*/ 280575 h 564664"/>
              <a:gd name="connsiteX64" fmla="*/ 141419 w 606016"/>
              <a:gd name="connsiteY64" fmla="*/ 324455 h 564664"/>
              <a:gd name="connsiteX65" fmla="*/ 159920 w 606016"/>
              <a:gd name="connsiteY65" fmla="*/ 342835 h 564664"/>
              <a:gd name="connsiteX66" fmla="*/ 498801 w 606016"/>
              <a:gd name="connsiteY66" fmla="*/ 342835 h 564664"/>
              <a:gd name="connsiteX67" fmla="*/ 538962 w 606016"/>
              <a:gd name="connsiteY67" fmla="*/ 352926 h 564664"/>
              <a:gd name="connsiteX68" fmla="*/ 580566 w 606016"/>
              <a:gd name="connsiteY68" fmla="*/ 352926 h 564664"/>
              <a:gd name="connsiteX69" fmla="*/ 606016 w 606016"/>
              <a:gd name="connsiteY69" fmla="*/ 378335 h 564664"/>
              <a:gd name="connsiteX70" fmla="*/ 606016 w 606016"/>
              <a:gd name="connsiteY70" fmla="*/ 403383 h 564664"/>
              <a:gd name="connsiteX71" fmla="*/ 555567 w 606016"/>
              <a:gd name="connsiteY71" fmla="*/ 403383 h 564664"/>
              <a:gd name="connsiteX72" fmla="*/ 545460 w 606016"/>
              <a:gd name="connsiteY72" fmla="*/ 413474 h 564664"/>
              <a:gd name="connsiteX73" fmla="*/ 555567 w 606016"/>
              <a:gd name="connsiteY73" fmla="*/ 423476 h 564664"/>
              <a:gd name="connsiteX74" fmla="*/ 606016 w 606016"/>
              <a:gd name="connsiteY74" fmla="*/ 423476 h 564664"/>
              <a:gd name="connsiteX75" fmla="*/ 606016 w 606016"/>
              <a:gd name="connsiteY75" fmla="*/ 463391 h 564664"/>
              <a:gd name="connsiteX76" fmla="*/ 565224 w 606016"/>
              <a:gd name="connsiteY76" fmla="*/ 504206 h 564664"/>
              <a:gd name="connsiteX77" fmla="*/ 554755 w 606016"/>
              <a:gd name="connsiteY77" fmla="*/ 504206 h 564664"/>
              <a:gd name="connsiteX78" fmla="*/ 484813 w 606016"/>
              <a:gd name="connsiteY78" fmla="*/ 564664 h 564664"/>
              <a:gd name="connsiteX79" fmla="*/ 414961 w 606016"/>
              <a:gd name="connsiteY79" fmla="*/ 504206 h 564664"/>
              <a:gd name="connsiteX80" fmla="*/ 191145 w 606016"/>
              <a:gd name="connsiteY80" fmla="*/ 504206 h 564664"/>
              <a:gd name="connsiteX81" fmla="*/ 121293 w 606016"/>
              <a:gd name="connsiteY81" fmla="*/ 564664 h 564664"/>
              <a:gd name="connsiteX82" fmla="*/ 51351 w 606016"/>
              <a:gd name="connsiteY82" fmla="*/ 504206 h 564664"/>
              <a:gd name="connsiteX83" fmla="*/ 35377 w 606016"/>
              <a:gd name="connsiteY83" fmla="*/ 504206 h 564664"/>
              <a:gd name="connsiteX84" fmla="*/ 90 w 606016"/>
              <a:gd name="connsiteY84" fmla="*/ 468977 h 564664"/>
              <a:gd name="connsiteX85" fmla="*/ 0 w 606016"/>
              <a:gd name="connsiteY85" fmla="*/ 423476 h 564664"/>
              <a:gd name="connsiteX86" fmla="*/ 50539 w 606016"/>
              <a:gd name="connsiteY86" fmla="*/ 423476 h 564664"/>
              <a:gd name="connsiteX87" fmla="*/ 60647 w 606016"/>
              <a:gd name="connsiteY87" fmla="*/ 413474 h 564664"/>
              <a:gd name="connsiteX88" fmla="*/ 50539 w 606016"/>
              <a:gd name="connsiteY88" fmla="*/ 403383 h 564664"/>
              <a:gd name="connsiteX89" fmla="*/ 0 w 606016"/>
              <a:gd name="connsiteY89" fmla="*/ 403383 h 564664"/>
              <a:gd name="connsiteX90" fmla="*/ 0 w 606016"/>
              <a:gd name="connsiteY90" fmla="*/ 378335 h 564664"/>
              <a:gd name="connsiteX91" fmla="*/ 7400 w 606016"/>
              <a:gd name="connsiteY91" fmla="*/ 360405 h 564664"/>
              <a:gd name="connsiteX92" fmla="*/ 25540 w 606016"/>
              <a:gd name="connsiteY92" fmla="*/ 352926 h 564664"/>
              <a:gd name="connsiteX93" fmla="*/ 54961 w 606016"/>
              <a:gd name="connsiteY93" fmla="*/ 336798 h 564664"/>
              <a:gd name="connsiteX94" fmla="*/ 70303 w 606016"/>
              <a:gd name="connsiteY94" fmla="*/ 311840 h 564664"/>
              <a:gd name="connsiteX95" fmla="*/ 90 w 606016"/>
              <a:gd name="connsiteY95" fmla="*/ 231921 h 564664"/>
              <a:gd name="connsiteX96" fmla="*/ 90 w 606016"/>
              <a:gd name="connsiteY96" fmla="*/ 100823 h 564664"/>
              <a:gd name="connsiteX97" fmla="*/ 60647 w 606016"/>
              <a:gd name="connsiteY97" fmla="*/ 40366 h 564664"/>
              <a:gd name="connsiteX98" fmla="*/ 121293 w 606016"/>
              <a:gd name="connsiteY98" fmla="*/ 100823 h 564664"/>
              <a:gd name="connsiteX99" fmla="*/ 161634 w 606016"/>
              <a:gd name="connsiteY99" fmla="*/ 141189 h 564664"/>
              <a:gd name="connsiteX100" fmla="*/ 200622 w 606016"/>
              <a:gd name="connsiteY100" fmla="*/ 110915 h 564664"/>
              <a:gd name="connsiteX101" fmla="*/ 181850 w 606016"/>
              <a:gd name="connsiteY101" fmla="*/ 110915 h 564664"/>
              <a:gd name="connsiteX102" fmla="*/ 171742 w 606016"/>
              <a:gd name="connsiteY102" fmla="*/ 100823 h 564664"/>
              <a:gd name="connsiteX103" fmla="*/ 171742 w 606016"/>
              <a:gd name="connsiteY103" fmla="*/ 50457 h 564664"/>
              <a:gd name="connsiteX104" fmla="*/ 181850 w 606016"/>
              <a:gd name="connsiteY104" fmla="*/ 40366 h 564664"/>
              <a:gd name="connsiteX105" fmla="*/ 181850 w 606016"/>
              <a:gd name="connsiteY105" fmla="*/ 10092 h 564664"/>
              <a:gd name="connsiteX106" fmla="*/ 191958 w 606016"/>
              <a:gd name="connsiteY106" fmla="*/ 0 h 564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606016" h="564664">
                <a:moveTo>
                  <a:pt x="484855" y="473988"/>
                </a:moveTo>
                <a:cubicBezTo>
                  <a:pt x="496001" y="473988"/>
                  <a:pt x="505037" y="483024"/>
                  <a:pt x="505037" y="494170"/>
                </a:cubicBezTo>
                <a:cubicBezTo>
                  <a:pt x="505037" y="505316"/>
                  <a:pt x="496001" y="514352"/>
                  <a:pt x="484855" y="514352"/>
                </a:cubicBezTo>
                <a:cubicBezTo>
                  <a:pt x="473709" y="514352"/>
                  <a:pt x="464673" y="505316"/>
                  <a:pt x="464673" y="494170"/>
                </a:cubicBezTo>
                <a:cubicBezTo>
                  <a:pt x="464673" y="483024"/>
                  <a:pt x="473709" y="473988"/>
                  <a:pt x="484855" y="473988"/>
                </a:cubicBezTo>
                <a:close/>
                <a:moveTo>
                  <a:pt x="121232" y="473988"/>
                </a:moveTo>
                <a:cubicBezTo>
                  <a:pt x="132378" y="473988"/>
                  <a:pt x="141414" y="483024"/>
                  <a:pt x="141414" y="494170"/>
                </a:cubicBezTo>
                <a:cubicBezTo>
                  <a:pt x="141414" y="505316"/>
                  <a:pt x="132378" y="514352"/>
                  <a:pt x="121232" y="514352"/>
                </a:cubicBezTo>
                <a:cubicBezTo>
                  <a:pt x="110086" y="514352"/>
                  <a:pt x="101050" y="505316"/>
                  <a:pt x="101050" y="494170"/>
                </a:cubicBezTo>
                <a:cubicBezTo>
                  <a:pt x="101050" y="483024"/>
                  <a:pt x="110086" y="473988"/>
                  <a:pt x="121232" y="473988"/>
                </a:cubicBezTo>
                <a:close/>
                <a:moveTo>
                  <a:pt x="484813" y="443658"/>
                </a:moveTo>
                <a:cubicBezTo>
                  <a:pt x="457016" y="443658"/>
                  <a:pt x="434364" y="466274"/>
                  <a:pt x="434364" y="494115"/>
                </a:cubicBezTo>
                <a:cubicBezTo>
                  <a:pt x="434364" y="521866"/>
                  <a:pt x="457016" y="544482"/>
                  <a:pt x="484813" y="544482"/>
                </a:cubicBezTo>
                <a:cubicBezTo>
                  <a:pt x="512699" y="544482"/>
                  <a:pt x="535352" y="521866"/>
                  <a:pt x="535352" y="494115"/>
                </a:cubicBezTo>
                <a:cubicBezTo>
                  <a:pt x="535352" y="466274"/>
                  <a:pt x="512699" y="443658"/>
                  <a:pt x="484813" y="443658"/>
                </a:cubicBezTo>
                <a:close/>
                <a:moveTo>
                  <a:pt x="121293" y="443658"/>
                </a:moveTo>
                <a:cubicBezTo>
                  <a:pt x="93407" y="443658"/>
                  <a:pt x="70755" y="466274"/>
                  <a:pt x="70755" y="494115"/>
                </a:cubicBezTo>
                <a:cubicBezTo>
                  <a:pt x="70755" y="521866"/>
                  <a:pt x="93407" y="544482"/>
                  <a:pt x="121293" y="544482"/>
                </a:cubicBezTo>
                <a:cubicBezTo>
                  <a:pt x="149090" y="544482"/>
                  <a:pt x="171742" y="521866"/>
                  <a:pt x="171742" y="494115"/>
                </a:cubicBezTo>
                <a:cubicBezTo>
                  <a:pt x="171742" y="466274"/>
                  <a:pt x="149090" y="443658"/>
                  <a:pt x="121293" y="443658"/>
                </a:cubicBezTo>
                <a:close/>
                <a:moveTo>
                  <a:pt x="303053" y="373109"/>
                </a:moveTo>
                <a:cubicBezTo>
                  <a:pt x="297458" y="373109"/>
                  <a:pt x="292945" y="377614"/>
                  <a:pt x="292945" y="383200"/>
                </a:cubicBezTo>
                <a:cubicBezTo>
                  <a:pt x="292945" y="388787"/>
                  <a:pt x="297458" y="393292"/>
                  <a:pt x="303053" y="393292"/>
                </a:cubicBezTo>
                <a:lnTo>
                  <a:pt x="343484" y="393292"/>
                </a:lnTo>
                <a:lnTo>
                  <a:pt x="343484" y="403383"/>
                </a:lnTo>
                <a:cubicBezTo>
                  <a:pt x="343484" y="408879"/>
                  <a:pt x="347997" y="413474"/>
                  <a:pt x="353592" y="413474"/>
                </a:cubicBezTo>
                <a:cubicBezTo>
                  <a:pt x="359097" y="413474"/>
                  <a:pt x="363610" y="408969"/>
                  <a:pt x="363610" y="403383"/>
                </a:cubicBezTo>
                <a:lnTo>
                  <a:pt x="363610" y="383200"/>
                </a:lnTo>
                <a:cubicBezTo>
                  <a:pt x="363610" y="377614"/>
                  <a:pt x="359097" y="373109"/>
                  <a:pt x="353592" y="373109"/>
                </a:cubicBezTo>
                <a:close/>
                <a:moveTo>
                  <a:pt x="313169" y="282403"/>
                </a:moveTo>
                <a:lnTo>
                  <a:pt x="447018" y="282403"/>
                </a:lnTo>
                <a:lnTo>
                  <a:pt x="465069" y="311699"/>
                </a:lnTo>
                <a:cubicBezTo>
                  <a:pt x="467506" y="315665"/>
                  <a:pt x="470304" y="319271"/>
                  <a:pt x="473282" y="322696"/>
                </a:cubicBezTo>
                <a:lnTo>
                  <a:pt x="313169" y="322696"/>
                </a:lnTo>
                <a:close/>
                <a:moveTo>
                  <a:pt x="161665" y="282403"/>
                </a:moveTo>
                <a:lnTo>
                  <a:pt x="292917" y="282403"/>
                </a:lnTo>
                <a:lnTo>
                  <a:pt x="292917" y="322696"/>
                </a:lnTo>
                <a:lnTo>
                  <a:pt x="161665" y="322696"/>
                </a:lnTo>
                <a:close/>
                <a:moveTo>
                  <a:pt x="191958" y="0"/>
                </a:moveTo>
                <a:cubicBezTo>
                  <a:pt x="197553" y="0"/>
                  <a:pt x="202066" y="4505"/>
                  <a:pt x="202066" y="10092"/>
                </a:cubicBezTo>
                <a:lnTo>
                  <a:pt x="202066" y="40366"/>
                </a:lnTo>
                <a:lnTo>
                  <a:pt x="222281" y="40366"/>
                </a:lnTo>
                <a:lnTo>
                  <a:pt x="222281" y="10092"/>
                </a:lnTo>
                <a:cubicBezTo>
                  <a:pt x="222281" y="4505"/>
                  <a:pt x="226793" y="0"/>
                  <a:pt x="232389" y="0"/>
                </a:cubicBezTo>
                <a:cubicBezTo>
                  <a:pt x="237894" y="0"/>
                  <a:pt x="242406" y="4505"/>
                  <a:pt x="242406" y="10092"/>
                </a:cubicBezTo>
                <a:lnTo>
                  <a:pt x="242406" y="40366"/>
                </a:lnTo>
                <a:cubicBezTo>
                  <a:pt x="248002" y="40366"/>
                  <a:pt x="252514" y="44871"/>
                  <a:pt x="252514" y="50457"/>
                </a:cubicBezTo>
                <a:lnTo>
                  <a:pt x="252514" y="100823"/>
                </a:lnTo>
                <a:cubicBezTo>
                  <a:pt x="252514" y="106410"/>
                  <a:pt x="248002" y="110915"/>
                  <a:pt x="242406" y="110915"/>
                </a:cubicBezTo>
                <a:lnTo>
                  <a:pt x="221379" y="110915"/>
                </a:lnTo>
                <a:cubicBezTo>
                  <a:pt x="216505" y="139477"/>
                  <a:pt x="191597" y="161371"/>
                  <a:pt x="161634" y="161371"/>
                </a:cubicBezTo>
                <a:cubicBezTo>
                  <a:pt x="128243" y="161371"/>
                  <a:pt x="101078" y="134251"/>
                  <a:pt x="101078" y="100823"/>
                </a:cubicBezTo>
                <a:cubicBezTo>
                  <a:pt x="101078" y="78568"/>
                  <a:pt x="82938" y="60548"/>
                  <a:pt x="60647" y="60548"/>
                </a:cubicBezTo>
                <a:cubicBezTo>
                  <a:pt x="38355" y="60548"/>
                  <a:pt x="20216" y="78568"/>
                  <a:pt x="20216" y="100823"/>
                </a:cubicBezTo>
                <a:lnTo>
                  <a:pt x="20216" y="231921"/>
                </a:lnTo>
                <a:cubicBezTo>
                  <a:pt x="20216" y="265258"/>
                  <a:pt x="47470" y="292469"/>
                  <a:pt x="80862" y="292469"/>
                </a:cubicBezTo>
                <a:cubicBezTo>
                  <a:pt x="81314" y="292469"/>
                  <a:pt x="81675" y="292649"/>
                  <a:pt x="82126" y="292649"/>
                </a:cubicBezTo>
                <a:lnTo>
                  <a:pt x="105229" y="255167"/>
                </a:lnTo>
                <a:cubicBezTo>
                  <a:pt x="117864" y="234624"/>
                  <a:pt x="140697" y="221829"/>
                  <a:pt x="164883" y="221829"/>
                </a:cubicBezTo>
                <a:lnTo>
                  <a:pt x="370559" y="221829"/>
                </a:lnTo>
                <a:cubicBezTo>
                  <a:pt x="394655" y="221829"/>
                  <a:pt x="417578" y="234624"/>
                  <a:pt x="430213" y="255077"/>
                </a:cubicBezTo>
                <a:lnTo>
                  <a:pt x="434545" y="262195"/>
                </a:lnTo>
                <a:lnTo>
                  <a:pt x="159920" y="262195"/>
                </a:lnTo>
                <a:cubicBezTo>
                  <a:pt x="149722" y="262195"/>
                  <a:pt x="141419" y="270484"/>
                  <a:pt x="141419" y="280575"/>
                </a:cubicBezTo>
                <a:lnTo>
                  <a:pt x="141419" y="324455"/>
                </a:lnTo>
                <a:cubicBezTo>
                  <a:pt x="141419" y="334546"/>
                  <a:pt x="149722" y="342835"/>
                  <a:pt x="159920" y="342835"/>
                </a:cubicBezTo>
                <a:lnTo>
                  <a:pt x="498801" y="342835"/>
                </a:lnTo>
                <a:cubicBezTo>
                  <a:pt x="511075" y="349322"/>
                  <a:pt x="524793" y="352926"/>
                  <a:pt x="538962" y="352926"/>
                </a:cubicBezTo>
                <a:lnTo>
                  <a:pt x="580566" y="352926"/>
                </a:lnTo>
                <a:cubicBezTo>
                  <a:pt x="594645" y="352926"/>
                  <a:pt x="606016" y="364369"/>
                  <a:pt x="606016" y="378335"/>
                </a:cubicBezTo>
                <a:lnTo>
                  <a:pt x="606016" y="403383"/>
                </a:lnTo>
                <a:lnTo>
                  <a:pt x="555567" y="403383"/>
                </a:lnTo>
                <a:cubicBezTo>
                  <a:pt x="549972" y="403383"/>
                  <a:pt x="545460" y="407888"/>
                  <a:pt x="545460" y="413474"/>
                </a:cubicBezTo>
                <a:cubicBezTo>
                  <a:pt x="545460" y="418971"/>
                  <a:pt x="549972" y="423476"/>
                  <a:pt x="555567" y="423476"/>
                </a:cubicBezTo>
                <a:lnTo>
                  <a:pt x="606016" y="423476"/>
                </a:lnTo>
                <a:lnTo>
                  <a:pt x="606016" y="463391"/>
                </a:lnTo>
                <a:cubicBezTo>
                  <a:pt x="606016" y="485916"/>
                  <a:pt x="587696" y="504206"/>
                  <a:pt x="565224" y="504206"/>
                </a:cubicBezTo>
                <a:lnTo>
                  <a:pt x="554755" y="504206"/>
                </a:lnTo>
                <a:cubicBezTo>
                  <a:pt x="549791" y="538355"/>
                  <a:pt x="520371" y="564664"/>
                  <a:pt x="484813" y="564664"/>
                </a:cubicBezTo>
                <a:cubicBezTo>
                  <a:pt x="449345" y="564664"/>
                  <a:pt x="419924" y="538355"/>
                  <a:pt x="414961" y="504206"/>
                </a:cubicBezTo>
                <a:lnTo>
                  <a:pt x="191145" y="504206"/>
                </a:lnTo>
                <a:cubicBezTo>
                  <a:pt x="186182" y="538355"/>
                  <a:pt x="156761" y="564664"/>
                  <a:pt x="121293" y="564664"/>
                </a:cubicBezTo>
                <a:cubicBezTo>
                  <a:pt x="85736" y="564664"/>
                  <a:pt x="56315" y="538355"/>
                  <a:pt x="51351" y="504206"/>
                </a:cubicBezTo>
                <a:lnTo>
                  <a:pt x="35377" y="504206"/>
                </a:lnTo>
                <a:cubicBezTo>
                  <a:pt x="15884" y="504206"/>
                  <a:pt x="90" y="488349"/>
                  <a:pt x="90" y="468977"/>
                </a:cubicBezTo>
                <a:lnTo>
                  <a:pt x="0" y="423476"/>
                </a:lnTo>
                <a:lnTo>
                  <a:pt x="50539" y="423476"/>
                </a:lnTo>
                <a:cubicBezTo>
                  <a:pt x="56134" y="423476"/>
                  <a:pt x="60647" y="418971"/>
                  <a:pt x="60647" y="413474"/>
                </a:cubicBezTo>
                <a:cubicBezTo>
                  <a:pt x="60647" y="407888"/>
                  <a:pt x="56134" y="403383"/>
                  <a:pt x="50539" y="403383"/>
                </a:cubicBezTo>
                <a:lnTo>
                  <a:pt x="0" y="403383"/>
                </a:lnTo>
                <a:lnTo>
                  <a:pt x="0" y="378335"/>
                </a:lnTo>
                <a:cubicBezTo>
                  <a:pt x="0" y="371577"/>
                  <a:pt x="2617" y="365180"/>
                  <a:pt x="7400" y="360405"/>
                </a:cubicBezTo>
                <a:cubicBezTo>
                  <a:pt x="12274" y="355630"/>
                  <a:pt x="18681" y="352926"/>
                  <a:pt x="25540" y="352926"/>
                </a:cubicBezTo>
                <a:cubicBezTo>
                  <a:pt x="37814" y="352926"/>
                  <a:pt x="48824" y="346710"/>
                  <a:pt x="54961" y="336798"/>
                </a:cubicBezTo>
                <a:lnTo>
                  <a:pt x="70303" y="311840"/>
                </a:lnTo>
                <a:cubicBezTo>
                  <a:pt x="30775" y="306614"/>
                  <a:pt x="90" y="272827"/>
                  <a:pt x="90" y="231921"/>
                </a:cubicBezTo>
                <a:lnTo>
                  <a:pt x="90" y="100823"/>
                </a:lnTo>
                <a:cubicBezTo>
                  <a:pt x="90" y="67486"/>
                  <a:pt x="27255" y="40366"/>
                  <a:pt x="60647" y="40366"/>
                </a:cubicBezTo>
                <a:cubicBezTo>
                  <a:pt x="94039" y="40366"/>
                  <a:pt x="121293" y="67486"/>
                  <a:pt x="121293" y="100823"/>
                </a:cubicBezTo>
                <a:cubicBezTo>
                  <a:pt x="121293" y="123078"/>
                  <a:pt x="139343" y="141189"/>
                  <a:pt x="161634" y="141189"/>
                </a:cubicBezTo>
                <a:cubicBezTo>
                  <a:pt x="180406" y="141189"/>
                  <a:pt x="196109" y="128304"/>
                  <a:pt x="200622" y="110915"/>
                </a:cubicBezTo>
                <a:lnTo>
                  <a:pt x="181850" y="110915"/>
                </a:lnTo>
                <a:cubicBezTo>
                  <a:pt x="176255" y="110915"/>
                  <a:pt x="171742" y="106410"/>
                  <a:pt x="171742" y="100823"/>
                </a:cubicBezTo>
                <a:lnTo>
                  <a:pt x="171742" y="50457"/>
                </a:lnTo>
                <a:cubicBezTo>
                  <a:pt x="171742" y="44871"/>
                  <a:pt x="176255" y="40366"/>
                  <a:pt x="181850" y="40366"/>
                </a:cubicBezTo>
                <a:lnTo>
                  <a:pt x="181850" y="10092"/>
                </a:lnTo>
                <a:cubicBezTo>
                  <a:pt x="181850" y="4505"/>
                  <a:pt x="186362" y="0"/>
                  <a:pt x="191958" y="0"/>
                </a:cubicBezTo>
                <a:close/>
              </a:path>
            </a:pathLst>
          </a:custGeom>
          <a:solidFill>
            <a:srgbClr val="6F2923"/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" name="iśľiḓé"/>
          <p:cNvSpPr/>
          <p:nvPr/>
        </p:nvSpPr>
        <p:spPr bwMode="auto">
          <a:xfrm>
            <a:off x="9702477" y="2227290"/>
            <a:ext cx="1350449" cy="1350450"/>
          </a:xfrm>
          <a:prstGeom prst="donut">
            <a:avLst>
              <a:gd name="adj" fmla="val 22948"/>
            </a:avLst>
          </a:pr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cs typeface="+mn-ea"/>
              <a:sym typeface="+mn-lt"/>
            </a:endParaRPr>
          </a:p>
        </p:txBody>
      </p:sp>
      <p:sp>
        <p:nvSpPr>
          <p:cNvPr id="32" name="iṣḻïḓé"/>
          <p:cNvSpPr/>
          <p:nvPr/>
        </p:nvSpPr>
        <p:spPr bwMode="auto">
          <a:xfrm>
            <a:off x="10160715" y="2700335"/>
            <a:ext cx="433972" cy="404360"/>
          </a:xfrm>
          <a:custGeom>
            <a:avLst/>
            <a:gdLst>
              <a:gd name="connsiteX0" fmla="*/ 484855 w 606016"/>
              <a:gd name="connsiteY0" fmla="*/ 473988 h 564664"/>
              <a:gd name="connsiteX1" fmla="*/ 505037 w 606016"/>
              <a:gd name="connsiteY1" fmla="*/ 494170 h 564664"/>
              <a:gd name="connsiteX2" fmla="*/ 484855 w 606016"/>
              <a:gd name="connsiteY2" fmla="*/ 514352 h 564664"/>
              <a:gd name="connsiteX3" fmla="*/ 464673 w 606016"/>
              <a:gd name="connsiteY3" fmla="*/ 494170 h 564664"/>
              <a:gd name="connsiteX4" fmla="*/ 484855 w 606016"/>
              <a:gd name="connsiteY4" fmla="*/ 473988 h 564664"/>
              <a:gd name="connsiteX5" fmla="*/ 121232 w 606016"/>
              <a:gd name="connsiteY5" fmla="*/ 473988 h 564664"/>
              <a:gd name="connsiteX6" fmla="*/ 141414 w 606016"/>
              <a:gd name="connsiteY6" fmla="*/ 494170 h 564664"/>
              <a:gd name="connsiteX7" fmla="*/ 121232 w 606016"/>
              <a:gd name="connsiteY7" fmla="*/ 514352 h 564664"/>
              <a:gd name="connsiteX8" fmla="*/ 101050 w 606016"/>
              <a:gd name="connsiteY8" fmla="*/ 494170 h 564664"/>
              <a:gd name="connsiteX9" fmla="*/ 121232 w 606016"/>
              <a:gd name="connsiteY9" fmla="*/ 473988 h 564664"/>
              <a:gd name="connsiteX10" fmla="*/ 484813 w 606016"/>
              <a:gd name="connsiteY10" fmla="*/ 443658 h 564664"/>
              <a:gd name="connsiteX11" fmla="*/ 434364 w 606016"/>
              <a:gd name="connsiteY11" fmla="*/ 494115 h 564664"/>
              <a:gd name="connsiteX12" fmla="*/ 484813 w 606016"/>
              <a:gd name="connsiteY12" fmla="*/ 544482 h 564664"/>
              <a:gd name="connsiteX13" fmla="*/ 535352 w 606016"/>
              <a:gd name="connsiteY13" fmla="*/ 494115 h 564664"/>
              <a:gd name="connsiteX14" fmla="*/ 484813 w 606016"/>
              <a:gd name="connsiteY14" fmla="*/ 443658 h 564664"/>
              <a:gd name="connsiteX15" fmla="*/ 121293 w 606016"/>
              <a:gd name="connsiteY15" fmla="*/ 443658 h 564664"/>
              <a:gd name="connsiteX16" fmla="*/ 70755 w 606016"/>
              <a:gd name="connsiteY16" fmla="*/ 494115 h 564664"/>
              <a:gd name="connsiteX17" fmla="*/ 121293 w 606016"/>
              <a:gd name="connsiteY17" fmla="*/ 544482 h 564664"/>
              <a:gd name="connsiteX18" fmla="*/ 171742 w 606016"/>
              <a:gd name="connsiteY18" fmla="*/ 494115 h 564664"/>
              <a:gd name="connsiteX19" fmla="*/ 121293 w 606016"/>
              <a:gd name="connsiteY19" fmla="*/ 443658 h 564664"/>
              <a:gd name="connsiteX20" fmla="*/ 303053 w 606016"/>
              <a:gd name="connsiteY20" fmla="*/ 373109 h 564664"/>
              <a:gd name="connsiteX21" fmla="*/ 292945 w 606016"/>
              <a:gd name="connsiteY21" fmla="*/ 383200 h 564664"/>
              <a:gd name="connsiteX22" fmla="*/ 303053 w 606016"/>
              <a:gd name="connsiteY22" fmla="*/ 393292 h 564664"/>
              <a:gd name="connsiteX23" fmla="*/ 343484 w 606016"/>
              <a:gd name="connsiteY23" fmla="*/ 393292 h 564664"/>
              <a:gd name="connsiteX24" fmla="*/ 343484 w 606016"/>
              <a:gd name="connsiteY24" fmla="*/ 403383 h 564664"/>
              <a:gd name="connsiteX25" fmla="*/ 353592 w 606016"/>
              <a:gd name="connsiteY25" fmla="*/ 413474 h 564664"/>
              <a:gd name="connsiteX26" fmla="*/ 363610 w 606016"/>
              <a:gd name="connsiteY26" fmla="*/ 403383 h 564664"/>
              <a:gd name="connsiteX27" fmla="*/ 363610 w 606016"/>
              <a:gd name="connsiteY27" fmla="*/ 383200 h 564664"/>
              <a:gd name="connsiteX28" fmla="*/ 353592 w 606016"/>
              <a:gd name="connsiteY28" fmla="*/ 373109 h 564664"/>
              <a:gd name="connsiteX29" fmla="*/ 313169 w 606016"/>
              <a:gd name="connsiteY29" fmla="*/ 282403 h 564664"/>
              <a:gd name="connsiteX30" fmla="*/ 447018 w 606016"/>
              <a:gd name="connsiteY30" fmla="*/ 282403 h 564664"/>
              <a:gd name="connsiteX31" fmla="*/ 465069 w 606016"/>
              <a:gd name="connsiteY31" fmla="*/ 311699 h 564664"/>
              <a:gd name="connsiteX32" fmla="*/ 473282 w 606016"/>
              <a:gd name="connsiteY32" fmla="*/ 322696 h 564664"/>
              <a:gd name="connsiteX33" fmla="*/ 313169 w 606016"/>
              <a:gd name="connsiteY33" fmla="*/ 322696 h 564664"/>
              <a:gd name="connsiteX34" fmla="*/ 161665 w 606016"/>
              <a:gd name="connsiteY34" fmla="*/ 282403 h 564664"/>
              <a:gd name="connsiteX35" fmla="*/ 292917 w 606016"/>
              <a:gd name="connsiteY35" fmla="*/ 282403 h 564664"/>
              <a:gd name="connsiteX36" fmla="*/ 292917 w 606016"/>
              <a:gd name="connsiteY36" fmla="*/ 322696 h 564664"/>
              <a:gd name="connsiteX37" fmla="*/ 161665 w 606016"/>
              <a:gd name="connsiteY37" fmla="*/ 322696 h 564664"/>
              <a:gd name="connsiteX38" fmla="*/ 191958 w 606016"/>
              <a:gd name="connsiteY38" fmla="*/ 0 h 564664"/>
              <a:gd name="connsiteX39" fmla="*/ 202066 w 606016"/>
              <a:gd name="connsiteY39" fmla="*/ 10092 h 564664"/>
              <a:gd name="connsiteX40" fmla="*/ 202066 w 606016"/>
              <a:gd name="connsiteY40" fmla="*/ 40366 h 564664"/>
              <a:gd name="connsiteX41" fmla="*/ 222281 w 606016"/>
              <a:gd name="connsiteY41" fmla="*/ 40366 h 564664"/>
              <a:gd name="connsiteX42" fmla="*/ 222281 w 606016"/>
              <a:gd name="connsiteY42" fmla="*/ 10092 h 564664"/>
              <a:gd name="connsiteX43" fmla="*/ 232389 w 606016"/>
              <a:gd name="connsiteY43" fmla="*/ 0 h 564664"/>
              <a:gd name="connsiteX44" fmla="*/ 242406 w 606016"/>
              <a:gd name="connsiteY44" fmla="*/ 10092 h 564664"/>
              <a:gd name="connsiteX45" fmla="*/ 242406 w 606016"/>
              <a:gd name="connsiteY45" fmla="*/ 40366 h 564664"/>
              <a:gd name="connsiteX46" fmla="*/ 252514 w 606016"/>
              <a:gd name="connsiteY46" fmla="*/ 50457 h 564664"/>
              <a:gd name="connsiteX47" fmla="*/ 252514 w 606016"/>
              <a:gd name="connsiteY47" fmla="*/ 100823 h 564664"/>
              <a:gd name="connsiteX48" fmla="*/ 242406 w 606016"/>
              <a:gd name="connsiteY48" fmla="*/ 110915 h 564664"/>
              <a:gd name="connsiteX49" fmla="*/ 221379 w 606016"/>
              <a:gd name="connsiteY49" fmla="*/ 110915 h 564664"/>
              <a:gd name="connsiteX50" fmla="*/ 161634 w 606016"/>
              <a:gd name="connsiteY50" fmla="*/ 161371 h 564664"/>
              <a:gd name="connsiteX51" fmla="*/ 101078 w 606016"/>
              <a:gd name="connsiteY51" fmla="*/ 100823 h 564664"/>
              <a:gd name="connsiteX52" fmla="*/ 60647 w 606016"/>
              <a:gd name="connsiteY52" fmla="*/ 60548 h 564664"/>
              <a:gd name="connsiteX53" fmla="*/ 20216 w 606016"/>
              <a:gd name="connsiteY53" fmla="*/ 100823 h 564664"/>
              <a:gd name="connsiteX54" fmla="*/ 20216 w 606016"/>
              <a:gd name="connsiteY54" fmla="*/ 231921 h 564664"/>
              <a:gd name="connsiteX55" fmla="*/ 80862 w 606016"/>
              <a:gd name="connsiteY55" fmla="*/ 292469 h 564664"/>
              <a:gd name="connsiteX56" fmla="*/ 82126 w 606016"/>
              <a:gd name="connsiteY56" fmla="*/ 292649 h 564664"/>
              <a:gd name="connsiteX57" fmla="*/ 105229 w 606016"/>
              <a:gd name="connsiteY57" fmla="*/ 255167 h 564664"/>
              <a:gd name="connsiteX58" fmla="*/ 164883 w 606016"/>
              <a:gd name="connsiteY58" fmla="*/ 221829 h 564664"/>
              <a:gd name="connsiteX59" fmla="*/ 370559 w 606016"/>
              <a:gd name="connsiteY59" fmla="*/ 221829 h 564664"/>
              <a:gd name="connsiteX60" fmla="*/ 430213 w 606016"/>
              <a:gd name="connsiteY60" fmla="*/ 255077 h 564664"/>
              <a:gd name="connsiteX61" fmla="*/ 434545 w 606016"/>
              <a:gd name="connsiteY61" fmla="*/ 262195 h 564664"/>
              <a:gd name="connsiteX62" fmla="*/ 159920 w 606016"/>
              <a:gd name="connsiteY62" fmla="*/ 262195 h 564664"/>
              <a:gd name="connsiteX63" fmla="*/ 141419 w 606016"/>
              <a:gd name="connsiteY63" fmla="*/ 280575 h 564664"/>
              <a:gd name="connsiteX64" fmla="*/ 141419 w 606016"/>
              <a:gd name="connsiteY64" fmla="*/ 324455 h 564664"/>
              <a:gd name="connsiteX65" fmla="*/ 159920 w 606016"/>
              <a:gd name="connsiteY65" fmla="*/ 342835 h 564664"/>
              <a:gd name="connsiteX66" fmla="*/ 498801 w 606016"/>
              <a:gd name="connsiteY66" fmla="*/ 342835 h 564664"/>
              <a:gd name="connsiteX67" fmla="*/ 538962 w 606016"/>
              <a:gd name="connsiteY67" fmla="*/ 352926 h 564664"/>
              <a:gd name="connsiteX68" fmla="*/ 580566 w 606016"/>
              <a:gd name="connsiteY68" fmla="*/ 352926 h 564664"/>
              <a:gd name="connsiteX69" fmla="*/ 606016 w 606016"/>
              <a:gd name="connsiteY69" fmla="*/ 378335 h 564664"/>
              <a:gd name="connsiteX70" fmla="*/ 606016 w 606016"/>
              <a:gd name="connsiteY70" fmla="*/ 403383 h 564664"/>
              <a:gd name="connsiteX71" fmla="*/ 555567 w 606016"/>
              <a:gd name="connsiteY71" fmla="*/ 403383 h 564664"/>
              <a:gd name="connsiteX72" fmla="*/ 545460 w 606016"/>
              <a:gd name="connsiteY72" fmla="*/ 413474 h 564664"/>
              <a:gd name="connsiteX73" fmla="*/ 555567 w 606016"/>
              <a:gd name="connsiteY73" fmla="*/ 423476 h 564664"/>
              <a:gd name="connsiteX74" fmla="*/ 606016 w 606016"/>
              <a:gd name="connsiteY74" fmla="*/ 423476 h 564664"/>
              <a:gd name="connsiteX75" fmla="*/ 606016 w 606016"/>
              <a:gd name="connsiteY75" fmla="*/ 463391 h 564664"/>
              <a:gd name="connsiteX76" fmla="*/ 565224 w 606016"/>
              <a:gd name="connsiteY76" fmla="*/ 504206 h 564664"/>
              <a:gd name="connsiteX77" fmla="*/ 554755 w 606016"/>
              <a:gd name="connsiteY77" fmla="*/ 504206 h 564664"/>
              <a:gd name="connsiteX78" fmla="*/ 484813 w 606016"/>
              <a:gd name="connsiteY78" fmla="*/ 564664 h 564664"/>
              <a:gd name="connsiteX79" fmla="*/ 414961 w 606016"/>
              <a:gd name="connsiteY79" fmla="*/ 504206 h 564664"/>
              <a:gd name="connsiteX80" fmla="*/ 191145 w 606016"/>
              <a:gd name="connsiteY80" fmla="*/ 504206 h 564664"/>
              <a:gd name="connsiteX81" fmla="*/ 121293 w 606016"/>
              <a:gd name="connsiteY81" fmla="*/ 564664 h 564664"/>
              <a:gd name="connsiteX82" fmla="*/ 51351 w 606016"/>
              <a:gd name="connsiteY82" fmla="*/ 504206 h 564664"/>
              <a:gd name="connsiteX83" fmla="*/ 35377 w 606016"/>
              <a:gd name="connsiteY83" fmla="*/ 504206 h 564664"/>
              <a:gd name="connsiteX84" fmla="*/ 90 w 606016"/>
              <a:gd name="connsiteY84" fmla="*/ 468977 h 564664"/>
              <a:gd name="connsiteX85" fmla="*/ 0 w 606016"/>
              <a:gd name="connsiteY85" fmla="*/ 423476 h 564664"/>
              <a:gd name="connsiteX86" fmla="*/ 50539 w 606016"/>
              <a:gd name="connsiteY86" fmla="*/ 423476 h 564664"/>
              <a:gd name="connsiteX87" fmla="*/ 60647 w 606016"/>
              <a:gd name="connsiteY87" fmla="*/ 413474 h 564664"/>
              <a:gd name="connsiteX88" fmla="*/ 50539 w 606016"/>
              <a:gd name="connsiteY88" fmla="*/ 403383 h 564664"/>
              <a:gd name="connsiteX89" fmla="*/ 0 w 606016"/>
              <a:gd name="connsiteY89" fmla="*/ 403383 h 564664"/>
              <a:gd name="connsiteX90" fmla="*/ 0 w 606016"/>
              <a:gd name="connsiteY90" fmla="*/ 378335 h 564664"/>
              <a:gd name="connsiteX91" fmla="*/ 7400 w 606016"/>
              <a:gd name="connsiteY91" fmla="*/ 360405 h 564664"/>
              <a:gd name="connsiteX92" fmla="*/ 25540 w 606016"/>
              <a:gd name="connsiteY92" fmla="*/ 352926 h 564664"/>
              <a:gd name="connsiteX93" fmla="*/ 54961 w 606016"/>
              <a:gd name="connsiteY93" fmla="*/ 336798 h 564664"/>
              <a:gd name="connsiteX94" fmla="*/ 70303 w 606016"/>
              <a:gd name="connsiteY94" fmla="*/ 311840 h 564664"/>
              <a:gd name="connsiteX95" fmla="*/ 90 w 606016"/>
              <a:gd name="connsiteY95" fmla="*/ 231921 h 564664"/>
              <a:gd name="connsiteX96" fmla="*/ 90 w 606016"/>
              <a:gd name="connsiteY96" fmla="*/ 100823 h 564664"/>
              <a:gd name="connsiteX97" fmla="*/ 60647 w 606016"/>
              <a:gd name="connsiteY97" fmla="*/ 40366 h 564664"/>
              <a:gd name="connsiteX98" fmla="*/ 121293 w 606016"/>
              <a:gd name="connsiteY98" fmla="*/ 100823 h 564664"/>
              <a:gd name="connsiteX99" fmla="*/ 161634 w 606016"/>
              <a:gd name="connsiteY99" fmla="*/ 141189 h 564664"/>
              <a:gd name="connsiteX100" fmla="*/ 200622 w 606016"/>
              <a:gd name="connsiteY100" fmla="*/ 110915 h 564664"/>
              <a:gd name="connsiteX101" fmla="*/ 181850 w 606016"/>
              <a:gd name="connsiteY101" fmla="*/ 110915 h 564664"/>
              <a:gd name="connsiteX102" fmla="*/ 171742 w 606016"/>
              <a:gd name="connsiteY102" fmla="*/ 100823 h 564664"/>
              <a:gd name="connsiteX103" fmla="*/ 171742 w 606016"/>
              <a:gd name="connsiteY103" fmla="*/ 50457 h 564664"/>
              <a:gd name="connsiteX104" fmla="*/ 181850 w 606016"/>
              <a:gd name="connsiteY104" fmla="*/ 40366 h 564664"/>
              <a:gd name="connsiteX105" fmla="*/ 181850 w 606016"/>
              <a:gd name="connsiteY105" fmla="*/ 10092 h 564664"/>
              <a:gd name="connsiteX106" fmla="*/ 191958 w 606016"/>
              <a:gd name="connsiteY106" fmla="*/ 0 h 5646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</a:cxnLst>
            <a:rect l="l" t="t" r="r" b="b"/>
            <a:pathLst>
              <a:path w="606016" h="564664">
                <a:moveTo>
                  <a:pt x="484855" y="473988"/>
                </a:moveTo>
                <a:cubicBezTo>
                  <a:pt x="496001" y="473988"/>
                  <a:pt x="505037" y="483024"/>
                  <a:pt x="505037" y="494170"/>
                </a:cubicBezTo>
                <a:cubicBezTo>
                  <a:pt x="505037" y="505316"/>
                  <a:pt x="496001" y="514352"/>
                  <a:pt x="484855" y="514352"/>
                </a:cubicBezTo>
                <a:cubicBezTo>
                  <a:pt x="473709" y="514352"/>
                  <a:pt x="464673" y="505316"/>
                  <a:pt x="464673" y="494170"/>
                </a:cubicBezTo>
                <a:cubicBezTo>
                  <a:pt x="464673" y="483024"/>
                  <a:pt x="473709" y="473988"/>
                  <a:pt x="484855" y="473988"/>
                </a:cubicBezTo>
                <a:close/>
                <a:moveTo>
                  <a:pt x="121232" y="473988"/>
                </a:moveTo>
                <a:cubicBezTo>
                  <a:pt x="132378" y="473988"/>
                  <a:pt x="141414" y="483024"/>
                  <a:pt x="141414" y="494170"/>
                </a:cubicBezTo>
                <a:cubicBezTo>
                  <a:pt x="141414" y="505316"/>
                  <a:pt x="132378" y="514352"/>
                  <a:pt x="121232" y="514352"/>
                </a:cubicBezTo>
                <a:cubicBezTo>
                  <a:pt x="110086" y="514352"/>
                  <a:pt x="101050" y="505316"/>
                  <a:pt x="101050" y="494170"/>
                </a:cubicBezTo>
                <a:cubicBezTo>
                  <a:pt x="101050" y="483024"/>
                  <a:pt x="110086" y="473988"/>
                  <a:pt x="121232" y="473988"/>
                </a:cubicBezTo>
                <a:close/>
                <a:moveTo>
                  <a:pt x="484813" y="443658"/>
                </a:moveTo>
                <a:cubicBezTo>
                  <a:pt x="457016" y="443658"/>
                  <a:pt x="434364" y="466274"/>
                  <a:pt x="434364" y="494115"/>
                </a:cubicBezTo>
                <a:cubicBezTo>
                  <a:pt x="434364" y="521866"/>
                  <a:pt x="457016" y="544482"/>
                  <a:pt x="484813" y="544482"/>
                </a:cubicBezTo>
                <a:cubicBezTo>
                  <a:pt x="512699" y="544482"/>
                  <a:pt x="535352" y="521866"/>
                  <a:pt x="535352" y="494115"/>
                </a:cubicBezTo>
                <a:cubicBezTo>
                  <a:pt x="535352" y="466274"/>
                  <a:pt x="512699" y="443658"/>
                  <a:pt x="484813" y="443658"/>
                </a:cubicBezTo>
                <a:close/>
                <a:moveTo>
                  <a:pt x="121293" y="443658"/>
                </a:moveTo>
                <a:cubicBezTo>
                  <a:pt x="93407" y="443658"/>
                  <a:pt x="70755" y="466274"/>
                  <a:pt x="70755" y="494115"/>
                </a:cubicBezTo>
                <a:cubicBezTo>
                  <a:pt x="70755" y="521866"/>
                  <a:pt x="93407" y="544482"/>
                  <a:pt x="121293" y="544482"/>
                </a:cubicBezTo>
                <a:cubicBezTo>
                  <a:pt x="149090" y="544482"/>
                  <a:pt x="171742" y="521866"/>
                  <a:pt x="171742" y="494115"/>
                </a:cubicBezTo>
                <a:cubicBezTo>
                  <a:pt x="171742" y="466274"/>
                  <a:pt x="149090" y="443658"/>
                  <a:pt x="121293" y="443658"/>
                </a:cubicBezTo>
                <a:close/>
                <a:moveTo>
                  <a:pt x="303053" y="373109"/>
                </a:moveTo>
                <a:cubicBezTo>
                  <a:pt x="297458" y="373109"/>
                  <a:pt x="292945" y="377614"/>
                  <a:pt x="292945" y="383200"/>
                </a:cubicBezTo>
                <a:cubicBezTo>
                  <a:pt x="292945" y="388787"/>
                  <a:pt x="297458" y="393292"/>
                  <a:pt x="303053" y="393292"/>
                </a:cubicBezTo>
                <a:lnTo>
                  <a:pt x="343484" y="393292"/>
                </a:lnTo>
                <a:lnTo>
                  <a:pt x="343484" y="403383"/>
                </a:lnTo>
                <a:cubicBezTo>
                  <a:pt x="343484" y="408879"/>
                  <a:pt x="347997" y="413474"/>
                  <a:pt x="353592" y="413474"/>
                </a:cubicBezTo>
                <a:cubicBezTo>
                  <a:pt x="359097" y="413474"/>
                  <a:pt x="363610" y="408969"/>
                  <a:pt x="363610" y="403383"/>
                </a:cubicBezTo>
                <a:lnTo>
                  <a:pt x="363610" y="383200"/>
                </a:lnTo>
                <a:cubicBezTo>
                  <a:pt x="363610" y="377614"/>
                  <a:pt x="359097" y="373109"/>
                  <a:pt x="353592" y="373109"/>
                </a:cubicBezTo>
                <a:close/>
                <a:moveTo>
                  <a:pt x="313169" y="282403"/>
                </a:moveTo>
                <a:lnTo>
                  <a:pt x="447018" y="282403"/>
                </a:lnTo>
                <a:lnTo>
                  <a:pt x="465069" y="311699"/>
                </a:lnTo>
                <a:cubicBezTo>
                  <a:pt x="467506" y="315665"/>
                  <a:pt x="470304" y="319271"/>
                  <a:pt x="473282" y="322696"/>
                </a:cubicBezTo>
                <a:lnTo>
                  <a:pt x="313169" y="322696"/>
                </a:lnTo>
                <a:close/>
                <a:moveTo>
                  <a:pt x="161665" y="282403"/>
                </a:moveTo>
                <a:lnTo>
                  <a:pt x="292917" y="282403"/>
                </a:lnTo>
                <a:lnTo>
                  <a:pt x="292917" y="322696"/>
                </a:lnTo>
                <a:lnTo>
                  <a:pt x="161665" y="322696"/>
                </a:lnTo>
                <a:close/>
                <a:moveTo>
                  <a:pt x="191958" y="0"/>
                </a:moveTo>
                <a:cubicBezTo>
                  <a:pt x="197553" y="0"/>
                  <a:pt x="202066" y="4505"/>
                  <a:pt x="202066" y="10092"/>
                </a:cubicBezTo>
                <a:lnTo>
                  <a:pt x="202066" y="40366"/>
                </a:lnTo>
                <a:lnTo>
                  <a:pt x="222281" y="40366"/>
                </a:lnTo>
                <a:lnTo>
                  <a:pt x="222281" y="10092"/>
                </a:lnTo>
                <a:cubicBezTo>
                  <a:pt x="222281" y="4505"/>
                  <a:pt x="226793" y="0"/>
                  <a:pt x="232389" y="0"/>
                </a:cubicBezTo>
                <a:cubicBezTo>
                  <a:pt x="237894" y="0"/>
                  <a:pt x="242406" y="4505"/>
                  <a:pt x="242406" y="10092"/>
                </a:cubicBezTo>
                <a:lnTo>
                  <a:pt x="242406" y="40366"/>
                </a:lnTo>
                <a:cubicBezTo>
                  <a:pt x="248002" y="40366"/>
                  <a:pt x="252514" y="44871"/>
                  <a:pt x="252514" y="50457"/>
                </a:cubicBezTo>
                <a:lnTo>
                  <a:pt x="252514" y="100823"/>
                </a:lnTo>
                <a:cubicBezTo>
                  <a:pt x="252514" y="106410"/>
                  <a:pt x="248002" y="110915"/>
                  <a:pt x="242406" y="110915"/>
                </a:cubicBezTo>
                <a:lnTo>
                  <a:pt x="221379" y="110915"/>
                </a:lnTo>
                <a:cubicBezTo>
                  <a:pt x="216505" y="139477"/>
                  <a:pt x="191597" y="161371"/>
                  <a:pt x="161634" y="161371"/>
                </a:cubicBezTo>
                <a:cubicBezTo>
                  <a:pt x="128243" y="161371"/>
                  <a:pt x="101078" y="134251"/>
                  <a:pt x="101078" y="100823"/>
                </a:cubicBezTo>
                <a:cubicBezTo>
                  <a:pt x="101078" y="78568"/>
                  <a:pt x="82938" y="60548"/>
                  <a:pt x="60647" y="60548"/>
                </a:cubicBezTo>
                <a:cubicBezTo>
                  <a:pt x="38355" y="60548"/>
                  <a:pt x="20216" y="78568"/>
                  <a:pt x="20216" y="100823"/>
                </a:cubicBezTo>
                <a:lnTo>
                  <a:pt x="20216" y="231921"/>
                </a:lnTo>
                <a:cubicBezTo>
                  <a:pt x="20216" y="265258"/>
                  <a:pt x="47470" y="292469"/>
                  <a:pt x="80862" y="292469"/>
                </a:cubicBezTo>
                <a:cubicBezTo>
                  <a:pt x="81314" y="292469"/>
                  <a:pt x="81675" y="292649"/>
                  <a:pt x="82126" y="292649"/>
                </a:cubicBezTo>
                <a:lnTo>
                  <a:pt x="105229" y="255167"/>
                </a:lnTo>
                <a:cubicBezTo>
                  <a:pt x="117864" y="234624"/>
                  <a:pt x="140697" y="221829"/>
                  <a:pt x="164883" y="221829"/>
                </a:cubicBezTo>
                <a:lnTo>
                  <a:pt x="370559" y="221829"/>
                </a:lnTo>
                <a:cubicBezTo>
                  <a:pt x="394655" y="221829"/>
                  <a:pt x="417578" y="234624"/>
                  <a:pt x="430213" y="255077"/>
                </a:cubicBezTo>
                <a:lnTo>
                  <a:pt x="434545" y="262195"/>
                </a:lnTo>
                <a:lnTo>
                  <a:pt x="159920" y="262195"/>
                </a:lnTo>
                <a:cubicBezTo>
                  <a:pt x="149722" y="262195"/>
                  <a:pt x="141419" y="270484"/>
                  <a:pt x="141419" y="280575"/>
                </a:cubicBezTo>
                <a:lnTo>
                  <a:pt x="141419" y="324455"/>
                </a:lnTo>
                <a:cubicBezTo>
                  <a:pt x="141419" y="334546"/>
                  <a:pt x="149722" y="342835"/>
                  <a:pt x="159920" y="342835"/>
                </a:cubicBezTo>
                <a:lnTo>
                  <a:pt x="498801" y="342835"/>
                </a:lnTo>
                <a:cubicBezTo>
                  <a:pt x="511075" y="349322"/>
                  <a:pt x="524793" y="352926"/>
                  <a:pt x="538962" y="352926"/>
                </a:cubicBezTo>
                <a:lnTo>
                  <a:pt x="580566" y="352926"/>
                </a:lnTo>
                <a:cubicBezTo>
                  <a:pt x="594645" y="352926"/>
                  <a:pt x="606016" y="364369"/>
                  <a:pt x="606016" y="378335"/>
                </a:cubicBezTo>
                <a:lnTo>
                  <a:pt x="606016" y="403383"/>
                </a:lnTo>
                <a:lnTo>
                  <a:pt x="555567" y="403383"/>
                </a:lnTo>
                <a:cubicBezTo>
                  <a:pt x="549972" y="403383"/>
                  <a:pt x="545460" y="407888"/>
                  <a:pt x="545460" y="413474"/>
                </a:cubicBezTo>
                <a:cubicBezTo>
                  <a:pt x="545460" y="418971"/>
                  <a:pt x="549972" y="423476"/>
                  <a:pt x="555567" y="423476"/>
                </a:cubicBezTo>
                <a:lnTo>
                  <a:pt x="606016" y="423476"/>
                </a:lnTo>
                <a:lnTo>
                  <a:pt x="606016" y="463391"/>
                </a:lnTo>
                <a:cubicBezTo>
                  <a:pt x="606016" y="485916"/>
                  <a:pt x="587696" y="504206"/>
                  <a:pt x="565224" y="504206"/>
                </a:cubicBezTo>
                <a:lnTo>
                  <a:pt x="554755" y="504206"/>
                </a:lnTo>
                <a:cubicBezTo>
                  <a:pt x="549791" y="538355"/>
                  <a:pt x="520371" y="564664"/>
                  <a:pt x="484813" y="564664"/>
                </a:cubicBezTo>
                <a:cubicBezTo>
                  <a:pt x="449345" y="564664"/>
                  <a:pt x="419924" y="538355"/>
                  <a:pt x="414961" y="504206"/>
                </a:cubicBezTo>
                <a:lnTo>
                  <a:pt x="191145" y="504206"/>
                </a:lnTo>
                <a:cubicBezTo>
                  <a:pt x="186182" y="538355"/>
                  <a:pt x="156761" y="564664"/>
                  <a:pt x="121293" y="564664"/>
                </a:cubicBezTo>
                <a:cubicBezTo>
                  <a:pt x="85736" y="564664"/>
                  <a:pt x="56315" y="538355"/>
                  <a:pt x="51351" y="504206"/>
                </a:cubicBezTo>
                <a:lnTo>
                  <a:pt x="35377" y="504206"/>
                </a:lnTo>
                <a:cubicBezTo>
                  <a:pt x="15884" y="504206"/>
                  <a:pt x="90" y="488349"/>
                  <a:pt x="90" y="468977"/>
                </a:cubicBezTo>
                <a:lnTo>
                  <a:pt x="0" y="423476"/>
                </a:lnTo>
                <a:lnTo>
                  <a:pt x="50539" y="423476"/>
                </a:lnTo>
                <a:cubicBezTo>
                  <a:pt x="56134" y="423476"/>
                  <a:pt x="60647" y="418971"/>
                  <a:pt x="60647" y="413474"/>
                </a:cubicBezTo>
                <a:cubicBezTo>
                  <a:pt x="60647" y="407888"/>
                  <a:pt x="56134" y="403383"/>
                  <a:pt x="50539" y="403383"/>
                </a:cubicBezTo>
                <a:lnTo>
                  <a:pt x="0" y="403383"/>
                </a:lnTo>
                <a:lnTo>
                  <a:pt x="0" y="378335"/>
                </a:lnTo>
                <a:cubicBezTo>
                  <a:pt x="0" y="371577"/>
                  <a:pt x="2617" y="365180"/>
                  <a:pt x="7400" y="360405"/>
                </a:cubicBezTo>
                <a:cubicBezTo>
                  <a:pt x="12274" y="355630"/>
                  <a:pt x="18681" y="352926"/>
                  <a:pt x="25540" y="352926"/>
                </a:cubicBezTo>
                <a:cubicBezTo>
                  <a:pt x="37814" y="352926"/>
                  <a:pt x="48824" y="346710"/>
                  <a:pt x="54961" y="336798"/>
                </a:cubicBezTo>
                <a:lnTo>
                  <a:pt x="70303" y="311840"/>
                </a:lnTo>
                <a:cubicBezTo>
                  <a:pt x="30775" y="306614"/>
                  <a:pt x="90" y="272827"/>
                  <a:pt x="90" y="231921"/>
                </a:cubicBezTo>
                <a:lnTo>
                  <a:pt x="90" y="100823"/>
                </a:lnTo>
                <a:cubicBezTo>
                  <a:pt x="90" y="67486"/>
                  <a:pt x="27255" y="40366"/>
                  <a:pt x="60647" y="40366"/>
                </a:cubicBezTo>
                <a:cubicBezTo>
                  <a:pt x="94039" y="40366"/>
                  <a:pt x="121293" y="67486"/>
                  <a:pt x="121293" y="100823"/>
                </a:cubicBezTo>
                <a:cubicBezTo>
                  <a:pt x="121293" y="123078"/>
                  <a:pt x="139343" y="141189"/>
                  <a:pt x="161634" y="141189"/>
                </a:cubicBezTo>
                <a:cubicBezTo>
                  <a:pt x="180406" y="141189"/>
                  <a:pt x="196109" y="128304"/>
                  <a:pt x="200622" y="110915"/>
                </a:cubicBezTo>
                <a:lnTo>
                  <a:pt x="181850" y="110915"/>
                </a:lnTo>
                <a:cubicBezTo>
                  <a:pt x="176255" y="110915"/>
                  <a:pt x="171742" y="106410"/>
                  <a:pt x="171742" y="100823"/>
                </a:cubicBezTo>
                <a:lnTo>
                  <a:pt x="171742" y="50457"/>
                </a:lnTo>
                <a:cubicBezTo>
                  <a:pt x="171742" y="44871"/>
                  <a:pt x="176255" y="40366"/>
                  <a:pt x="181850" y="40366"/>
                </a:cubicBezTo>
                <a:lnTo>
                  <a:pt x="181850" y="10092"/>
                </a:lnTo>
                <a:cubicBezTo>
                  <a:pt x="181850" y="4505"/>
                  <a:pt x="186362" y="0"/>
                  <a:pt x="191958" y="0"/>
                </a:cubicBezTo>
                <a:close/>
              </a:path>
            </a:pathLst>
          </a:cu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9" name="iṧļïdê"/>
          <p:cNvSpPr/>
          <p:nvPr/>
        </p:nvSpPr>
        <p:spPr>
          <a:xfrm>
            <a:off x="5992321" y="2735828"/>
            <a:ext cx="333376" cy="333375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0" name="îṡľiḑè"/>
          <p:cNvSpPr/>
          <p:nvPr/>
        </p:nvSpPr>
        <p:spPr>
          <a:xfrm>
            <a:off x="5912601" y="2735828"/>
            <a:ext cx="333376" cy="333375"/>
          </a:xfrm>
          <a:prstGeom prst="chevron">
            <a:avLst/>
          </a:prstGeom>
          <a:solidFill>
            <a:schemeClr val="bg1">
              <a:lumMod val="6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iśľîḋé"/>
          <p:cNvSpPr/>
          <p:nvPr/>
        </p:nvSpPr>
        <p:spPr>
          <a:xfrm>
            <a:off x="8831356" y="2735828"/>
            <a:ext cx="333376" cy="333375"/>
          </a:xfrm>
          <a:prstGeom prst="chevron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8" name="íṣļiḓè"/>
          <p:cNvSpPr/>
          <p:nvPr/>
        </p:nvSpPr>
        <p:spPr>
          <a:xfrm>
            <a:off x="8751636" y="2735828"/>
            <a:ext cx="333376" cy="333375"/>
          </a:xfrm>
          <a:prstGeom prst="chevron">
            <a:avLst/>
          </a:prstGeom>
          <a:solidFill>
            <a:schemeClr val="bg1">
              <a:lumMod val="65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 rot="5400000">
            <a:off x="955738" y="-169990"/>
            <a:ext cx="101370" cy="1330760"/>
            <a:chOff x="508216" y="2820579"/>
            <a:chExt cx="196770" cy="2583143"/>
          </a:xfrm>
          <a:solidFill>
            <a:srgbClr val="617767"/>
          </a:solidFill>
        </p:grpSpPr>
        <p:sp>
          <p:nvSpPr>
            <p:cNvPr id="17" name="椭圆 16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2" name="Synergistically utilize technically sound portals with frictionless chains. Dramatically customize…"/>
          <p:cNvSpPr txBox="1"/>
          <p:nvPr/>
        </p:nvSpPr>
        <p:spPr>
          <a:xfrm>
            <a:off x="850001" y="4194733"/>
            <a:ext cx="1883039" cy="149637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iṩļïḓè"/>
          <p:cNvSpPr txBox="1"/>
          <p:nvPr/>
        </p:nvSpPr>
        <p:spPr bwMode="auto">
          <a:xfrm>
            <a:off x="961858" y="3664475"/>
            <a:ext cx="1659324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4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1400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sp>
        <p:nvSpPr>
          <p:cNvPr id="24" name="Synergistically utilize technically sound portals with frictionless chains. Dramatically customize…"/>
          <p:cNvSpPr txBox="1"/>
          <p:nvPr/>
        </p:nvSpPr>
        <p:spPr>
          <a:xfrm>
            <a:off x="3694801" y="4245417"/>
            <a:ext cx="1883039" cy="149637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iṩļïḓè"/>
          <p:cNvSpPr txBox="1"/>
          <p:nvPr/>
        </p:nvSpPr>
        <p:spPr bwMode="auto">
          <a:xfrm>
            <a:off x="3806658" y="3715159"/>
            <a:ext cx="1659324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4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1400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sp>
        <p:nvSpPr>
          <p:cNvPr id="26" name="Synergistically utilize technically sound portals with frictionless chains. Dramatically customize…"/>
          <p:cNvSpPr txBox="1"/>
          <p:nvPr/>
        </p:nvSpPr>
        <p:spPr>
          <a:xfrm>
            <a:off x="6614162" y="4246806"/>
            <a:ext cx="1883039" cy="149637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iṩļïḓè"/>
          <p:cNvSpPr txBox="1"/>
          <p:nvPr/>
        </p:nvSpPr>
        <p:spPr bwMode="auto">
          <a:xfrm>
            <a:off x="6726019" y="3716548"/>
            <a:ext cx="1659324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4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1400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sp>
        <p:nvSpPr>
          <p:cNvPr id="42" name="Synergistically utilize technically sound portals with frictionless chains. Dramatically customize…"/>
          <p:cNvSpPr txBox="1"/>
          <p:nvPr/>
        </p:nvSpPr>
        <p:spPr>
          <a:xfrm>
            <a:off x="9372035" y="4245417"/>
            <a:ext cx="1883039" cy="149637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iṩļïḓè"/>
          <p:cNvSpPr txBox="1"/>
          <p:nvPr/>
        </p:nvSpPr>
        <p:spPr bwMode="auto">
          <a:xfrm>
            <a:off x="9483892" y="3715159"/>
            <a:ext cx="1659324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4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1400" dirty="0">
              <a:solidFill>
                <a:srgbClr val="6F2923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/>
      <p:bldP spid="24" grpId="0" animBg="1"/>
      <p:bldP spid="25" grpId="0"/>
      <p:bldP spid="26" grpId="0" animBg="1"/>
      <p:bldP spid="41" grpId="0"/>
      <p:bldP spid="42" grpId="0" animBg="1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iṧḻíḍê"/>
          <p:cNvSpPr/>
          <p:nvPr/>
        </p:nvSpPr>
        <p:spPr>
          <a:xfrm>
            <a:off x="6370759" y="1521797"/>
            <a:ext cx="4719876" cy="1836532"/>
          </a:xfrm>
          <a:prstGeom prst="roundRect">
            <a:avLst>
              <a:gd name="adj" fmla="val 9127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iṩľídé"/>
          <p:cNvSpPr/>
          <p:nvPr/>
        </p:nvSpPr>
        <p:spPr>
          <a:xfrm>
            <a:off x="7659241" y="1315382"/>
            <a:ext cx="2142912" cy="412830"/>
          </a:xfrm>
          <a:prstGeom prst="roundRect">
            <a:avLst>
              <a:gd name="adj" fmla="val 50000"/>
            </a:avLst>
          </a:prstGeom>
          <a:solidFill>
            <a:schemeClr val="bg1">
              <a:lumMod val="6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85000" lnSpcReduction="20000"/>
          </a:bodyPr>
          <a:lstStyle/>
          <a:p>
            <a:pPr algn="ctr"/>
            <a:r>
              <a:rPr lang="en-US" altLang="zh-CN" b="1" i="1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endParaRPr lang="zh-CN" altLang="en-US" b="1" i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2" name="iṡ1íḋê"/>
          <p:cNvSpPr/>
          <p:nvPr/>
        </p:nvSpPr>
        <p:spPr bwMode="auto">
          <a:xfrm>
            <a:off x="6649171" y="1828249"/>
            <a:ext cx="333436" cy="277694"/>
          </a:xfrm>
          <a:custGeom>
            <a:avLst/>
            <a:gdLst>
              <a:gd name="connsiteX0" fmla="*/ 246781 w 608274"/>
              <a:gd name="connsiteY0" fmla="*/ 438498 h 506589"/>
              <a:gd name="connsiteX1" fmla="*/ 246781 w 608274"/>
              <a:gd name="connsiteY1" fmla="*/ 467297 h 506589"/>
              <a:gd name="connsiteX2" fmla="*/ 300340 w 608274"/>
              <a:gd name="connsiteY2" fmla="*/ 446881 h 506589"/>
              <a:gd name="connsiteX3" fmla="*/ 213321 w 608274"/>
              <a:gd name="connsiteY3" fmla="*/ 304884 h 506589"/>
              <a:gd name="connsiteX4" fmla="*/ 33460 w 608274"/>
              <a:gd name="connsiteY4" fmla="*/ 322334 h 506589"/>
              <a:gd name="connsiteX5" fmla="*/ 33460 w 608274"/>
              <a:gd name="connsiteY5" fmla="*/ 454352 h 506589"/>
              <a:gd name="connsiteX6" fmla="*/ 213321 w 608274"/>
              <a:gd name="connsiteY6" fmla="*/ 471802 h 506589"/>
              <a:gd name="connsiteX7" fmla="*/ 228395 w 608274"/>
              <a:gd name="connsiteY7" fmla="*/ 270439 h 506589"/>
              <a:gd name="connsiteX8" fmla="*/ 241243 w 608274"/>
              <a:gd name="connsiteY8" fmla="*/ 274602 h 506589"/>
              <a:gd name="connsiteX9" fmla="*/ 246781 w 608274"/>
              <a:gd name="connsiteY9" fmla="*/ 286749 h 506589"/>
              <a:gd name="connsiteX10" fmla="*/ 246781 w 608274"/>
              <a:gd name="connsiteY10" fmla="*/ 405252 h 506589"/>
              <a:gd name="connsiteX11" fmla="*/ 366689 w 608274"/>
              <a:gd name="connsiteY11" fmla="*/ 423957 h 506589"/>
              <a:gd name="connsiteX12" fmla="*/ 380678 w 608274"/>
              <a:gd name="connsiteY12" fmla="*/ 438441 h 506589"/>
              <a:gd name="connsiteX13" fmla="*/ 370115 w 608274"/>
              <a:gd name="connsiteY13" fmla="*/ 455493 h 506589"/>
              <a:gd name="connsiteX14" fmla="*/ 236104 w 608274"/>
              <a:gd name="connsiteY14" fmla="*/ 506589 h 506589"/>
              <a:gd name="connsiteX15" fmla="*/ 235590 w 608274"/>
              <a:gd name="connsiteY15" fmla="*/ 505334 h 506589"/>
              <a:gd name="connsiteX16" fmla="*/ 230051 w 608274"/>
              <a:gd name="connsiteY16" fmla="*/ 506304 h 506589"/>
              <a:gd name="connsiteX17" fmla="*/ 228395 w 608274"/>
              <a:gd name="connsiteY17" fmla="*/ 506247 h 506589"/>
              <a:gd name="connsiteX18" fmla="*/ 15074 w 608274"/>
              <a:gd name="connsiteY18" fmla="*/ 485546 h 506589"/>
              <a:gd name="connsiteX19" fmla="*/ 0 w 608274"/>
              <a:gd name="connsiteY19" fmla="*/ 469236 h 506589"/>
              <a:gd name="connsiteX20" fmla="*/ 0 w 608274"/>
              <a:gd name="connsiteY20" fmla="*/ 307450 h 506589"/>
              <a:gd name="connsiteX21" fmla="*/ 15074 w 608274"/>
              <a:gd name="connsiteY21" fmla="*/ 291083 h 506589"/>
              <a:gd name="connsiteX22" fmla="*/ 362895 w 608274"/>
              <a:gd name="connsiteY22" fmla="*/ 0 h 506589"/>
              <a:gd name="connsiteX23" fmla="*/ 468824 w 608274"/>
              <a:gd name="connsiteY23" fmla="*/ 90151 h 506589"/>
              <a:gd name="connsiteX24" fmla="*/ 463285 w 608274"/>
              <a:gd name="connsiteY24" fmla="*/ 153046 h 506589"/>
              <a:gd name="connsiteX25" fmla="*/ 429822 w 608274"/>
              <a:gd name="connsiteY25" fmla="*/ 235157 h 506589"/>
              <a:gd name="connsiteX26" fmla="*/ 485556 w 608274"/>
              <a:gd name="connsiteY26" fmla="*/ 284366 h 506589"/>
              <a:gd name="connsiteX27" fmla="*/ 580407 w 608274"/>
              <a:gd name="connsiteY27" fmla="*/ 317210 h 506589"/>
              <a:gd name="connsiteX28" fmla="*/ 608274 w 608274"/>
              <a:gd name="connsiteY28" fmla="*/ 388316 h 506589"/>
              <a:gd name="connsiteX29" fmla="*/ 608274 w 608274"/>
              <a:gd name="connsiteY29" fmla="*/ 480691 h 506589"/>
              <a:gd name="connsiteX30" fmla="*/ 391162 w 608274"/>
              <a:gd name="connsiteY30" fmla="*/ 480691 h 506589"/>
              <a:gd name="connsiteX31" fmla="*/ 412805 w 608274"/>
              <a:gd name="connsiteY31" fmla="*/ 434960 h 506589"/>
              <a:gd name="connsiteX32" fmla="*/ 370776 w 608274"/>
              <a:gd name="connsiteY32" fmla="*/ 391566 h 506589"/>
              <a:gd name="connsiteX33" fmla="*/ 279065 w 608274"/>
              <a:gd name="connsiteY33" fmla="*/ 377254 h 506589"/>
              <a:gd name="connsiteX34" fmla="*/ 279065 w 608274"/>
              <a:gd name="connsiteY34" fmla="*/ 286761 h 506589"/>
              <a:gd name="connsiteX35" fmla="*/ 275810 w 608274"/>
              <a:gd name="connsiteY35" fmla="*/ 269997 h 506589"/>
              <a:gd name="connsiteX36" fmla="*/ 295968 w 608274"/>
              <a:gd name="connsiteY36" fmla="*/ 235157 h 506589"/>
              <a:gd name="connsiteX37" fmla="*/ 262505 w 608274"/>
              <a:gd name="connsiteY37" fmla="*/ 153046 h 506589"/>
              <a:gd name="connsiteX38" fmla="*/ 256909 w 608274"/>
              <a:gd name="connsiteY38" fmla="*/ 90151 h 506589"/>
              <a:gd name="connsiteX39" fmla="*/ 362895 w 608274"/>
              <a:gd name="connsiteY39" fmla="*/ 0 h 506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274" h="506589">
                <a:moveTo>
                  <a:pt x="246781" y="438498"/>
                </a:moveTo>
                <a:lnTo>
                  <a:pt x="246781" y="467297"/>
                </a:lnTo>
                <a:lnTo>
                  <a:pt x="300340" y="446881"/>
                </a:lnTo>
                <a:close/>
                <a:moveTo>
                  <a:pt x="213321" y="304884"/>
                </a:moveTo>
                <a:lnTo>
                  <a:pt x="33460" y="322334"/>
                </a:lnTo>
                <a:lnTo>
                  <a:pt x="33460" y="454352"/>
                </a:lnTo>
                <a:lnTo>
                  <a:pt x="213321" y="471802"/>
                </a:lnTo>
                <a:close/>
                <a:moveTo>
                  <a:pt x="228395" y="270439"/>
                </a:moveTo>
                <a:cubicBezTo>
                  <a:pt x="233077" y="269983"/>
                  <a:pt x="237760" y="271466"/>
                  <a:pt x="241243" y="274602"/>
                </a:cubicBezTo>
                <a:cubicBezTo>
                  <a:pt x="244783" y="277739"/>
                  <a:pt x="246781" y="282130"/>
                  <a:pt x="246781" y="286749"/>
                </a:cubicBezTo>
                <a:lnTo>
                  <a:pt x="246781" y="405252"/>
                </a:lnTo>
                <a:lnTo>
                  <a:pt x="366689" y="423957"/>
                </a:lnTo>
                <a:cubicBezTo>
                  <a:pt x="374111" y="425154"/>
                  <a:pt x="379878" y="431085"/>
                  <a:pt x="380678" y="438441"/>
                </a:cubicBezTo>
                <a:cubicBezTo>
                  <a:pt x="381477" y="445798"/>
                  <a:pt x="377138" y="452812"/>
                  <a:pt x="370115" y="455493"/>
                </a:cubicBezTo>
                <a:lnTo>
                  <a:pt x="236104" y="506589"/>
                </a:lnTo>
                <a:lnTo>
                  <a:pt x="235590" y="505334"/>
                </a:lnTo>
                <a:cubicBezTo>
                  <a:pt x="233820" y="505962"/>
                  <a:pt x="231936" y="506304"/>
                  <a:pt x="230051" y="506304"/>
                </a:cubicBezTo>
                <a:cubicBezTo>
                  <a:pt x="229480" y="506304"/>
                  <a:pt x="228966" y="506304"/>
                  <a:pt x="228395" y="506247"/>
                </a:cubicBezTo>
                <a:lnTo>
                  <a:pt x="15074" y="485546"/>
                </a:lnTo>
                <a:cubicBezTo>
                  <a:pt x="6509" y="484748"/>
                  <a:pt x="0" y="477676"/>
                  <a:pt x="0" y="469236"/>
                </a:cubicBezTo>
                <a:lnTo>
                  <a:pt x="0" y="307450"/>
                </a:lnTo>
                <a:cubicBezTo>
                  <a:pt x="0" y="299010"/>
                  <a:pt x="6509" y="291938"/>
                  <a:pt x="15074" y="291083"/>
                </a:cubicBezTo>
                <a:close/>
                <a:moveTo>
                  <a:pt x="362895" y="0"/>
                </a:moveTo>
                <a:cubicBezTo>
                  <a:pt x="454777" y="0"/>
                  <a:pt x="466369" y="64320"/>
                  <a:pt x="468824" y="90151"/>
                </a:cubicBezTo>
                <a:cubicBezTo>
                  <a:pt x="468824" y="90151"/>
                  <a:pt x="507884" y="131206"/>
                  <a:pt x="463285" y="153046"/>
                </a:cubicBezTo>
                <a:cubicBezTo>
                  <a:pt x="463285" y="153046"/>
                  <a:pt x="463285" y="205049"/>
                  <a:pt x="429822" y="235157"/>
                </a:cubicBezTo>
                <a:cubicBezTo>
                  <a:pt x="429822" y="235157"/>
                  <a:pt x="401898" y="257053"/>
                  <a:pt x="485556" y="284366"/>
                </a:cubicBezTo>
                <a:lnTo>
                  <a:pt x="580407" y="317210"/>
                </a:lnTo>
                <a:cubicBezTo>
                  <a:pt x="580407" y="317210"/>
                  <a:pt x="608274" y="317210"/>
                  <a:pt x="608274" y="388316"/>
                </a:cubicBezTo>
                <a:lnTo>
                  <a:pt x="608274" y="480691"/>
                </a:lnTo>
                <a:lnTo>
                  <a:pt x="391162" y="480691"/>
                </a:lnTo>
                <a:cubicBezTo>
                  <a:pt x="406123" y="470598"/>
                  <a:pt x="414803" y="453207"/>
                  <a:pt x="412805" y="434960"/>
                </a:cubicBezTo>
                <a:cubicBezTo>
                  <a:pt x="410406" y="412892"/>
                  <a:pt x="393161" y="395045"/>
                  <a:pt x="370776" y="391566"/>
                </a:cubicBezTo>
                <a:lnTo>
                  <a:pt x="279065" y="377254"/>
                </a:lnTo>
                <a:lnTo>
                  <a:pt x="279065" y="286761"/>
                </a:lnTo>
                <a:cubicBezTo>
                  <a:pt x="279065" y="280945"/>
                  <a:pt x="277809" y="275357"/>
                  <a:pt x="275810" y="269997"/>
                </a:cubicBezTo>
                <a:cubicBezTo>
                  <a:pt x="314470" y="249754"/>
                  <a:pt x="295968" y="235157"/>
                  <a:pt x="295968" y="235157"/>
                </a:cubicBezTo>
                <a:cubicBezTo>
                  <a:pt x="262505" y="205049"/>
                  <a:pt x="262505" y="153046"/>
                  <a:pt x="262505" y="153046"/>
                </a:cubicBezTo>
                <a:cubicBezTo>
                  <a:pt x="217906" y="131206"/>
                  <a:pt x="256909" y="90151"/>
                  <a:pt x="256909" y="90151"/>
                </a:cubicBezTo>
                <a:cubicBezTo>
                  <a:pt x="259421" y="64320"/>
                  <a:pt x="277010" y="0"/>
                  <a:pt x="362895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îṧ1ïḓe"/>
          <p:cNvSpPr/>
          <p:nvPr/>
        </p:nvSpPr>
        <p:spPr bwMode="auto">
          <a:xfrm>
            <a:off x="7018822" y="1761863"/>
            <a:ext cx="3793401" cy="410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>
                <a:cs typeface="+mn-ea"/>
                <a:sym typeface="+mn-lt"/>
              </a:rPr>
              <a:t>Copy paste f</a:t>
            </a:r>
            <a:r>
              <a:rPr lang="en-US" altLang="zh-CN" sz="100" dirty="0">
                <a:cs typeface="+mn-ea"/>
                <a:sym typeface="+mn-lt"/>
              </a:rPr>
              <a:t> </a:t>
            </a:r>
            <a:r>
              <a:rPr lang="en-US" altLang="zh-CN" sz="1100" dirty="0" err="1">
                <a:cs typeface="+mn-ea"/>
                <a:sym typeface="+mn-lt"/>
              </a:rPr>
              <a:t>onts</a:t>
            </a:r>
            <a:r>
              <a:rPr lang="en-US" altLang="zh-CN" sz="1100" dirty="0">
                <a:cs typeface="+mn-ea"/>
                <a:sym typeface="+mn-lt"/>
              </a:rPr>
              <a:t>. Choose the only option to retain text.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30" name="iṩlïḍê"/>
          <p:cNvSpPr/>
          <p:nvPr/>
        </p:nvSpPr>
        <p:spPr bwMode="auto">
          <a:xfrm>
            <a:off x="6649171" y="2335243"/>
            <a:ext cx="333436" cy="277694"/>
          </a:xfrm>
          <a:custGeom>
            <a:avLst/>
            <a:gdLst>
              <a:gd name="connsiteX0" fmla="*/ 246781 w 608274"/>
              <a:gd name="connsiteY0" fmla="*/ 438498 h 506589"/>
              <a:gd name="connsiteX1" fmla="*/ 246781 w 608274"/>
              <a:gd name="connsiteY1" fmla="*/ 467297 h 506589"/>
              <a:gd name="connsiteX2" fmla="*/ 300340 w 608274"/>
              <a:gd name="connsiteY2" fmla="*/ 446881 h 506589"/>
              <a:gd name="connsiteX3" fmla="*/ 213321 w 608274"/>
              <a:gd name="connsiteY3" fmla="*/ 304884 h 506589"/>
              <a:gd name="connsiteX4" fmla="*/ 33460 w 608274"/>
              <a:gd name="connsiteY4" fmla="*/ 322334 h 506589"/>
              <a:gd name="connsiteX5" fmla="*/ 33460 w 608274"/>
              <a:gd name="connsiteY5" fmla="*/ 454352 h 506589"/>
              <a:gd name="connsiteX6" fmla="*/ 213321 w 608274"/>
              <a:gd name="connsiteY6" fmla="*/ 471802 h 506589"/>
              <a:gd name="connsiteX7" fmla="*/ 228395 w 608274"/>
              <a:gd name="connsiteY7" fmla="*/ 270439 h 506589"/>
              <a:gd name="connsiteX8" fmla="*/ 241243 w 608274"/>
              <a:gd name="connsiteY8" fmla="*/ 274602 h 506589"/>
              <a:gd name="connsiteX9" fmla="*/ 246781 w 608274"/>
              <a:gd name="connsiteY9" fmla="*/ 286749 h 506589"/>
              <a:gd name="connsiteX10" fmla="*/ 246781 w 608274"/>
              <a:gd name="connsiteY10" fmla="*/ 405252 h 506589"/>
              <a:gd name="connsiteX11" fmla="*/ 366689 w 608274"/>
              <a:gd name="connsiteY11" fmla="*/ 423957 h 506589"/>
              <a:gd name="connsiteX12" fmla="*/ 380678 w 608274"/>
              <a:gd name="connsiteY12" fmla="*/ 438441 h 506589"/>
              <a:gd name="connsiteX13" fmla="*/ 370115 w 608274"/>
              <a:gd name="connsiteY13" fmla="*/ 455493 h 506589"/>
              <a:gd name="connsiteX14" fmla="*/ 236104 w 608274"/>
              <a:gd name="connsiteY14" fmla="*/ 506589 h 506589"/>
              <a:gd name="connsiteX15" fmla="*/ 235590 w 608274"/>
              <a:gd name="connsiteY15" fmla="*/ 505334 h 506589"/>
              <a:gd name="connsiteX16" fmla="*/ 230051 w 608274"/>
              <a:gd name="connsiteY16" fmla="*/ 506304 h 506589"/>
              <a:gd name="connsiteX17" fmla="*/ 228395 w 608274"/>
              <a:gd name="connsiteY17" fmla="*/ 506247 h 506589"/>
              <a:gd name="connsiteX18" fmla="*/ 15074 w 608274"/>
              <a:gd name="connsiteY18" fmla="*/ 485546 h 506589"/>
              <a:gd name="connsiteX19" fmla="*/ 0 w 608274"/>
              <a:gd name="connsiteY19" fmla="*/ 469236 h 506589"/>
              <a:gd name="connsiteX20" fmla="*/ 0 w 608274"/>
              <a:gd name="connsiteY20" fmla="*/ 307450 h 506589"/>
              <a:gd name="connsiteX21" fmla="*/ 15074 w 608274"/>
              <a:gd name="connsiteY21" fmla="*/ 291083 h 506589"/>
              <a:gd name="connsiteX22" fmla="*/ 362895 w 608274"/>
              <a:gd name="connsiteY22" fmla="*/ 0 h 506589"/>
              <a:gd name="connsiteX23" fmla="*/ 468824 w 608274"/>
              <a:gd name="connsiteY23" fmla="*/ 90151 h 506589"/>
              <a:gd name="connsiteX24" fmla="*/ 463285 w 608274"/>
              <a:gd name="connsiteY24" fmla="*/ 153046 h 506589"/>
              <a:gd name="connsiteX25" fmla="*/ 429822 w 608274"/>
              <a:gd name="connsiteY25" fmla="*/ 235157 h 506589"/>
              <a:gd name="connsiteX26" fmla="*/ 485556 w 608274"/>
              <a:gd name="connsiteY26" fmla="*/ 284366 h 506589"/>
              <a:gd name="connsiteX27" fmla="*/ 580407 w 608274"/>
              <a:gd name="connsiteY27" fmla="*/ 317210 h 506589"/>
              <a:gd name="connsiteX28" fmla="*/ 608274 w 608274"/>
              <a:gd name="connsiteY28" fmla="*/ 388316 h 506589"/>
              <a:gd name="connsiteX29" fmla="*/ 608274 w 608274"/>
              <a:gd name="connsiteY29" fmla="*/ 480691 h 506589"/>
              <a:gd name="connsiteX30" fmla="*/ 391162 w 608274"/>
              <a:gd name="connsiteY30" fmla="*/ 480691 h 506589"/>
              <a:gd name="connsiteX31" fmla="*/ 412805 w 608274"/>
              <a:gd name="connsiteY31" fmla="*/ 434960 h 506589"/>
              <a:gd name="connsiteX32" fmla="*/ 370776 w 608274"/>
              <a:gd name="connsiteY32" fmla="*/ 391566 h 506589"/>
              <a:gd name="connsiteX33" fmla="*/ 279065 w 608274"/>
              <a:gd name="connsiteY33" fmla="*/ 377254 h 506589"/>
              <a:gd name="connsiteX34" fmla="*/ 279065 w 608274"/>
              <a:gd name="connsiteY34" fmla="*/ 286761 h 506589"/>
              <a:gd name="connsiteX35" fmla="*/ 275810 w 608274"/>
              <a:gd name="connsiteY35" fmla="*/ 269997 h 506589"/>
              <a:gd name="connsiteX36" fmla="*/ 295968 w 608274"/>
              <a:gd name="connsiteY36" fmla="*/ 235157 h 506589"/>
              <a:gd name="connsiteX37" fmla="*/ 262505 w 608274"/>
              <a:gd name="connsiteY37" fmla="*/ 153046 h 506589"/>
              <a:gd name="connsiteX38" fmla="*/ 256909 w 608274"/>
              <a:gd name="connsiteY38" fmla="*/ 90151 h 506589"/>
              <a:gd name="connsiteX39" fmla="*/ 362895 w 608274"/>
              <a:gd name="connsiteY39" fmla="*/ 0 h 506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274" h="506589">
                <a:moveTo>
                  <a:pt x="246781" y="438498"/>
                </a:moveTo>
                <a:lnTo>
                  <a:pt x="246781" y="467297"/>
                </a:lnTo>
                <a:lnTo>
                  <a:pt x="300340" y="446881"/>
                </a:lnTo>
                <a:close/>
                <a:moveTo>
                  <a:pt x="213321" y="304884"/>
                </a:moveTo>
                <a:lnTo>
                  <a:pt x="33460" y="322334"/>
                </a:lnTo>
                <a:lnTo>
                  <a:pt x="33460" y="454352"/>
                </a:lnTo>
                <a:lnTo>
                  <a:pt x="213321" y="471802"/>
                </a:lnTo>
                <a:close/>
                <a:moveTo>
                  <a:pt x="228395" y="270439"/>
                </a:moveTo>
                <a:cubicBezTo>
                  <a:pt x="233077" y="269983"/>
                  <a:pt x="237760" y="271466"/>
                  <a:pt x="241243" y="274602"/>
                </a:cubicBezTo>
                <a:cubicBezTo>
                  <a:pt x="244783" y="277739"/>
                  <a:pt x="246781" y="282130"/>
                  <a:pt x="246781" y="286749"/>
                </a:cubicBezTo>
                <a:lnTo>
                  <a:pt x="246781" y="405252"/>
                </a:lnTo>
                <a:lnTo>
                  <a:pt x="366689" y="423957"/>
                </a:lnTo>
                <a:cubicBezTo>
                  <a:pt x="374111" y="425154"/>
                  <a:pt x="379878" y="431085"/>
                  <a:pt x="380678" y="438441"/>
                </a:cubicBezTo>
                <a:cubicBezTo>
                  <a:pt x="381477" y="445798"/>
                  <a:pt x="377138" y="452812"/>
                  <a:pt x="370115" y="455493"/>
                </a:cubicBezTo>
                <a:lnTo>
                  <a:pt x="236104" y="506589"/>
                </a:lnTo>
                <a:lnTo>
                  <a:pt x="235590" y="505334"/>
                </a:lnTo>
                <a:cubicBezTo>
                  <a:pt x="233820" y="505962"/>
                  <a:pt x="231936" y="506304"/>
                  <a:pt x="230051" y="506304"/>
                </a:cubicBezTo>
                <a:cubicBezTo>
                  <a:pt x="229480" y="506304"/>
                  <a:pt x="228966" y="506304"/>
                  <a:pt x="228395" y="506247"/>
                </a:cubicBezTo>
                <a:lnTo>
                  <a:pt x="15074" y="485546"/>
                </a:lnTo>
                <a:cubicBezTo>
                  <a:pt x="6509" y="484748"/>
                  <a:pt x="0" y="477676"/>
                  <a:pt x="0" y="469236"/>
                </a:cubicBezTo>
                <a:lnTo>
                  <a:pt x="0" y="307450"/>
                </a:lnTo>
                <a:cubicBezTo>
                  <a:pt x="0" y="299010"/>
                  <a:pt x="6509" y="291938"/>
                  <a:pt x="15074" y="291083"/>
                </a:cubicBezTo>
                <a:close/>
                <a:moveTo>
                  <a:pt x="362895" y="0"/>
                </a:moveTo>
                <a:cubicBezTo>
                  <a:pt x="454777" y="0"/>
                  <a:pt x="466369" y="64320"/>
                  <a:pt x="468824" y="90151"/>
                </a:cubicBezTo>
                <a:cubicBezTo>
                  <a:pt x="468824" y="90151"/>
                  <a:pt x="507884" y="131206"/>
                  <a:pt x="463285" y="153046"/>
                </a:cubicBezTo>
                <a:cubicBezTo>
                  <a:pt x="463285" y="153046"/>
                  <a:pt x="463285" y="205049"/>
                  <a:pt x="429822" y="235157"/>
                </a:cubicBezTo>
                <a:cubicBezTo>
                  <a:pt x="429822" y="235157"/>
                  <a:pt x="401898" y="257053"/>
                  <a:pt x="485556" y="284366"/>
                </a:cubicBezTo>
                <a:lnTo>
                  <a:pt x="580407" y="317210"/>
                </a:lnTo>
                <a:cubicBezTo>
                  <a:pt x="580407" y="317210"/>
                  <a:pt x="608274" y="317210"/>
                  <a:pt x="608274" y="388316"/>
                </a:cubicBezTo>
                <a:lnTo>
                  <a:pt x="608274" y="480691"/>
                </a:lnTo>
                <a:lnTo>
                  <a:pt x="391162" y="480691"/>
                </a:lnTo>
                <a:cubicBezTo>
                  <a:pt x="406123" y="470598"/>
                  <a:pt x="414803" y="453207"/>
                  <a:pt x="412805" y="434960"/>
                </a:cubicBezTo>
                <a:cubicBezTo>
                  <a:pt x="410406" y="412892"/>
                  <a:pt x="393161" y="395045"/>
                  <a:pt x="370776" y="391566"/>
                </a:cubicBezTo>
                <a:lnTo>
                  <a:pt x="279065" y="377254"/>
                </a:lnTo>
                <a:lnTo>
                  <a:pt x="279065" y="286761"/>
                </a:lnTo>
                <a:cubicBezTo>
                  <a:pt x="279065" y="280945"/>
                  <a:pt x="277809" y="275357"/>
                  <a:pt x="275810" y="269997"/>
                </a:cubicBezTo>
                <a:cubicBezTo>
                  <a:pt x="314470" y="249754"/>
                  <a:pt x="295968" y="235157"/>
                  <a:pt x="295968" y="235157"/>
                </a:cubicBezTo>
                <a:cubicBezTo>
                  <a:pt x="262505" y="205049"/>
                  <a:pt x="262505" y="153046"/>
                  <a:pt x="262505" y="153046"/>
                </a:cubicBezTo>
                <a:cubicBezTo>
                  <a:pt x="217906" y="131206"/>
                  <a:pt x="256909" y="90151"/>
                  <a:pt x="256909" y="90151"/>
                </a:cubicBezTo>
                <a:cubicBezTo>
                  <a:pt x="259421" y="64320"/>
                  <a:pt x="277010" y="0"/>
                  <a:pt x="362895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íšḷïḍê"/>
          <p:cNvSpPr/>
          <p:nvPr/>
        </p:nvSpPr>
        <p:spPr bwMode="auto">
          <a:xfrm>
            <a:off x="7018822" y="2268857"/>
            <a:ext cx="3793401" cy="410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>
                <a:cs typeface="+mn-ea"/>
                <a:sym typeface="+mn-lt"/>
              </a:rPr>
              <a:t>Copy </a:t>
            </a:r>
            <a:r>
              <a:rPr lang="en-US" altLang="zh-CN" sz="1100">
                <a:cs typeface="+mn-ea"/>
                <a:sym typeface="+mn-lt"/>
              </a:rPr>
              <a:t>paste f</a:t>
            </a:r>
            <a:r>
              <a:rPr lang="en-US" altLang="zh-CN" sz="100">
                <a:cs typeface="+mn-ea"/>
                <a:sym typeface="+mn-lt"/>
              </a:rPr>
              <a:t> </a:t>
            </a:r>
            <a:r>
              <a:rPr lang="en-US" altLang="zh-CN" sz="1100">
                <a:cs typeface="+mn-ea"/>
                <a:sym typeface="+mn-lt"/>
              </a:rPr>
              <a:t>onts</a:t>
            </a:r>
            <a:r>
              <a:rPr lang="en-US" altLang="zh-CN" sz="1100" dirty="0">
                <a:cs typeface="+mn-ea"/>
                <a:sym typeface="+mn-lt"/>
              </a:rPr>
              <a:t>. Choose the only option to retain text.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28" name="iṡļiḋè"/>
          <p:cNvSpPr/>
          <p:nvPr/>
        </p:nvSpPr>
        <p:spPr bwMode="auto">
          <a:xfrm>
            <a:off x="6649171" y="2842237"/>
            <a:ext cx="333436" cy="277694"/>
          </a:xfrm>
          <a:custGeom>
            <a:avLst/>
            <a:gdLst>
              <a:gd name="connsiteX0" fmla="*/ 246781 w 608274"/>
              <a:gd name="connsiteY0" fmla="*/ 438498 h 506589"/>
              <a:gd name="connsiteX1" fmla="*/ 246781 w 608274"/>
              <a:gd name="connsiteY1" fmla="*/ 467297 h 506589"/>
              <a:gd name="connsiteX2" fmla="*/ 300340 w 608274"/>
              <a:gd name="connsiteY2" fmla="*/ 446881 h 506589"/>
              <a:gd name="connsiteX3" fmla="*/ 213321 w 608274"/>
              <a:gd name="connsiteY3" fmla="*/ 304884 h 506589"/>
              <a:gd name="connsiteX4" fmla="*/ 33460 w 608274"/>
              <a:gd name="connsiteY4" fmla="*/ 322334 h 506589"/>
              <a:gd name="connsiteX5" fmla="*/ 33460 w 608274"/>
              <a:gd name="connsiteY5" fmla="*/ 454352 h 506589"/>
              <a:gd name="connsiteX6" fmla="*/ 213321 w 608274"/>
              <a:gd name="connsiteY6" fmla="*/ 471802 h 506589"/>
              <a:gd name="connsiteX7" fmla="*/ 228395 w 608274"/>
              <a:gd name="connsiteY7" fmla="*/ 270439 h 506589"/>
              <a:gd name="connsiteX8" fmla="*/ 241243 w 608274"/>
              <a:gd name="connsiteY8" fmla="*/ 274602 h 506589"/>
              <a:gd name="connsiteX9" fmla="*/ 246781 w 608274"/>
              <a:gd name="connsiteY9" fmla="*/ 286749 h 506589"/>
              <a:gd name="connsiteX10" fmla="*/ 246781 w 608274"/>
              <a:gd name="connsiteY10" fmla="*/ 405252 h 506589"/>
              <a:gd name="connsiteX11" fmla="*/ 366689 w 608274"/>
              <a:gd name="connsiteY11" fmla="*/ 423957 h 506589"/>
              <a:gd name="connsiteX12" fmla="*/ 380678 w 608274"/>
              <a:gd name="connsiteY12" fmla="*/ 438441 h 506589"/>
              <a:gd name="connsiteX13" fmla="*/ 370115 w 608274"/>
              <a:gd name="connsiteY13" fmla="*/ 455493 h 506589"/>
              <a:gd name="connsiteX14" fmla="*/ 236104 w 608274"/>
              <a:gd name="connsiteY14" fmla="*/ 506589 h 506589"/>
              <a:gd name="connsiteX15" fmla="*/ 235590 w 608274"/>
              <a:gd name="connsiteY15" fmla="*/ 505334 h 506589"/>
              <a:gd name="connsiteX16" fmla="*/ 230051 w 608274"/>
              <a:gd name="connsiteY16" fmla="*/ 506304 h 506589"/>
              <a:gd name="connsiteX17" fmla="*/ 228395 w 608274"/>
              <a:gd name="connsiteY17" fmla="*/ 506247 h 506589"/>
              <a:gd name="connsiteX18" fmla="*/ 15074 w 608274"/>
              <a:gd name="connsiteY18" fmla="*/ 485546 h 506589"/>
              <a:gd name="connsiteX19" fmla="*/ 0 w 608274"/>
              <a:gd name="connsiteY19" fmla="*/ 469236 h 506589"/>
              <a:gd name="connsiteX20" fmla="*/ 0 w 608274"/>
              <a:gd name="connsiteY20" fmla="*/ 307450 h 506589"/>
              <a:gd name="connsiteX21" fmla="*/ 15074 w 608274"/>
              <a:gd name="connsiteY21" fmla="*/ 291083 h 506589"/>
              <a:gd name="connsiteX22" fmla="*/ 362895 w 608274"/>
              <a:gd name="connsiteY22" fmla="*/ 0 h 506589"/>
              <a:gd name="connsiteX23" fmla="*/ 468824 w 608274"/>
              <a:gd name="connsiteY23" fmla="*/ 90151 h 506589"/>
              <a:gd name="connsiteX24" fmla="*/ 463285 w 608274"/>
              <a:gd name="connsiteY24" fmla="*/ 153046 h 506589"/>
              <a:gd name="connsiteX25" fmla="*/ 429822 w 608274"/>
              <a:gd name="connsiteY25" fmla="*/ 235157 h 506589"/>
              <a:gd name="connsiteX26" fmla="*/ 485556 w 608274"/>
              <a:gd name="connsiteY26" fmla="*/ 284366 h 506589"/>
              <a:gd name="connsiteX27" fmla="*/ 580407 w 608274"/>
              <a:gd name="connsiteY27" fmla="*/ 317210 h 506589"/>
              <a:gd name="connsiteX28" fmla="*/ 608274 w 608274"/>
              <a:gd name="connsiteY28" fmla="*/ 388316 h 506589"/>
              <a:gd name="connsiteX29" fmla="*/ 608274 w 608274"/>
              <a:gd name="connsiteY29" fmla="*/ 480691 h 506589"/>
              <a:gd name="connsiteX30" fmla="*/ 391162 w 608274"/>
              <a:gd name="connsiteY30" fmla="*/ 480691 h 506589"/>
              <a:gd name="connsiteX31" fmla="*/ 412805 w 608274"/>
              <a:gd name="connsiteY31" fmla="*/ 434960 h 506589"/>
              <a:gd name="connsiteX32" fmla="*/ 370776 w 608274"/>
              <a:gd name="connsiteY32" fmla="*/ 391566 h 506589"/>
              <a:gd name="connsiteX33" fmla="*/ 279065 w 608274"/>
              <a:gd name="connsiteY33" fmla="*/ 377254 h 506589"/>
              <a:gd name="connsiteX34" fmla="*/ 279065 w 608274"/>
              <a:gd name="connsiteY34" fmla="*/ 286761 h 506589"/>
              <a:gd name="connsiteX35" fmla="*/ 275810 w 608274"/>
              <a:gd name="connsiteY35" fmla="*/ 269997 h 506589"/>
              <a:gd name="connsiteX36" fmla="*/ 295968 w 608274"/>
              <a:gd name="connsiteY36" fmla="*/ 235157 h 506589"/>
              <a:gd name="connsiteX37" fmla="*/ 262505 w 608274"/>
              <a:gd name="connsiteY37" fmla="*/ 153046 h 506589"/>
              <a:gd name="connsiteX38" fmla="*/ 256909 w 608274"/>
              <a:gd name="connsiteY38" fmla="*/ 90151 h 506589"/>
              <a:gd name="connsiteX39" fmla="*/ 362895 w 608274"/>
              <a:gd name="connsiteY39" fmla="*/ 0 h 506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08274" h="506589">
                <a:moveTo>
                  <a:pt x="246781" y="438498"/>
                </a:moveTo>
                <a:lnTo>
                  <a:pt x="246781" y="467297"/>
                </a:lnTo>
                <a:lnTo>
                  <a:pt x="300340" y="446881"/>
                </a:lnTo>
                <a:close/>
                <a:moveTo>
                  <a:pt x="213321" y="304884"/>
                </a:moveTo>
                <a:lnTo>
                  <a:pt x="33460" y="322334"/>
                </a:lnTo>
                <a:lnTo>
                  <a:pt x="33460" y="454352"/>
                </a:lnTo>
                <a:lnTo>
                  <a:pt x="213321" y="471802"/>
                </a:lnTo>
                <a:close/>
                <a:moveTo>
                  <a:pt x="228395" y="270439"/>
                </a:moveTo>
                <a:cubicBezTo>
                  <a:pt x="233077" y="269983"/>
                  <a:pt x="237760" y="271466"/>
                  <a:pt x="241243" y="274602"/>
                </a:cubicBezTo>
                <a:cubicBezTo>
                  <a:pt x="244783" y="277739"/>
                  <a:pt x="246781" y="282130"/>
                  <a:pt x="246781" y="286749"/>
                </a:cubicBezTo>
                <a:lnTo>
                  <a:pt x="246781" y="405252"/>
                </a:lnTo>
                <a:lnTo>
                  <a:pt x="366689" y="423957"/>
                </a:lnTo>
                <a:cubicBezTo>
                  <a:pt x="374111" y="425154"/>
                  <a:pt x="379878" y="431085"/>
                  <a:pt x="380678" y="438441"/>
                </a:cubicBezTo>
                <a:cubicBezTo>
                  <a:pt x="381477" y="445798"/>
                  <a:pt x="377138" y="452812"/>
                  <a:pt x="370115" y="455493"/>
                </a:cubicBezTo>
                <a:lnTo>
                  <a:pt x="236104" y="506589"/>
                </a:lnTo>
                <a:lnTo>
                  <a:pt x="235590" y="505334"/>
                </a:lnTo>
                <a:cubicBezTo>
                  <a:pt x="233820" y="505962"/>
                  <a:pt x="231936" y="506304"/>
                  <a:pt x="230051" y="506304"/>
                </a:cubicBezTo>
                <a:cubicBezTo>
                  <a:pt x="229480" y="506304"/>
                  <a:pt x="228966" y="506304"/>
                  <a:pt x="228395" y="506247"/>
                </a:cubicBezTo>
                <a:lnTo>
                  <a:pt x="15074" y="485546"/>
                </a:lnTo>
                <a:cubicBezTo>
                  <a:pt x="6509" y="484748"/>
                  <a:pt x="0" y="477676"/>
                  <a:pt x="0" y="469236"/>
                </a:cubicBezTo>
                <a:lnTo>
                  <a:pt x="0" y="307450"/>
                </a:lnTo>
                <a:cubicBezTo>
                  <a:pt x="0" y="299010"/>
                  <a:pt x="6509" y="291938"/>
                  <a:pt x="15074" y="291083"/>
                </a:cubicBezTo>
                <a:close/>
                <a:moveTo>
                  <a:pt x="362895" y="0"/>
                </a:moveTo>
                <a:cubicBezTo>
                  <a:pt x="454777" y="0"/>
                  <a:pt x="466369" y="64320"/>
                  <a:pt x="468824" y="90151"/>
                </a:cubicBezTo>
                <a:cubicBezTo>
                  <a:pt x="468824" y="90151"/>
                  <a:pt x="507884" y="131206"/>
                  <a:pt x="463285" y="153046"/>
                </a:cubicBezTo>
                <a:cubicBezTo>
                  <a:pt x="463285" y="153046"/>
                  <a:pt x="463285" y="205049"/>
                  <a:pt x="429822" y="235157"/>
                </a:cubicBezTo>
                <a:cubicBezTo>
                  <a:pt x="429822" y="235157"/>
                  <a:pt x="401898" y="257053"/>
                  <a:pt x="485556" y="284366"/>
                </a:cubicBezTo>
                <a:lnTo>
                  <a:pt x="580407" y="317210"/>
                </a:lnTo>
                <a:cubicBezTo>
                  <a:pt x="580407" y="317210"/>
                  <a:pt x="608274" y="317210"/>
                  <a:pt x="608274" y="388316"/>
                </a:cubicBezTo>
                <a:lnTo>
                  <a:pt x="608274" y="480691"/>
                </a:lnTo>
                <a:lnTo>
                  <a:pt x="391162" y="480691"/>
                </a:lnTo>
                <a:cubicBezTo>
                  <a:pt x="406123" y="470598"/>
                  <a:pt x="414803" y="453207"/>
                  <a:pt x="412805" y="434960"/>
                </a:cubicBezTo>
                <a:cubicBezTo>
                  <a:pt x="410406" y="412892"/>
                  <a:pt x="393161" y="395045"/>
                  <a:pt x="370776" y="391566"/>
                </a:cubicBezTo>
                <a:lnTo>
                  <a:pt x="279065" y="377254"/>
                </a:lnTo>
                <a:lnTo>
                  <a:pt x="279065" y="286761"/>
                </a:lnTo>
                <a:cubicBezTo>
                  <a:pt x="279065" y="280945"/>
                  <a:pt x="277809" y="275357"/>
                  <a:pt x="275810" y="269997"/>
                </a:cubicBezTo>
                <a:cubicBezTo>
                  <a:pt x="314470" y="249754"/>
                  <a:pt x="295968" y="235157"/>
                  <a:pt x="295968" y="235157"/>
                </a:cubicBezTo>
                <a:cubicBezTo>
                  <a:pt x="262505" y="205049"/>
                  <a:pt x="262505" y="153046"/>
                  <a:pt x="262505" y="153046"/>
                </a:cubicBezTo>
                <a:cubicBezTo>
                  <a:pt x="217906" y="131206"/>
                  <a:pt x="256909" y="90151"/>
                  <a:pt x="256909" y="90151"/>
                </a:cubicBezTo>
                <a:cubicBezTo>
                  <a:pt x="259421" y="64320"/>
                  <a:pt x="277010" y="0"/>
                  <a:pt x="362895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íṡ1iḍé"/>
          <p:cNvSpPr/>
          <p:nvPr/>
        </p:nvSpPr>
        <p:spPr bwMode="auto">
          <a:xfrm>
            <a:off x="7018822" y="2775851"/>
            <a:ext cx="3793401" cy="410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>
                <a:cs typeface="+mn-ea"/>
                <a:sym typeface="+mn-lt"/>
              </a:rPr>
              <a:t>Copy </a:t>
            </a:r>
            <a:r>
              <a:rPr lang="en-US" altLang="zh-CN" sz="1100">
                <a:cs typeface="+mn-ea"/>
                <a:sym typeface="+mn-lt"/>
              </a:rPr>
              <a:t>paste f</a:t>
            </a:r>
            <a:r>
              <a:rPr lang="en-US" altLang="zh-CN" sz="100">
                <a:cs typeface="+mn-ea"/>
                <a:sym typeface="+mn-lt"/>
              </a:rPr>
              <a:t> </a:t>
            </a:r>
            <a:r>
              <a:rPr lang="en-US" altLang="zh-CN" sz="1100">
                <a:cs typeface="+mn-ea"/>
                <a:sym typeface="+mn-lt"/>
              </a:rPr>
              <a:t>onts</a:t>
            </a:r>
            <a:r>
              <a:rPr lang="en-US" altLang="zh-CN" sz="1100" dirty="0">
                <a:cs typeface="+mn-ea"/>
                <a:sym typeface="+mn-lt"/>
              </a:rPr>
              <a:t>. Choose the only option to retain text.</a:t>
            </a:r>
            <a:endParaRPr lang="en-US" altLang="zh-CN" sz="1100" dirty="0">
              <a:cs typeface="+mn-ea"/>
              <a:sym typeface="+mn-lt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7212862" y="2172329"/>
            <a:ext cx="3599361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212862" y="2727587"/>
            <a:ext cx="3599361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îŝliḓè"/>
          <p:cNvSpPr/>
          <p:nvPr/>
        </p:nvSpPr>
        <p:spPr>
          <a:xfrm>
            <a:off x="6370759" y="4102036"/>
            <a:ext cx="4719876" cy="1836532"/>
          </a:xfrm>
          <a:prstGeom prst="roundRect">
            <a:avLst>
              <a:gd name="adj" fmla="val 9127"/>
            </a:avLst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î$1ïḍê"/>
          <p:cNvSpPr/>
          <p:nvPr/>
        </p:nvSpPr>
        <p:spPr>
          <a:xfrm>
            <a:off x="7659241" y="3895621"/>
            <a:ext cx="2142912" cy="412830"/>
          </a:xfrm>
          <a:prstGeom prst="roundRect">
            <a:avLst>
              <a:gd name="adj" fmla="val 50000"/>
            </a:avLst>
          </a:pr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cs typeface="+mn-ea"/>
                <a:sym typeface="+mn-lt"/>
              </a:rPr>
              <a:t> 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9" name="îṡ1íde"/>
          <p:cNvSpPr/>
          <p:nvPr/>
        </p:nvSpPr>
        <p:spPr bwMode="auto">
          <a:xfrm>
            <a:off x="6667720" y="4380617"/>
            <a:ext cx="296336" cy="333436"/>
          </a:xfrm>
          <a:custGeom>
            <a:avLst/>
            <a:gdLst>
              <a:gd name="T0" fmla="*/ 3497 w 9467"/>
              <a:gd name="T1" fmla="*/ 1130 h 10667"/>
              <a:gd name="T2" fmla="*/ 4604 w 9467"/>
              <a:gd name="T3" fmla="*/ 0 h 10667"/>
              <a:gd name="T4" fmla="*/ 5711 w 9467"/>
              <a:gd name="T5" fmla="*/ 1130 h 10667"/>
              <a:gd name="T6" fmla="*/ 4604 w 9467"/>
              <a:gd name="T7" fmla="*/ 2260 h 10667"/>
              <a:gd name="T8" fmla="*/ 3497 w 9467"/>
              <a:gd name="T9" fmla="*/ 1130 h 10667"/>
              <a:gd name="T10" fmla="*/ 9467 w 9467"/>
              <a:gd name="T11" fmla="*/ 9539 h 10667"/>
              <a:gd name="T12" fmla="*/ 4733 w 9467"/>
              <a:gd name="T13" fmla="*/ 10667 h 10667"/>
              <a:gd name="T14" fmla="*/ 0 w 9467"/>
              <a:gd name="T15" fmla="*/ 9539 h 10667"/>
              <a:gd name="T16" fmla="*/ 2800 w 9467"/>
              <a:gd name="T17" fmla="*/ 8515 h 10667"/>
              <a:gd name="T18" fmla="*/ 2767 w 9467"/>
              <a:gd name="T19" fmla="*/ 8821 h 10667"/>
              <a:gd name="T20" fmla="*/ 1988 w 9467"/>
              <a:gd name="T21" fmla="*/ 9270 h 10667"/>
              <a:gd name="T22" fmla="*/ 3251 w 9467"/>
              <a:gd name="T23" fmla="*/ 9818 h 10667"/>
              <a:gd name="T24" fmla="*/ 3646 w 9467"/>
              <a:gd name="T25" fmla="*/ 6257 h 10667"/>
              <a:gd name="T26" fmla="*/ 3653 w 9467"/>
              <a:gd name="T27" fmla="*/ 6121 h 10667"/>
              <a:gd name="T28" fmla="*/ 3607 w 9467"/>
              <a:gd name="T29" fmla="*/ 6133 h 10667"/>
              <a:gd name="T30" fmla="*/ 3376 w 9467"/>
              <a:gd name="T31" fmla="*/ 6062 h 10667"/>
              <a:gd name="T32" fmla="*/ 2445 w 9467"/>
              <a:gd name="T33" fmla="*/ 3934 h 10667"/>
              <a:gd name="T34" fmla="*/ 4502 w 9467"/>
              <a:gd name="T35" fmla="*/ 2379 h 10667"/>
              <a:gd name="T36" fmla="*/ 4506 w 9467"/>
              <a:gd name="T37" fmla="*/ 2379 h 10667"/>
              <a:gd name="T38" fmla="*/ 4196 w 9467"/>
              <a:gd name="T39" fmla="*/ 4919 h 10667"/>
              <a:gd name="T40" fmla="*/ 4605 w 9467"/>
              <a:gd name="T41" fmla="*/ 5334 h 10667"/>
              <a:gd name="T42" fmla="*/ 4963 w 9467"/>
              <a:gd name="T43" fmla="*/ 4919 h 10667"/>
              <a:gd name="T44" fmla="*/ 4718 w 9467"/>
              <a:gd name="T45" fmla="*/ 2377 h 10667"/>
              <a:gd name="T46" fmla="*/ 6619 w 9467"/>
              <a:gd name="T47" fmla="*/ 3552 h 10667"/>
              <a:gd name="T48" fmla="*/ 7114 w 9467"/>
              <a:gd name="T49" fmla="*/ 2497 h 10667"/>
              <a:gd name="T50" fmla="*/ 7158 w 9467"/>
              <a:gd name="T51" fmla="*/ 2339 h 10667"/>
              <a:gd name="T52" fmla="*/ 6834 w 9467"/>
              <a:gd name="T53" fmla="*/ 1702 h 10667"/>
              <a:gd name="T54" fmla="*/ 7360 w 9467"/>
              <a:gd name="T55" fmla="*/ 1440 h 10667"/>
              <a:gd name="T56" fmla="*/ 7017 w 9467"/>
              <a:gd name="T57" fmla="*/ 766 h 10667"/>
              <a:gd name="T58" fmla="*/ 7129 w 9467"/>
              <a:gd name="T59" fmla="*/ 710 h 10667"/>
              <a:gd name="T60" fmla="*/ 7472 w 9467"/>
              <a:gd name="T61" fmla="*/ 1385 h 10667"/>
              <a:gd name="T62" fmla="*/ 7617 w 9467"/>
              <a:gd name="T63" fmla="*/ 1669 h 10667"/>
              <a:gd name="T64" fmla="*/ 7641 w 9467"/>
              <a:gd name="T65" fmla="*/ 1717 h 10667"/>
              <a:gd name="T66" fmla="*/ 8199 w 9467"/>
              <a:gd name="T67" fmla="*/ 2813 h 10667"/>
              <a:gd name="T68" fmla="*/ 7810 w 9467"/>
              <a:gd name="T69" fmla="*/ 3005 h 10667"/>
              <a:gd name="T70" fmla="*/ 6666 w 9467"/>
              <a:gd name="T71" fmla="*/ 4549 h 10667"/>
              <a:gd name="T72" fmla="*/ 6546 w 9467"/>
              <a:gd name="T73" fmla="*/ 4563 h 10667"/>
              <a:gd name="T74" fmla="*/ 6080 w 9467"/>
              <a:gd name="T75" fmla="*/ 4261 h 10667"/>
              <a:gd name="T76" fmla="*/ 5482 w 9467"/>
              <a:gd name="T77" fmla="*/ 3487 h 10667"/>
              <a:gd name="T78" fmla="*/ 5697 w 9467"/>
              <a:gd name="T79" fmla="*/ 6115 h 10667"/>
              <a:gd name="T80" fmla="*/ 5695 w 9467"/>
              <a:gd name="T81" fmla="*/ 6126 h 10667"/>
              <a:gd name="T82" fmla="*/ 6302 w 9467"/>
              <a:gd name="T83" fmla="*/ 9792 h 10667"/>
              <a:gd name="T84" fmla="*/ 7422 w 9467"/>
              <a:gd name="T85" fmla="*/ 9270 h 10667"/>
              <a:gd name="T86" fmla="*/ 6753 w 9467"/>
              <a:gd name="T87" fmla="*/ 8849 h 10667"/>
              <a:gd name="T88" fmla="*/ 6694 w 9467"/>
              <a:gd name="T89" fmla="*/ 8516 h 10667"/>
              <a:gd name="T90" fmla="*/ 9467 w 9467"/>
              <a:gd name="T91" fmla="*/ 9539 h 10667"/>
              <a:gd name="T92" fmla="*/ 3699 w 9467"/>
              <a:gd name="T93" fmla="*/ 5275 h 10667"/>
              <a:gd name="T94" fmla="*/ 3795 w 9467"/>
              <a:gd name="T95" fmla="*/ 3464 h 10667"/>
              <a:gd name="T96" fmla="*/ 3183 w 9467"/>
              <a:gd name="T97" fmla="*/ 4286 h 10667"/>
              <a:gd name="T98" fmla="*/ 3699 w 9467"/>
              <a:gd name="T99" fmla="*/ 5275 h 10667"/>
              <a:gd name="T100" fmla="*/ 5283 w 9467"/>
              <a:gd name="T101" fmla="*/ 9903 h 10667"/>
              <a:gd name="T102" fmla="*/ 4677 w 9467"/>
              <a:gd name="T103" fmla="*/ 6245 h 10667"/>
              <a:gd name="T104" fmla="*/ 4270 w 9467"/>
              <a:gd name="T105" fmla="*/ 9910 h 10667"/>
              <a:gd name="T106" fmla="*/ 4705 w 9467"/>
              <a:gd name="T107" fmla="*/ 9919 h 10667"/>
              <a:gd name="T108" fmla="*/ 5283 w 9467"/>
              <a:gd name="T109" fmla="*/ 9903 h 10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467" h="10667">
                <a:moveTo>
                  <a:pt x="3497" y="1130"/>
                </a:moveTo>
                <a:cubicBezTo>
                  <a:pt x="3497" y="506"/>
                  <a:pt x="3993" y="0"/>
                  <a:pt x="4604" y="0"/>
                </a:cubicBezTo>
                <a:cubicBezTo>
                  <a:pt x="5215" y="0"/>
                  <a:pt x="5711" y="506"/>
                  <a:pt x="5711" y="1130"/>
                </a:cubicBezTo>
                <a:cubicBezTo>
                  <a:pt x="5711" y="1755"/>
                  <a:pt x="5215" y="2260"/>
                  <a:pt x="4604" y="2260"/>
                </a:cubicBezTo>
                <a:cubicBezTo>
                  <a:pt x="3993" y="2260"/>
                  <a:pt x="3497" y="1755"/>
                  <a:pt x="3497" y="1130"/>
                </a:cubicBezTo>
                <a:close/>
                <a:moveTo>
                  <a:pt x="9467" y="9539"/>
                </a:moveTo>
                <a:cubicBezTo>
                  <a:pt x="9467" y="10161"/>
                  <a:pt x="7347" y="10667"/>
                  <a:pt x="4733" y="10667"/>
                </a:cubicBezTo>
                <a:cubicBezTo>
                  <a:pt x="2119" y="10667"/>
                  <a:pt x="0" y="10161"/>
                  <a:pt x="0" y="9539"/>
                </a:cubicBezTo>
                <a:cubicBezTo>
                  <a:pt x="0" y="9081"/>
                  <a:pt x="1155" y="8691"/>
                  <a:pt x="2800" y="8515"/>
                </a:cubicBezTo>
                <a:lnTo>
                  <a:pt x="2767" y="8821"/>
                </a:lnTo>
                <a:cubicBezTo>
                  <a:pt x="2287" y="8938"/>
                  <a:pt x="1988" y="9096"/>
                  <a:pt x="1988" y="9270"/>
                </a:cubicBezTo>
                <a:cubicBezTo>
                  <a:pt x="1988" y="9501"/>
                  <a:pt x="2493" y="9703"/>
                  <a:pt x="3251" y="9818"/>
                </a:cubicBezTo>
                <a:lnTo>
                  <a:pt x="3646" y="6257"/>
                </a:lnTo>
                <a:lnTo>
                  <a:pt x="3653" y="6121"/>
                </a:lnTo>
                <a:cubicBezTo>
                  <a:pt x="3637" y="6124"/>
                  <a:pt x="3623" y="6133"/>
                  <a:pt x="3607" y="6133"/>
                </a:cubicBezTo>
                <a:cubicBezTo>
                  <a:pt x="3527" y="6133"/>
                  <a:pt x="3446" y="6110"/>
                  <a:pt x="3376" y="6062"/>
                </a:cubicBezTo>
                <a:cubicBezTo>
                  <a:pt x="2867" y="5717"/>
                  <a:pt x="2110" y="4619"/>
                  <a:pt x="2445" y="3934"/>
                </a:cubicBezTo>
                <a:cubicBezTo>
                  <a:pt x="3162" y="2467"/>
                  <a:pt x="4188" y="2372"/>
                  <a:pt x="4502" y="2379"/>
                </a:cubicBezTo>
                <a:cubicBezTo>
                  <a:pt x="4503" y="2379"/>
                  <a:pt x="4505" y="2379"/>
                  <a:pt x="4506" y="2379"/>
                </a:cubicBezTo>
                <a:lnTo>
                  <a:pt x="4196" y="4919"/>
                </a:lnTo>
                <a:lnTo>
                  <a:pt x="4605" y="5334"/>
                </a:lnTo>
                <a:lnTo>
                  <a:pt x="4963" y="4919"/>
                </a:lnTo>
                <a:lnTo>
                  <a:pt x="4718" y="2377"/>
                </a:lnTo>
                <a:cubicBezTo>
                  <a:pt x="5130" y="2393"/>
                  <a:pt x="5983" y="2555"/>
                  <a:pt x="6619" y="3552"/>
                </a:cubicBezTo>
                <a:cubicBezTo>
                  <a:pt x="6837" y="3225"/>
                  <a:pt x="7102" y="2671"/>
                  <a:pt x="7114" y="2497"/>
                </a:cubicBezTo>
                <a:cubicBezTo>
                  <a:pt x="7118" y="2441"/>
                  <a:pt x="7134" y="2388"/>
                  <a:pt x="7158" y="2339"/>
                </a:cubicBezTo>
                <a:lnTo>
                  <a:pt x="6834" y="1702"/>
                </a:lnTo>
                <a:lnTo>
                  <a:pt x="7360" y="1440"/>
                </a:lnTo>
                <a:lnTo>
                  <a:pt x="7017" y="766"/>
                </a:lnTo>
                <a:lnTo>
                  <a:pt x="7129" y="710"/>
                </a:lnTo>
                <a:lnTo>
                  <a:pt x="7472" y="1385"/>
                </a:lnTo>
                <a:lnTo>
                  <a:pt x="7617" y="1669"/>
                </a:lnTo>
                <a:lnTo>
                  <a:pt x="7641" y="1717"/>
                </a:lnTo>
                <a:lnTo>
                  <a:pt x="8199" y="2813"/>
                </a:lnTo>
                <a:lnTo>
                  <a:pt x="7810" y="3005"/>
                </a:lnTo>
                <a:cubicBezTo>
                  <a:pt x="7589" y="3609"/>
                  <a:pt x="7106" y="4450"/>
                  <a:pt x="6666" y="4549"/>
                </a:cubicBezTo>
                <a:cubicBezTo>
                  <a:pt x="6625" y="4559"/>
                  <a:pt x="6585" y="4563"/>
                  <a:pt x="6546" y="4563"/>
                </a:cubicBezTo>
                <a:cubicBezTo>
                  <a:pt x="6349" y="4563"/>
                  <a:pt x="6174" y="4452"/>
                  <a:pt x="6080" y="4261"/>
                </a:cubicBezTo>
                <a:cubicBezTo>
                  <a:pt x="5899" y="3891"/>
                  <a:pt x="5688" y="3647"/>
                  <a:pt x="5482" y="3487"/>
                </a:cubicBezTo>
                <a:lnTo>
                  <a:pt x="5697" y="6115"/>
                </a:lnTo>
                <a:cubicBezTo>
                  <a:pt x="5697" y="6119"/>
                  <a:pt x="5695" y="6121"/>
                  <a:pt x="5695" y="6126"/>
                </a:cubicBezTo>
                <a:lnTo>
                  <a:pt x="6302" y="9792"/>
                </a:lnTo>
                <a:cubicBezTo>
                  <a:pt x="6977" y="9674"/>
                  <a:pt x="7422" y="9485"/>
                  <a:pt x="7422" y="9270"/>
                </a:cubicBezTo>
                <a:cubicBezTo>
                  <a:pt x="7422" y="9110"/>
                  <a:pt x="7167" y="8962"/>
                  <a:pt x="6753" y="8849"/>
                </a:cubicBezTo>
                <a:lnTo>
                  <a:pt x="6694" y="8516"/>
                </a:lnTo>
                <a:cubicBezTo>
                  <a:pt x="8325" y="8694"/>
                  <a:pt x="9467" y="9083"/>
                  <a:pt x="9467" y="9539"/>
                </a:cubicBezTo>
                <a:close/>
                <a:moveTo>
                  <a:pt x="3699" y="5275"/>
                </a:moveTo>
                <a:lnTo>
                  <a:pt x="3795" y="3464"/>
                </a:lnTo>
                <a:cubicBezTo>
                  <a:pt x="3596" y="3626"/>
                  <a:pt x="3380" y="3880"/>
                  <a:pt x="3183" y="4286"/>
                </a:cubicBezTo>
                <a:cubicBezTo>
                  <a:pt x="3123" y="4441"/>
                  <a:pt x="3399" y="4981"/>
                  <a:pt x="3699" y="5275"/>
                </a:cubicBezTo>
                <a:close/>
                <a:moveTo>
                  <a:pt x="5283" y="9903"/>
                </a:moveTo>
                <a:lnTo>
                  <a:pt x="4677" y="6245"/>
                </a:lnTo>
                <a:lnTo>
                  <a:pt x="4270" y="9910"/>
                </a:lnTo>
                <a:cubicBezTo>
                  <a:pt x="4412" y="9916"/>
                  <a:pt x="4557" y="9919"/>
                  <a:pt x="4705" y="9919"/>
                </a:cubicBezTo>
                <a:cubicBezTo>
                  <a:pt x="4905" y="9919"/>
                  <a:pt x="5097" y="9913"/>
                  <a:pt x="5283" y="9903"/>
                </a:cubicBezTo>
                <a:close/>
              </a:path>
            </a:pathLst>
          </a:cu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ïśḻídê"/>
          <p:cNvSpPr/>
          <p:nvPr/>
        </p:nvSpPr>
        <p:spPr bwMode="auto">
          <a:xfrm>
            <a:off x="7018822" y="4342102"/>
            <a:ext cx="3793401" cy="410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>
                <a:cs typeface="+mn-ea"/>
                <a:sym typeface="+mn-lt"/>
              </a:rPr>
              <a:t>Copy paste f</a:t>
            </a:r>
            <a:r>
              <a:rPr lang="en-US" altLang="zh-CN" sz="100" dirty="0">
                <a:cs typeface="+mn-ea"/>
                <a:sym typeface="+mn-lt"/>
              </a:rPr>
              <a:t> </a:t>
            </a:r>
            <a:r>
              <a:rPr lang="en-US" altLang="zh-CN" sz="1100" dirty="0" err="1">
                <a:cs typeface="+mn-ea"/>
                <a:sym typeface="+mn-lt"/>
              </a:rPr>
              <a:t>onts</a:t>
            </a:r>
            <a:r>
              <a:rPr lang="en-US" altLang="zh-CN" sz="1100" dirty="0">
                <a:cs typeface="+mn-ea"/>
                <a:sym typeface="+mn-lt"/>
              </a:rPr>
              <a:t>. Choose the only option to retain text.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7" name="íṣļîḑè"/>
          <p:cNvSpPr/>
          <p:nvPr/>
        </p:nvSpPr>
        <p:spPr bwMode="auto">
          <a:xfrm>
            <a:off x="6667720" y="4887611"/>
            <a:ext cx="296336" cy="333436"/>
          </a:xfrm>
          <a:custGeom>
            <a:avLst/>
            <a:gdLst>
              <a:gd name="T0" fmla="*/ 3497 w 9467"/>
              <a:gd name="T1" fmla="*/ 1130 h 10667"/>
              <a:gd name="T2" fmla="*/ 4604 w 9467"/>
              <a:gd name="T3" fmla="*/ 0 h 10667"/>
              <a:gd name="T4" fmla="*/ 5711 w 9467"/>
              <a:gd name="T5" fmla="*/ 1130 h 10667"/>
              <a:gd name="T6" fmla="*/ 4604 w 9467"/>
              <a:gd name="T7" fmla="*/ 2260 h 10667"/>
              <a:gd name="T8" fmla="*/ 3497 w 9467"/>
              <a:gd name="T9" fmla="*/ 1130 h 10667"/>
              <a:gd name="T10" fmla="*/ 9467 w 9467"/>
              <a:gd name="T11" fmla="*/ 9539 h 10667"/>
              <a:gd name="T12" fmla="*/ 4733 w 9467"/>
              <a:gd name="T13" fmla="*/ 10667 h 10667"/>
              <a:gd name="T14" fmla="*/ 0 w 9467"/>
              <a:gd name="T15" fmla="*/ 9539 h 10667"/>
              <a:gd name="T16" fmla="*/ 2800 w 9467"/>
              <a:gd name="T17" fmla="*/ 8515 h 10667"/>
              <a:gd name="T18" fmla="*/ 2767 w 9467"/>
              <a:gd name="T19" fmla="*/ 8821 h 10667"/>
              <a:gd name="T20" fmla="*/ 1988 w 9467"/>
              <a:gd name="T21" fmla="*/ 9270 h 10667"/>
              <a:gd name="T22" fmla="*/ 3251 w 9467"/>
              <a:gd name="T23" fmla="*/ 9818 h 10667"/>
              <a:gd name="T24" fmla="*/ 3646 w 9467"/>
              <a:gd name="T25" fmla="*/ 6257 h 10667"/>
              <a:gd name="T26" fmla="*/ 3653 w 9467"/>
              <a:gd name="T27" fmla="*/ 6121 h 10667"/>
              <a:gd name="T28" fmla="*/ 3607 w 9467"/>
              <a:gd name="T29" fmla="*/ 6133 h 10667"/>
              <a:gd name="T30" fmla="*/ 3376 w 9467"/>
              <a:gd name="T31" fmla="*/ 6062 h 10667"/>
              <a:gd name="T32" fmla="*/ 2445 w 9467"/>
              <a:gd name="T33" fmla="*/ 3934 h 10667"/>
              <a:gd name="T34" fmla="*/ 4502 w 9467"/>
              <a:gd name="T35" fmla="*/ 2379 h 10667"/>
              <a:gd name="T36" fmla="*/ 4506 w 9467"/>
              <a:gd name="T37" fmla="*/ 2379 h 10667"/>
              <a:gd name="T38" fmla="*/ 4196 w 9467"/>
              <a:gd name="T39" fmla="*/ 4919 h 10667"/>
              <a:gd name="T40" fmla="*/ 4605 w 9467"/>
              <a:gd name="T41" fmla="*/ 5334 h 10667"/>
              <a:gd name="T42" fmla="*/ 4963 w 9467"/>
              <a:gd name="T43" fmla="*/ 4919 h 10667"/>
              <a:gd name="T44" fmla="*/ 4718 w 9467"/>
              <a:gd name="T45" fmla="*/ 2377 h 10667"/>
              <a:gd name="T46" fmla="*/ 6619 w 9467"/>
              <a:gd name="T47" fmla="*/ 3552 h 10667"/>
              <a:gd name="T48" fmla="*/ 7114 w 9467"/>
              <a:gd name="T49" fmla="*/ 2497 h 10667"/>
              <a:gd name="T50" fmla="*/ 7158 w 9467"/>
              <a:gd name="T51" fmla="*/ 2339 h 10667"/>
              <a:gd name="T52" fmla="*/ 6834 w 9467"/>
              <a:gd name="T53" fmla="*/ 1702 h 10667"/>
              <a:gd name="T54" fmla="*/ 7360 w 9467"/>
              <a:gd name="T55" fmla="*/ 1440 h 10667"/>
              <a:gd name="T56" fmla="*/ 7017 w 9467"/>
              <a:gd name="T57" fmla="*/ 766 h 10667"/>
              <a:gd name="T58" fmla="*/ 7129 w 9467"/>
              <a:gd name="T59" fmla="*/ 710 h 10667"/>
              <a:gd name="T60" fmla="*/ 7472 w 9467"/>
              <a:gd name="T61" fmla="*/ 1385 h 10667"/>
              <a:gd name="T62" fmla="*/ 7617 w 9467"/>
              <a:gd name="T63" fmla="*/ 1669 h 10667"/>
              <a:gd name="T64" fmla="*/ 7641 w 9467"/>
              <a:gd name="T65" fmla="*/ 1717 h 10667"/>
              <a:gd name="T66" fmla="*/ 8199 w 9467"/>
              <a:gd name="T67" fmla="*/ 2813 h 10667"/>
              <a:gd name="T68" fmla="*/ 7810 w 9467"/>
              <a:gd name="T69" fmla="*/ 3005 h 10667"/>
              <a:gd name="T70" fmla="*/ 6666 w 9467"/>
              <a:gd name="T71" fmla="*/ 4549 h 10667"/>
              <a:gd name="T72" fmla="*/ 6546 w 9467"/>
              <a:gd name="T73" fmla="*/ 4563 h 10667"/>
              <a:gd name="T74" fmla="*/ 6080 w 9467"/>
              <a:gd name="T75" fmla="*/ 4261 h 10667"/>
              <a:gd name="T76" fmla="*/ 5482 w 9467"/>
              <a:gd name="T77" fmla="*/ 3487 h 10667"/>
              <a:gd name="T78" fmla="*/ 5697 w 9467"/>
              <a:gd name="T79" fmla="*/ 6115 h 10667"/>
              <a:gd name="T80" fmla="*/ 5695 w 9467"/>
              <a:gd name="T81" fmla="*/ 6126 h 10667"/>
              <a:gd name="T82" fmla="*/ 6302 w 9467"/>
              <a:gd name="T83" fmla="*/ 9792 h 10667"/>
              <a:gd name="T84" fmla="*/ 7422 w 9467"/>
              <a:gd name="T85" fmla="*/ 9270 h 10667"/>
              <a:gd name="T86" fmla="*/ 6753 w 9467"/>
              <a:gd name="T87" fmla="*/ 8849 h 10667"/>
              <a:gd name="T88" fmla="*/ 6694 w 9467"/>
              <a:gd name="T89" fmla="*/ 8516 h 10667"/>
              <a:gd name="T90" fmla="*/ 9467 w 9467"/>
              <a:gd name="T91" fmla="*/ 9539 h 10667"/>
              <a:gd name="T92" fmla="*/ 3699 w 9467"/>
              <a:gd name="T93" fmla="*/ 5275 h 10667"/>
              <a:gd name="T94" fmla="*/ 3795 w 9467"/>
              <a:gd name="T95" fmla="*/ 3464 h 10667"/>
              <a:gd name="T96" fmla="*/ 3183 w 9467"/>
              <a:gd name="T97" fmla="*/ 4286 h 10667"/>
              <a:gd name="T98" fmla="*/ 3699 w 9467"/>
              <a:gd name="T99" fmla="*/ 5275 h 10667"/>
              <a:gd name="T100" fmla="*/ 5283 w 9467"/>
              <a:gd name="T101" fmla="*/ 9903 h 10667"/>
              <a:gd name="T102" fmla="*/ 4677 w 9467"/>
              <a:gd name="T103" fmla="*/ 6245 h 10667"/>
              <a:gd name="T104" fmla="*/ 4270 w 9467"/>
              <a:gd name="T105" fmla="*/ 9910 h 10667"/>
              <a:gd name="T106" fmla="*/ 4705 w 9467"/>
              <a:gd name="T107" fmla="*/ 9919 h 10667"/>
              <a:gd name="T108" fmla="*/ 5283 w 9467"/>
              <a:gd name="T109" fmla="*/ 9903 h 10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467" h="10667">
                <a:moveTo>
                  <a:pt x="3497" y="1130"/>
                </a:moveTo>
                <a:cubicBezTo>
                  <a:pt x="3497" y="506"/>
                  <a:pt x="3993" y="0"/>
                  <a:pt x="4604" y="0"/>
                </a:cubicBezTo>
                <a:cubicBezTo>
                  <a:pt x="5215" y="0"/>
                  <a:pt x="5711" y="506"/>
                  <a:pt x="5711" y="1130"/>
                </a:cubicBezTo>
                <a:cubicBezTo>
                  <a:pt x="5711" y="1755"/>
                  <a:pt x="5215" y="2260"/>
                  <a:pt x="4604" y="2260"/>
                </a:cubicBezTo>
                <a:cubicBezTo>
                  <a:pt x="3993" y="2260"/>
                  <a:pt x="3497" y="1755"/>
                  <a:pt x="3497" y="1130"/>
                </a:cubicBezTo>
                <a:close/>
                <a:moveTo>
                  <a:pt x="9467" y="9539"/>
                </a:moveTo>
                <a:cubicBezTo>
                  <a:pt x="9467" y="10161"/>
                  <a:pt x="7347" y="10667"/>
                  <a:pt x="4733" y="10667"/>
                </a:cubicBezTo>
                <a:cubicBezTo>
                  <a:pt x="2119" y="10667"/>
                  <a:pt x="0" y="10161"/>
                  <a:pt x="0" y="9539"/>
                </a:cubicBezTo>
                <a:cubicBezTo>
                  <a:pt x="0" y="9081"/>
                  <a:pt x="1155" y="8691"/>
                  <a:pt x="2800" y="8515"/>
                </a:cubicBezTo>
                <a:lnTo>
                  <a:pt x="2767" y="8821"/>
                </a:lnTo>
                <a:cubicBezTo>
                  <a:pt x="2287" y="8938"/>
                  <a:pt x="1988" y="9096"/>
                  <a:pt x="1988" y="9270"/>
                </a:cubicBezTo>
                <a:cubicBezTo>
                  <a:pt x="1988" y="9501"/>
                  <a:pt x="2493" y="9703"/>
                  <a:pt x="3251" y="9818"/>
                </a:cubicBezTo>
                <a:lnTo>
                  <a:pt x="3646" y="6257"/>
                </a:lnTo>
                <a:lnTo>
                  <a:pt x="3653" y="6121"/>
                </a:lnTo>
                <a:cubicBezTo>
                  <a:pt x="3637" y="6124"/>
                  <a:pt x="3623" y="6133"/>
                  <a:pt x="3607" y="6133"/>
                </a:cubicBezTo>
                <a:cubicBezTo>
                  <a:pt x="3527" y="6133"/>
                  <a:pt x="3446" y="6110"/>
                  <a:pt x="3376" y="6062"/>
                </a:cubicBezTo>
                <a:cubicBezTo>
                  <a:pt x="2867" y="5717"/>
                  <a:pt x="2110" y="4619"/>
                  <a:pt x="2445" y="3934"/>
                </a:cubicBezTo>
                <a:cubicBezTo>
                  <a:pt x="3162" y="2467"/>
                  <a:pt x="4188" y="2372"/>
                  <a:pt x="4502" y="2379"/>
                </a:cubicBezTo>
                <a:cubicBezTo>
                  <a:pt x="4503" y="2379"/>
                  <a:pt x="4505" y="2379"/>
                  <a:pt x="4506" y="2379"/>
                </a:cubicBezTo>
                <a:lnTo>
                  <a:pt x="4196" y="4919"/>
                </a:lnTo>
                <a:lnTo>
                  <a:pt x="4605" y="5334"/>
                </a:lnTo>
                <a:lnTo>
                  <a:pt x="4963" y="4919"/>
                </a:lnTo>
                <a:lnTo>
                  <a:pt x="4718" y="2377"/>
                </a:lnTo>
                <a:cubicBezTo>
                  <a:pt x="5130" y="2393"/>
                  <a:pt x="5983" y="2555"/>
                  <a:pt x="6619" y="3552"/>
                </a:cubicBezTo>
                <a:cubicBezTo>
                  <a:pt x="6837" y="3225"/>
                  <a:pt x="7102" y="2671"/>
                  <a:pt x="7114" y="2497"/>
                </a:cubicBezTo>
                <a:cubicBezTo>
                  <a:pt x="7118" y="2441"/>
                  <a:pt x="7134" y="2388"/>
                  <a:pt x="7158" y="2339"/>
                </a:cubicBezTo>
                <a:lnTo>
                  <a:pt x="6834" y="1702"/>
                </a:lnTo>
                <a:lnTo>
                  <a:pt x="7360" y="1440"/>
                </a:lnTo>
                <a:lnTo>
                  <a:pt x="7017" y="766"/>
                </a:lnTo>
                <a:lnTo>
                  <a:pt x="7129" y="710"/>
                </a:lnTo>
                <a:lnTo>
                  <a:pt x="7472" y="1385"/>
                </a:lnTo>
                <a:lnTo>
                  <a:pt x="7617" y="1669"/>
                </a:lnTo>
                <a:lnTo>
                  <a:pt x="7641" y="1717"/>
                </a:lnTo>
                <a:lnTo>
                  <a:pt x="8199" y="2813"/>
                </a:lnTo>
                <a:lnTo>
                  <a:pt x="7810" y="3005"/>
                </a:lnTo>
                <a:cubicBezTo>
                  <a:pt x="7589" y="3609"/>
                  <a:pt x="7106" y="4450"/>
                  <a:pt x="6666" y="4549"/>
                </a:cubicBezTo>
                <a:cubicBezTo>
                  <a:pt x="6625" y="4559"/>
                  <a:pt x="6585" y="4563"/>
                  <a:pt x="6546" y="4563"/>
                </a:cubicBezTo>
                <a:cubicBezTo>
                  <a:pt x="6349" y="4563"/>
                  <a:pt x="6174" y="4452"/>
                  <a:pt x="6080" y="4261"/>
                </a:cubicBezTo>
                <a:cubicBezTo>
                  <a:pt x="5899" y="3891"/>
                  <a:pt x="5688" y="3647"/>
                  <a:pt x="5482" y="3487"/>
                </a:cubicBezTo>
                <a:lnTo>
                  <a:pt x="5697" y="6115"/>
                </a:lnTo>
                <a:cubicBezTo>
                  <a:pt x="5697" y="6119"/>
                  <a:pt x="5695" y="6121"/>
                  <a:pt x="5695" y="6126"/>
                </a:cubicBezTo>
                <a:lnTo>
                  <a:pt x="6302" y="9792"/>
                </a:lnTo>
                <a:cubicBezTo>
                  <a:pt x="6977" y="9674"/>
                  <a:pt x="7422" y="9485"/>
                  <a:pt x="7422" y="9270"/>
                </a:cubicBezTo>
                <a:cubicBezTo>
                  <a:pt x="7422" y="9110"/>
                  <a:pt x="7167" y="8962"/>
                  <a:pt x="6753" y="8849"/>
                </a:cubicBezTo>
                <a:lnTo>
                  <a:pt x="6694" y="8516"/>
                </a:lnTo>
                <a:cubicBezTo>
                  <a:pt x="8325" y="8694"/>
                  <a:pt x="9467" y="9083"/>
                  <a:pt x="9467" y="9539"/>
                </a:cubicBezTo>
                <a:close/>
                <a:moveTo>
                  <a:pt x="3699" y="5275"/>
                </a:moveTo>
                <a:lnTo>
                  <a:pt x="3795" y="3464"/>
                </a:lnTo>
                <a:cubicBezTo>
                  <a:pt x="3596" y="3626"/>
                  <a:pt x="3380" y="3880"/>
                  <a:pt x="3183" y="4286"/>
                </a:cubicBezTo>
                <a:cubicBezTo>
                  <a:pt x="3123" y="4441"/>
                  <a:pt x="3399" y="4981"/>
                  <a:pt x="3699" y="5275"/>
                </a:cubicBezTo>
                <a:close/>
                <a:moveTo>
                  <a:pt x="5283" y="9903"/>
                </a:moveTo>
                <a:lnTo>
                  <a:pt x="4677" y="6245"/>
                </a:lnTo>
                <a:lnTo>
                  <a:pt x="4270" y="9910"/>
                </a:lnTo>
                <a:cubicBezTo>
                  <a:pt x="4412" y="9916"/>
                  <a:pt x="4557" y="9919"/>
                  <a:pt x="4705" y="9919"/>
                </a:cubicBezTo>
                <a:cubicBezTo>
                  <a:pt x="4905" y="9919"/>
                  <a:pt x="5097" y="9913"/>
                  <a:pt x="5283" y="9903"/>
                </a:cubicBezTo>
                <a:close/>
              </a:path>
            </a:pathLst>
          </a:cu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iṧ1îḋé"/>
          <p:cNvSpPr/>
          <p:nvPr/>
        </p:nvSpPr>
        <p:spPr bwMode="auto">
          <a:xfrm>
            <a:off x="7018822" y="4849096"/>
            <a:ext cx="3793401" cy="410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>
                <a:cs typeface="+mn-ea"/>
                <a:sym typeface="+mn-lt"/>
              </a:rPr>
              <a:t>Copy </a:t>
            </a:r>
            <a:r>
              <a:rPr lang="en-US" altLang="zh-CN" sz="1100">
                <a:cs typeface="+mn-ea"/>
                <a:sym typeface="+mn-lt"/>
              </a:rPr>
              <a:t>paste f</a:t>
            </a:r>
            <a:r>
              <a:rPr lang="en-US" altLang="zh-CN" sz="100">
                <a:cs typeface="+mn-ea"/>
                <a:sym typeface="+mn-lt"/>
              </a:rPr>
              <a:t> </a:t>
            </a:r>
            <a:r>
              <a:rPr lang="en-US" altLang="zh-CN" sz="1100">
                <a:cs typeface="+mn-ea"/>
                <a:sym typeface="+mn-lt"/>
              </a:rPr>
              <a:t>onts</a:t>
            </a:r>
            <a:r>
              <a:rPr lang="en-US" altLang="zh-CN" sz="1100" dirty="0">
                <a:cs typeface="+mn-ea"/>
                <a:sym typeface="+mn-lt"/>
              </a:rPr>
              <a:t>. Choose the only option to retain text.</a:t>
            </a:r>
            <a:endParaRPr lang="en-US" altLang="zh-CN" sz="1100" dirty="0">
              <a:cs typeface="+mn-ea"/>
              <a:sym typeface="+mn-lt"/>
            </a:endParaRPr>
          </a:p>
        </p:txBody>
      </p:sp>
      <p:sp>
        <p:nvSpPr>
          <p:cNvPr id="15" name="î$1íḋe"/>
          <p:cNvSpPr/>
          <p:nvPr/>
        </p:nvSpPr>
        <p:spPr bwMode="auto">
          <a:xfrm>
            <a:off x="6667720" y="5394605"/>
            <a:ext cx="296336" cy="333436"/>
          </a:xfrm>
          <a:custGeom>
            <a:avLst/>
            <a:gdLst>
              <a:gd name="T0" fmla="*/ 3497 w 9467"/>
              <a:gd name="T1" fmla="*/ 1130 h 10667"/>
              <a:gd name="T2" fmla="*/ 4604 w 9467"/>
              <a:gd name="T3" fmla="*/ 0 h 10667"/>
              <a:gd name="T4" fmla="*/ 5711 w 9467"/>
              <a:gd name="T5" fmla="*/ 1130 h 10667"/>
              <a:gd name="T6" fmla="*/ 4604 w 9467"/>
              <a:gd name="T7" fmla="*/ 2260 h 10667"/>
              <a:gd name="T8" fmla="*/ 3497 w 9467"/>
              <a:gd name="T9" fmla="*/ 1130 h 10667"/>
              <a:gd name="T10" fmla="*/ 9467 w 9467"/>
              <a:gd name="T11" fmla="*/ 9539 h 10667"/>
              <a:gd name="T12" fmla="*/ 4733 w 9467"/>
              <a:gd name="T13" fmla="*/ 10667 h 10667"/>
              <a:gd name="T14" fmla="*/ 0 w 9467"/>
              <a:gd name="T15" fmla="*/ 9539 h 10667"/>
              <a:gd name="T16" fmla="*/ 2800 w 9467"/>
              <a:gd name="T17" fmla="*/ 8515 h 10667"/>
              <a:gd name="T18" fmla="*/ 2767 w 9467"/>
              <a:gd name="T19" fmla="*/ 8821 h 10667"/>
              <a:gd name="T20" fmla="*/ 1988 w 9467"/>
              <a:gd name="T21" fmla="*/ 9270 h 10667"/>
              <a:gd name="T22" fmla="*/ 3251 w 9467"/>
              <a:gd name="T23" fmla="*/ 9818 h 10667"/>
              <a:gd name="T24" fmla="*/ 3646 w 9467"/>
              <a:gd name="T25" fmla="*/ 6257 h 10667"/>
              <a:gd name="T26" fmla="*/ 3653 w 9467"/>
              <a:gd name="T27" fmla="*/ 6121 h 10667"/>
              <a:gd name="T28" fmla="*/ 3607 w 9467"/>
              <a:gd name="T29" fmla="*/ 6133 h 10667"/>
              <a:gd name="T30" fmla="*/ 3376 w 9467"/>
              <a:gd name="T31" fmla="*/ 6062 h 10667"/>
              <a:gd name="T32" fmla="*/ 2445 w 9467"/>
              <a:gd name="T33" fmla="*/ 3934 h 10667"/>
              <a:gd name="T34" fmla="*/ 4502 w 9467"/>
              <a:gd name="T35" fmla="*/ 2379 h 10667"/>
              <a:gd name="T36" fmla="*/ 4506 w 9467"/>
              <a:gd name="T37" fmla="*/ 2379 h 10667"/>
              <a:gd name="T38" fmla="*/ 4196 w 9467"/>
              <a:gd name="T39" fmla="*/ 4919 h 10667"/>
              <a:gd name="T40" fmla="*/ 4605 w 9467"/>
              <a:gd name="T41" fmla="*/ 5334 h 10667"/>
              <a:gd name="T42" fmla="*/ 4963 w 9467"/>
              <a:gd name="T43" fmla="*/ 4919 h 10667"/>
              <a:gd name="T44" fmla="*/ 4718 w 9467"/>
              <a:gd name="T45" fmla="*/ 2377 h 10667"/>
              <a:gd name="T46" fmla="*/ 6619 w 9467"/>
              <a:gd name="T47" fmla="*/ 3552 h 10667"/>
              <a:gd name="T48" fmla="*/ 7114 w 9467"/>
              <a:gd name="T49" fmla="*/ 2497 h 10667"/>
              <a:gd name="T50" fmla="*/ 7158 w 9467"/>
              <a:gd name="T51" fmla="*/ 2339 h 10667"/>
              <a:gd name="T52" fmla="*/ 6834 w 9467"/>
              <a:gd name="T53" fmla="*/ 1702 h 10667"/>
              <a:gd name="T54" fmla="*/ 7360 w 9467"/>
              <a:gd name="T55" fmla="*/ 1440 h 10667"/>
              <a:gd name="T56" fmla="*/ 7017 w 9467"/>
              <a:gd name="T57" fmla="*/ 766 h 10667"/>
              <a:gd name="T58" fmla="*/ 7129 w 9467"/>
              <a:gd name="T59" fmla="*/ 710 h 10667"/>
              <a:gd name="T60" fmla="*/ 7472 w 9467"/>
              <a:gd name="T61" fmla="*/ 1385 h 10667"/>
              <a:gd name="T62" fmla="*/ 7617 w 9467"/>
              <a:gd name="T63" fmla="*/ 1669 h 10667"/>
              <a:gd name="T64" fmla="*/ 7641 w 9467"/>
              <a:gd name="T65" fmla="*/ 1717 h 10667"/>
              <a:gd name="T66" fmla="*/ 8199 w 9467"/>
              <a:gd name="T67" fmla="*/ 2813 h 10667"/>
              <a:gd name="T68" fmla="*/ 7810 w 9467"/>
              <a:gd name="T69" fmla="*/ 3005 h 10667"/>
              <a:gd name="T70" fmla="*/ 6666 w 9467"/>
              <a:gd name="T71" fmla="*/ 4549 h 10667"/>
              <a:gd name="T72" fmla="*/ 6546 w 9467"/>
              <a:gd name="T73" fmla="*/ 4563 h 10667"/>
              <a:gd name="T74" fmla="*/ 6080 w 9467"/>
              <a:gd name="T75" fmla="*/ 4261 h 10667"/>
              <a:gd name="T76" fmla="*/ 5482 w 9467"/>
              <a:gd name="T77" fmla="*/ 3487 h 10667"/>
              <a:gd name="T78" fmla="*/ 5697 w 9467"/>
              <a:gd name="T79" fmla="*/ 6115 h 10667"/>
              <a:gd name="T80" fmla="*/ 5695 w 9467"/>
              <a:gd name="T81" fmla="*/ 6126 h 10667"/>
              <a:gd name="T82" fmla="*/ 6302 w 9467"/>
              <a:gd name="T83" fmla="*/ 9792 h 10667"/>
              <a:gd name="T84" fmla="*/ 7422 w 9467"/>
              <a:gd name="T85" fmla="*/ 9270 h 10667"/>
              <a:gd name="T86" fmla="*/ 6753 w 9467"/>
              <a:gd name="T87" fmla="*/ 8849 h 10667"/>
              <a:gd name="T88" fmla="*/ 6694 w 9467"/>
              <a:gd name="T89" fmla="*/ 8516 h 10667"/>
              <a:gd name="T90" fmla="*/ 9467 w 9467"/>
              <a:gd name="T91" fmla="*/ 9539 h 10667"/>
              <a:gd name="T92" fmla="*/ 3699 w 9467"/>
              <a:gd name="T93" fmla="*/ 5275 h 10667"/>
              <a:gd name="T94" fmla="*/ 3795 w 9467"/>
              <a:gd name="T95" fmla="*/ 3464 h 10667"/>
              <a:gd name="T96" fmla="*/ 3183 w 9467"/>
              <a:gd name="T97" fmla="*/ 4286 h 10667"/>
              <a:gd name="T98" fmla="*/ 3699 w 9467"/>
              <a:gd name="T99" fmla="*/ 5275 h 10667"/>
              <a:gd name="T100" fmla="*/ 5283 w 9467"/>
              <a:gd name="T101" fmla="*/ 9903 h 10667"/>
              <a:gd name="T102" fmla="*/ 4677 w 9467"/>
              <a:gd name="T103" fmla="*/ 6245 h 10667"/>
              <a:gd name="T104" fmla="*/ 4270 w 9467"/>
              <a:gd name="T105" fmla="*/ 9910 h 10667"/>
              <a:gd name="T106" fmla="*/ 4705 w 9467"/>
              <a:gd name="T107" fmla="*/ 9919 h 10667"/>
              <a:gd name="T108" fmla="*/ 5283 w 9467"/>
              <a:gd name="T109" fmla="*/ 9903 h 10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467" h="10667">
                <a:moveTo>
                  <a:pt x="3497" y="1130"/>
                </a:moveTo>
                <a:cubicBezTo>
                  <a:pt x="3497" y="506"/>
                  <a:pt x="3993" y="0"/>
                  <a:pt x="4604" y="0"/>
                </a:cubicBezTo>
                <a:cubicBezTo>
                  <a:pt x="5215" y="0"/>
                  <a:pt x="5711" y="506"/>
                  <a:pt x="5711" y="1130"/>
                </a:cubicBezTo>
                <a:cubicBezTo>
                  <a:pt x="5711" y="1755"/>
                  <a:pt x="5215" y="2260"/>
                  <a:pt x="4604" y="2260"/>
                </a:cubicBezTo>
                <a:cubicBezTo>
                  <a:pt x="3993" y="2260"/>
                  <a:pt x="3497" y="1755"/>
                  <a:pt x="3497" y="1130"/>
                </a:cubicBezTo>
                <a:close/>
                <a:moveTo>
                  <a:pt x="9467" y="9539"/>
                </a:moveTo>
                <a:cubicBezTo>
                  <a:pt x="9467" y="10161"/>
                  <a:pt x="7347" y="10667"/>
                  <a:pt x="4733" y="10667"/>
                </a:cubicBezTo>
                <a:cubicBezTo>
                  <a:pt x="2119" y="10667"/>
                  <a:pt x="0" y="10161"/>
                  <a:pt x="0" y="9539"/>
                </a:cubicBezTo>
                <a:cubicBezTo>
                  <a:pt x="0" y="9081"/>
                  <a:pt x="1155" y="8691"/>
                  <a:pt x="2800" y="8515"/>
                </a:cubicBezTo>
                <a:lnTo>
                  <a:pt x="2767" y="8821"/>
                </a:lnTo>
                <a:cubicBezTo>
                  <a:pt x="2287" y="8938"/>
                  <a:pt x="1988" y="9096"/>
                  <a:pt x="1988" y="9270"/>
                </a:cubicBezTo>
                <a:cubicBezTo>
                  <a:pt x="1988" y="9501"/>
                  <a:pt x="2493" y="9703"/>
                  <a:pt x="3251" y="9818"/>
                </a:cubicBezTo>
                <a:lnTo>
                  <a:pt x="3646" y="6257"/>
                </a:lnTo>
                <a:lnTo>
                  <a:pt x="3653" y="6121"/>
                </a:lnTo>
                <a:cubicBezTo>
                  <a:pt x="3637" y="6124"/>
                  <a:pt x="3623" y="6133"/>
                  <a:pt x="3607" y="6133"/>
                </a:cubicBezTo>
                <a:cubicBezTo>
                  <a:pt x="3527" y="6133"/>
                  <a:pt x="3446" y="6110"/>
                  <a:pt x="3376" y="6062"/>
                </a:cubicBezTo>
                <a:cubicBezTo>
                  <a:pt x="2867" y="5717"/>
                  <a:pt x="2110" y="4619"/>
                  <a:pt x="2445" y="3934"/>
                </a:cubicBezTo>
                <a:cubicBezTo>
                  <a:pt x="3162" y="2467"/>
                  <a:pt x="4188" y="2372"/>
                  <a:pt x="4502" y="2379"/>
                </a:cubicBezTo>
                <a:cubicBezTo>
                  <a:pt x="4503" y="2379"/>
                  <a:pt x="4505" y="2379"/>
                  <a:pt x="4506" y="2379"/>
                </a:cubicBezTo>
                <a:lnTo>
                  <a:pt x="4196" y="4919"/>
                </a:lnTo>
                <a:lnTo>
                  <a:pt x="4605" y="5334"/>
                </a:lnTo>
                <a:lnTo>
                  <a:pt x="4963" y="4919"/>
                </a:lnTo>
                <a:lnTo>
                  <a:pt x="4718" y="2377"/>
                </a:lnTo>
                <a:cubicBezTo>
                  <a:pt x="5130" y="2393"/>
                  <a:pt x="5983" y="2555"/>
                  <a:pt x="6619" y="3552"/>
                </a:cubicBezTo>
                <a:cubicBezTo>
                  <a:pt x="6837" y="3225"/>
                  <a:pt x="7102" y="2671"/>
                  <a:pt x="7114" y="2497"/>
                </a:cubicBezTo>
                <a:cubicBezTo>
                  <a:pt x="7118" y="2441"/>
                  <a:pt x="7134" y="2388"/>
                  <a:pt x="7158" y="2339"/>
                </a:cubicBezTo>
                <a:lnTo>
                  <a:pt x="6834" y="1702"/>
                </a:lnTo>
                <a:lnTo>
                  <a:pt x="7360" y="1440"/>
                </a:lnTo>
                <a:lnTo>
                  <a:pt x="7017" y="766"/>
                </a:lnTo>
                <a:lnTo>
                  <a:pt x="7129" y="710"/>
                </a:lnTo>
                <a:lnTo>
                  <a:pt x="7472" y="1385"/>
                </a:lnTo>
                <a:lnTo>
                  <a:pt x="7617" y="1669"/>
                </a:lnTo>
                <a:lnTo>
                  <a:pt x="7641" y="1717"/>
                </a:lnTo>
                <a:lnTo>
                  <a:pt x="8199" y="2813"/>
                </a:lnTo>
                <a:lnTo>
                  <a:pt x="7810" y="3005"/>
                </a:lnTo>
                <a:cubicBezTo>
                  <a:pt x="7589" y="3609"/>
                  <a:pt x="7106" y="4450"/>
                  <a:pt x="6666" y="4549"/>
                </a:cubicBezTo>
                <a:cubicBezTo>
                  <a:pt x="6625" y="4559"/>
                  <a:pt x="6585" y="4563"/>
                  <a:pt x="6546" y="4563"/>
                </a:cubicBezTo>
                <a:cubicBezTo>
                  <a:pt x="6349" y="4563"/>
                  <a:pt x="6174" y="4452"/>
                  <a:pt x="6080" y="4261"/>
                </a:cubicBezTo>
                <a:cubicBezTo>
                  <a:pt x="5899" y="3891"/>
                  <a:pt x="5688" y="3647"/>
                  <a:pt x="5482" y="3487"/>
                </a:cubicBezTo>
                <a:lnTo>
                  <a:pt x="5697" y="6115"/>
                </a:lnTo>
                <a:cubicBezTo>
                  <a:pt x="5697" y="6119"/>
                  <a:pt x="5695" y="6121"/>
                  <a:pt x="5695" y="6126"/>
                </a:cubicBezTo>
                <a:lnTo>
                  <a:pt x="6302" y="9792"/>
                </a:lnTo>
                <a:cubicBezTo>
                  <a:pt x="6977" y="9674"/>
                  <a:pt x="7422" y="9485"/>
                  <a:pt x="7422" y="9270"/>
                </a:cubicBezTo>
                <a:cubicBezTo>
                  <a:pt x="7422" y="9110"/>
                  <a:pt x="7167" y="8962"/>
                  <a:pt x="6753" y="8849"/>
                </a:cubicBezTo>
                <a:lnTo>
                  <a:pt x="6694" y="8516"/>
                </a:lnTo>
                <a:cubicBezTo>
                  <a:pt x="8325" y="8694"/>
                  <a:pt x="9467" y="9083"/>
                  <a:pt x="9467" y="9539"/>
                </a:cubicBezTo>
                <a:close/>
                <a:moveTo>
                  <a:pt x="3699" y="5275"/>
                </a:moveTo>
                <a:lnTo>
                  <a:pt x="3795" y="3464"/>
                </a:lnTo>
                <a:cubicBezTo>
                  <a:pt x="3596" y="3626"/>
                  <a:pt x="3380" y="3880"/>
                  <a:pt x="3183" y="4286"/>
                </a:cubicBezTo>
                <a:cubicBezTo>
                  <a:pt x="3123" y="4441"/>
                  <a:pt x="3399" y="4981"/>
                  <a:pt x="3699" y="5275"/>
                </a:cubicBezTo>
                <a:close/>
                <a:moveTo>
                  <a:pt x="5283" y="9903"/>
                </a:moveTo>
                <a:lnTo>
                  <a:pt x="4677" y="6245"/>
                </a:lnTo>
                <a:lnTo>
                  <a:pt x="4270" y="9910"/>
                </a:lnTo>
                <a:cubicBezTo>
                  <a:pt x="4412" y="9916"/>
                  <a:pt x="4557" y="9919"/>
                  <a:pt x="4705" y="9919"/>
                </a:cubicBezTo>
                <a:cubicBezTo>
                  <a:pt x="4905" y="9919"/>
                  <a:pt x="5097" y="9913"/>
                  <a:pt x="5283" y="9903"/>
                </a:cubicBezTo>
                <a:close/>
              </a:path>
            </a:pathLst>
          </a:cu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îṡḻîḍê"/>
          <p:cNvSpPr/>
          <p:nvPr/>
        </p:nvSpPr>
        <p:spPr bwMode="auto">
          <a:xfrm>
            <a:off x="7018822" y="5356090"/>
            <a:ext cx="3793401" cy="410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100" dirty="0">
                <a:cs typeface="+mn-ea"/>
                <a:sym typeface="+mn-lt"/>
              </a:rPr>
              <a:t>Copy </a:t>
            </a:r>
            <a:r>
              <a:rPr lang="en-US" altLang="zh-CN" sz="1100">
                <a:cs typeface="+mn-ea"/>
                <a:sym typeface="+mn-lt"/>
              </a:rPr>
              <a:t>paste f</a:t>
            </a:r>
            <a:r>
              <a:rPr lang="en-US" altLang="zh-CN" sz="100">
                <a:cs typeface="+mn-ea"/>
                <a:sym typeface="+mn-lt"/>
              </a:rPr>
              <a:t> </a:t>
            </a:r>
            <a:r>
              <a:rPr lang="en-US" altLang="zh-CN" sz="1100">
                <a:cs typeface="+mn-ea"/>
                <a:sym typeface="+mn-lt"/>
              </a:rPr>
              <a:t>onts</a:t>
            </a:r>
            <a:r>
              <a:rPr lang="en-US" altLang="zh-CN" sz="1100" dirty="0">
                <a:cs typeface="+mn-ea"/>
                <a:sym typeface="+mn-lt"/>
              </a:rPr>
              <a:t>. Choose the only option to retain text.</a:t>
            </a:r>
            <a:endParaRPr lang="en-US" altLang="zh-CN" sz="1100" dirty="0"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212862" y="4752568"/>
            <a:ext cx="3599361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7212862" y="5307826"/>
            <a:ext cx="3599361" cy="0"/>
          </a:xfrm>
          <a:prstGeom prst="line">
            <a:avLst/>
          </a:prstGeom>
          <a:ln w="31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iṩļïḓè"/>
          <p:cNvSpPr txBox="1"/>
          <p:nvPr/>
        </p:nvSpPr>
        <p:spPr bwMode="auto">
          <a:xfrm>
            <a:off x="7907037" y="1219534"/>
            <a:ext cx="1647319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1PPT-COM</a:t>
            </a:r>
            <a:endParaRPr lang="en-US" altLang="zh-CN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iṩļïḓè"/>
          <p:cNvSpPr txBox="1"/>
          <p:nvPr/>
        </p:nvSpPr>
        <p:spPr bwMode="auto">
          <a:xfrm>
            <a:off x="7907036" y="3846398"/>
            <a:ext cx="1647319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1PPT-COM</a:t>
            </a:r>
            <a:endParaRPr lang="en-US" altLang="zh-CN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iṧlïḑé"/>
          <p:cNvSpPr/>
          <p:nvPr/>
        </p:nvSpPr>
        <p:spPr>
          <a:xfrm>
            <a:off x="1313771" y="2293081"/>
            <a:ext cx="3817669" cy="2822943"/>
          </a:xfrm>
          <a:prstGeom prst="rect">
            <a:avLst/>
          </a:prstGeom>
          <a:solidFill>
            <a:srgbClr val="6F2923"/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" name="ïṣlîdê"/>
          <p:cNvSpPr/>
          <p:nvPr/>
        </p:nvSpPr>
        <p:spPr>
          <a:xfrm>
            <a:off x="2100404" y="1521797"/>
            <a:ext cx="2450185" cy="4421387"/>
          </a:xfrm>
          <a:prstGeom prst="rect">
            <a:avLst/>
          </a:prstGeom>
          <a:blipFill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sz="2800" b="1"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 rot="5400000">
            <a:off x="955738" y="-169990"/>
            <a:ext cx="101370" cy="1330760"/>
            <a:chOff x="508216" y="2820579"/>
            <a:chExt cx="196770" cy="2583143"/>
          </a:xfrm>
          <a:solidFill>
            <a:srgbClr val="617767"/>
          </a:solidFill>
        </p:grpSpPr>
        <p:sp>
          <p:nvSpPr>
            <p:cNvPr id="40" name="椭圆 39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椭圆 41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43" name="直接连接符 42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椭圆 43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iṧlïḑé"/>
          <p:cNvSpPr/>
          <p:nvPr/>
        </p:nvSpPr>
        <p:spPr>
          <a:xfrm>
            <a:off x="4076700" y="1579880"/>
            <a:ext cx="4038600" cy="4190999"/>
          </a:xfrm>
          <a:prstGeom prst="rect">
            <a:avLst/>
          </a:prstGeom>
          <a:solidFill>
            <a:srgbClr val="6F2923"/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îşļïḑé"/>
          <p:cNvSpPr/>
          <p:nvPr/>
        </p:nvSpPr>
        <p:spPr bwMode="auto">
          <a:xfrm>
            <a:off x="5890823" y="2180221"/>
            <a:ext cx="410353" cy="461728"/>
          </a:xfrm>
          <a:custGeom>
            <a:avLst/>
            <a:gdLst>
              <a:gd name="T0" fmla="*/ 3497 w 9467"/>
              <a:gd name="T1" fmla="*/ 1130 h 10667"/>
              <a:gd name="T2" fmla="*/ 4604 w 9467"/>
              <a:gd name="T3" fmla="*/ 0 h 10667"/>
              <a:gd name="T4" fmla="*/ 5711 w 9467"/>
              <a:gd name="T5" fmla="*/ 1130 h 10667"/>
              <a:gd name="T6" fmla="*/ 4604 w 9467"/>
              <a:gd name="T7" fmla="*/ 2260 h 10667"/>
              <a:gd name="T8" fmla="*/ 3497 w 9467"/>
              <a:gd name="T9" fmla="*/ 1130 h 10667"/>
              <a:gd name="T10" fmla="*/ 9467 w 9467"/>
              <a:gd name="T11" fmla="*/ 9539 h 10667"/>
              <a:gd name="T12" fmla="*/ 4733 w 9467"/>
              <a:gd name="T13" fmla="*/ 10667 h 10667"/>
              <a:gd name="T14" fmla="*/ 0 w 9467"/>
              <a:gd name="T15" fmla="*/ 9539 h 10667"/>
              <a:gd name="T16" fmla="*/ 2800 w 9467"/>
              <a:gd name="T17" fmla="*/ 8515 h 10667"/>
              <a:gd name="T18" fmla="*/ 2767 w 9467"/>
              <a:gd name="T19" fmla="*/ 8821 h 10667"/>
              <a:gd name="T20" fmla="*/ 1988 w 9467"/>
              <a:gd name="T21" fmla="*/ 9270 h 10667"/>
              <a:gd name="T22" fmla="*/ 3251 w 9467"/>
              <a:gd name="T23" fmla="*/ 9818 h 10667"/>
              <a:gd name="T24" fmla="*/ 3646 w 9467"/>
              <a:gd name="T25" fmla="*/ 6257 h 10667"/>
              <a:gd name="T26" fmla="*/ 3653 w 9467"/>
              <a:gd name="T27" fmla="*/ 6121 h 10667"/>
              <a:gd name="T28" fmla="*/ 3607 w 9467"/>
              <a:gd name="T29" fmla="*/ 6133 h 10667"/>
              <a:gd name="T30" fmla="*/ 3376 w 9467"/>
              <a:gd name="T31" fmla="*/ 6062 h 10667"/>
              <a:gd name="T32" fmla="*/ 2445 w 9467"/>
              <a:gd name="T33" fmla="*/ 3934 h 10667"/>
              <a:gd name="T34" fmla="*/ 4502 w 9467"/>
              <a:gd name="T35" fmla="*/ 2379 h 10667"/>
              <a:gd name="T36" fmla="*/ 4506 w 9467"/>
              <a:gd name="T37" fmla="*/ 2379 h 10667"/>
              <a:gd name="T38" fmla="*/ 4196 w 9467"/>
              <a:gd name="T39" fmla="*/ 4919 h 10667"/>
              <a:gd name="T40" fmla="*/ 4605 w 9467"/>
              <a:gd name="T41" fmla="*/ 5334 h 10667"/>
              <a:gd name="T42" fmla="*/ 4963 w 9467"/>
              <a:gd name="T43" fmla="*/ 4919 h 10667"/>
              <a:gd name="T44" fmla="*/ 4718 w 9467"/>
              <a:gd name="T45" fmla="*/ 2377 h 10667"/>
              <a:gd name="T46" fmla="*/ 6619 w 9467"/>
              <a:gd name="T47" fmla="*/ 3552 h 10667"/>
              <a:gd name="T48" fmla="*/ 7114 w 9467"/>
              <a:gd name="T49" fmla="*/ 2497 h 10667"/>
              <a:gd name="T50" fmla="*/ 7158 w 9467"/>
              <a:gd name="T51" fmla="*/ 2339 h 10667"/>
              <a:gd name="T52" fmla="*/ 6834 w 9467"/>
              <a:gd name="T53" fmla="*/ 1702 h 10667"/>
              <a:gd name="T54" fmla="*/ 7360 w 9467"/>
              <a:gd name="T55" fmla="*/ 1440 h 10667"/>
              <a:gd name="T56" fmla="*/ 7017 w 9467"/>
              <a:gd name="T57" fmla="*/ 766 h 10667"/>
              <a:gd name="T58" fmla="*/ 7129 w 9467"/>
              <a:gd name="T59" fmla="*/ 710 h 10667"/>
              <a:gd name="T60" fmla="*/ 7472 w 9467"/>
              <a:gd name="T61" fmla="*/ 1385 h 10667"/>
              <a:gd name="T62" fmla="*/ 7617 w 9467"/>
              <a:gd name="T63" fmla="*/ 1669 h 10667"/>
              <a:gd name="T64" fmla="*/ 7641 w 9467"/>
              <a:gd name="T65" fmla="*/ 1717 h 10667"/>
              <a:gd name="T66" fmla="*/ 8199 w 9467"/>
              <a:gd name="T67" fmla="*/ 2813 h 10667"/>
              <a:gd name="T68" fmla="*/ 7810 w 9467"/>
              <a:gd name="T69" fmla="*/ 3005 h 10667"/>
              <a:gd name="T70" fmla="*/ 6666 w 9467"/>
              <a:gd name="T71" fmla="*/ 4549 h 10667"/>
              <a:gd name="T72" fmla="*/ 6546 w 9467"/>
              <a:gd name="T73" fmla="*/ 4563 h 10667"/>
              <a:gd name="T74" fmla="*/ 6080 w 9467"/>
              <a:gd name="T75" fmla="*/ 4261 h 10667"/>
              <a:gd name="T76" fmla="*/ 5482 w 9467"/>
              <a:gd name="T77" fmla="*/ 3487 h 10667"/>
              <a:gd name="T78" fmla="*/ 5697 w 9467"/>
              <a:gd name="T79" fmla="*/ 6115 h 10667"/>
              <a:gd name="T80" fmla="*/ 5695 w 9467"/>
              <a:gd name="T81" fmla="*/ 6126 h 10667"/>
              <a:gd name="T82" fmla="*/ 6302 w 9467"/>
              <a:gd name="T83" fmla="*/ 9792 h 10667"/>
              <a:gd name="T84" fmla="*/ 7422 w 9467"/>
              <a:gd name="T85" fmla="*/ 9270 h 10667"/>
              <a:gd name="T86" fmla="*/ 6753 w 9467"/>
              <a:gd name="T87" fmla="*/ 8849 h 10667"/>
              <a:gd name="T88" fmla="*/ 6694 w 9467"/>
              <a:gd name="T89" fmla="*/ 8516 h 10667"/>
              <a:gd name="T90" fmla="*/ 9467 w 9467"/>
              <a:gd name="T91" fmla="*/ 9539 h 10667"/>
              <a:gd name="T92" fmla="*/ 3699 w 9467"/>
              <a:gd name="T93" fmla="*/ 5275 h 10667"/>
              <a:gd name="T94" fmla="*/ 3795 w 9467"/>
              <a:gd name="T95" fmla="*/ 3464 h 10667"/>
              <a:gd name="T96" fmla="*/ 3183 w 9467"/>
              <a:gd name="T97" fmla="*/ 4286 h 10667"/>
              <a:gd name="T98" fmla="*/ 3699 w 9467"/>
              <a:gd name="T99" fmla="*/ 5275 h 10667"/>
              <a:gd name="T100" fmla="*/ 5283 w 9467"/>
              <a:gd name="T101" fmla="*/ 9903 h 10667"/>
              <a:gd name="T102" fmla="*/ 4677 w 9467"/>
              <a:gd name="T103" fmla="*/ 6245 h 10667"/>
              <a:gd name="T104" fmla="*/ 4270 w 9467"/>
              <a:gd name="T105" fmla="*/ 9910 h 10667"/>
              <a:gd name="T106" fmla="*/ 4705 w 9467"/>
              <a:gd name="T107" fmla="*/ 9919 h 10667"/>
              <a:gd name="T108" fmla="*/ 5283 w 9467"/>
              <a:gd name="T109" fmla="*/ 9903 h 106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9467" h="10667">
                <a:moveTo>
                  <a:pt x="3497" y="1130"/>
                </a:moveTo>
                <a:cubicBezTo>
                  <a:pt x="3497" y="506"/>
                  <a:pt x="3993" y="0"/>
                  <a:pt x="4604" y="0"/>
                </a:cubicBezTo>
                <a:cubicBezTo>
                  <a:pt x="5215" y="0"/>
                  <a:pt x="5711" y="506"/>
                  <a:pt x="5711" y="1130"/>
                </a:cubicBezTo>
                <a:cubicBezTo>
                  <a:pt x="5711" y="1755"/>
                  <a:pt x="5215" y="2260"/>
                  <a:pt x="4604" y="2260"/>
                </a:cubicBezTo>
                <a:cubicBezTo>
                  <a:pt x="3993" y="2260"/>
                  <a:pt x="3497" y="1755"/>
                  <a:pt x="3497" y="1130"/>
                </a:cubicBezTo>
                <a:close/>
                <a:moveTo>
                  <a:pt x="9467" y="9539"/>
                </a:moveTo>
                <a:cubicBezTo>
                  <a:pt x="9467" y="10161"/>
                  <a:pt x="7347" y="10667"/>
                  <a:pt x="4733" y="10667"/>
                </a:cubicBezTo>
                <a:cubicBezTo>
                  <a:pt x="2119" y="10667"/>
                  <a:pt x="0" y="10161"/>
                  <a:pt x="0" y="9539"/>
                </a:cubicBezTo>
                <a:cubicBezTo>
                  <a:pt x="0" y="9081"/>
                  <a:pt x="1155" y="8691"/>
                  <a:pt x="2800" y="8515"/>
                </a:cubicBezTo>
                <a:lnTo>
                  <a:pt x="2767" y="8821"/>
                </a:lnTo>
                <a:cubicBezTo>
                  <a:pt x="2287" y="8938"/>
                  <a:pt x="1988" y="9096"/>
                  <a:pt x="1988" y="9270"/>
                </a:cubicBezTo>
                <a:cubicBezTo>
                  <a:pt x="1988" y="9501"/>
                  <a:pt x="2493" y="9703"/>
                  <a:pt x="3251" y="9818"/>
                </a:cubicBezTo>
                <a:lnTo>
                  <a:pt x="3646" y="6257"/>
                </a:lnTo>
                <a:lnTo>
                  <a:pt x="3653" y="6121"/>
                </a:lnTo>
                <a:cubicBezTo>
                  <a:pt x="3637" y="6124"/>
                  <a:pt x="3623" y="6133"/>
                  <a:pt x="3607" y="6133"/>
                </a:cubicBezTo>
                <a:cubicBezTo>
                  <a:pt x="3527" y="6133"/>
                  <a:pt x="3446" y="6110"/>
                  <a:pt x="3376" y="6062"/>
                </a:cubicBezTo>
                <a:cubicBezTo>
                  <a:pt x="2867" y="5717"/>
                  <a:pt x="2110" y="4619"/>
                  <a:pt x="2445" y="3934"/>
                </a:cubicBezTo>
                <a:cubicBezTo>
                  <a:pt x="3162" y="2467"/>
                  <a:pt x="4188" y="2372"/>
                  <a:pt x="4502" y="2379"/>
                </a:cubicBezTo>
                <a:cubicBezTo>
                  <a:pt x="4503" y="2379"/>
                  <a:pt x="4505" y="2379"/>
                  <a:pt x="4506" y="2379"/>
                </a:cubicBezTo>
                <a:lnTo>
                  <a:pt x="4196" y="4919"/>
                </a:lnTo>
                <a:lnTo>
                  <a:pt x="4605" y="5334"/>
                </a:lnTo>
                <a:lnTo>
                  <a:pt x="4963" y="4919"/>
                </a:lnTo>
                <a:lnTo>
                  <a:pt x="4718" y="2377"/>
                </a:lnTo>
                <a:cubicBezTo>
                  <a:pt x="5130" y="2393"/>
                  <a:pt x="5983" y="2555"/>
                  <a:pt x="6619" y="3552"/>
                </a:cubicBezTo>
                <a:cubicBezTo>
                  <a:pt x="6837" y="3225"/>
                  <a:pt x="7102" y="2671"/>
                  <a:pt x="7114" y="2497"/>
                </a:cubicBezTo>
                <a:cubicBezTo>
                  <a:pt x="7118" y="2441"/>
                  <a:pt x="7134" y="2388"/>
                  <a:pt x="7158" y="2339"/>
                </a:cubicBezTo>
                <a:lnTo>
                  <a:pt x="6834" y="1702"/>
                </a:lnTo>
                <a:lnTo>
                  <a:pt x="7360" y="1440"/>
                </a:lnTo>
                <a:lnTo>
                  <a:pt x="7017" y="766"/>
                </a:lnTo>
                <a:lnTo>
                  <a:pt x="7129" y="710"/>
                </a:lnTo>
                <a:lnTo>
                  <a:pt x="7472" y="1385"/>
                </a:lnTo>
                <a:lnTo>
                  <a:pt x="7617" y="1669"/>
                </a:lnTo>
                <a:lnTo>
                  <a:pt x="7641" y="1717"/>
                </a:lnTo>
                <a:lnTo>
                  <a:pt x="8199" y="2813"/>
                </a:lnTo>
                <a:lnTo>
                  <a:pt x="7810" y="3005"/>
                </a:lnTo>
                <a:cubicBezTo>
                  <a:pt x="7589" y="3609"/>
                  <a:pt x="7106" y="4450"/>
                  <a:pt x="6666" y="4549"/>
                </a:cubicBezTo>
                <a:cubicBezTo>
                  <a:pt x="6625" y="4559"/>
                  <a:pt x="6585" y="4563"/>
                  <a:pt x="6546" y="4563"/>
                </a:cubicBezTo>
                <a:cubicBezTo>
                  <a:pt x="6349" y="4563"/>
                  <a:pt x="6174" y="4452"/>
                  <a:pt x="6080" y="4261"/>
                </a:cubicBezTo>
                <a:cubicBezTo>
                  <a:pt x="5899" y="3891"/>
                  <a:pt x="5688" y="3647"/>
                  <a:pt x="5482" y="3487"/>
                </a:cubicBezTo>
                <a:lnTo>
                  <a:pt x="5697" y="6115"/>
                </a:lnTo>
                <a:cubicBezTo>
                  <a:pt x="5697" y="6119"/>
                  <a:pt x="5695" y="6121"/>
                  <a:pt x="5695" y="6126"/>
                </a:cubicBezTo>
                <a:lnTo>
                  <a:pt x="6302" y="9792"/>
                </a:lnTo>
                <a:cubicBezTo>
                  <a:pt x="6977" y="9674"/>
                  <a:pt x="7422" y="9485"/>
                  <a:pt x="7422" y="9270"/>
                </a:cubicBezTo>
                <a:cubicBezTo>
                  <a:pt x="7422" y="9110"/>
                  <a:pt x="7167" y="8962"/>
                  <a:pt x="6753" y="8849"/>
                </a:cubicBezTo>
                <a:lnTo>
                  <a:pt x="6694" y="8516"/>
                </a:lnTo>
                <a:cubicBezTo>
                  <a:pt x="8325" y="8694"/>
                  <a:pt x="9467" y="9083"/>
                  <a:pt x="9467" y="9539"/>
                </a:cubicBezTo>
                <a:close/>
                <a:moveTo>
                  <a:pt x="3699" y="5275"/>
                </a:moveTo>
                <a:lnTo>
                  <a:pt x="3795" y="3464"/>
                </a:lnTo>
                <a:cubicBezTo>
                  <a:pt x="3596" y="3626"/>
                  <a:pt x="3380" y="3880"/>
                  <a:pt x="3183" y="4286"/>
                </a:cubicBezTo>
                <a:cubicBezTo>
                  <a:pt x="3123" y="4441"/>
                  <a:pt x="3399" y="4981"/>
                  <a:pt x="3699" y="5275"/>
                </a:cubicBezTo>
                <a:close/>
                <a:moveTo>
                  <a:pt x="5283" y="9903"/>
                </a:moveTo>
                <a:lnTo>
                  <a:pt x="4677" y="6245"/>
                </a:lnTo>
                <a:lnTo>
                  <a:pt x="4270" y="9910"/>
                </a:lnTo>
                <a:cubicBezTo>
                  <a:pt x="4412" y="9916"/>
                  <a:pt x="4557" y="9919"/>
                  <a:pt x="4705" y="9919"/>
                </a:cubicBezTo>
                <a:cubicBezTo>
                  <a:pt x="4905" y="9919"/>
                  <a:pt x="5097" y="9913"/>
                  <a:pt x="5283" y="99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ïṥ1îḓe"/>
          <p:cNvSpPr/>
          <p:nvPr/>
        </p:nvSpPr>
        <p:spPr bwMode="auto">
          <a:xfrm>
            <a:off x="2203549" y="2525114"/>
            <a:ext cx="397874" cy="461728"/>
          </a:xfrm>
          <a:custGeom>
            <a:avLst/>
            <a:gdLst>
              <a:gd name="T0" fmla="*/ 105 w 450"/>
              <a:gd name="T1" fmla="*/ 204 h 523"/>
              <a:gd name="T2" fmla="*/ 116 w 450"/>
              <a:gd name="T3" fmla="*/ 223 h 523"/>
              <a:gd name="T4" fmla="*/ 236 w 450"/>
              <a:gd name="T5" fmla="*/ 328 h 523"/>
              <a:gd name="T6" fmla="*/ 354 w 450"/>
              <a:gd name="T7" fmla="*/ 222 h 523"/>
              <a:gd name="T8" fmla="*/ 364 w 450"/>
              <a:gd name="T9" fmla="*/ 203 h 523"/>
              <a:gd name="T10" fmla="*/ 367 w 450"/>
              <a:gd name="T11" fmla="*/ 198 h 523"/>
              <a:gd name="T12" fmla="*/ 362 w 450"/>
              <a:gd name="T13" fmla="*/ 160 h 523"/>
              <a:gd name="T14" fmla="*/ 362 w 450"/>
              <a:gd name="T15" fmla="*/ 158 h 523"/>
              <a:gd name="T16" fmla="*/ 234 w 450"/>
              <a:gd name="T17" fmla="*/ 0 h 523"/>
              <a:gd name="T18" fmla="*/ 108 w 450"/>
              <a:gd name="T19" fmla="*/ 159 h 523"/>
              <a:gd name="T20" fmla="*/ 108 w 450"/>
              <a:gd name="T21" fmla="*/ 161 h 523"/>
              <a:gd name="T22" fmla="*/ 103 w 450"/>
              <a:gd name="T23" fmla="*/ 198 h 523"/>
              <a:gd name="T24" fmla="*/ 105 w 450"/>
              <a:gd name="T25" fmla="*/ 204 h 523"/>
              <a:gd name="T26" fmla="*/ 351 w 450"/>
              <a:gd name="T27" fmla="*/ 190 h 523"/>
              <a:gd name="T28" fmla="*/ 348 w 450"/>
              <a:gd name="T29" fmla="*/ 197 h 523"/>
              <a:gd name="T30" fmla="*/ 342 w 450"/>
              <a:gd name="T31" fmla="*/ 210 h 523"/>
              <a:gd name="T32" fmla="*/ 338 w 450"/>
              <a:gd name="T33" fmla="*/ 215 h 523"/>
              <a:gd name="T34" fmla="*/ 236 w 450"/>
              <a:gd name="T35" fmla="*/ 310 h 523"/>
              <a:gd name="T36" fmla="*/ 131 w 450"/>
              <a:gd name="T37" fmla="*/ 215 h 523"/>
              <a:gd name="T38" fmla="*/ 127 w 450"/>
              <a:gd name="T39" fmla="*/ 210 h 523"/>
              <a:gd name="T40" fmla="*/ 121 w 450"/>
              <a:gd name="T41" fmla="*/ 197 h 523"/>
              <a:gd name="T42" fmla="*/ 118 w 450"/>
              <a:gd name="T43" fmla="*/ 191 h 523"/>
              <a:gd name="T44" fmla="*/ 119 w 450"/>
              <a:gd name="T45" fmla="*/ 174 h 523"/>
              <a:gd name="T46" fmla="*/ 119 w 450"/>
              <a:gd name="T47" fmla="*/ 174 h 523"/>
              <a:gd name="T48" fmla="*/ 124 w 450"/>
              <a:gd name="T49" fmla="*/ 170 h 523"/>
              <a:gd name="T50" fmla="*/ 144 w 450"/>
              <a:gd name="T51" fmla="*/ 173 h 523"/>
              <a:gd name="T52" fmla="*/ 149 w 450"/>
              <a:gd name="T53" fmla="*/ 170 h 523"/>
              <a:gd name="T54" fmla="*/ 162 w 450"/>
              <a:gd name="T55" fmla="*/ 141 h 523"/>
              <a:gd name="T56" fmla="*/ 275 w 450"/>
              <a:gd name="T57" fmla="*/ 156 h 523"/>
              <a:gd name="T58" fmla="*/ 308 w 450"/>
              <a:gd name="T59" fmla="*/ 153 h 523"/>
              <a:gd name="T60" fmla="*/ 316 w 450"/>
              <a:gd name="T61" fmla="*/ 172 h 523"/>
              <a:gd name="T62" fmla="*/ 320 w 450"/>
              <a:gd name="T63" fmla="*/ 175 h 523"/>
              <a:gd name="T64" fmla="*/ 321 w 450"/>
              <a:gd name="T65" fmla="*/ 175 h 523"/>
              <a:gd name="T66" fmla="*/ 345 w 450"/>
              <a:gd name="T67" fmla="*/ 168 h 523"/>
              <a:gd name="T68" fmla="*/ 350 w 450"/>
              <a:gd name="T69" fmla="*/ 173 h 523"/>
              <a:gd name="T70" fmla="*/ 350 w 450"/>
              <a:gd name="T71" fmla="*/ 173 h 523"/>
              <a:gd name="T72" fmla="*/ 351 w 450"/>
              <a:gd name="T73" fmla="*/ 190 h 523"/>
              <a:gd name="T74" fmla="*/ 450 w 450"/>
              <a:gd name="T75" fmla="*/ 513 h 523"/>
              <a:gd name="T76" fmla="*/ 441 w 450"/>
              <a:gd name="T77" fmla="*/ 522 h 523"/>
              <a:gd name="T78" fmla="*/ 30 w 450"/>
              <a:gd name="T79" fmla="*/ 523 h 523"/>
              <a:gd name="T80" fmla="*/ 21 w 450"/>
              <a:gd name="T81" fmla="*/ 515 h 523"/>
              <a:gd name="T82" fmla="*/ 50 w 450"/>
              <a:gd name="T83" fmla="*/ 376 h 523"/>
              <a:gd name="T84" fmla="*/ 62 w 450"/>
              <a:gd name="T85" fmla="*/ 394 h 523"/>
              <a:gd name="T86" fmla="*/ 63 w 450"/>
              <a:gd name="T87" fmla="*/ 395 h 523"/>
              <a:gd name="T88" fmla="*/ 64 w 450"/>
              <a:gd name="T89" fmla="*/ 396 h 523"/>
              <a:gd name="T90" fmla="*/ 108 w 450"/>
              <a:gd name="T91" fmla="*/ 413 h 523"/>
              <a:gd name="T92" fmla="*/ 176 w 450"/>
              <a:gd name="T93" fmla="*/ 375 h 523"/>
              <a:gd name="T94" fmla="*/ 183 w 450"/>
              <a:gd name="T95" fmla="*/ 359 h 523"/>
              <a:gd name="T96" fmla="*/ 179 w 450"/>
              <a:gd name="T97" fmla="*/ 343 h 523"/>
              <a:gd name="T98" fmla="*/ 235 w 450"/>
              <a:gd name="T99" fmla="*/ 352 h 523"/>
              <a:gd name="T100" fmla="*/ 343 w 450"/>
              <a:gd name="T101" fmla="*/ 311 h 523"/>
              <a:gd name="T102" fmla="*/ 354 w 450"/>
              <a:gd name="T103" fmla="*/ 309 h 523"/>
              <a:gd name="T104" fmla="*/ 450 w 450"/>
              <a:gd name="T105" fmla="*/ 513 h 523"/>
              <a:gd name="T106" fmla="*/ 76 w 450"/>
              <a:gd name="T107" fmla="*/ 384 h 523"/>
              <a:gd name="T108" fmla="*/ 1 w 450"/>
              <a:gd name="T109" fmla="*/ 205 h 523"/>
              <a:gd name="T110" fmla="*/ 71 w 450"/>
              <a:gd name="T111" fmla="*/ 158 h 523"/>
              <a:gd name="T112" fmla="*/ 86 w 450"/>
              <a:gd name="T113" fmla="*/ 213 h 523"/>
              <a:gd name="T114" fmla="*/ 55 w 450"/>
              <a:gd name="T115" fmla="*/ 224 h 523"/>
              <a:gd name="T116" fmla="*/ 105 w 450"/>
              <a:gd name="T117" fmla="*/ 332 h 523"/>
              <a:gd name="T118" fmla="*/ 132 w 450"/>
              <a:gd name="T119" fmla="*/ 315 h 523"/>
              <a:gd name="T120" fmla="*/ 164 w 450"/>
              <a:gd name="T121" fmla="*/ 362 h 523"/>
              <a:gd name="T122" fmla="*/ 76 w 450"/>
              <a:gd name="T123" fmla="*/ 384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50" h="523">
                <a:moveTo>
                  <a:pt x="105" y="204"/>
                </a:moveTo>
                <a:cubicBezTo>
                  <a:pt x="109" y="213"/>
                  <a:pt x="112" y="219"/>
                  <a:pt x="116" y="223"/>
                </a:cubicBezTo>
                <a:cubicBezTo>
                  <a:pt x="135" y="285"/>
                  <a:pt x="184" y="328"/>
                  <a:pt x="236" y="328"/>
                </a:cubicBezTo>
                <a:cubicBezTo>
                  <a:pt x="287" y="327"/>
                  <a:pt x="336" y="284"/>
                  <a:pt x="354" y="222"/>
                </a:cubicBezTo>
                <a:cubicBezTo>
                  <a:pt x="358" y="218"/>
                  <a:pt x="361" y="212"/>
                  <a:pt x="364" y="203"/>
                </a:cubicBezTo>
                <a:cubicBezTo>
                  <a:pt x="365" y="201"/>
                  <a:pt x="366" y="199"/>
                  <a:pt x="367" y="198"/>
                </a:cubicBezTo>
                <a:cubicBezTo>
                  <a:pt x="374" y="183"/>
                  <a:pt x="371" y="167"/>
                  <a:pt x="362" y="160"/>
                </a:cubicBezTo>
                <a:lnTo>
                  <a:pt x="362" y="158"/>
                </a:lnTo>
                <a:cubicBezTo>
                  <a:pt x="361" y="82"/>
                  <a:pt x="351" y="0"/>
                  <a:pt x="234" y="0"/>
                </a:cubicBezTo>
                <a:cubicBezTo>
                  <a:pt x="117" y="0"/>
                  <a:pt x="107" y="79"/>
                  <a:pt x="108" y="159"/>
                </a:cubicBezTo>
                <a:cubicBezTo>
                  <a:pt x="108" y="160"/>
                  <a:pt x="108" y="160"/>
                  <a:pt x="108" y="161"/>
                </a:cubicBezTo>
                <a:cubicBezTo>
                  <a:pt x="98" y="168"/>
                  <a:pt x="95" y="184"/>
                  <a:pt x="103" y="198"/>
                </a:cubicBezTo>
                <a:cubicBezTo>
                  <a:pt x="103" y="200"/>
                  <a:pt x="104" y="202"/>
                  <a:pt x="105" y="204"/>
                </a:cubicBezTo>
                <a:close/>
                <a:moveTo>
                  <a:pt x="351" y="190"/>
                </a:moveTo>
                <a:cubicBezTo>
                  <a:pt x="350" y="192"/>
                  <a:pt x="349" y="194"/>
                  <a:pt x="348" y="197"/>
                </a:cubicBezTo>
                <a:cubicBezTo>
                  <a:pt x="347" y="200"/>
                  <a:pt x="344" y="208"/>
                  <a:pt x="342" y="210"/>
                </a:cubicBezTo>
                <a:cubicBezTo>
                  <a:pt x="340" y="211"/>
                  <a:pt x="339" y="213"/>
                  <a:pt x="338" y="215"/>
                </a:cubicBezTo>
                <a:cubicBezTo>
                  <a:pt x="323" y="271"/>
                  <a:pt x="280" y="310"/>
                  <a:pt x="236" y="310"/>
                </a:cubicBezTo>
                <a:cubicBezTo>
                  <a:pt x="190" y="310"/>
                  <a:pt x="148" y="271"/>
                  <a:pt x="131" y="215"/>
                </a:cubicBezTo>
                <a:cubicBezTo>
                  <a:pt x="131" y="213"/>
                  <a:pt x="129" y="211"/>
                  <a:pt x="127" y="210"/>
                </a:cubicBezTo>
                <a:cubicBezTo>
                  <a:pt x="126" y="208"/>
                  <a:pt x="123" y="201"/>
                  <a:pt x="121" y="197"/>
                </a:cubicBezTo>
                <a:cubicBezTo>
                  <a:pt x="120" y="195"/>
                  <a:pt x="119" y="193"/>
                  <a:pt x="118" y="191"/>
                </a:cubicBezTo>
                <a:cubicBezTo>
                  <a:pt x="114" y="183"/>
                  <a:pt x="115" y="175"/>
                  <a:pt x="119" y="174"/>
                </a:cubicBezTo>
                <a:lnTo>
                  <a:pt x="119" y="174"/>
                </a:lnTo>
                <a:cubicBezTo>
                  <a:pt x="121" y="173"/>
                  <a:pt x="123" y="171"/>
                  <a:pt x="124" y="170"/>
                </a:cubicBezTo>
                <a:lnTo>
                  <a:pt x="144" y="173"/>
                </a:lnTo>
                <a:cubicBezTo>
                  <a:pt x="146" y="173"/>
                  <a:pt x="148" y="172"/>
                  <a:pt x="149" y="170"/>
                </a:cubicBezTo>
                <a:lnTo>
                  <a:pt x="162" y="141"/>
                </a:lnTo>
                <a:cubicBezTo>
                  <a:pt x="176" y="144"/>
                  <a:pt x="231" y="157"/>
                  <a:pt x="275" y="156"/>
                </a:cubicBezTo>
                <a:cubicBezTo>
                  <a:pt x="288" y="156"/>
                  <a:pt x="299" y="155"/>
                  <a:pt x="308" y="153"/>
                </a:cubicBezTo>
                <a:lnTo>
                  <a:pt x="316" y="172"/>
                </a:lnTo>
                <a:cubicBezTo>
                  <a:pt x="317" y="174"/>
                  <a:pt x="318" y="175"/>
                  <a:pt x="320" y="175"/>
                </a:cubicBezTo>
                <a:cubicBezTo>
                  <a:pt x="320" y="175"/>
                  <a:pt x="321" y="175"/>
                  <a:pt x="321" y="175"/>
                </a:cubicBezTo>
                <a:lnTo>
                  <a:pt x="345" y="168"/>
                </a:lnTo>
                <a:cubicBezTo>
                  <a:pt x="346" y="170"/>
                  <a:pt x="348" y="172"/>
                  <a:pt x="350" y="173"/>
                </a:cubicBezTo>
                <a:lnTo>
                  <a:pt x="350" y="173"/>
                </a:lnTo>
                <a:cubicBezTo>
                  <a:pt x="354" y="175"/>
                  <a:pt x="355" y="182"/>
                  <a:pt x="351" y="190"/>
                </a:cubicBezTo>
                <a:close/>
                <a:moveTo>
                  <a:pt x="450" y="513"/>
                </a:moveTo>
                <a:cubicBezTo>
                  <a:pt x="450" y="518"/>
                  <a:pt x="446" y="522"/>
                  <a:pt x="441" y="522"/>
                </a:cubicBezTo>
                <a:lnTo>
                  <a:pt x="30" y="523"/>
                </a:lnTo>
                <a:cubicBezTo>
                  <a:pt x="25" y="523"/>
                  <a:pt x="22" y="519"/>
                  <a:pt x="21" y="515"/>
                </a:cubicBezTo>
                <a:cubicBezTo>
                  <a:pt x="21" y="459"/>
                  <a:pt x="31" y="412"/>
                  <a:pt x="50" y="376"/>
                </a:cubicBezTo>
                <a:cubicBezTo>
                  <a:pt x="54" y="382"/>
                  <a:pt x="58" y="388"/>
                  <a:pt x="62" y="394"/>
                </a:cubicBezTo>
                <a:lnTo>
                  <a:pt x="63" y="395"/>
                </a:lnTo>
                <a:lnTo>
                  <a:pt x="64" y="396"/>
                </a:lnTo>
                <a:cubicBezTo>
                  <a:pt x="65" y="397"/>
                  <a:pt x="81" y="413"/>
                  <a:pt x="108" y="413"/>
                </a:cubicBezTo>
                <a:cubicBezTo>
                  <a:pt x="132" y="413"/>
                  <a:pt x="155" y="400"/>
                  <a:pt x="176" y="375"/>
                </a:cubicBezTo>
                <a:cubicBezTo>
                  <a:pt x="180" y="371"/>
                  <a:pt x="182" y="365"/>
                  <a:pt x="183" y="359"/>
                </a:cubicBezTo>
                <a:cubicBezTo>
                  <a:pt x="183" y="354"/>
                  <a:pt x="182" y="349"/>
                  <a:pt x="179" y="343"/>
                </a:cubicBezTo>
                <a:cubicBezTo>
                  <a:pt x="197" y="349"/>
                  <a:pt x="216" y="352"/>
                  <a:pt x="235" y="352"/>
                </a:cubicBezTo>
                <a:cubicBezTo>
                  <a:pt x="279" y="352"/>
                  <a:pt x="319" y="337"/>
                  <a:pt x="343" y="311"/>
                </a:cubicBezTo>
                <a:cubicBezTo>
                  <a:pt x="345" y="308"/>
                  <a:pt x="350" y="307"/>
                  <a:pt x="354" y="309"/>
                </a:cubicBezTo>
                <a:cubicBezTo>
                  <a:pt x="415" y="347"/>
                  <a:pt x="450" y="420"/>
                  <a:pt x="450" y="513"/>
                </a:cubicBezTo>
                <a:close/>
                <a:moveTo>
                  <a:pt x="76" y="384"/>
                </a:moveTo>
                <a:cubicBezTo>
                  <a:pt x="0" y="295"/>
                  <a:pt x="1" y="205"/>
                  <a:pt x="1" y="205"/>
                </a:cubicBezTo>
                <a:cubicBezTo>
                  <a:pt x="4" y="156"/>
                  <a:pt x="61" y="154"/>
                  <a:pt x="71" y="158"/>
                </a:cubicBezTo>
                <a:cubicBezTo>
                  <a:pt x="84" y="164"/>
                  <a:pt x="87" y="207"/>
                  <a:pt x="86" y="213"/>
                </a:cubicBezTo>
                <a:cubicBezTo>
                  <a:pt x="84" y="221"/>
                  <a:pt x="55" y="224"/>
                  <a:pt x="55" y="224"/>
                </a:cubicBezTo>
                <a:cubicBezTo>
                  <a:pt x="66" y="272"/>
                  <a:pt x="105" y="332"/>
                  <a:pt x="105" y="332"/>
                </a:cubicBezTo>
                <a:cubicBezTo>
                  <a:pt x="116" y="319"/>
                  <a:pt x="132" y="315"/>
                  <a:pt x="132" y="315"/>
                </a:cubicBezTo>
                <a:cubicBezTo>
                  <a:pt x="164" y="327"/>
                  <a:pt x="164" y="362"/>
                  <a:pt x="164" y="362"/>
                </a:cubicBezTo>
                <a:cubicBezTo>
                  <a:pt x="114" y="421"/>
                  <a:pt x="91" y="401"/>
                  <a:pt x="76" y="384"/>
                </a:cubicBezTo>
                <a:close/>
              </a:path>
            </a:pathLst>
          </a:cu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ïṩ1iḑé"/>
          <p:cNvSpPr/>
          <p:nvPr/>
        </p:nvSpPr>
        <p:spPr bwMode="auto">
          <a:xfrm>
            <a:off x="9590575" y="2525114"/>
            <a:ext cx="397874" cy="461728"/>
          </a:xfrm>
          <a:custGeom>
            <a:avLst/>
            <a:gdLst>
              <a:gd name="T0" fmla="*/ 105 w 450"/>
              <a:gd name="T1" fmla="*/ 204 h 523"/>
              <a:gd name="T2" fmla="*/ 116 w 450"/>
              <a:gd name="T3" fmla="*/ 223 h 523"/>
              <a:gd name="T4" fmla="*/ 236 w 450"/>
              <a:gd name="T5" fmla="*/ 328 h 523"/>
              <a:gd name="T6" fmla="*/ 354 w 450"/>
              <a:gd name="T7" fmla="*/ 222 h 523"/>
              <a:gd name="T8" fmla="*/ 364 w 450"/>
              <a:gd name="T9" fmla="*/ 203 h 523"/>
              <a:gd name="T10" fmla="*/ 367 w 450"/>
              <a:gd name="T11" fmla="*/ 198 h 523"/>
              <a:gd name="T12" fmla="*/ 362 w 450"/>
              <a:gd name="T13" fmla="*/ 160 h 523"/>
              <a:gd name="T14" fmla="*/ 362 w 450"/>
              <a:gd name="T15" fmla="*/ 158 h 523"/>
              <a:gd name="T16" fmla="*/ 234 w 450"/>
              <a:gd name="T17" fmla="*/ 0 h 523"/>
              <a:gd name="T18" fmla="*/ 108 w 450"/>
              <a:gd name="T19" fmla="*/ 159 h 523"/>
              <a:gd name="T20" fmla="*/ 108 w 450"/>
              <a:gd name="T21" fmla="*/ 161 h 523"/>
              <a:gd name="T22" fmla="*/ 103 w 450"/>
              <a:gd name="T23" fmla="*/ 198 h 523"/>
              <a:gd name="T24" fmla="*/ 105 w 450"/>
              <a:gd name="T25" fmla="*/ 204 h 523"/>
              <a:gd name="T26" fmla="*/ 351 w 450"/>
              <a:gd name="T27" fmla="*/ 190 h 523"/>
              <a:gd name="T28" fmla="*/ 348 w 450"/>
              <a:gd name="T29" fmla="*/ 197 h 523"/>
              <a:gd name="T30" fmla="*/ 342 w 450"/>
              <a:gd name="T31" fmla="*/ 210 h 523"/>
              <a:gd name="T32" fmla="*/ 338 w 450"/>
              <a:gd name="T33" fmla="*/ 215 h 523"/>
              <a:gd name="T34" fmla="*/ 236 w 450"/>
              <a:gd name="T35" fmla="*/ 310 h 523"/>
              <a:gd name="T36" fmla="*/ 131 w 450"/>
              <a:gd name="T37" fmla="*/ 215 h 523"/>
              <a:gd name="T38" fmla="*/ 127 w 450"/>
              <a:gd name="T39" fmla="*/ 210 h 523"/>
              <a:gd name="T40" fmla="*/ 121 w 450"/>
              <a:gd name="T41" fmla="*/ 197 h 523"/>
              <a:gd name="T42" fmla="*/ 118 w 450"/>
              <a:gd name="T43" fmla="*/ 191 h 523"/>
              <a:gd name="T44" fmla="*/ 119 w 450"/>
              <a:gd name="T45" fmla="*/ 174 h 523"/>
              <a:gd name="T46" fmla="*/ 119 w 450"/>
              <a:gd name="T47" fmla="*/ 174 h 523"/>
              <a:gd name="T48" fmla="*/ 124 w 450"/>
              <a:gd name="T49" fmla="*/ 170 h 523"/>
              <a:gd name="T50" fmla="*/ 144 w 450"/>
              <a:gd name="T51" fmla="*/ 173 h 523"/>
              <a:gd name="T52" fmla="*/ 149 w 450"/>
              <a:gd name="T53" fmla="*/ 170 h 523"/>
              <a:gd name="T54" fmla="*/ 162 w 450"/>
              <a:gd name="T55" fmla="*/ 141 h 523"/>
              <a:gd name="T56" fmla="*/ 275 w 450"/>
              <a:gd name="T57" fmla="*/ 156 h 523"/>
              <a:gd name="T58" fmla="*/ 308 w 450"/>
              <a:gd name="T59" fmla="*/ 153 h 523"/>
              <a:gd name="T60" fmla="*/ 316 w 450"/>
              <a:gd name="T61" fmla="*/ 172 h 523"/>
              <a:gd name="T62" fmla="*/ 320 w 450"/>
              <a:gd name="T63" fmla="*/ 175 h 523"/>
              <a:gd name="T64" fmla="*/ 321 w 450"/>
              <a:gd name="T65" fmla="*/ 175 h 523"/>
              <a:gd name="T66" fmla="*/ 345 w 450"/>
              <a:gd name="T67" fmla="*/ 168 h 523"/>
              <a:gd name="T68" fmla="*/ 350 w 450"/>
              <a:gd name="T69" fmla="*/ 173 h 523"/>
              <a:gd name="T70" fmla="*/ 350 w 450"/>
              <a:gd name="T71" fmla="*/ 173 h 523"/>
              <a:gd name="T72" fmla="*/ 351 w 450"/>
              <a:gd name="T73" fmla="*/ 190 h 523"/>
              <a:gd name="T74" fmla="*/ 450 w 450"/>
              <a:gd name="T75" fmla="*/ 513 h 523"/>
              <a:gd name="T76" fmla="*/ 441 w 450"/>
              <a:gd name="T77" fmla="*/ 522 h 523"/>
              <a:gd name="T78" fmla="*/ 30 w 450"/>
              <a:gd name="T79" fmla="*/ 523 h 523"/>
              <a:gd name="T80" fmla="*/ 21 w 450"/>
              <a:gd name="T81" fmla="*/ 515 h 523"/>
              <a:gd name="T82" fmla="*/ 50 w 450"/>
              <a:gd name="T83" fmla="*/ 376 h 523"/>
              <a:gd name="T84" fmla="*/ 62 w 450"/>
              <a:gd name="T85" fmla="*/ 394 h 523"/>
              <a:gd name="T86" fmla="*/ 63 w 450"/>
              <a:gd name="T87" fmla="*/ 395 h 523"/>
              <a:gd name="T88" fmla="*/ 64 w 450"/>
              <a:gd name="T89" fmla="*/ 396 h 523"/>
              <a:gd name="T90" fmla="*/ 108 w 450"/>
              <a:gd name="T91" fmla="*/ 413 h 523"/>
              <a:gd name="T92" fmla="*/ 176 w 450"/>
              <a:gd name="T93" fmla="*/ 375 h 523"/>
              <a:gd name="T94" fmla="*/ 183 w 450"/>
              <a:gd name="T95" fmla="*/ 359 h 523"/>
              <a:gd name="T96" fmla="*/ 179 w 450"/>
              <a:gd name="T97" fmla="*/ 343 h 523"/>
              <a:gd name="T98" fmla="*/ 235 w 450"/>
              <a:gd name="T99" fmla="*/ 352 h 523"/>
              <a:gd name="T100" fmla="*/ 343 w 450"/>
              <a:gd name="T101" fmla="*/ 311 h 523"/>
              <a:gd name="T102" fmla="*/ 354 w 450"/>
              <a:gd name="T103" fmla="*/ 309 h 523"/>
              <a:gd name="T104" fmla="*/ 450 w 450"/>
              <a:gd name="T105" fmla="*/ 513 h 523"/>
              <a:gd name="T106" fmla="*/ 76 w 450"/>
              <a:gd name="T107" fmla="*/ 384 h 523"/>
              <a:gd name="T108" fmla="*/ 1 w 450"/>
              <a:gd name="T109" fmla="*/ 205 h 523"/>
              <a:gd name="T110" fmla="*/ 71 w 450"/>
              <a:gd name="T111" fmla="*/ 158 h 523"/>
              <a:gd name="T112" fmla="*/ 86 w 450"/>
              <a:gd name="T113" fmla="*/ 213 h 523"/>
              <a:gd name="T114" fmla="*/ 55 w 450"/>
              <a:gd name="T115" fmla="*/ 224 h 523"/>
              <a:gd name="T116" fmla="*/ 105 w 450"/>
              <a:gd name="T117" fmla="*/ 332 h 523"/>
              <a:gd name="T118" fmla="*/ 132 w 450"/>
              <a:gd name="T119" fmla="*/ 315 h 523"/>
              <a:gd name="T120" fmla="*/ 164 w 450"/>
              <a:gd name="T121" fmla="*/ 362 h 523"/>
              <a:gd name="T122" fmla="*/ 76 w 450"/>
              <a:gd name="T123" fmla="*/ 384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450" h="523">
                <a:moveTo>
                  <a:pt x="105" y="204"/>
                </a:moveTo>
                <a:cubicBezTo>
                  <a:pt x="109" y="213"/>
                  <a:pt x="112" y="219"/>
                  <a:pt x="116" y="223"/>
                </a:cubicBezTo>
                <a:cubicBezTo>
                  <a:pt x="135" y="285"/>
                  <a:pt x="184" y="328"/>
                  <a:pt x="236" y="328"/>
                </a:cubicBezTo>
                <a:cubicBezTo>
                  <a:pt x="287" y="327"/>
                  <a:pt x="336" y="284"/>
                  <a:pt x="354" y="222"/>
                </a:cubicBezTo>
                <a:cubicBezTo>
                  <a:pt x="358" y="218"/>
                  <a:pt x="361" y="212"/>
                  <a:pt x="364" y="203"/>
                </a:cubicBezTo>
                <a:cubicBezTo>
                  <a:pt x="365" y="201"/>
                  <a:pt x="366" y="199"/>
                  <a:pt x="367" y="198"/>
                </a:cubicBezTo>
                <a:cubicBezTo>
                  <a:pt x="374" y="183"/>
                  <a:pt x="371" y="167"/>
                  <a:pt x="362" y="160"/>
                </a:cubicBezTo>
                <a:lnTo>
                  <a:pt x="362" y="158"/>
                </a:lnTo>
                <a:cubicBezTo>
                  <a:pt x="361" y="82"/>
                  <a:pt x="351" y="0"/>
                  <a:pt x="234" y="0"/>
                </a:cubicBezTo>
                <a:cubicBezTo>
                  <a:pt x="117" y="0"/>
                  <a:pt x="107" y="79"/>
                  <a:pt x="108" y="159"/>
                </a:cubicBezTo>
                <a:cubicBezTo>
                  <a:pt x="108" y="160"/>
                  <a:pt x="108" y="160"/>
                  <a:pt x="108" y="161"/>
                </a:cubicBezTo>
                <a:cubicBezTo>
                  <a:pt x="98" y="168"/>
                  <a:pt x="95" y="184"/>
                  <a:pt x="103" y="198"/>
                </a:cubicBezTo>
                <a:cubicBezTo>
                  <a:pt x="103" y="200"/>
                  <a:pt x="104" y="202"/>
                  <a:pt x="105" y="204"/>
                </a:cubicBezTo>
                <a:close/>
                <a:moveTo>
                  <a:pt x="351" y="190"/>
                </a:moveTo>
                <a:cubicBezTo>
                  <a:pt x="350" y="192"/>
                  <a:pt x="349" y="194"/>
                  <a:pt x="348" y="197"/>
                </a:cubicBezTo>
                <a:cubicBezTo>
                  <a:pt x="347" y="200"/>
                  <a:pt x="344" y="208"/>
                  <a:pt x="342" y="210"/>
                </a:cubicBezTo>
                <a:cubicBezTo>
                  <a:pt x="340" y="211"/>
                  <a:pt x="339" y="213"/>
                  <a:pt x="338" y="215"/>
                </a:cubicBezTo>
                <a:cubicBezTo>
                  <a:pt x="323" y="271"/>
                  <a:pt x="280" y="310"/>
                  <a:pt x="236" y="310"/>
                </a:cubicBezTo>
                <a:cubicBezTo>
                  <a:pt x="190" y="310"/>
                  <a:pt x="148" y="271"/>
                  <a:pt x="131" y="215"/>
                </a:cubicBezTo>
                <a:cubicBezTo>
                  <a:pt x="131" y="213"/>
                  <a:pt x="129" y="211"/>
                  <a:pt x="127" y="210"/>
                </a:cubicBezTo>
                <a:cubicBezTo>
                  <a:pt x="126" y="208"/>
                  <a:pt x="123" y="201"/>
                  <a:pt x="121" y="197"/>
                </a:cubicBezTo>
                <a:cubicBezTo>
                  <a:pt x="120" y="195"/>
                  <a:pt x="119" y="193"/>
                  <a:pt x="118" y="191"/>
                </a:cubicBezTo>
                <a:cubicBezTo>
                  <a:pt x="114" y="183"/>
                  <a:pt x="115" y="175"/>
                  <a:pt x="119" y="174"/>
                </a:cubicBezTo>
                <a:lnTo>
                  <a:pt x="119" y="174"/>
                </a:lnTo>
                <a:cubicBezTo>
                  <a:pt x="121" y="173"/>
                  <a:pt x="123" y="171"/>
                  <a:pt x="124" y="170"/>
                </a:cubicBezTo>
                <a:lnTo>
                  <a:pt x="144" y="173"/>
                </a:lnTo>
                <a:cubicBezTo>
                  <a:pt x="146" y="173"/>
                  <a:pt x="148" y="172"/>
                  <a:pt x="149" y="170"/>
                </a:cubicBezTo>
                <a:lnTo>
                  <a:pt x="162" y="141"/>
                </a:lnTo>
                <a:cubicBezTo>
                  <a:pt x="176" y="144"/>
                  <a:pt x="231" y="157"/>
                  <a:pt x="275" y="156"/>
                </a:cubicBezTo>
                <a:cubicBezTo>
                  <a:pt x="288" y="156"/>
                  <a:pt x="299" y="155"/>
                  <a:pt x="308" y="153"/>
                </a:cubicBezTo>
                <a:lnTo>
                  <a:pt x="316" y="172"/>
                </a:lnTo>
                <a:cubicBezTo>
                  <a:pt x="317" y="174"/>
                  <a:pt x="318" y="175"/>
                  <a:pt x="320" y="175"/>
                </a:cubicBezTo>
                <a:cubicBezTo>
                  <a:pt x="320" y="175"/>
                  <a:pt x="321" y="175"/>
                  <a:pt x="321" y="175"/>
                </a:cubicBezTo>
                <a:lnTo>
                  <a:pt x="345" y="168"/>
                </a:lnTo>
                <a:cubicBezTo>
                  <a:pt x="346" y="170"/>
                  <a:pt x="348" y="172"/>
                  <a:pt x="350" y="173"/>
                </a:cubicBezTo>
                <a:lnTo>
                  <a:pt x="350" y="173"/>
                </a:lnTo>
                <a:cubicBezTo>
                  <a:pt x="354" y="175"/>
                  <a:pt x="355" y="182"/>
                  <a:pt x="351" y="190"/>
                </a:cubicBezTo>
                <a:close/>
                <a:moveTo>
                  <a:pt x="450" y="513"/>
                </a:moveTo>
                <a:cubicBezTo>
                  <a:pt x="450" y="518"/>
                  <a:pt x="446" y="522"/>
                  <a:pt x="441" y="522"/>
                </a:cubicBezTo>
                <a:lnTo>
                  <a:pt x="30" y="523"/>
                </a:lnTo>
                <a:cubicBezTo>
                  <a:pt x="25" y="523"/>
                  <a:pt x="22" y="519"/>
                  <a:pt x="21" y="515"/>
                </a:cubicBezTo>
                <a:cubicBezTo>
                  <a:pt x="21" y="459"/>
                  <a:pt x="31" y="412"/>
                  <a:pt x="50" y="376"/>
                </a:cubicBezTo>
                <a:cubicBezTo>
                  <a:pt x="54" y="382"/>
                  <a:pt x="58" y="388"/>
                  <a:pt x="62" y="394"/>
                </a:cubicBezTo>
                <a:lnTo>
                  <a:pt x="63" y="395"/>
                </a:lnTo>
                <a:lnTo>
                  <a:pt x="64" y="396"/>
                </a:lnTo>
                <a:cubicBezTo>
                  <a:pt x="65" y="397"/>
                  <a:pt x="81" y="413"/>
                  <a:pt x="108" y="413"/>
                </a:cubicBezTo>
                <a:cubicBezTo>
                  <a:pt x="132" y="413"/>
                  <a:pt x="155" y="400"/>
                  <a:pt x="176" y="375"/>
                </a:cubicBezTo>
                <a:cubicBezTo>
                  <a:pt x="180" y="371"/>
                  <a:pt x="182" y="365"/>
                  <a:pt x="183" y="359"/>
                </a:cubicBezTo>
                <a:cubicBezTo>
                  <a:pt x="183" y="354"/>
                  <a:pt x="182" y="349"/>
                  <a:pt x="179" y="343"/>
                </a:cubicBezTo>
                <a:cubicBezTo>
                  <a:pt x="197" y="349"/>
                  <a:pt x="216" y="352"/>
                  <a:pt x="235" y="352"/>
                </a:cubicBezTo>
                <a:cubicBezTo>
                  <a:pt x="279" y="352"/>
                  <a:pt x="319" y="337"/>
                  <a:pt x="343" y="311"/>
                </a:cubicBezTo>
                <a:cubicBezTo>
                  <a:pt x="345" y="308"/>
                  <a:pt x="350" y="307"/>
                  <a:pt x="354" y="309"/>
                </a:cubicBezTo>
                <a:cubicBezTo>
                  <a:pt x="415" y="347"/>
                  <a:pt x="450" y="420"/>
                  <a:pt x="450" y="513"/>
                </a:cubicBezTo>
                <a:close/>
                <a:moveTo>
                  <a:pt x="76" y="384"/>
                </a:moveTo>
                <a:cubicBezTo>
                  <a:pt x="0" y="295"/>
                  <a:pt x="1" y="205"/>
                  <a:pt x="1" y="205"/>
                </a:cubicBezTo>
                <a:cubicBezTo>
                  <a:pt x="4" y="156"/>
                  <a:pt x="61" y="154"/>
                  <a:pt x="71" y="158"/>
                </a:cubicBezTo>
                <a:cubicBezTo>
                  <a:pt x="84" y="164"/>
                  <a:pt x="87" y="207"/>
                  <a:pt x="86" y="213"/>
                </a:cubicBezTo>
                <a:cubicBezTo>
                  <a:pt x="84" y="221"/>
                  <a:pt x="55" y="224"/>
                  <a:pt x="55" y="224"/>
                </a:cubicBezTo>
                <a:cubicBezTo>
                  <a:pt x="66" y="272"/>
                  <a:pt x="105" y="332"/>
                  <a:pt x="105" y="332"/>
                </a:cubicBezTo>
                <a:cubicBezTo>
                  <a:pt x="116" y="319"/>
                  <a:pt x="132" y="315"/>
                  <a:pt x="132" y="315"/>
                </a:cubicBezTo>
                <a:cubicBezTo>
                  <a:pt x="164" y="327"/>
                  <a:pt x="164" y="362"/>
                  <a:pt x="164" y="362"/>
                </a:cubicBezTo>
                <a:cubicBezTo>
                  <a:pt x="114" y="421"/>
                  <a:pt x="91" y="401"/>
                  <a:pt x="76" y="384"/>
                </a:cubicBezTo>
                <a:close/>
              </a:path>
            </a:pathLst>
          </a:cu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Synergistically utilize technically sound portals with frictionless chains. Dramatically customize…"/>
          <p:cNvSpPr txBox="1"/>
          <p:nvPr/>
        </p:nvSpPr>
        <p:spPr>
          <a:xfrm>
            <a:off x="4603568" y="3331270"/>
            <a:ext cx="3189152" cy="174919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/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with, Synergistically utilize technically sound portals with</a:t>
            </a:r>
            <a:r>
              <a:rPr lang="zh-CN" altLang="en-US" sz="1100" kern="0" dirty="0">
                <a:solidFill>
                  <a:schemeClr val="bg1"/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with, Synergistically utilize technically sound portals with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iṩļïḓè"/>
          <p:cNvSpPr txBox="1"/>
          <p:nvPr/>
        </p:nvSpPr>
        <p:spPr bwMode="auto">
          <a:xfrm>
            <a:off x="5009784" y="2696138"/>
            <a:ext cx="2172429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2000" dirty="0">
                <a:solidFill>
                  <a:schemeClr val="bg1"/>
                </a:solidFill>
                <a:cs typeface="+mn-ea"/>
                <a:sym typeface="+mn-lt"/>
              </a:rPr>
              <a:t>1PPT-COM</a:t>
            </a:r>
            <a:endParaRPr lang="en-US" altLang="zh-CN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Synergistically utilize technically sound portals with frictionless chains. Dramatically customize…"/>
          <p:cNvSpPr txBox="1"/>
          <p:nvPr/>
        </p:nvSpPr>
        <p:spPr>
          <a:xfrm>
            <a:off x="1456022" y="3705258"/>
            <a:ext cx="1883039" cy="149637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iṩļïḓè"/>
          <p:cNvSpPr txBox="1"/>
          <p:nvPr/>
        </p:nvSpPr>
        <p:spPr bwMode="auto">
          <a:xfrm>
            <a:off x="1567879" y="3175000"/>
            <a:ext cx="1659324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4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1400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sp>
        <p:nvSpPr>
          <p:cNvPr id="20" name="Synergistically utilize technically sound portals with frictionless chains. Dramatically customize…"/>
          <p:cNvSpPr txBox="1"/>
          <p:nvPr/>
        </p:nvSpPr>
        <p:spPr>
          <a:xfrm>
            <a:off x="8818926" y="3705258"/>
            <a:ext cx="1883039" cy="149637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Synergistically utilize technically sound portals</a:t>
            </a:r>
            <a:endParaRPr lang="en-US" altLang="zh-CN" sz="1100" kern="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iṩļïḓè"/>
          <p:cNvSpPr txBox="1"/>
          <p:nvPr/>
        </p:nvSpPr>
        <p:spPr bwMode="auto">
          <a:xfrm>
            <a:off x="8930783" y="3175000"/>
            <a:ext cx="1659324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1400" dirty="0">
                <a:solidFill>
                  <a:srgbClr val="6F2923"/>
                </a:solidFill>
                <a:cs typeface="+mn-ea"/>
                <a:sym typeface="+mn-lt"/>
              </a:rPr>
              <a:t>1PPT-COM</a:t>
            </a:r>
            <a:endParaRPr lang="en-US" altLang="zh-CN" sz="1400" dirty="0">
              <a:solidFill>
                <a:srgbClr val="6F2923"/>
              </a:solidFill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 rot="5400000">
            <a:off x="955738" y="-169990"/>
            <a:ext cx="101370" cy="1330760"/>
            <a:chOff x="508216" y="2820579"/>
            <a:chExt cx="196770" cy="2583143"/>
          </a:xfrm>
          <a:solidFill>
            <a:srgbClr val="617767"/>
          </a:solidFill>
        </p:grpSpPr>
        <p:sp>
          <p:nvSpPr>
            <p:cNvPr id="23" name="椭圆 22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" name="TextBox 3"/>
          <p:cNvSpPr txBox="1"/>
          <p:nvPr/>
        </p:nvSpPr>
        <p:spPr>
          <a:xfrm>
            <a:off x="442413" y="6544812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schemeClr val="bg1"/>
                </a:solidFill>
                <a:latin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/>
      <p:bldP spid="18" grpId="0" animBg="1"/>
      <p:bldP spid="19" grpId="0"/>
      <p:bldP spid="20" grpId="0" animBg="1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595792" y="1404782"/>
            <a:ext cx="3598104" cy="4399319"/>
          </a:xfrm>
          <a:prstGeom prst="rect">
            <a:avLst/>
          </a:prstGeom>
          <a:solidFill>
            <a:srgbClr val="617767"/>
          </a:solidFill>
          <a:ln>
            <a:solidFill>
              <a:srgbClr val="6177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6080760" y="0"/>
            <a:ext cx="0" cy="685800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584417" y="2137428"/>
            <a:ext cx="196769" cy="196769"/>
          </a:xfrm>
          <a:prstGeom prst="ellipse">
            <a:avLst/>
          </a:prstGeom>
          <a:solidFill>
            <a:srgbClr val="6F2923"/>
          </a:solidFill>
          <a:ln>
            <a:solidFill>
              <a:srgbClr val="6F29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82801" y="2539443"/>
            <a:ext cx="0" cy="585926"/>
          </a:xfrm>
          <a:prstGeom prst="line">
            <a:avLst/>
          </a:prstGeom>
          <a:solidFill>
            <a:schemeClr val="bg1">
              <a:lumMod val="85000"/>
            </a:schemeClr>
          </a:solidFill>
          <a:ln>
            <a:solidFill>
              <a:srgbClr val="6F29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584416" y="3330615"/>
            <a:ext cx="196769" cy="196769"/>
          </a:xfrm>
          <a:prstGeom prst="ellipse">
            <a:avLst/>
          </a:prstGeom>
          <a:solidFill>
            <a:srgbClr val="6F2923"/>
          </a:solidFill>
          <a:ln>
            <a:solidFill>
              <a:srgbClr val="6F29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682800" y="3732630"/>
            <a:ext cx="0" cy="585926"/>
          </a:xfrm>
          <a:prstGeom prst="line">
            <a:avLst/>
          </a:prstGeom>
          <a:solidFill>
            <a:schemeClr val="bg1">
              <a:lumMod val="85000"/>
            </a:schemeClr>
          </a:solidFill>
          <a:ln>
            <a:solidFill>
              <a:srgbClr val="6F292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/>
          <p:cNvSpPr/>
          <p:nvPr/>
        </p:nvSpPr>
        <p:spPr>
          <a:xfrm>
            <a:off x="584416" y="4523802"/>
            <a:ext cx="196769" cy="196769"/>
          </a:xfrm>
          <a:prstGeom prst="ellipse">
            <a:avLst/>
          </a:prstGeom>
          <a:solidFill>
            <a:srgbClr val="6F2923"/>
          </a:solidFill>
          <a:ln>
            <a:solidFill>
              <a:srgbClr val="6F29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iṩļïḓè"/>
          <p:cNvSpPr txBox="1"/>
          <p:nvPr/>
        </p:nvSpPr>
        <p:spPr bwMode="auto">
          <a:xfrm rot="5400000">
            <a:off x="10666114" y="3236913"/>
            <a:ext cx="1864874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600" dirty="0">
                <a:solidFill>
                  <a:schemeClr val="bg2">
                    <a:lumMod val="50000"/>
                  </a:schemeClr>
                </a:solidFill>
                <a:cs typeface="+mn-ea"/>
                <a:sym typeface="+mn-lt"/>
              </a:rPr>
              <a:t>1PPT-COM</a:t>
            </a:r>
            <a:endParaRPr lang="en-US" altLang="zh-CN" sz="600" dirty="0">
              <a:solidFill>
                <a:schemeClr val="bg2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163396" y="2024882"/>
            <a:ext cx="2454004" cy="3000454"/>
          </a:xfrm>
          <a:prstGeom prst="rect">
            <a:avLst/>
          </a:prstGeom>
          <a:blipFill>
            <a:blip r:embed="rId1" cstate="screen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704897" y="860155"/>
            <a:ext cx="128836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02.</a:t>
            </a:r>
            <a:endParaRPr lang="zh-CN" altLang="en-US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screen">
            <a:biLevel thresh="75000"/>
          </a:blip>
          <a:srcRect/>
          <a:stretch>
            <a:fillRect/>
          </a:stretch>
        </p:blipFill>
        <p:spPr>
          <a:xfrm>
            <a:off x="6979728" y="1906594"/>
            <a:ext cx="3235240" cy="461665"/>
          </a:xfrm>
          <a:prstGeom prst="rect">
            <a:avLst/>
          </a:prstGeom>
        </p:spPr>
      </p:pic>
      <p:sp>
        <p:nvSpPr>
          <p:cNvPr id="14" name="Synergistically utilize technically sound portals with frictionless chains. Dramatically customize…"/>
          <p:cNvSpPr txBox="1"/>
          <p:nvPr/>
        </p:nvSpPr>
        <p:spPr>
          <a:xfrm>
            <a:off x="6979728" y="3732630"/>
            <a:ext cx="2653314" cy="897682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sz="1000" kern="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chains</a:t>
            </a:r>
            <a:r>
              <a:rPr lang="en-US" altLang="zh-CN" sz="1000" kern="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</a:t>
            </a:r>
            <a:r>
              <a:rPr lang="zh-CN" altLang="en-US"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000" kern="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Synergistically utilize technically sound portals with frictionless </a:t>
            </a:r>
            <a:r>
              <a:rPr lang="en-US" altLang="zh-CN" sz="1000" kern="0" dirty="0" err="1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chainsSynergistically</a:t>
            </a:r>
            <a:endParaRPr lang="en-US" altLang="zh-CN" sz="1000" kern="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31477" y="2496446"/>
            <a:ext cx="394455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Part two</a:t>
            </a:r>
            <a:endParaRPr lang="zh-CN" alt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screen">
            <a:biLevel thresh="75000"/>
          </a:blip>
          <a:srcRect/>
          <a:stretch>
            <a:fillRect/>
          </a:stretch>
        </p:blipFill>
        <p:spPr>
          <a:xfrm>
            <a:off x="6918976" y="4720571"/>
            <a:ext cx="3235240" cy="461665"/>
          </a:xfrm>
          <a:prstGeom prst="rect">
            <a:avLst/>
          </a:prstGeom>
        </p:spPr>
      </p:pic>
      <p:sp>
        <p:nvSpPr>
          <p:cNvPr id="19" name="iṩļïḓè"/>
          <p:cNvSpPr txBox="1"/>
          <p:nvPr/>
        </p:nvSpPr>
        <p:spPr bwMode="auto">
          <a:xfrm>
            <a:off x="2202748" y="5137646"/>
            <a:ext cx="2414652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1PPT-COM</a:t>
            </a:r>
            <a:endParaRPr lang="en-US" altLang="zh-CN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/>
      <p:bldP spid="14" grpId="0" animBg="1"/>
      <p:bldP spid="15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ṣlîdê"/>
          <p:cNvSpPr/>
          <p:nvPr/>
        </p:nvSpPr>
        <p:spPr>
          <a:xfrm>
            <a:off x="0" y="0"/>
            <a:ext cx="3800475" cy="6858000"/>
          </a:xfrm>
          <a:prstGeom prst="rect">
            <a:avLst/>
          </a:prstGeom>
          <a:blipFill>
            <a:blip r:embed="rId1"/>
            <a:srcRect/>
            <a:stretch>
              <a:fillRect l="-85730" r="-85158"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rmAutofit/>
          </a:bodyPr>
          <a:lstStyle/>
          <a:p>
            <a:pPr algn="ctr"/>
            <a:endParaRPr lang="zh-CN" altLang="en-US" sz="2800" b="1">
              <a:cs typeface="+mn-ea"/>
              <a:sym typeface="+mn-lt"/>
            </a:endParaRPr>
          </a:p>
        </p:txBody>
      </p:sp>
      <p:sp>
        <p:nvSpPr>
          <p:cNvPr id="5" name="íş1îḑé"/>
          <p:cNvSpPr/>
          <p:nvPr/>
        </p:nvSpPr>
        <p:spPr>
          <a:xfrm>
            <a:off x="673100" y="2224088"/>
            <a:ext cx="11163300" cy="2828925"/>
          </a:xfrm>
          <a:prstGeom prst="rect">
            <a:avLst/>
          </a:prstGeom>
          <a:solidFill>
            <a:srgbClr val="6F2923"/>
          </a:solidFill>
          <a:ln>
            <a:noFill/>
          </a:ln>
        </p:spPr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ï$ľiḓè"/>
          <p:cNvSpPr/>
          <p:nvPr/>
        </p:nvSpPr>
        <p:spPr bwMode="auto">
          <a:xfrm>
            <a:off x="1819368" y="2833795"/>
            <a:ext cx="1021473" cy="1015786"/>
          </a:xfrm>
          <a:custGeom>
            <a:avLst/>
            <a:gdLst>
              <a:gd name="connsiteX0" fmla="*/ 463604 w 528837"/>
              <a:gd name="connsiteY0" fmla="*/ 361011 h 525894"/>
              <a:gd name="connsiteX1" fmla="*/ 468167 w 528837"/>
              <a:gd name="connsiteY1" fmla="*/ 363857 h 525894"/>
              <a:gd name="connsiteX2" fmla="*/ 485277 w 528837"/>
              <a:gd name="connsiteY2" fmla="*/ 399140 h 525894"/>
              <a:gd name="connsiteX3" fmla="*/ 524061 w 528837"/>
              <a:gd name="connsiteY3" fmla="*/ 404831 h 525894"/>
              <a:gd name="connsiteX4" fmla="*/ 528624 w 528837"/>
              <a:gd name="connsiteY4" fmla="*/ 408245 h 525894"/>
              <a:gd name="connsiteX5" fmla="*/ 526913 w 528837"/>
              <a:gd name="connsiteY5" fmla="*/ 413367 h 525894"/>
              <a:gd name="connsiteX6" fmla="*/ 498966 w 528837"/>
              <a:gd name="connsiteY6" fmla="*/ 440683 h 525894"/>
              <a:gd name="connsiteX7" fmla="*/ 505810 w 528837"/>
              <a:gd name="connsiteY7" fmla="*/ 479380 h 525894"/>
              <a:gd name="connsiteX8" fmla="*/ 503528 w 528837"/>
              <a:gd name="connsiteY8" fmla="*/ 484502 h 525894"/>
              <a:gd name="connsiteX9" fmla="*/ 497825 w 528837"/>
              <a:gd name="connsiteY9" fmla="*/ 485071 h 525894"/>
              <a:gd name="connsiteX10" fmla="*/ 463604 w 528837"/>
              <a:gd name="connsiteY10" fmla="*/ 466861 h 525894"/>
              <a:gd name="connsiteX11" fmla="*/ 428813 w 528837"/>
              <a:gd name="connsiteY11" fmla="*/ 485071 h 525894"/>
              <a:gd name="connsiteX12" fmla="*/ 423109 w 528837"/>
              <a:gd name="connsiteY12" fmla="*/ 484502 h 525894"/>
              <a:gd name="connsiteX13" fmla="*/ 420828 w 528837"/>
              <a:gd name="connsiteY13" fmla="*/ 479380 h 525894"/>
              <a:gd name="connsiteX14" fmla="*/ 427672 w 528837"/>
              <a:gd name="connsiteY14" fmla="*/ 440683 h 525894"/>
              <a:gd name="connsiteX15" fmla="*/ 399725 w 528837"/>
              <a:gd name="connsiteY15" fmla="*/ 413367 h 525894"/>
              <a:gd name="connsiteX16" fmla="*/ 398014 w 528837"/>
              <a:gd name="connsiteY16" fmla="*/ 408245 h 525894"/>
              <a:gd name="connsiteX17" fmla="*/ 402576 w 528837"/>
              <a:gd name="connsiteY17" fmla="*/ 404831 h 525894"/>
              <a:gd name="connsiteX18" fmla="*/ 441360 w 528837"/>
              <a:gd name="connsiteY18" fmla="*/ 399140 h 525894"/>
              <a:gd name="connsiteX19" fmla="*/ 458471 w 528837"/>
              <a:gd name="connsiteY19" fmla="*/ 363857 h 525894"/>
              <a:gd name="connsiteX20" fmla="*/ 463604 w 528837"/>
              <a:gd name="connsiteY20" fmla="*/ 361011 h 525894"/>
              <a:gd name="connsiteX21" fmla="*/ 308013 w 528837"/>
              <a:gd name="connsiteY21" fmla="*/ 361011 h 525894"/>
              <a:gd name="connsiteX22" fmla="*/ 312576 w 528837"/>
              <a:gd name="connsiteY22" fmla="*/ 363857 h 525894"/>
              <a:gd name="connsiteX23" fmla="*/ 330260 w 528837"/>
              <a:gd name="connsiteY23" fmla="*/ 399140 h 525894"/>
              <a:gd name="connsiteX24" fmla="*/ 369051 w 528837"/>
              <a:gd name="connsiteY24" fmla="*/ 404831 h 525894"/>
              <a:gd name="connsiteX25" fmla="*/ 373044 w 528837"/>
              <a:gd name="connsiteY25" fmla="*/ 408245 h 525894"/>
              <a:gd name="connsiteX26" fmla="*/ 371903 w 528837"/>
              <a:gd name="connsiteY26" fmla="*/ 413367 h 525894"/>
              <a:gd name="connsiteX27" fmla="*/ 343951 w 528837"/>
              <a:gd name="connsiteY27" fmla="*/ 440683 h 525894"/>
              <a:gd name="connsiteX28" fmla="*/ 350226 w 528837"/>
              <a:gd name="connsiteY28" fmla="*/ 479380 h 525894"/>
              <a:gd name="connsiteX29" fmla="*/ 348515 w 528837"/>
              <a:gd name="connsiteY29" fmla="*/ 484502 h 525894"/>
              <a:gd name="connsiteX30" fmla="*/ 342810 w 528837"/>
              <a:gd name="connsiteY30" fmla="*/ 485071 h 525894"/>
              <a:gd name="connsiteX31" fmla="*/ 308013 w 528837"/>
              <a:gd name="connsiteY31" fmla="*/ 466861 h 525894"/>
              <a:gd name="connsiteX32" fmla="*/ 273215 w 528837"/>
              <a:gd name="connsiteY32" fmla="*/ 485071 h 525894"/>
              <a:gd name="connsiteX33" fmla="*/ 267511 w 528837"/>
              <a:gd name="connsiteY33" fmla="*/ 484502 h 525894"/>
              <a:gd name="connsiteX34" fmla="*/ 265800 w 528837"/>
              <a:gd name="connsiteY34" fmla="*/ 479380 h 525894"/>
              <a:gd name="connsiteX35" fmla="*/ 272075 w 528837"/>
              <a:gd name="connsiteY35" fmla="*/ 440683 h 525894"/>
              <a:gd name="connsiteX36" fmla="*/ 244123 w 528837"/>
              <a:gd name="connsiteY36" fmla="*/ 413367 h 525894"/>
              <a:gd name="connsiteX37" fmla="*/ 242982 w 528837"/>
              <a:gd name="connsiteY37" fmla="*/ 408245 h 525894"/>
              <a:gd name="connsiteX38" fmla="*/ 246975 w 528837"/>
              <a:gd name="connsiteY38" fmla="*/ 404831 h 525894"/>
              <a:gd name="connsiteX39" fmla="*/ 285765 w 528837"/>
              <a:gd name="connsiteY39" fmla="*/ 399140 h 525894"/>
              <a:gd name="connsiteX40" fmla="*/ 303449 w 528837"/>
              <a:gd name="connsiteY40" fmla="*/ 363857 h 525894"/>
              <a:gd name="connsiteX41" fmla="*/ 308013 w 528837"/>
              <a:gd name="connsiteY41" fmla="*/ 361011 h 525894"/>
              <a:gd name="connsiteX42" fmla="*/ 173924 w 528837"/>
              <a:gd name="connsiteY42" fmla="*/ 261878 h 525894"/>
              <a:gd name="connsiteX43" fmla="*/ 155106 w 528837"/>
              <a:gd name="connsiteY43" fmla="*/ 322190 h 525894"/>
              <a:gd name="connsiteX44" fmla="*/ 154536 w 528837"/>
              <a:gd name="connsiteY44" fmla="*/ 326742 h 525894"/>
              <a:gd name="connsiteX45" fmla="*/ 174494 w 528837"/>
              <a:gd name="connsiteY45" fmla="*/ 410950 h 525894"/>
              <a:gd name="connsiteX46" fmla="*/ 174494 w 528837"/>
              <a:gd name="connsiteY46" fmla="*/ 410381 h 525894"/>
              <a:gd name="connsiteX47" fmla="*/ 192742 w 528837"/>
              <a:gd name="connsiteY47" fmla="*/ 326742 h 525894"/>
              <a:gd name="connsiteX48" fmla="*/ 192742 w 528837"/>
              <a:gd name="connsiteY48" fmla="*/ 322190 h 525894"/>
              <a:gd name="connsiteX49" fmla="*/ 175065 w 528837"/>
              <a:gd name="connsiteY49" fmla="*/ 263016 h 525894"/>
              <a:gd name="connsiteX50" fmla="*/ 200155 w 528837"/>
              <a:gd name="connsiteY50" fmla="*/ 297155 h 525894"/>
              <a:gd name="connsiteX51" fmla="*/ 222965 w 528837"/>
              <a:gd name="connsiteY51" fmla="*/ 265292 h 525894"/>
              <a:gd name="connsiteX52" fmla="*/ 232089 w 528837"/>
              <a:gd name="connsiteY52" fmla="*/ 261878 h 525894"/>
              <a:gd name="connsiteX53" fmla="*/ 301658 w 528837"/>
              <a:gd name="connsiteY53" fmla="*/ 305689 h 525894"/>
              <a:gd name="connsiteX54" fmla="*/ 331881 w 528837"/>
              <a:gd name="connsiteY54" fmla="*/ 370553 h 525894"/>
              <a:gd name="connsiteX55" fmla="*/ 321047 w 528837"/>
              <a:gd name="connsiteY55" fmla="*/ 348932 h 525894"/>
              <a:gd name="connsiteX56" fmla="*/ 308501 w 528837"/>
              <a:gd name="connsiteY56" fmla="*/ 341535 h 525894"/>
              <a:gd name="connsiteX57" fmla="*/ 295956 w 528837"/>
              <a:gd name="connsiteY57" fmla="*/ 348932 h 525894"/>
              <a:gd name="connsiteX58" fmla="*/ 277138 w 528837"/>
              <a:gd name="connsiteY58" fmla="*/ 387053 h 525894"/>
              <a:gd name="connsiteX59" fmla="*/ 234940 w 528837"/>
              <a:gd name="connsiteY59" fmla="*/ 393312 h 525894"/>
              <a:gd name="connsiteX60" fmla="*/ 223535 w 528837"/>
              <a:gd name="connsiteY60" fmla="*/ 402984 h 525894"/>
              <a:gd name="connsiteX61" fmla="*/ 227527 w 528837"/>
              <a:gd name="connsiteY61" fmla="*/ 416640 h 525894"/>
              <a:gd name="connsiteX62" fmla="*/ 257750 w 528837"/>
              <a:gd name="connsiteY62" fmla="*/ 446796 h 525894"/>
              <a:gd name="connsiteX63" fmla="*/ 250907 w 528837"/>
              <a:gd name="connsiteY63" fmla="*/ 488331 h 525894"/>
              <a:gd name="connsiteX64" fmla="*/ 256039 w 528837"/>
              <a:gd name="connsiteY64" fmla="*/ 501986 h 525894"/>
              <a:gd name="connsiteX65" fmla="*/ 264593 w 528837"/>
              <a:gd name="connsiteY65" fmla="*/ 504831 h 525894"/>
              <a:gd name="connsiteX66" fmla="*/ 270865 w 528837"/>
              <a:gd name="connsiteY66" fmla="*/ 503124 h 525894"/>
              <a:gd name="connsiteX67" fmla="*/ 308501 w 528837"/>
              <a:gd name="connsiteY67" fmla="*/ 483210 h 525894"/>
              <a:gd name="connsiteX68" fmla="*/ 346137 w 528837"/>
              <a:gd name="connsiteY68" fmla="*/ 503124 h 525894"/>
              <a:gd name="connsiteX69" fmla="*/ 352410 w 528837"/>
              <a:gd name="connsiteY69" fmla="*/ 504831 h 525894"/>
              <a:gd name="connsiteX70" fmla="*/ 355261 w 528837"/>
              <a:gd name="connsiteY70" fmla="*/ 504262 h 525894"/>
              <a:gd name="connsiteX71" fmla="*/ 317055 w 528837"/>
              <a:gd name="connsiteY71" fmla="*/ 525883 h 525894"/>
              <a:gd name="connsiteX72" fmla="*/ 37636 w 528837"/>
              <a:gd name="connsiteY72" fmla="*/ 525883 h 525894"/>
              <a:gd name="connsiteX73" fmla="*/ 1141 w 528837"/>
              <a:gd name="connsiteY73" fmla="*/ 495159 h 525894"/>
              <a:gd name="connsiteX74" fmla="*/ 0 w 528837"/>
              <a:gd name="connsiteY74" fmla="*/ 495159 h 525894"/>
              <a:gd name="connsiteX75" fmla="*/ 42198 w 528837"/>
              <a:gd name="connsiteY75" fmla="*/ 328448 h 525894"/>
              <a:gd name="connsiteX76" fmla="*/ 42768 w 528837"/>
              <a:gd name="connsiteY76" fmla="*/ 329017 h 525894"/>
              <a:gd name="connsiteX77" fmla="*/ 50182 w 528837"/>
              <a:gd name="connsiteY77" fmla="*/ 313086 h 525894"/>
              <a:gd name="connsiteX78" fmla="*/ 49611 w 528837"/>
              <a:gd name="connsiteY78" fmla="*/ 313086 h 525894"/>
              <a:gd name="connsiteX79" fmla="*/ 53033 w 528837"/>
              <a:gd name="connsiteY79" fmla="*/ 306827 h 525894"/>
              <a:gd name="connsiteX80" fmla="*/ 54173 w 528837"/>
              <a:gd name="connsiteY80" fmla="*/ 305689 h 525894"/>
              <a:gd name="connsiteX81" fmla="*/ 55884 w 528837"/>
              <a:gd name="connsiteY81" fmla="*/ 303414 h 525894"/>
              <a:gd name="connsiteX82" fmla="*/ 115189 w 528837"/>
              <a:gd name="connsiteY82" fmla="*/ 264154 h 525894"/>
              <a:gd name="connsiteX83" fmla="*/ 124883 w 528837"/>
              <a:gd name="connsiteY83" fmla="*/ 267568 h 525894"/>
              <a:gd name="connsiteX84" fmla="*/ 147693 w 528837"/>
              <a:gd name="connsiteY84" fmla="*/ 298293 h 525894"/>
              <a:gd name="connsiteX85" fmla="*/ 173924 w 528837"/>
              <a:gd name="connsiteY85" fmla="*/ 261878 h 525894"/>
              <a:gd name="connsiteX86" fmla="*/ 381420 w 528837"/>
              <a:gd name="connsiteY86" fmla="*/ 227618 h 525894"/>
              <a:gd name="connsiteX87" fmla="*/ 385983 w 528837"/>
              <a:gd name="connsiteY87" fmla="*/ 231032 h 525894"/>
              <a:gd name="connsiteX88" fmla="*/ 403667 w 528837"/>
              <a:gd name="connsiteY88" fmla="*/ 265740 h 525894"/>
              <a:gd name="connsiteX89" fmla="*/ 442458 w 528837"/>
              <a:gd name="connsiteY89" fmla="*/ 271430 h 525894"/>
              <a:gd name="connsiteX90" fmla="*/ 446451 w 528837"/>
              <a:gd name="connsiteY90" fmla="*/ 274844 h 525894"/>
              <a:gd name="connsiteX91" fmla="*/ 445310 w 528837"/>
              <a:gd name="connsiteY91" fmla="*/ 280534 h 525894"/>
              <a:gd name="connsiteX92" fmla="*/ 417358 w 528837"/>
              <a:gd name="connsiteY92" fmla="*/ 307845 h 525894"/>
              <a:gd name="connsiteX93" fmla="*/ 423633 w 528837"/>
              <a:gd name="connsiteY93" fmla="*/ 345966 h 525894"/>
              <a:gd name="connsiteX94" fmla="*/ 421922 w 528837"/>
              <a:gd name="connsiteY94" fmla="*/ 351087 h 525894"/>
              <a:gd name="connsiteX95" fmla="*/ 416217 w 528837"/>
              <a:gd name="connsiteY95" fmla="*/ 351656 h 525894"/>
              <a:gd name="connsiteX96" fmla="*/ 381420 w 528837"/>
              <a:gd name="connsiteY96" fmla="*/ 333449 h 525894"/>
              <a:gd name="connsiteX97" fmla="*/ 346622 w 528837"/>
              <a:gd name="connsiteY97" fmla="*/ 351656 h 525894"/>
              <a:gd name="connsiteX98" fmla="*/ 341488 w 528837"/>
              <a:gd name="connsiteY98" fmla="*/ 351087 h 525894"/>
              <a:gd name="connsiteX99" fmla="*/ 339207 w 528837"/>
              <a:gd name="connsiteY99" fmla="*/ 345966 h 525894"/>
              <a:gd name="connsiteX100" fmla="*/ 345482 w 528837"/>
              <a:gd name="connsiteY100" fmla="*/ 307845 h 525894"/>
              <a:gd name="connsiteX101" fmla="*/ 317530 w 528837"/>
              <a:gd name="connsiteY101" fmla="*/ 280534 h 525894"/>
              <a:gd name="connsiteX102" fmla="*/ 316389 w 528837"/>
              <a:gd name="connsiteY102" fmla="*/ 274844 h 525894"/>
              <a:gd name="connsiteX103" fmla="*/ 320382 w 528837"/>
              <a:gd name="connsiteY103" fmla="*/ 271430 h 525894"/>
              <a:gd name="connsiteX104" fmla="*/ 359172 w 528837"/>
              <a:gd name="connsiteY104" fmla="*/ 265740 h 525894"/>
              <a:gd name="connsiteX105" fmla="*/ 376856 w 528837"/>
              <a:gd name="connsiteY105" fmla="*/ 230463 h 525894"/>
              <a:gd name="connsiteX106" fmla="*/ 381420 w 528837"/>
              <a:gd name="connsiteY106" fmla="*/ 227618 h 525894"/>
              <a:gd name="connsiteX107" fmla="*/ 173112 w 528837"/>
              <a:gd name="connsiteY107" fmla="*/ 0 h 525894"/>
              <a:gd name="connsiteX108" fmla="*/ 295550 w 528837"/>
              <a:gd name="connsiteY108" fmla="*/ 121753 h 525894"/>
              <a:gd name="connsiteX109" fmla="*/ 173112 w 528837"/>
              <a:gd name="connsiteY109" fmla="*/ 243506 h 525894"/>
              <a:gd name="connsiteX110" fmla="*/ 50674 w 528837"/>
              <a:gd name="connsiteY110" fmla="*/ 121753 h 525894"/>
              <a:gd name="connsiteX111" fmla="*/ 173112 w 528837"/>
              <a:gd name="connsiteY111" fmla="*/ 0 h 525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528837" h="525894">
                <a:moveTo>
                  <a:pt x="463604" y="361011"/>
                </a:moveTo>
                <a:cubicBezTo>
                  <a:pt x="465315" y="361011"/>
                  <a:pt x="467026" y="362149"/>
                  <a:pt x="468167" y="363857"/>
                </a:cubicBezTo>
                <a:cubicBezTo>
                  <a:pt x="485277" y="399140"/>
                  <a:pt x="485277" y="399140"/>
                  <a:pt x="485277" y="399140"/>
                </a:cubicBezTo>
                <a:cubicBezTo>
                  <a:pt x="524061" y="404831"/>
                  <a:pt x="524061" y="404831"/>
                  <a:pt x="524061" y="404831"/>
                </a:cubicBezTo>
                <a:cubicBezTo>
                  <a:pt x="526342" y="404831"/>
                  <a:pt x="528054" y="405969"/>
                  <a:pt x="528624" y="408245"/>
                </a:cubicBezTo>
                <a:cubicBezTo>
                  <a:pt x="529194" y="409952"/>
                  <a:pt x="528624" y="412229"/>
                  <a:pt x="526913" y="413367"/>
                </a:cubicBezTo>
                <a:cubicBezTo>
                  <a:pt x="498966" y="440683"/>
                  <a:pt x="498966" y="440683"/>
                  <a:pt x="498966" y="440683"/>
                </a:cubicBezTo>
                <a:cubicBezTo>
                  <a:pt x="505810" y="479380"/>
                  <a:pt x="505810" y="479380"/>
                  <a:pt x="505810" y="479380"/>
                </a:cubicBezTo>
                <a:cubicBezTo>
                  <a:pt x="505810" y="481088"/>
                  <a:pt x="505240" y="483364"/>
                  <a:pt x="503528" y="484502"/>
                </a:cubicBezTo>
                <a:cubicBezTo>
                  <a:pt x="501817" y="485640"/>
                  <a:pt x="500106" y="485640"/>
                  <a:pt x="497825" y="485071"/>
                </a:cubicBezTo>
                <a:cubicBezTo>
                  <a:pt x="463604" y="466861"/>
                  <a:pt x="463604" y="466861"/>
                  <a:pt x="463604" y="466861"/>
                </a:cubicBezTo>
                <a:cubicBezTo>
                  <a:pt x="428813" y="485071"/>
                  <a:pt x="428813" y="485071"/>
                  <a:pt x="428813" y="485071"/>
                </a:cubicBezTo>
                <a:cubicBezTo>
                  <a:pt x="427101" y="485640"/>
                  <a:pt x="424820" y="485640"/>
                  <a:pt x="423109" y="484502"/>
                </a:cubicBezTo>
                <a:cubicBezTo>
                  <a:pt x="421398" y="483364"/>
                  <a:pt x="420828" y="481088"/>
                  <a:pt x="420828" y="479380"/>
                </a:cubicBezTo>
                <a:cubicBezTo>
                  <a:pt x="427672" y="440683"/>
                  <a:pt x="427672" y="440683"/>
                  <a:pt x="427672" y="440683"/>
                </a:cubicBezTo>
                <a:cubicBezTo>
                  <a:pt x="399725" y="413367"/>
                  <a:pt x="399725" y="413367"/>
                  <a:pt x="399725" y="413367"/>
                </a:cubicBezTo>
                <a:cubicBezTo>
                  <a:pt x="398014" y="412229"/>
                  <a:pt x="397443" y="409952"/>
                  <a:pt x="398014" y="408245"/>
                </a:cubicBezTo>
                <a:cubicBezTo>
                  <a:pt x="398584" y="405969"/>
                  <a:pt x="400295" y="404831"/>
                  <a:pt x="402576" y="404831"/>
                </a:cubicBezTo>
                <a:cubicBezTo>
                  <a:pt x="441360" y="399140"/>
                  <a:pt x="441360" y="399140"/>
                  <a:pt x="441360" y="399140"/>
                </a:cubicBezTo>
                <a:cubicBezTo>
                  <a:pt x="458471" y="363857"/>
                  <a:pt x="458471" y="363857"/>
                  <a:pt x="458471" y="363857"/>
                </a:cubicBezTo>
                <a:cubicBezTo>
                  <a:pt x="459611" y="362149"/>
                  <a:pt x="461323" y="361011"/>
                  <a:pt x="463604" y="361011"/>
                </a:cubicBezTo>
                <a:close/>
                <a:moveTo>
                  <a:pt x="308013" y="361011"/>
                </a:moveTo>
                <a:cubicBezTo>
                  <a:pt x="310295" y="361011"/>
                  <a:pt x="312006" y="362149"/>
                  <a:pt x="312576" y="363857"/>
                </a:cubicBezTo>
                <a:cubicBezTo>
                  <a:pt x="330260" y="399140"/>
                  <a:pt x="330260" y="399140"/>
                  <a:pt x="330260" y="399140"/>
                </a:cubicBezTo>
                <a:cubicBezTo>
                  <a:pt x="369051" y="404831"/>
                  <a:pt x="369051" y="404831"/>
                  <a:pt x="369051" y="404831"/>
                </a:cubicBezTo>
                <a:cubicBezTo>
                  <a:pt x="370762" y="404831"/>
                  <a:pt x="372473" y="406538"/>
                  <a:pt x="373044" y="408245"/>
                </a:cubicBezTo>
                <a:cubicBezTo>
                  <a:pt x="373614" y="409952"/>
                  <a:pt x="373044" y="412229"/>
                  <a:pt x="371903" y="413367"/>
                </a:cubicBezTo>
                <a:cubicBezTo>
                  <a:pt x="343951" y="440683"/>
                  <a:pt x="343951" y="440683"/>
                  <a:pt x="343951" y="440683"/>
                </a:cubicBezTo>
                <a:cubicBezTo>
                  <a:pt x="350226" y="479380"/>
                  <a:pt x="350226" y="479380"/>
                  <a:pt x="350226" y="479380"/>
                </a:cubicBezTo>
                <a:cubicBezTo>
                  <a:pt x="350796" y="481088"/>
                  <a:pt x="349655" y="483364"/>
                  <a:pt x="348515" y="484502"/>
                </a:cubicBezTo>
                <a:cubicBezTo>
                  <a:pt x="346803" y="485640"/>
                  <a:pt x="344521" y="485640"/>
                  <a:pt x="342810" y="485071"/>
                </a:cubicBezTo>
                <a:cubicBezTo>
                  <a:pt x="308013" y="466861"/>
                  <a:pt x="308013" y="466861"/>
                  <a:pt x="308013" y="466861"/>
                </a:cubicBezTo>
                <a:cubicBezTo>
                  <a:pt x="273215" y="485071"/>
                  <a:pt x="273215" y="485071"/>
                  <a:pt x="273215" y="485071"/>
                </a:cubicBezTo>
                <a:cubicBezTo>
                  <a:pt x="271504" y="485640"/>
                  <a:pt x="269222" y="485640"/>
                  <a:pt x="267511" y="484502"/>
                </a:cubicBezTo>
                <a:cubicBezTo>
                  <a:pt x="266370" y="483364"/>
                  <a:pt x="265229" y="481657"/>
                  <a:pt x="265800" y="479380"/>
                </a:cubicBezTo>
                <a:cubicBezTo>
                  <a:pt x="272075" y="440683"/>
                  <a:pt x="272075" y="440683"/>
                  <a:pt x="272075" y="440683"/>
                </a:cubicBezTo>
                <a:cubicBezTo>
                  <a:pt x="244123" y="413367"/>
                  <a:pt x="244123" y="413367"/>
                  <a:pt x="244123" y="413367"/>
                </a:cubicBezTo>
                <a:cubicBezTo>
                  <a:pt x="242982" y="412229"/>
                  <a:pt x="242411" y="409952"/>
                  <a:pt x="242982" y="408245"/>
                </a:cubicBezTo>
                <a:cubicBezTo>
                  <a:pt x="243552" y="406538"/>
                  <a:pt x="245263" y="404831"/>
                  <a:pt x="246975" y="404831"/>
                </a:cubicBezTo>
                <a:cubicBezTo>
                  <a:pt x="285765" y="399140"/>
                  <a:pt x="285765" y="399140"/>
                  <a:pt x="285765" y="399140"/>
                </a:cubicBezTo>
                <a:cubicBezTo>
                  <a:pt x="303449" y="363857"/>
                  <a:pt x="303449" y="363857"/>
                  <a:pt x="303449" y="363857"/>
                </a:cubicBezTo>
                <a:cubicBezTo>
                  <a:pt x="304020" y="362149"/>
                  <a:pt x="306301" y="361011"/>
                  <a:pt x="308013" y="361011"/>
                </a:cubicBezTo>
                <a:close/>
                <a:moveTo>
                  <a:pt x="173924" y="261878"/>
                </a:moveTo>
                <a:cubicBezTo>
                  <a:pt x="173924" y="261878"/>
                  <a:pt x="173924" y="261878"/>
                  <a:pt x="155106" y="322190"/>
                </a:cubicBezTo>
                <a:cubicBezTo>
                  <a:pt x="154536" y="323328"/>
                  <a:pt x="154536" y="325035"/>
                  <a:pt x="154536" y="326742"/>
                </a:cubicBezTo>
                <a:cubicBezTo>
                  <a:pt x="154536" y="326742"/>
                  <a:pt x="154536" y="326742"/>
                  <a:pt x="174494" y="410950"/>
                </a:cubicBezTo>
                <a:lnTo>
                  <a:pt x="174494" y="410381"/>
                </a:lnTo>
                <a:cubicBezTo>
                  <a:pt x="174494" y="410381"/>
                  <a:pt x="174494" y="410381"/>
                  <a:pt x="192742" y="326742"/>
                </a:cubicBezTo>
                <a:cubicBezTo>
                  <a:pt x="192742" y="325035"/>
                  <a:pt x="192742" y="323897"/>
                  <a:pt x="192742" y="322190"/>
                </a:cubicBezTo>
                <a:cubicBezTo>
                  <a:pt x="192742" y="322190"/>
                  <a:pt x="192742" y="322190"/>
                  <a:pt x="175065" y="263016"/>
                </a:cubicBezTo>
                <a:cubicBezTo>
                  <a:pt x="175065" y="263016"/>
                  <a:pt x="175065" y="263016"/>
                  <a:pt x="200155" y="297155"/>
                </a:cubicBezTo>
                <a:cubicBezTo>
                  <a:pt x="200155" y="297155"/>
                  <a:pt x="200155" y="297155"/>
                  <a:pt x="222965" y="265292"/>
                </a:cubicBezTo>
                <a:cubicBezTo>
                  <a:pt x="225246" y="262447"/>
                  <a:pt x="228667" y="261309"/>
                  <a:pt x="232089" y="261878"/>
                </a:cubicBezTo>
                <a:cubicBezTo>
                  <a:pt x="254899" y="265292"/>
                  <a:pt x="283981" y="276103"/>
                  <a:pt x="301658" y="305689"/>
                </a:cubicBezTo>
                <a:cubicBezTo>
                  <a:pt x="313634" y="320483"/>
                  <a:pt x="323328" y="344949"/>
                  <a:pt x="331881" y="370553"/>
                </a:cubicBezTo>
                <a:cubicBezTo>
                  <a:pt x="331881" y="370553"/>
                  <a:pt x="331881" y="370553"/>
                  <a:pt x="321047" y="348932"/>
                </a:cubicBezTo>
                <a:cubicBezTo>
                  <a:pt x="318766" y="344380"/>
                  <a:pt x="313634" y="341535"/>
                  <a:pt x="308501" y="341535"/>
                </a:cubicBezTo>
                <a:cubicBezTo>
                  <a:pt x="303369" y="341535"/>
                  <a:pt x="298237" y="344380"/>
                  <a:pt x="295956" y="348932"/>
                </a:cubicBezTo>
                <a:cubicBezTo>
                  <a:pt x="295956" y="348932"/>
                  <a:pt x="295956" y="348932"/>
                  <a:pt x="277138" y="387053"/>
                </a:cubicBezTo>
                <a:cubicBezTo>
                  <a:pt x="277138" y="387053"/>
                  <a:pt x="277138" y="387053"/>
                  <a:pt x="234940" y="393312"/>
                </a:cubicBezTo>
                <a:cubicBezTo>
                  <a:pt x="229808" y="393881"/>
                  <a:pt x="225246" y="397864"/>
                  <a:pt x="223535" y="402984"/>
                </a:cubicBezTo>
                <a:cubicBezTo>
                  <a:pt x="222395" y="407536"/>
                  <a:pt x="223535" y="413226"/>
                  <a:pt x="227527" y="416640"/>
                </a:cubicBezTo>
                <a:cubicBezTo>
                  <a:pt x="227527" y="416640"/>
                  <a:pt x="227527" y="416640"/>
                  <a:pt x="257750" y="446796"/>
                </a:cubicBezTo>
                <a:cubicBezTo>
                  <a:pt x="257750" y="446796"/>
                  <a:pt x="257750" y="446796"/>
                  <a:pt x="250907" y="488331"/>
                </a:cubicBezTo>
                <a:cubicBezTo>
                  <a:pt x="249766" y="493452"/>
                  <a:pt x="252047" y="499141"/>
                  <a:pt x="256039" y="501986"/>
                </a:cubicBezTo>
                <a:cubicBezTo>
                  <a:pt x="258320" y="503693"/>
                  <a:pt x="261171" y="504831"/>
                  <a:pt x="264593" y="504831"/>
                </a:cubicBezTo>
                <a:cubicBezTo>
                  <a:pt x="266874" y="504831"/>
                  <a:pt x="268584" y="504262"/>
                  <a:pt x="270865" y="503124"/>
                </a:cubicBezTo>
                <a:cubicBezTo>
                  <a:pt x="270865" y="503124"/>
                  <a:pt x="270865" y="503124"/>
                  <a:pt x="308501" y="483210"/>
                </a:cubicBezTo>
                <a:cubicBezTo>
                  <a:pt x="308501" y="483210"/>
                  <a:pt x="308501" y="483210"/>
                  <a:pt x="346137" y="503124"/>
                </a:cubicBezTo>
                <a:cubicBezTo>
                  <a:pt x="348418" y="504262"/>
                  <a:pt x="350129" y="504831"/>
                  <a:pt x="352410" y="504831"/>
                </a:cubicBezTo>
                <a:cubicBezTo>
                  <a:pt x="353551" y="504831"/>
                  <a:pt x="354691" y="504831"/>
                  <a:pt x="355261" y="504262"/>
                </a:cubicBezTo>
                <a:cubicBezTo>
                  <a:pt x="346137" y="526452"/>
                  <a:pt x="317055" y="525883"/>
                  <a:pt x="317055" y="525883"/>
                </a:cubicBezTo>
                <a:cubicBezTo>
                  <a:pt x="317055" y="525883"/>
                  <a:pt x="317055" y="525883"/>
                  <a:pt x="37636" y="525883"/>
                </a:cubicBezTo>
                <a:cubicBezTo>
                  <a:pt x="5132" y="526452"/>
                  <a:pt x="1141" y="505400"/>
                  <a:pt x="1141" y="495159"/>
                </a:cubicBezTo>
                <a:cubicBezTo>
                  <a:pt x="1141" y="495159"/>
                  <a:pt x="1141" y="495159"/>
                  <a:pt x="0" y="495159"/>
                </a:cubicBezTo>
                <a:cubicBezTo>
                  <a:pt x="0" y="485486"/>
                  <a:pt x="19959" y="380794"/>
                  <a:pt x="42198" y="328448"/>
                </a:cubicBezTo>
                <a:cubicBezTo>
                  <a:pt x="42198" y="328448"/>
                  <a:pt x="42768" y="328448"/>
                  <a:pt x="42768" y="329017"/>
                </a:cubicBezTo>
                <a:cubicBezTo>
                  <a:pt x="45049" y="323328"/>
                  <a:pt x="47901" y="317638"/>
                  <a:pt x="50182" y="313086"/>
                </a:cubicBezTo>
                <a:cubicBezTo>
                  <a:pt x="50182" y="313086"/>
                  <a:pt x="49611" y="313086"/>
                  <a:pt x="49611" y="313086"/>
                </a:cubicBezTo>
                <a:cubicBezTo>
                  <a:pt x="50752" y="310810"/>
                  <a:pt x="51892" y="309103"/>
                  <a:pt x="53033" y="306827"/>
                </a:cubicBezTo>
                <a:cubicBezTo>
                  <a:pt x="53603" y="306827"/>
                  <a:pt x="54173" y="306258"/>
                  <a:pt x="54173" y="305689"/>
                </a:cubicBezTo>
                <a:cubicBezTo>
                  <a:pt x="54744" y="305120"/>
                  <a:pt x="55314" y="304551"/>
                  <a:pt x="55884" y="303414"/>
                </a:cubicBezTo>
                <a:cubicBezTo>
                  <a:pt x="72991" y="279516"/>
                  <a:pt x="96941" y="268706"/>
                  <a:pt x="115189" y="264154"/>
                </a:cubicBezTo>
                <a:cubicBezTo>
                  <a:pt x="118611" y="263016"/>
                  <a:pt x="122602" y="264723"/>
                  <a:pt x="124883" y="267568"/>
                </a:cubicBezTo>
                <a:cubicBezTo>
                  <a:pt x="124883" y="267568"/>
                  <a:pt x="124883" y="267568"/>
                  <a:pt x="147693" y="298293"/>
                </a:cubicBezTo>
                <a:cubicBezTo>
                  <a:pt x="147693" y="298293"/>
                  <a:pt x="147693" y="298293"/>
                  <a:pt x="173924" y="261878"/>
                </a:cubicBezTo>
                <a:close/>
                <a:moveTo>
                  <a:pt x="381420" y="227618"/>
                </a:moveTo>
                <a:cubicBezTo>
                  <a:pt x="383702" y="227618"/>
                  <a:pt x="385413" y="228756"/>
                  <a:pt x="385983" y="231032"/>
                </a:cubicBezTo>
                <a:cubicBezTo>
                  <a:pt x="403667" y="265740"/>
                  <a:pt x="403667" y="265740"/>
                  <a:pt x="403667" y="265740"/>
                </a:cubicBezTo>
                <a:cubicBezTo>
                  <a:pt x="442458" y="271430"/>
                  <a:pt x="442458" y="271430"/>
                  <a:pt x="442458" y="271430"/>
                </a:cubicBezTo>
                <a:cubicBezTo>
                  <a:pt x="444169" y="271430"/>
                  <a:pt x="445880" y="273137"/>
                  <a:pt x="446451" y="274844"/>
                </a:cubicBezTo>
                <a:cubicBezTo>
                  <a:pt x="447021" y="277120"/>
                  <a:pt x="446451" y="278827"/>
                  <a:pt x="445310" y="280534"/>
                </a:cubicBezTo>
                <a:cubicBezTo>
                  <a:pt x="417358" y="307845"/>
                  <a:pt x="417358" y="307845"/>
                  <a:pt x="417358" y="307845"/>
                </a:cubicBezTo>
                <a:cubicBezTo>
                  <a:pt x="423633" y="345966"/>
                  <a:pt x="423633" y="345966"/>
                  <a:pt x="423633" y="345966"/>
                </a:cubicBezTo>
                <a:cubicBezTo>
                  <a:pt x="424203" y="348242"/>
                  <a:pt x="423062" y="349949"/>
                  <a:pt x="421922" y="351087"/>
                </a:cubicBezTo>
                <a:cubicBezTo>
                  <a:pt x="420210" y="352794"/>
                  <a:pt x="417928" y="352794"/>
                  <a:pt x="416217" y="351656"/>
                </a:cubicBezTo>
                <a:cubicBezTo>
                  <a:pt x="381420" y="333449"/>
                  <a:pt x="381420" y="333449"/>
                  <a:pt x="381420" y="333449"/>
                </a:cubicBezTo>
                <a:cubicBezTo>
                  <a:pt x="346622" y="351656"/>
                  <a:pt x="346622" y="351656"/>
                  <a:pt x="346622" y="351656"/>
                </a:cubicBezTo>
                <a:cubicBezTo>
                  <a:pt x="344911" y="352794"/>
                  <a:pt x="342629" y="352794"/>
                  <a:pt x="341488" y="351087"/>
                </a:cubicBezTo>
                <a:cubicBezTo>
                  <a:pt x="339777" y="349949"/>
                  <a:pt x="338636" y="348242"/>
                  <a:pt x="339207" y="345966"/>
                </a:cubicBezTo>
                <a:cubicBezTo>
                  <a:pt x="345482" y="307845"/>
                  <a:pt x="345482" y="307845"/>
                  <a:pt x="345482" y="307845"/>
                </a:cubicBezTo>
                <a:cubicBezTo>
                  <a:pt x="317530" y="280534"/>
                  <a:pt x="317530" y="280534"/>
                  <a:pt x="317530" y="280534"/>
                </a:cubicBezTo>
                <a:cubicBezTo>
                  <a:pt x="316389" y="278827"/>
                  <a:pt x="315818" y="277120"/>
                  <a:pt x="316389" y="274844"/>
                </a:cubicBezTo>
                <a:cubicBezTo>
                  <a:pt x="316959" y="273137"/>
                  <a:pt x="318670" y="271430"/>
                  <a:pt x="320382" y="271430"/>
                </a:cubicBezTo>
                <a:cubicBezTo>
                  <a:pt x="359172" y="265740"/>
                  <a:pt x="359172" y="265740"/>
                  <a:pt x="359172" y="265740"/>
                </a:cubicBezTo>
                <a:cubicBezTo>
                  <a:pt x="376856" y="230463"/>
                  <a:pt x="376856" y="230463"/>
                  <a:pt x="376856" y="230463"/>
                </a:cubicBezTo>
                <a:cubicBezTo>
                  <a:pt x="377427" y="228756"/>
                  <a:pt x="379708" y="227618"/>
                  <a:pt x="381420" y="227618"/>
                </a:cubicBezTo>
                <a:close/>
                <a:moveTo>
                  <a:pt x="173112" y="0"/>
                </a:moveTo>
                <a:cubicBezTo>
                  <a:pt x="240733" y="0"/>
                  <a:pt x="295550" y="54511"/>
                  <a:pt x="295550" y="121753"/>
                </a:cubicBezTo>
                <a:cubicBezTo>
                  <a:pt x="295550" y="188995"/>
                  <a:pt x="240733" y="243506"/>
                  <a:pt x="173112" y="243506"/>
                </a:cubicBezTo>
                <a:cubicBezTo>
                  <a:pt x="105491" y="243506"/>
                  <a:pt x="50674" y="188995"/>
                  <a:pt x="50674" y="121753"/>
                </a:cubicBezTo>
                <a:cubicBezTo>
                  <a:pt x="50674" y="54511"/>
                  <a:pt x="105491" y="0"/>
                  <a:pt x="1731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3" name="íśļïďé"/>
          <p:cNvSpPr/>
          <p:nvPr/>
        </p:nvSpPr>
        <p:spPr>
          <a:xfrm>
            <a:off x="4872470" y="2337660"/>
            <a:ext cx="627450" cy="627450"/>
          </a:xfrm>
          <a:prstGeom prst="ellipse">
            <a:avLst/>
          </a:prstGeom>
          <a:solidFill>
            <a:schemeClr val="bg1"/>
          </a:solidFill>
          <a:ln w="28575">
            <a:solidFill>
              <a:srgbClr val="6F29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cs typeface="+mn-ea"/>
                <a:sym typeface="+mn-lt"/>
              </a:rPr>
              <a:t>1</a:t>
            </a:r>
            <a:endParaRPr lang="zh-CN" altLang="en-US" sz="24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îšlîdé"/>
          <p:cNvSpPr/>
          <p:nvPr/>
        </p:nvSpPr>
        <p:spPr>
          <a:xfrm>
            <a:off x="7442541" y="2337660"/>
            <a:ext cx="627450" cy="627450"/>
          </a:xfrm>
          <a:prstGeom prst="ellipse">
            <a:avLst/>
          </a:prstGeom>
          <a:solidFill>
            <a:schemeClr val="bg1"/>
          </a:solidFill>
          <a:ln w="28575">
            <a:solidFill>
              <a:srgbClr val="6F29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cs typeface="+mn-ea"/>
                <a:sym typeface="+mn-lt"/>
              </a:rPr>
              <a:t>2</a:t>
            </a:r>
            <a:endParaRPr lang="zh-CN" altLang="en-US" sz="24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1" name="íSļiḑè"/>
          <p:cNvSpPr/>
          <p:nvPr/>
        </p:nvSpPr>
        <p:spPr>
          <a:xfrm>
            <a:off x="10012611" y="2337660"/>
            <a:ext cx="627450" cy="627450"/>
          </a:xfrm>
          <a:prstGeom prst="ellipse">
            <a:avLst/>
          </a:prstGeom>
          <a:solidFill>
            <a:schemeClr val="bg1"/>
          </a:solidFill>
          <a:ln w="28575">
            <a:solidFill>
              <a:srgbClr val="6F292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altLang="zh-CN" sz="2400" b="1" dirty="0">
                <a:solidFill>
                  <a:schemeClr val="tx1"/>
                </a:solidFill>
                <a:cs typeface="+mn-ea"/>
                <a:sym typeface="+mn-lt"/>
              </a:rPr>
              <a:t>3</a:t>
            </a:r>
            <a:endParaRPr lang="zh-CN" altLang="en-US" sz="24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Synergistically utilize technically sound portals with frictionless chains. Dramatically customize…"/>
          <p:cNvSpPr txBox="1"/>
          <p:nvPr/>
        </p:nvSpPr>
        <p:spPr>
          <a:xfrm>
            <a:off x="3987109" y="3271663"/>
            <a:ext cx="2246522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/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Synergistically utilize technically sound portals with frictionless chains. Dramatically customize…"/>
          <p:cNvSpPr txBox="1"/>
          <p:nvPr/>
        </p:nvSpPr>
        <p:spPr>
          <a:xfrm>
            <a:off x="6630537" y="3341688"/>
            <a:ext cx="2246522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/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Synergistically utilize technically sound portals with frictionless chains. Dramatically customize…"/>
          <p:cNvSpPr txBox="1"/>
          <p:nvPr/>
        </p:nvSpPr>
        <p:spPr>
          <a:xfrm>
            <a:off x="9203075" y="3341688"/>
            <a:ext cx="2246522" cy="1241365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/>
          <a:p>
            <a:pPr algn="ctr" defTabSz="412750" hangingPunct="0">
              <a:lnSpc>
                <a:spcPct val="150000"/>
              </a:lnSpc>
              <a:defRPr sz="2000" b="0">
                <a:solidFill>
                  <a:srgbClr val="1C1F25"/>
                </a:solidFill>
                <a:latin typeface="Roboto Bold"/>
                <a:ea typeface="Roboto Bold"/>
                <a:cs typeface="Roboto Bold"/>
                <a:sym typeface="Roboto Bold"/>
              </a:defRPr>
            </a:pPr>
            <a:r>
              <a:rPr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r>
              <a:rPr lang="en-US" sz="1100" kern="0" dirty="0">
                <a:solidFill>
                  <a:schemeClr val="bg1"/>
                </a:solidFill>
                <a:cs typeface="+mn-ea"/>
                <a:sym typeface="+mn-lt"/>
              </a:rPr>
              <a:t>,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 Synergistically utilize technically sound portals with</a:t>
            </a:r>
            <a:r>
              <a:rPr lang="zh-CN" altLang="en-US" sz="1100" kern="0" dirty="0">
                <a:solidFill>
                  <a:schemeClr val="bg1"/>
                </a:solidFill>
                <a:cs typeface="+mn-ea"/>
                <a:sym typeface="+mn-lt"/>
              </a:rPr>
              <a:t>，</a:t>
            </a:r>
            <a:r>
              <a:rPr lang="en-US" altLang="zh-CN" sz="1100" kern="0" dirty="0">
                <a:solidFill>
                  <a:schemeClr val="bg1"/>
                </a:solidFill>
                <a:cs typeface="+mn-ea"/>
                <a:sym typeface="+mn-lt"/>
              </a:rPr>
              <a:t>Synergistically utilize technically sound portals with</a:t>
            </a:r>
            <a:endParaRPr lang="en-US" altLang="zh-CN" sz="11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iṩļïḓè"/>
          <p:cNvSpPr txBox="1"/>
          <p:nvPr/>
        </p:nvSpPr>
        <p:spPr bwMode="auto">
          <a:xfrm>
            <a:off x="1287718" y="4003202"/>
            <a:ext cx="2084772" cy="580942"/>
          </a:xfrm>
          <a:prstGeom prst="roundRect">
            <a:avLst>
              <a:gd name="adj" fmla="val 50000"/>
            </a:avLst>
          </a:prstGeom>
          <a:noFill/>
          <a:ln w="9525">
            <a:noFill/>
            <a:miter lim="800000"/>
          </a:ln>
        </p:spPr>
        <p:txBody>
          <a:bodyPr wrap="square" lIns="91440" tIns="45720" rIns="91440" bIns="45720" anchor="ctr" anchorCtr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dist">
              <a:spcBef>
                <a:spcPct val="0"/>
              </a:spcBef>
            </a:pPr>
            <a:r>
              <a:rPr lang="en-US" altLang="zh-CN" sz="900" dirty="0">
                <a:solidFill>
                  <a:schemeClr val="bg1"/>
                </a:solidFill>
                <a:cs typeface="+mn-ea"/>
                <a:sym typeface="+mn-lt"/>
              </a:rPr>
              <a:t>1PPT-COM</a:t>
            </a:r>
            <a:endParaRPr lang="en-US" altLang="zh-CN" sz="9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 rot="5400000">
            <a:off x="5059685" y="1148493"/>
            <a:ext cx="101370" cy="1330760"/>
            <a:chOff x="508216" y="2820579"/>
            <a:chExt cx="196770" cy="2583143"/>
          </a:xfrm>
          <a:solidFill>
            <a:srgbClr val="617767"/>
          </a:solidFill>
        </p:grpSpPr>
        <p:sp>
          <p:nvSpPr>
            <p:cNvPr id="15" name="椭圆 14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 rot="5400000">
            <a:off x="7843525" y="4764211"/>
            <a:ext cx="101370" cy="1330760"/>
            <a:chOff x="508216" y="2820579"/>
            <a:chExt cx="196770" cy="2583143"/>
          </a:xfrm>
          <a:solidFill>
            <a:srgbClr val="617767"/>
          </a:solidFill>
        </p:grpSpPr>
        <p:sp>
          <p:nvSpPr>
            <p:cNvPr id="22" name="椭圆 21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 rot="5400000">
            <a:off x="10109205" y="1188418"/>
            <a:ext cx="101370" cy="1330760"/>
            <a:chOff x="508216" y="2820579"/>
            <a:chExt cx="196770" cy="2583143"/>
          </a:xfrm>
          <a:solidFill>
            <a:srgbClr val="617767"/>
          </a:solidFill>
        </p:grpSpPr>
        <p:sp>
          <p:nvSpPr>
            <p:cNvPr id="29" name="椭圆 28"/>
            <p:cNvSpPr/>
            <p:nvPr/>
          </p:nvSpPr>
          <p:spPr>
            <a:xfrm>
              <a:off x="508217" y="2820579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606601" y="3222594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椭圆 30"/>
            <p:cNvSpPr/>
            <p:nvPr/>
          </p:nvSpPr>
          <p:spPr>
            <a:xfrm>
              <a:off x="508216" y="4013766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606600" y="4415781"/>
              <a:ext cx="0" cy="585926"/>
            </a:xfrm>
            <a:prstGeom prst="lin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/>
            <p:cNvSpPr/>
            <p:nvPr/>
          </p:nvSpPr>
          <p:spPr>
            <a:xfrm>
              <a:off x="508216" y="5206953"/>
              <a:ext cx="196769" cy="196769"/>
            </a:xfrm>
            <a:prstGeom prst="ellipse">
              <a:avLst/>
            </a:prstGeom>
            <a:grpFill/>
            <a:ln>
              <a:solidFill>
                <a:srgbClr val="61776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custDataLst>
      <p:tags r:id="rId2"/>
    </p:custData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Click="0" advTm="0">
        <p159:morph option="byObject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2" grpId="0" animBg="1"/>
      <p:bldP spid="13" grpId="0"/>
    </p:bldLst>
  </p:timing>
</p:sld>
</file>

<file path=ppt/tags/tag1.xml><?xml version="1.0" encoding="utf-8"?>
<p:tagLst xmlns:p="http://schemas.openxmlformats.org/presentationml/2006/main">
  <p:tag name="ISLIDE.ICON" val="#113209;#139276;"/>
</p:tagLst>
</file>

<file path=ppt/tags/tag10.xml><?xml version="1.0" encoding="utf-8"?>
<p:tagLst xmlns:p="http://schemas.openxmlformats.org/presentationml/2006/main">
  <p:tag name="ISLIDE.DIAGRAM" val="#210835;"/>
</p:tagLst>
</file>

<file path=ppt/tags/tag11.xml><?xml version="1.0" encoding="utf-8"?>
<p:tagLst xmlns:p="http://schemas.openxmlformats.org/presentationml/2006/main">
  <p:tag name="ISLIDE.DIAGRAM" val="#210829;"/>
</p:tagLst>
</file>

<file path=ppt/tags/tag12.xml><?xml version="1.0" encoding="utf-8"?>
<p:tagLst xmlns:p="http://schemas.openxmlformats.org/presentationml/2006/main">
  <p:tag name="ISLIDE.DIAGRAM" val="#210996;"/>
</p:tagLst>
</file>

<file path=ppt/tags/tag13.xml><?xml version="1.0" encoding="utf-8"?>
<p:tagLst xmlns:p="http://schemas.openxmlformats.org/presentationml/2006/main">
  <p:tag name="ISLIDE.DIAGRAM" val="#210885;"/>
</p:tagLst>
</file>

<file path=ppt/tags/tag14.xml><?xml version="1.0" encoding="utf-8"?>
<p:tagLst xmlns:p="http://schemas.openxmlformats.org/presentationml/2006/main">
  <p:tag name="ISLIDE.DIAGRAM" val="#183942;"/>
</p:tagLst>
</file>

<file path=ppt/tags/tag15.xml><?xml version="1.0" encoding="utf-8"?>
<p:tagLst xmlns:p="http://schemas.openxmlformats.org/presentationml/2006/main">
  <p:tag name="ISLIDE.DIAGRAM" val="#210837;"/>
</p:tagLst>
</file>

<file path=ppt/tags/tag16.xml><?xml version="1.0" encoding="utf-8"?>
<p:tagLst xmlns:p="http://schemas.openxmlformats.org/presentationml/2006/main">
  <p:tag name="ISLIDE.DIAGRAM" val="#210995;"/>
</p:tagLst>
</file>

<file path=ppt/tags/tag17.xml><?xml version="1.0" encoding="utf-8"?>
<p:tagLst xmlns:p="http://schemas.openxmlformats.org/presentationml/2006/main">
  <p:tag name="ISLIDE.DIAGRAM" val="#204126;"/>
</p:tagLst>
</file>

<file path=ppt/tags/tag18.xml><?xml version="1.0" encoding="utf-8"?>
<p:tagLst xmlns:p="http://schemas.openxmlformats.org/presentationml/2006/main">
  <p:tag name="ISLIDE.DIAGRAM" val="#207552;"/>
</p:tagLst>
</file>

<file path=ppt/tags/tag19.xml><?xml version="1.0" encoding="utf-8"?>
<p:tagLst xmlns:p="http://schemas.openxmlformats.org/presentationml/2006/main">
  <p:tag name="ISLIDE.DIAGRAM" val="#210909;"/>
</p:tagLst>
</file>

<file path=ppt/tags/tag2.xml><?xml version="1.0" encoding="utf-8"?>
<p:tagLst xmlns:p="http://schemas.openxmlformats.org/presentationml/2006/main">
  <p:tag name="ISLIDE.DIAGRAM" val="#211333;"/>
</p:tagLst>
</file>

<file path=ppt/tags/tag20.xml><?xml version="1.0" encoding="utf-8"?>
<p:tagLst xmlns:p="http://schemas.openxmlformats.org/presentationml/2006/main">
  <p:tag name="ISLIDE.DIAGRAM" val="#474410;"/>
</p:tagLst>
</file>

<file path=ppt/tags/tag21.xml><?xml version="1.0" encoding="utf-8"?>
<p:tagLst xmlns:p="http://schemas.openxmlformats.org/presentationml/2006/main">
  <p:tag name="ISLIDE.ICON" val="#113209;#139276;"/>
</p:tagLst>
</file>

<file path=ppt/tags/tag22.xml><?xml version="1.0" encoding="utf-8"?>
<p:tagLst xmlns:p="http://schemas.openxmlformats.org/presentationml/2006/main">
  <p:tag name="ISPRING_PRESENTATION_TITLE" val="PowerPoint 演示文稿"/>
  <p:tag name="COMMONDATA" val="eyJoZGlkIjoiMDhmNWNhZDBjNTViNzU2ZTI5MGJjMWU2ODk1MDQ3MGMifQ=="/>
</p:tagLst>
</file>

<file path=ppt/tags/tag3.xml><?xml version="1.0" encoding="utf-8"?>
<p:tagLst xmlns:p="http://schemas.openxmlformats.org/presentationml/2006/main">
  <p:tag name="ISLIDE.DIAGRAM" val="#210906;"/>
</p:tagLst>
</file>

<file path=ppt/tags/tag4.xml><?xml version="1.0" encoding="utf-8"?>
<p:tagLst xmlns:p="http://schemas.openxmlformats.org/presentationml/2006/main">
  <p:tag name="ISLIDE.DIAGRAM" val="#210888;"/>
</p:tagLst>
</file>

<file path=ppt/tags/tag5.xml><?xml version="1.0" encoding="utf-8"?>
<p:tagLst xmlns:p="http://schemas.openxmlformats.org/presentationml/2006/main">
  <p:tag name="ISLIDE.DIAGRAM" val="#210830;"/>
</p:tagLst>
</file>

<file path=ppt/tags/tag6.xml><?xml version="1.0" encoding="utf-8"?>
<p:tagLst xmlns:p="http://schemas.openxmlformats.org/presentationml/2006/main">
  <p:tag name="ISLIDE.DIAGRAM" val="#210832;"/>
</p:tagLst>
</file>

<file path=ppt/tags/tag7.xml><?xml version="1.0" encoding="utf-8"?>
<p:tagLst xmlns:p="http://schemas.openxmlformats.org/presentationml/2006/main">
  <p:tag name="ISLIDE.DIAGRAM" val="#211326;"/>
</p:tagLst>
</file>

<file path=ppt/tags/tag8.xml><?xml version="1.0" encoding="utf-8"?>
<p:tagLst xmlns:p="http://schemas.openxmlformats.org/presentationml/2006/main">
  <p:tag name="ISLIDE.DIAGRAM" val="#204291;"/>
</p:tagLst>
</file>

<file path=ppt/tags/tag9.xml><?xml version="1.0" encoding="utf-8"?>
<p:tagLst xmlns:p="http://schemas.openxmlformats.org/presentationml/2006/main">
  <p:tag name="ISLIDE.DIAGRAM" val="#210891;"/>
</p:tagLst>
</file>

<file path=ppt/theme/theme1.xml><?xml version="1.0" encoding="utf-8"?>
<a:theme xmlns:a="http://schemas.openxmlformats.org/drawingml/2006/main" name="第一PPT，www.1ppt.com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f3vlitma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11444</Words>
  <Application>WPS 演示</Application>
  <PresentationFormat>宽屏</PresentationFormat>
  <Paragraphs>349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Roboto Bold</vt:lpstr>
      <vt:lpstr>Segoe Print</vt:lpstr>
      <vt:lpstr>Arial Unicode MS</vt:lpstr>
      <vt:lpstr>等线</vt:lpstr>
      <vt:lpstr>Arial</vt:lpstr>
      <vt:lpstr>Calibri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简约欧美</dc:title>
  <dc:creator>第一PPT</dc:creator>
  <cp:keywords>www.1ppt.com</cp:keywords>
  <dc:description>www.1ppt.com</dc:description>
  <cp:lastModifiedBy>铭</cp:lastModifiedBy>
  <cp:revision>229</cp:revision>
  <dcterms:created xsi:type="dcterms:W3CDTF">2019-03-29T12:25:00Z</dcterms:created>
  <dcterms:modified xsi:type="dcterms:W3CDTF">2022-09-26T08:44:21Z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B046E08607C14A3CB4D6ACA14E845CB8</vt:lpwstr>
  </property>
  <property fmtid="{D5CDD505-2E9C-101B-9397-08002B2CF9AE}" pid="3" name="KSOProductBuildVer">
    <vt:lpwstr>2052-11.1.0.12116</vt:lpwstr>
  </property>
</Properties>
</file>