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18" r:id="rId3"/>
  </p:sldMasterIdLst>
  <p:notesMasterIdLst>
    <p:notesMasterId r:id="rId5"/>
  </p:notesMasterIdLst>
  <p:sldIdLst>
    <p:sldId id="257" r:id="rId4"/>
    <p:sldId id="298" r:id="rId6"/>
    <p:sldId id="319" r:id="rId7"/>
    <p:sldId id="309" r:id="rId8"/>
    <p:sldId id="310" r:id="rId9"/>
    <p:sldId id="325" r:id="rId10"/>
    <p:sldId id="292" r:id="rId11"/>
    <p:sldId id="320" r:id="rId12"/>
    <p:sldId id="344" r:id="rId13"/>
    <p:sldId id="291" r:id="rId14"/>
    <p:sldId id="350" r:id="rId15"/>
    <p:sldId id="296" r:id="rId16"/>
    <p:sldId id="284" r:id="rId17"/>
    <p:sldId id="342" r:id="rId18"/>
    <p:sldId id="327" r:id="rId19"/>
    <p:sldId id="346" r:id="rId20"/>
    <p:sldId id="315" r:id="rId21"/>
    <p:sldId id="302" r:id="rId22"/>
    <p:sldId id="287" r:id="rId23"/>
    <p:sldId id="340" r:id="rId24"/>
    <p:sldId id="353" r:id="rId25"/>
    <p:sldId id="364" r:id="rId26"/>
    <p:sldId id="362" r:id="rId27"/>
    <p:sldId id="282" r:id="rId28"/>
    <p:sldId id="363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12B"/>
    <a:srgbClr val="201739"/>
    <a:srgbClr val="2C3E50"/>
    <a:srgbClr val="354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1" autoAdjust="0"/>
    <p:restoredTop sz="94004" autoAdjust="0"/>
  </p:normalViewPr>
  <p:slideViewPr>
    <p:cSldViewPr snapToGrid="0">
      <p:cViewPr>
        <p:scale>
          <a:sx n="75" d="100"/>
          <a:sy n="75" d="100"/>
        </p:scale>
        <p:origin x="-1962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57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 cap="rnd" cmpd="sng" algn="ctr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19050" cap="flat" cmpd="sng" algn="ctr">
                <a:solidFill>
                  <a:schemeClr val="bg1"/>
                </a:solidFill>
                <a:prstDash val="solid"/>
                <a:round/>
              </a:ln>
              <a:effectLst/>
            </c:spPr>
          </c:marker>
          <c:dPt>
            <c:idx val="3"/>
            <c:marker>
              <c:symbol val="circle"/>
              <c:size val="8"/>
              <c:spPr>
                <a:solidFill>
                  <a:schemeClr val="bg1"/>
                </a:solidFill>
                <a:ln w="19050" cap="flat" cmpd="sng" algn="ctr">
                  <a:solidFill>
                    <a:schemeClr val="bg1"/>
                  </a:solidFill>
                  <a:prstDash val="solid"/>
                  <a:round/>
                </a:ln>
                <a:effectLst/>
              </c:spPr>
            </c:marker>
            <c:bubble3D val="0"/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7</c:v>
                </c:pt>
                <c:pt idx="4">
                  <c:v>4.3</c:v>
                </c:pt>
                <c:pt idx="5">
                  <c:v>8.2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171136"/>
        <c:axId val="94172672"/>
      </c:lineChart>
      <c:catAx>
        <c:axId val="9417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1">
                <a:lumMod val="75000"/>
                <a:alpha val="2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4172672"/>
        <c:crosses val="autoZero"/>
        <c:auto val="1"/>
        <c:lblAlgn val="ctr"/>
        <c:lblOffset val="100"/>
        <c:noMultiLvlLbl val="0"/>
      </c:catAx>
      <c:valAx>
        <c:axId val="94172672"/>
        <c:scaling>
          <c:orientation val="minMax"/>
          <c:max val="10"/>
        </c:scaling>
        <c:delete val="0"/>
        <c:axPos val="l"/>
        <c:majorGridlines>
          <c:spPr>
            <a:ln w="15875" cap="flat" cmpd="sng" algn="ctr">
              <a:solidFill>
                <a:schemeClr val="accent1">
                  <a:lumMod val="75000"/>
                  <a:alpha val="2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1">
                <a:lumMod val="75000"/>
                <a:alpha val="2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417113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E1BA2-DBA8-436B-9F44-662B522AEA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5015691"/>
          </a:xfrm>
          <a:custGeom>
            <a:avLst/>
            <a:gdLst>
              <a:gd name="connsiteX0" fmla="*/ 0 w 12192000"/>
              <a:gd name="connsiteY0" fmla="*/ 0 h 5015691"/>
              <a:gd name="connsiteX1" fmla="*/ 12192000 w 12192000"/>
              <a:gd name="connsiteY1" fmla="*/ 0 h 5015691"/>
              <a:gd name="connsiteX2" fmla="*/ 12192000 w 12192000"/>
              <a:gd name="connsiteY2" fmla="*/ 2407127 h 5015691"/>
              <a:gd name="connsiteX3" fmla="*/ 12120323 w 12192000"/>
              <a:gd name="connsiteY3" fmla="*/ 2484219 h 5015691"/>
              <a:gd name="connsiteX4" fmla="*/ 10722930 w 12192000"/>
              <a:gd name="connsiteY4" fmla="*/ 2875710 h 5015691"/>
              <a:gd name="connsiteX5" fmla="*/ 8115993 w 12192000"/>
              <a:gd name="connsiteY5" fmla="*/ 3885995 h 5015691"/>
              <a:gd name="connsiteX6" fmla="*/ 5841049 w 12192000"/>
              <a:gd name="connsiteY6" fmla="*/ 3197096 h 5015691"/>
              <a:gd name="connsiteX7" fmla="*/ 3206082 w 12192000"/>
              <a:gd name="connsiteY7" fmla="*/ 4238250 h 5015691"/>
              <a:gd name="connsiteX8" fmla="*/ 1026609 w 12192000"/>
              <a:gd name="connsiteY8" fmla="*/ 4932827 h 5015691"/>
              <a:gd name="connsiteX9" fmla="*/ 76853 w 12192000"/>
              <a:gd name="connsiteY9" fmla="*/ 4927760 h 5015691"/>
              <a:gd name="connsiteX10" fmla="*/ 0 w 12192000"/>
              <a:gd name="connsiteY10" fmla="*/ 4900980 h 5015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015691">
                <a:moveTo>
                  <a:pt x="0" y="0"/>
                </a:moveTo>
                <a:lnTo>
                  <a:pt x="12192000" y="0"/>
                </a:lnTo>
                <a:lnTo>
                  <a:pt x="12192000" y="2407127"/>
                </a:lnTo>
                <a:lnTo>
                  <a:pt x="12120323" y="2484219"/>
                </a:lnTo>
                <a:cubicBezTo>
                  <a:pt x="11866654" y="2732575"/>
                  <a:pt x="11434974" y="2959887"/>
                  <a:pt x="10722930" y="2875710"/>
                </a:cubicBezTo>
                <a:cubicBezTo>
                  <a:pt x="9298842" y="2707357"/>
                  <a:pt x="9116759" y="3838274"/>
                  <a:pt x="8115993" y="3885995"/>
                </a:cubicBezTo>
                <a:cubicBezTo>
                  <a:pt x="7115226" y="3933716"/>
                  <a:pt x="6630155" y="3041338"/>
                  <a:pt x="5841049" y="3197096"/>
                </a:cubicBezTo>
                <a:cubicBezTo>
                  <a:pt x="5051942" y="3352854"/>
                  <a:pt x="4726904" y="4579187"/>
                  <a:pt x="3206082" y="4238250"/>
                </a:cubicBezTo>
                <a:cubicBezTo>
                  <a:pt x="1685261" y="3897314"/>
                  <a:pt x="2188526" y="4552564"/>
                  <a:pt x="1026609" y="4932827"/>
                </a:cubicBezTo>
                <a:cubicBezTo>
                  <a:pt x="590890" y="5075426"/>
                  <a:pt x="311057" y="5007093"/>
                  <a:pt x="76853" y="4927760"/>
                </a:cubicBezTo>
                <a:lnTo>
                  <a:pt x="0" y="490098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4832577" y="1820452"/>
            <a:ext cx="2526846" cy="2838291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330200" dist="114300" dir="5400000" sx="97000" sy="97000" algn="t" rotWithShape="0">
              <a:schemeClr val="accent1">
                <a:alpha val="1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140646" y="1820452"/>
            <a:ext cx="2526846" cy="2838291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5" y="0"/>
                  <a:pt x="126342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330200" dist="114300" dir="5400000" sx="97000" sy="97000" algn="t" rotWithShape="0">
              <a:schemeClr val="accent1">
                <a:alpha val="1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8524508" y="1820452"/>
            <a:ext cx="2526846" cy="2838291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8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8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7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7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8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8" y="2324881"/>
                </a:cubicBezTo>
                <a:cubicBezTo>
                  <a:pt x="2361448" y="2324881"/>
                  <a:pt x="2361448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7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7" y="513410"/>
                </a:cubicBezTo>
                <a:cubicBezTo>
                  <a:pt x="165397" y="513410"/>
                  <a:pt x="165397" y="513410"/>
                  <a:pt x="1130038" y="31204"/>
                </a:cubicBezTo>
                <a:cubicBezTo>
                  <a:pt x="1172188" y="10401"/>
                  <a:pt x="1217805" y="0"/>
                  <a:pt x="126342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330200" dist="114300" dir="5400000" sx="97000" sy="97000" algn="t" rotWithShape="0">
              <a:schemeClr val="accent1">
                <a:alpha val="1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13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831771" y="0"/>
            <a:ext cx="8360228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4311756" y="747956"/>
            <a:ext cx="3165675" cy="1662356"/>
          </a:xfrm>
          <a:custGeom>
            <a:avLst/>
            <a:gdLst>
              <a:gd name="connsiteX0" fmla="*/ 43321 w 3165675"/>
              <a:gd name="connsiteY0" fmla="*/ 0 h 1662356"/>
              <a:gd name="connsiteX1" fmla="*/ 3122354 w 3165675"/>
              <a:gd name="connsiteY1" fmla="*/ 0 h 1662356"/>
              <a:gd name="connsiteX2" fmla="*/ 3165675 w 3165675"/>
              <a:gd name="connsiteY2" fmla="*/ 43321 h 1662356"/>
              <a:gd name="connsiteX3" fmla="*/ 3165675 w 3165675"/>
              <a:gd name="connsiteY3" fmla="*/ 1619035 h 1662356"/>
              <a:gd name="connsiteX4" fmla="*/ 3122354 w 3165675"/>
              <a:gd name="connsiteY4" fmla="*/ 1662356 h 1662356"/>
              <a:gd name="connsiteX5" fmla="*/ 43321 w 3165675"/>
              <a:gd name="connsiteY5" fmla="*/ 1662356 h 1662356"/>
              <a:gd name="connsiteX6" fmla="*/ 0 w 3165675"/>
              <a:gd name="connsiteY6" fmla="*/ 1619035 h 1662356"/>
              <a:gd name="connsiteX7" fmla="*/ 0 w 3165675"/>
              <a:gd name="connsiteY7" fmla="*/ 43321 h 1662356"/>
              <a:gd name="connsiteX8" fmla="*/ 43321 w 3165675"/>
              <a:gd name="connsiteY8" fmla="*/ 0 h 166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5675" h="1662356">
                <a:moveTo>
                  <a:pt x="43321" y="0"/>
                </a:moveTo>
                <a:lnTo>
                  <a:pt x="3122354" y="0"/>
                </a:lnTo>
                <a:cubicBezTo>
                  <a:pt x="3146280" y="0"/>
                  <a:pt x="3165675" y="19395"/>
                  <a:pt x="3165675" y="43321"/>
                </a:cubicBezTo>
                <a:lnTo>
                  <a:pt x="3165675" y="1619035"/>
                </a:lnTo>
                <a:cubicBezTo>
                  <a:pt x="3165675" y="1642961"/>
                  <a:pt x="3146280" y="1662356"/>
                  <a:pt x="3122354" y="1662356"/>
                </a:cubicBezTo>
                <a:lnTo>
                  <a:pt x="43321" y="1662356"/>
                </a:lnTo>
                <a:cubicBezTo>
                  <a:pt x="19395" y="1662356"/>
                  <a:pt x="0" y="1642961"/>
                  <a:pt x="0" y="1619035"/>
                </a:cubicBezTo>
                <a:lnTo>
                  <a:pt x="0" y="43321"/>
                </a:lnTo>
                <a:cubicBezTo>
                  <a:pt x="0" y="19395"/>
                  <a:pt x="19395" y="0"/>
                  <a:pt x="43321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9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4311757" y="2610465"/>
            <a:ext cx="3165675" cy="1662356"/>
          </a:xfrm>
          <a:custGeom>
            <a:avLst/>
            <a:gdLst>
              <a:gd name="connsiteX0" fmla="*/ 43321 w 3165675"/>
              <a:gd name="connsiteY0" fmla="*/ 0 h 1662356"/>
              <a:gd name="connsiteX1" fmla="*/ 3122354 w 3165675"/>
              <a:gd name="connsiteY1" fmla="*/ 0 h 1662356"/>
              <a:gd name="connsiteX2" fmla="*/ 3165675 w 3165675"/>
              <a:gd name="connsiteY2" fmla="*/ 43321 h 1662356"/>
              <a:gd name="connsiteX3" fmla="*/ 3165675 w 3165675"/>
              <a:gd name="connsiteY3" fmla="*/ 1619035 h 1662356"/>
              <a:gd name="connsiteX4" fmla="*/ 3122354 w 3165675"/>
              <a:gd name="connsiteY4" fmla="*/ 1662356 h 1662356"/>
              <a:gd name="connsiteX5" fmla="*/ 43321 w 3165675"/>
              <a:gd name="connsiteY5" fmla="*/ 1662356 h 1662356"/>
              <a:gd name="connsiteX6" fmla="*/ 0 w 3165675"/>
              <a:gd name="connsiteY6" fmla="*/ 1619035 h 1662356"/>
              <a:gd name="connsiteX7" fmla="*/ 0 w 3165675"/>
              <a:gd name="connsiteY7" fmla="*/ 43321 h 1662356"/>
              <a:gd name="connsiteX8" fmla="*/ 43321 w 3165675"/>
              <a:gd name="connsiteY8" fmla="*/ 0 h 166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5675" h="1662356">
                <a:moveTo>
                  <a:pt x="43321" y="0"/>
                </a:moveTo>
                <a:lnTo>
                  <a:pt x="3122354" y="0"/>
                </a:lnTo>
                <a:cubicBezTo>
                  <a:pt x="3146280" y="0"/>
                  <a:pt x="3165675" y="19395"/>
                  <a:pt x="3165675" y="43321"/>
                </a:cubicBezTo>
                <a:lnTo>
                  <a:pt x="3165675" y="1619035"/>
                </a:lnTo>
                <a:cubicBezTo>
                  <a:pt x="3165675" y="1642961"/>
                  <a:pt x="3146280" y="1662356"/>
                  <a:pt x="3122354" y="1662356"/>
                </a:cubicBezTo>
                <a:lnTo>
                  <a:pt x="43321" y="1662356"/>
                </a:lnTo>
                <a:cubicBezTo>
                  <a:pt x="19395" y="1662356"/>
                  <a:pt x="0" y="1642961"/>
                  <a:pt x="0" y="1619035"/>
                </a:cubicBezTo>
                <a:lnTo>
                  <a:pt x="0" y="43321"/>
                </a:lnTo>
                <a:cubicBezTo>
                  <a:pt x="0" y="19395"/>
                  <a:pt x="19395" y="0"/>
                  <a:pt x="43321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9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4311758" y="4472974"/>
            <a:ext cx="3165675" cy="1662356"/>
          </a:xfrm>
          <a:custGeom>
            <a:avLst/>
            <a:gdLst>
              <a:gd name="connsiteX0" fmla="*/ 43321 w 3165675"/>
              <a:gd name="connsiteY0" fmla="*/ 0 h 1662356"/>
              <a:gd name="connsiteX1" fmla="*/ 3122354 w 3165675"/>
              <a:gd name="connsiteY1" fmla="*/ 0 h 1662356"/>
              <a:gd name="connsiteX2" fmla="*/ 3165675 w 3165675"/>
              <a:gd name="connsiteY2" fmla="*/ 43321 h 1662356"/>
              <a:gd name="connsiteX3" fmla="*/ 3165675 w 3165675"/>
              <a:gd name="connsiteY3" fmla="*/ 1619035 h 1662356"/>
              <a:gd name="connsiteX4" fmla="*/ 3122354 w 3165675"/>
              <a:gd name="connsiteY4" fmla="*/ 1662356 h 1662356"/>
              <a:gd name="connsiteX5" fmla="*/ 43321 w 3165675"/>
              <a:gd name="connsiteY5" fmla="*/ 1662356 h 1662356"/>
              <a:gd name="connsiteX6" fmla="*/ 0 w 3165675"/>
              <a:gd name="connsiteY6" fmla="*/ 1619035 h 1662356"/>
              <a:gd name="connsiteX7" fmla="*/ 0 w 3165675"/>
              <a:gd name="connsiteY7" fmla="*/ 43321 h 1662356"/>
              <a:gd name="connsiteX8" fmla="*/ 43321 w 3165675"/>
              <a:gd name="connsiteY8" fmla="*/ 0 h 166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5675" h="1662356">
                <a:moveTo>
                  <a:pt x="43321" y="0"/>
                </a:moveTo>
                <a:lnTo>
                  <a:pt x="3122354" y="0"/>
                </a:lnTo>
                <a:cubicBezTo>
                  <a:pt x="3146280" y="0"/>
                  <a:pt x="3165675" y="19395"/>
                  <a:pt x="3165675" y="43321"/>
                </a:cubicBezTo>
                <a:lnTo>
                  <a:pt x="3165675" y="1619035"/>
                </a:lnTo>
                <a:cubicBezTo>
                  <a:pt x="3165675" y="1642961"/>
                  <a:pt x="3146280" y="1662356"/>
                  <a:pt x="3122354" y="1662356"/>
                </a:cubicBezTo>
                <a:lnTo>
                  <a:pt x="43321" y="1662356"/>
                </a:lnTo>
                <a:cubicBezTo>
                  <a:pt x="19395" y="1662356"/>
                  <a:pt x="0" y="1642961"/>
                  <a:pt x="0" y="1619035"/>
                </a:cubicBezTo>
                <a:lnTo>
                  <a:pt x="0" y="43321"/>
                </a:lnTo>
                <a:cubicBezTo>
                  <a:pt x="0" y="19395"/>
                  <a:pt x="19395" y="0"/>
                  <a:pt x="43321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9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965368" y="1094741"/>
            <a:ext cx="10111907" cy="3961679"/>
          </a:xfrm>
          <a:custGeom>
            <a:avLst/>
            <a:gdLst>
              <a:gd name="connsiteX0" fmla="*/ 7473585 w 10111907"/>
              <a:gd name="connsiteY0" fmla="*/ 1735 h 3961679"/>
              <a:gd name="connsiteX1" fmla="*/ 8563021 w 10111907"/>
              <a:gd name="connsiteY1" fmla="*/ 393821 h 3961679"/>
              <a:gd name="connsiteX2" fmla="*/ 9569554 w 10111907"/>
              <a:gd name="connsiteY2" fmla="*/ 2318731 h 3961679"/>
              <a:gd name="connsiteX3" fmla="*/ 9795742 w 10111907"/>
              <a:gd name="connsiteY3" fmla="*/ 2964141 h 3961679"/>
              <a:gd name="connsiteX4" fmla="*/ 8710042 w 10111907"/>
              <a:gd name="connsiteY4" fmla="*/ 3473676 h 3961679"/>
              <a:gd name="connsiteX5" fmla="*/ 7149349 w 10111907"/>
              <a:gd name="connsiteY5" fmla="*/ 3213247 h 3961679"/>
              <a:gd name="connsiteX6" fmla="*/ 5113663 w 10111907"/>
              <a:gd name="connsiteY6" fmla="*/ 2771650 h 3961679"/>
              <a:gd name="connsiteX7" fmla="*/ 3835704 w 10111907"/>
              <a:gd name="connsiteY7" fmla="*/ 2794296 h 3961679"/>
              <a:gd name="connsiteX8" fmla="*/ 2127989 w 10111907"/>
              <a:gd name="connsiteY8" fmla="*/ 2726358 h 3961679"/>
              <a:gd name="connsiteX9" fmla="*/ 1827 w 10111907"/>
              <a:gd name="connsiteY9" fmla="*/ 2296085 h 3961679"/>
              <a:gd name="connsiteX10" fmla="*/ 1641686 w 10111907"/>
              <a:gd name="connsiteY10" fmla="*/ 1231723 h 3961679"/>
              <a:gd name="connsiteX11" fmla="*/ 2897026 w 10111907"/>
              <a:gd name="connsiteY11" fmla="*/ 767480 h 3961679"/>
              <a:gd name="connsiteX12" fmla="*/ 4231532 w 10111907"/>
              <a:gd name="connsiteY12" fmla="*/ 1831842 h 3961679"/>
              <a:gd name="connsiteX13" fmla="*/ 5916628 w 10111907"/>
              <a:gd name="connsiteY13" fmla="*/ 971294 h 3961679"/>
              <a:gd name="connsiteX14" fmla="*/ 7473585 w 10111907"/>
              <a:gd name="connsiteY14" fmla="*/ 1735 h 396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11907" h="3961679">
                <a:moveTo>
                  <a:pt x="7473585" y="1735"/>
                </a:moveTo>
                <a:cubicBezTo>
                  <a:pt x="7906812" y="-17655"/>
                  <a:pt x="8310681" y="126315"/>
                  <a:pt x="8563021" y="393821"/>
                </a:cubicBezTo>
                <a:cubicBezTo>
                  <a:pt x="9139798" y="1005263"/>
                  <a:pt x="8902302" y="2046979"/>
                  <a:pt x="9569554" y="2318731"/>
                </a:cubicBezTo>
                <a:cubicBezTo>
                  <a:pt x="10236807" y="2590483"/>
                  <a:pt x="10259426" y="2986787"/>
                  <a:pt x="9795742" y="2964141"/>
                </a:cubicBezTo>
                <a:cubicBezTo>
                  <a:pt x="9332058" y="2941495"/>
                  <a:pt x="8879683" y="3213247"/>
                  <a:pt x="8710042" y="3473676"/>
                </a:cubicBezTo>
                <a:cubicBezTo>
                  <a:pt x="8113473" y="4390839"/>
                  <a:pt x="7296371" y="3847335"/>
                  <a:pt x="7149349" y="3213247"/>
                </a:cubicBezTo>
                <a:cubicBezTo>
                  <a:pt x="7002328" y="2579160"/>
                  <a:pt x="5690441" y="2511222"/>
                  <a:pt x="5113663" y="2771650"/>
                </a:cubicBezTo>
                <a:cubicBezTo>
                  <a:pt x="4536885" y="3032079"/>
                  <a:pt x="4333316" y="3258539"/>
                  <a:pt x="3835704" y="2794296"/>
                </a:cubicBezTo>
                <a:cubicBezTo>
                  <a:pt x="3338092" y="2330054"/>
                  <a:pt x="2478580" y="2069625"/>
                  <a:pt x="2127989" y="2726358"/>
                </a:cubicBezTo>
                <a:cubicBezTo>
                  <a:pt x="1777398" y="3383092"/>
                  <a:pt x="-66029" y="3247216"/>
                  <a:pt x="1827" y="2296085"/>
                </a:cubicBezTo>
                <a:cubicBezTo>
                  <a:pt x="69683" y="1344953"/>
                  <a:pt x="1132764" y="1492152"/>
                  <a:pt x="1641686" y="1231723"/>
                </a:cubicBezTo>
                <a:cubicBezTo>
                  <a:pt x="2150608" y="971294"/>
                  <a:pt x="2376795" y="507051"/>
                  <a:pt x="2897026" y="767480"/>
                </a:cubicBezTo>
                <a:cubicBezTo>
                  <a:pt x="3417257" y="1027909"/>
                  <a:pt x="3123214" y="1661997"/>
                  <a:pt x="4231532" y="1831842"/>
                </a:cubicBezTo>
                <a:cubicBezTo>
                  <a:pt x="5339850" y="2001687"/>
                  <a:pt x="5916628" y="971294"/>
                  <a:pt x="5916628" y="971294"/>
                </a:cubicBezTo>
                <a:cubicBezTo>
                  <a:pt x="6311043" y="321637"/>
                  <a:pt x="6916580" y="26664"/>
                  <a:pt x="7473585" y="173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265467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255023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1999" cy="503645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1" cy="5036457"/>
          </a:xfrm>
          <a:custGeom>
            <a:avLst/>
            <a:gdLst>
              <a:gd name="connsiteX0" fmla="*/ 0 w 5186517"/>
              <a:gd name="connsiteY0" fmla="*/ 0 h 4579257"/>
              <a:gd name="connsiteX1" fmla="*/ 5186517 w 5186517"/>
              <a:gd name="connsiteY1" fmla="*/ 0 h 4579257"/>
              <a:gd name="connsiteX2" fmla="*/ 5186517 w 5186517"/>
              <a:gd name="connsiteY2" fmla="*/ 4579257 h 4579257"/>
              <a:gd name="connsiteX3" fmla="*/ 0 w 5186517"/>
              <a:gd name="connsiteY3" fmla="*/ 4579257 h 457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6517" h="4579257">
                <a:moveTo>
                  <a:pt x="0" y="0"/>
                </a:moveTo>
                <a:lnTo>
                  <a:pt x="5186517" y="0"/>
                </a:lnTo>
                <a:lnTo>
                  <a:pt x="5186517" y="4579257"/>
                </a:lnTo>
                <a:lnTo>
                  <a:pt x="0" y="4579257"/>
                </a:lnTo>
                <a:close/>
              </a:path>
            </a:pathLst>
          </a:custGeom>
          <a:noFill/>
          <a:effectLst>
            <a:outerShdw blurRad="152400" dist="165100" dir="16200000" sx="97000" sy="97000" rotWithShape="0">
              <a:prstClr val="black">
                <a:alpha val="7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002054" y="1146629"/>
            <a:ext cx="4187892" cy="5711371"/>
          </a:xfrm>
          <a:prstGeom prst="rect">
            <a:avLst/>
          </a:prstGeom>
          <a:noFill/>
          <a:effectLst>
            <a:outerShdw blurRad="571500" dist="673100" dir="5400000" sx="89000" sy="89000" algn="t" rotWithShape="0">
              <a:prstClr val="black">
                <a:alpha val="25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657042" y="689430"/>
            <a:ext cx="4877916" cy="5479143"/>
          </a:xfrm>
          <a:custGeom>
            <a:avLst/>
            <a:gdLst>
              <a:gd name="connsiteX0" fmla="*/ 2438958 w 4877916"/>
              <a:gd name="connsiteY0" fmla="*/ 0 h 5479143"/>
              <a:gd name="connsiteX1" fmla="*/ 2696449 w 4877916"/>
              <a:gd name="connsiteY1" fmla="*/ 60237 h 5479143"/>
              <a:gd name="connsiteX2" fmla="*/ 4558628 w 4877916"/>
              <a:gd name="connsiteY2" fmla="*/ 991106 h 5479143"/>
              <a:gd name="connsiteX3" fmla="*/ 4877916 w 4877916"/>
              <a:gd name="connsiteY3" fmla="*/ 1508025 h 5479143"/>
              <a:gd name="connsiteX4" fmla="*/ 4877916 w 4877916"/>
              <a:gd name="connsiteY4" fmla="*/ 3971118 h 5479143"/>
              <a:gd name="connsiteX5" fmla="*/ 4558628 w 4877916"/>
              <a:gd name="connsiteY5" fmla="*/ 4488037 h 5479143"/>
              <a:gd name="connsiteX6" fmla="*/ 2696449 w 4877916"/>
              <a:gd name="connsiteY6" fmla="*/ 5418905 h 5479143"/>
              <a:gd name="connsiteX7" fmla="*/ 2181467 w 4877916"/>
              <a:gd name="connsiteY7" fmla="*/ 5418905 h 5479143"/>
              <a:gd name="connsiteX8" fmla="*/ 319290 w 4877916"/>
              <a:gd name="connsiteY8" fmla="*/ 4488037 h 5479143"/>
              <a:gd name="connsiteX9" fmla="*/ 0 w 4877916"/>
              <a:gd name="connsiteY9" fmla="*/ 3971118 h 5479143"/>
              <a:gd name="connsiteX10" fmla="*/ 0 w 4877916"/>
              <a:gd name="connsiteY10" fmla="*/ 1508025 h 5479143"/>
              <a:gd name="connsiteX11" fmla="*/ 319290 w 4877916"/>
              <a:gd name="connsiteY11" fmla="*/ 991106 h 5479143"/>
              <a:gd name="connsiteX12" fmla="*/ 2181467 w 4877916"/>
              <a:gd name="connsiteY12" fmla="*/ 60237 h 5479143"/>
              <a:gd name="connsiteX13" fmla="*/ 2438958 w 4877916"/>
              <a:gd name="connsiteY13" fmla="*/ 0 h 547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77916" h="5479143">
                <a:moveTo>
                  <a:pt x="2438958" y="0"/>
                </a:moveTo>
                <a:cubicBezTo>
                  <a:pt x="2527021" y="0"/>
                  <a:pt x="2615083" y="20079"/>
                  <a:pt x="2696449" y="60237"/>
                </a:cubicBezTo>
                <a:cubicBezTo>
                  <a:pt x="2696449" y="60237"/>
                  <a:pt x="2696449" y="60237"/>
                  <a:pt x="4558628" y="991106"/>
                </a:cubicBezTo>
                <a:cubicBezTo>
                  <a:pt x="4754320" y="1089960"/>
                  <a:pt x="4877916" y="1289725"/>
                  <a:pt x="4877916" y="1508025"/>
                </a:cubicBezTo>
                <a:cubicBezTo>
                  <a:pt x="4877916" y="1508025"/>
                  <a:pt x="4877916" y="1508025"/>
                  <a:pt x="4877916" y="3971118"/>
                </a:cubicBezTo>
                <a:cubicBezTo>
                  <a:pt x="4877916" y="4189417"/>
                  <a:pt x="4754320" y="4389185"/>
                  <a:pt x="4558628" y="4488037"/>
                </a:cubicBezTo>
                <a:cubicBezTo>
                  <a:pt x="4558628" y="4488037"/>
                  <a:pt x="4558628" y="4488037"/>
                  <a:pt x="2696449" y="5418905"/>
                </a:cubicBezTo>
                <a:cubicBezTo>
                  <a:pt x="2533716" y="5499223"/>
                  <a:pt x="2344201" y="5499223"/>
                  <a:pt x="2181467" y="5418905"/>
                </a:cubicBezTo>
                <a:cubicBezTo>
                  <a:pt x="2181467" y="5418905"/>
                  <a:pt x="2181467" y="5418905"/>
                  <a:pt x="319290" y="4488037"/>
                </a:cubicBezTo>
                <a:cubicBezTo>
                  <a:pt x="123596" y="4389185"/>
                  <a:pt x="0" y="4189417"/>
                  <a:pt x="0" y="3971118"/>
                </a:cubicBezTo>
                <a:cubicBezTo>
                  <a:pt x="0" y="3971118"/>
                  <a:pt x="0" y="3971118"/>
                  <a:pt x="0" y="1508025"/>
                </a:cubicBezTo>
                <a:cubicBezTo>
                  <a:pt x="0" y="1289725"/>
                  <a:pt x="123596" y="1089960"/>
                  <a:pt x="319290" y="991106"/>
                </a:cubicBezTo>
                <a:cubicBezTo>
                  <a:pt x="319290" y="991106"/>
                  <a:pt x="319290" y="991106"/>
                  <a:pt x="2181467" y="60237"/>
                </a:cubicBezTo>
                <a:cubicBezTo>
                  <a:pt x="2262835" y="20079"/>
                  <a:pt x="2350897" y="0"/>
                  <a:pt x="2438958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977900" dist="381000" dir="5400000" sx="93000" sy="93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234107" y="899886"/>
            <a:ext cx="3968898" cy="3254104"/>
          </a:xfrm>
          <a:custGeom>
            <a:avLst/>
            <a:gdLst>
              <a:gd name="connsiteX0" fmla="*/ 0 w 3968898"/>
              <a:gd name="connsiteY0" fmla="*/ 0 h 3254104"/>
              <a:gd name="connsiteX1" fmla="*/ 3968898 w 3968898"/>
              <a:gd name="connsiteY1" fmla="*/ 0 h 3254104"/>
              <a:gd name="connsiteX2" fmla="*/ 3968898 w 3968898"/>
              <a:gd name="connsiteY2" fmla="*/ 3254104 h 3254104"/>
              <a:gd name="connsiteX3" fmla="*/ 0 w 3968898"/>
              <a:gd name="connsiteY3" fmla="*/ 3254104 h 325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898" h="3254104">
                <a:moveTo>
                  <a:pt x="0" y="0"/>
                </a:moveTo>
                <a:lnTo>
                  <a:pt x="3968898" y="0"/>
                </a:lnTo>
                <a:lnTo>
                  <a:pt x="3968898" y="3254104"/>
                </a:lnTo>
                <a:lnTo>
                  <a:pt x="0" y="3254104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673100" dist="330200" dir="5400000" sx="90000" sy="90000" algn="t" rotWithShape="0">
              <a:schemeClr val="accent1"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688114" y="667657"/>
            <a:ext cx="2815772" cy="5522686"/>
          </a:xfrm>
          <a:custGeom>
            <a:avLst/>
            <a:gdLst>
              <a:gd name="connsiteX0" fmla="*/ 0 w 2815772"/>
              <a:gd name="connsiteY0" fmla="*/ 0 h 5522686"/>
              <a:gd name="connsiteX1" fmla="*/ 2815772 w 2815772"/>
              <a:gd name="connsiteY1" fmla="*/ 0 h 5522686"/>
              <a:gd name="connsiteX2" fmla="*/ 2815772 w 2815772"/>
              <a:gd name="connsiteY2" fmla="*/ 5522686 h 5522686"/>
              <a:gd name="connsiteX3" fmla="*/ 0 w 2815772"/>
              <a:gd name="connsiteY3" fmla="*/ 5522686 h 55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5772" h="5522686">
                <a:moveTo>
                  <a:pt x="0" y="0"/>
                </a:moveTo>
                <a:lnTo>
                  <a:pt x="2815772" y="0"/>
                </a:lnTo>
                <a:lnTo>
                  <a:pt x="2815772" y="5522686"/>
                </a:lnTo>
                <a:lnTo>
                  <a:pt x="0" y="5522686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482600" dist="177800" dir="5400000" sx="98000" sy="98000" algn="t" rotWithShape="0">
              <a:schemeClr val="accent1">
                <a:alpha val="25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633884" y="744795"/>
            <a:ext cx="5476894" cy="5368413"/>
          </a:xfrm>
          <a:custGeom>
            <a:avLst/>
            <a:gdLst>
              <a:gd name="connsiteX0" fmla="*/ 0 w 5476894"/>
              <a:gd name="connsiteY0" fmla="*/ 0 h 5368413"/>
              <a:gd name="connsiteX1" fmla="*/ 5476894 w 5476894"/>
              <a:gd name="connsiteY1" fmla="*/ 0 h 5368413"/>
              <a:gd name="connsiteX2" fmla="*/ 5476894 w 5476894"/>
              <a:gd name="connsiteY2" fmla="*/ 5368413 h 5368413"/>
              <a:gd name="connsiteX3" fmla="*/ 0 w 5476894"/>
              <a:gd name="connsiteY3" fmla="*/ 5368413 h 536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894" h="5368413">
                <a:moveTo>
                  <a:pt x="0" y="0"/>
                </a:moveTo>
                <a:lnTo>
                  <a:pt x="5476894" y="0"/>
                </a:lnTo>
                <a:lnTo>
                  <a:pt x="5476894" y="5368413"/>
                </a:lnTo>
                <a:lnTo>
                  <a:pt x="0" y="5368413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903926" y="1723573"/>
            <a:ext cx="3325564" cy="2367116"/>
          </a:xfrm>
          <a:custGeom>
            <a:avLst/>
            <a:gdLst>
              <a:gd name="connsiteX0" fmla="*/ 51603 w 3325564"/>
              <a:gd name="connsiteY0" fmla="*/ 0 h 2367116"/>
              <a:gd name="connsiteX1" fmla="*/ 3273961 w 3325564"/>
              <a:gd name="connsiteY1" fmla="*/ 0 h 2367116"/>
              <a:gd name="connsiteX2" fmla="*/ 3325564 w 3325564"/>
              <a:gd name="connsiteY2" fmla="*/ 51603 h 2367116"/>
              <a:gd name="connsiteX3" fmla="*/ 3325564 w 3325564"/>
              <a:gd name="connsiteY3" fmla="*/ 2315513 h 2367116"/>
              <a:gd name="connsiteX4" fmla="*/ 3273961 w 3325564"/>
              <a:gd name="connsiteY4" fmla="*/ 2367116 h 2367116"/>
              <a:gd name="connsiteX5" fmla="*/ 51603 w 3325564"/>
              <a:gd name="connsiteY5" fmla="*/ 2367116 h 2367116"/>
              <a:gd name="connsiteX6" fmla="*/ 0 w 3325564"/>
              <a:gd name="connsiteY6" fmla="*/ 2315513 h 2367116"/>
              <a:gd name="connsiteX7" fmla="*/ 0 w 3325564"/>
              <a:gd name="connsiteY7" fmla="*/ 51603 h 2367116"/>
              <a:gd name="connsiteX8" fmla="*/ 51603 w 3325564"/>
              <a:gd name="connsiteY8" fmla="*/ 0 h 23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5564" h="2367116">
                <a:moveTo>
                  <a:pt x="51603" y="0"/>
                </a:moveTo>
                <a:lnTo>
                  <a:pt x="3273961" y="0"/>
                </a:lnTo>
                <a:cubicBezTo>
                  <a:pt x="3302461" y="0"/>
                  <a:pt x="3325564" y="23103"/>
                  <a:pt x="3325564" y="51603"/>
                </a:cubicBezTo>
                <a:lnTo>
                  <a:pt x="3325564" y="2315513"/>
                </a:lnTo>
                <a:cubicBezTo>
                  <a:pt x="3325564" y="2344013"/>
                  <a:pt x="3302461" y="2367116"/>
                  <a:pt x="3273961" y="2367116"/>
                </a:cubicBezTo>
                <a:lnTo>
                  <a:pt x="51603" y="2367116"/>
                </a:lnTo>
                <a:cubicBezTo>
                  <a:pt x="23103" y="2367116"/>
                  <a:pt x="0" y="2344013"/>
                  <a:pt x="0" y="2315513"/>
                </a:cubicBezTo>
                <a:lnTo>
                  <a:pt x="0" y="51603"/>
                </a:lnTo>
                <a:cubicBezTo>
                  <a:pt x="0" y="23103"/>
                  <a:pt x="23103" y="0"/>
                  <a:pt x="5160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433218" y="1723573"/>
            <a:ext cx="3325564" cy="2367116"/>
          </a:xfrm>
          <a:custGeom>
            <a:avLst/>
            <a:gdLst>
              <a:gd name="connsiteX0" fmla="*/ 51603 w 3325564"/>
              <a:gd name="connsiteY0" fmla="*/ 0 h 2367116"/>
              <a:gd name="connsiteX1" fmla="*/ 3273961 w 3325564"/>
              <a:gd name="connsiteY1" fmla="*/ 0 h 2367116"/>
              <a:gd name="connsiteX2" fmla="*/ 3325564 w 3325564"/>
              <a:gd name="connsiteY2" fmla="*/ 51603 h 2367116"/>
              <a:gd name="connsiteX3" fmla="*/ 3325564 w 3325564"/>
              <a:gd name="connsiteY3" fmla="*/ 2315513 h 2367116"/>
              <a:gd name="connsiteX4" fmla="*/ 3273961 w 3325564"/>
              <a:gd name="connsiteY4" fmla="*/ 2367116 h 2367116"/>
              <a:gd name="connsiteX5" fmla="*/ 51603 w 3325564"/>
              <a:gd name="connsiteY5" fmla="*/ 2367116 h 2367116"/>
              <a:gd name="connsiteX6" fmla="*/ 0 w 3325564"/>
              <a:gd name="connsiteY6" fmla="*/ 2315513 h 2367116"/>
              <a:gd name="connsiteX7" fmla="*/ 0 w 3325564"/>
              <a:gd name="connsiteY7" fmla="*/ 51603 h 2367116"/>
              <a:gd name="connsiteX8" fmla="*/ 51603 w 3325564"/>
              <a:gd name="connsiteY8" fmla="*/ 0 h 23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5564" h="2367116">
                <a:moveTo>
                  <a:pt x="51603" y="0"/>
                </a:moveTo>
                <a:lnTo>
                  <a:pt x="3273961" y="0"/>
                </a:lnTo>
                <a:cubicBezTo>
                  <a:pt x="3302461" y="0"/>
                  <a:pt x="3325564" y="23103"/>
                  <a:pt x="3325564" y="51603"/>
                </a:cubicBezTo>
                <a:lnTo>
                  <a:pt x="3325564" y="2315513"/>
                </a:lnTo>
                <a:cubicBezTo>
                  <a:pt x="3325564" y="2344013"/>
                  <a:pt x="3302461" y="2367116"/>
                  <a:pt x="3273961" y="2367116"/>
                </a:cubicBezTo>
                <a:lnTo>
                  <a:pt x="51603" y="2367116"/>
                </a:lnTo>
                <a:cubicBezTo>
                  <a:pt x="23103" y="2367116"/>
                  <a:pt x="0" y="2344013"/>
                  <a:pt x="0" y="2315513"/>
                </a:cubicBezTo>
                <a:lnTo>
                  <a:pt x="0" y="51603"/>
                </a:lnTo>
                <a:cubicBezTo>
                  <a:pt x="0" y="23103"/>
                  <a:pt x="23103" y="0"/>
                  <a:pt x="5160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7962510" y="1723573"/>
            <a:ext cx="3325564" cy="2367116"/>
          </a:xfrm>
          <a:custGeom>
            <a:avLst/>
            <a:gdLst>
              <a:gd name="connsiteX0" fmla="*/ 51603 w 3325564"/>
              <a:gd name="connsiteY0" fmla="*/ 0 h 2367116"/>
              <a:gd name="connsiteX1" fmla="*/ 3273961 w 3325564"/>
              <a:gd name="connsiteY1" fmla="*/ 0 h 2367116"/>
              <a:gd name="connsiteX2" fmla="*/ 3325564 w 3325564"/>
              <a:gd name="connsiteY2" fmla="*/ 51603 h 2367116"/>
              <a:gd name="connsiteX3" fmla="*/ 3325564 w 3325564"/>
              <a:gd name="connsiteY3" fmla="*/ 2315513 h 2367116"/>
              <a:gd name="connsiteX4" fmla="*/ 3273961 w 3325564"/>
              <a:gd name="connsiteY4" fmla="*/ 2367116 h 2367116"/>
              <a:gd name="connsiteX5" fmla="*/ 51603 w 3325564"/>
              <a:gd name="connsiteY5" fmla="*/ 2367116 h 2367116"/>
              <a:gd name="connsiteX6" fmla="*/ 0 w 3325564"/>
              <a:gd name="connsiteY6" fmla="*/ 2315513 h 2367116"/>
              <a:gd name="connsiteX7" fmla="*/ 0 w 3325564"/>
              <a:gd name="connsiteY7" fmla="*/ 51603 h 2367116"/>
              <a:gd name="connsiteX8" fmla="*/ 51603 w 3325564"/>
              <a:gd name="connsiteY8" fmla="*/ 0 h 23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5564" h="2367116">
                <a:moveTo>
                  <a:pt x="51603" y="0"/>
                </a:moveTo>
                <a:lnTo>
                  <a:pt x="3273961" y="0"/>
                </a:lnTo>
                <a:cubicBezTo>
                  <a:pt x="3302461" y="0"/>
                  <a:pt x="3325564" y="23103"/>
                  <a:pt x="3325564" y="51603"/>
                </a:cubicBezTo>
                <a:lnTo>
                  <a:pt x="3325564" y="2315513"/>
                </a:lnTo>
                <a:cubicBezTo>
                  <a:pt x="3325564" y="2344013"/>
                  <a:pt x="3302461" y="2367116"/>
                  <a:pt x="3273961" y="2367116"/>
                </a:cubicBezTo>
                <a:lnTo>
                  <a:pt x="51603" y="2367116"/>
                </a:lnTo>
                <a:cubicBezTo>
                  <a:pt x="23103" y="2367116"/>
                  <a:pt x="0" y="2344013"/>
                  <a:pt x="0" y="2315513"/>
                </a:cubicBezTo>
                <a:lnTo>
                  <a:pt x="0" y="51603"/>
                </a:lnTo>
                <a:cubicBezTo>
                  <a:pt x="0" y="23103"/>
                  <a:pt x="23103" y="0"/>
                  <a:pt x="5160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34289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89934" y="1738838"/>
            <a:ext cx="4575739" cy="2434067"/>
          </a:xfrm>
          <a:custGeom>
            <a:avLst/>
            <a:gdLst>
              <a:gd name="connsiteX0" fmla="*/ 53063 w 4575739"/>
              <a:gd name="connsiteY0" fmla="*/ 0 h 2434067"/>
              <a:gd name="connsiteX1" fmla="*/ 4522676 w 4575739"/>
              <a:gd name="connsiteY1" fmla="*/ 0 h 2434067"/>
              <a:gd name="connsiteX2" fmla="*/ 4575739 w 4575739"/>
              <a:gd name="connsiteY2" fmla="*/ 53063 h 2434067"/>
              <a:gd name="connsiteX3" fmla="*/ 4575739 w 4575739"/>
              <a:gd name="connsiteY3" fmla="*/ 2381004 h 2434067"/>
              <a:gd name="connsiteX4" fmla="*/ 4522676 w 4575739"/>
              <a:gd name="connsiteY4" fmla="*/ 2434067 h 2434067"/>
              <a:gd name="connsiteX5" fmla="*/ 53063 w 4575739"/>
              <a:gd name="connsiteY5" fmla="*/ 2434067 h 2434067"/>
              <a:gd name="connsiteX6" fmla="*/ 0 w 4575739"/>
              <a:gd name="connsiteY6" fmla="*/ 2381004 h 2434067"/>
              <a:gd name="connsiteX7" fmla="*/ 0 w 4575739"/>
              <a:gd name="connsiteY7" fmla="*/ 53063 h 2434067"/>
              <a:gd name="connsiteX8" fmla="*/ 53063 w 4575739"/>
              <a:gd name="connsiteY8" fmla="*/ 0 h 24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5739" h="2434067">
                <a:moveTo>
                  <a:pt x="53063" y="0"/>
                </a:moveTo>
                <a:lnTo>
                  <a:pt x="4522676" y="0"/>
                </a:lnTo>
                <a:cubicBezTo>
                  <a:pt x="4551982" y="0"/>
                  <a:pt x="4575739" y="23757"/>
                  <a:pt x="4575739" y="53063"/>
                </a:cubicBezTo>
                <a:lnTo>
                  <a:pt x="4575739" y="2381004"/>
                </a:lnTo>
                <a:cubicBezTo>
                  <a:pt x="4575739" y="2410310"/>
                  <a:pt x="4551982" y="2434067"/>
                  <a:pt x="4522676" y="2434067"/>
                </a:cubicBezTo>
                <a:lnTo>
                  <a:pt x="53063" y="2434067"/>
                </a:lnTo>
                <a:cubicBezTo>
                  <a:pt x="23757" y="2434067"/>
                  <a:pt x="0" y="2410310"/>
                  <a:pt x="0" y="2381004"/>
                </a:cubicBezTo>
                <a:lnTo>
                  <a:pt x="0" y="53063"/>
                </a:lnTo>
                <a:cubicBezTo>
                  <a:pt x="0" y="23757"/>
                  <a:pt x="23757" y="0"/>
                  <a:pt x="5306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6274159" y="1738838"/>
            <a:ext cx="4575739" cy="2434067"/>
          </a:xfrm>
          <a:custGeom>
            <a:avLst/>
            <a:gdLst>
              <a:gd name="connsiteX0" fmla="*/ 53063 w 4575739"/>
              <a:gd name="connsiteY0" fmla="*/ 0 h 2434067"/>
              <a:gd name="connsiteX1" fmla="*/ 4522676 w 4575739"/>
              <a:gd name="connsiteY1" fmla="*/ 0 h 2434067"/>
              <a:gd name="connsiteX2" fmla="*/ 4575739 w 4575739"/>
              <a:gd name="connsiteY2" fmla="*/ 53063 h 2434067"/>
              <a:gd name="connsiteX3" fmla="*/ 4575739 w 4575739"/>
              <a:gd name="connsiteY3" fmla="*/ 2381004 h 2434067"/>
              <a:gd name="connsiteX4" fmla="*/ 4522676 w 4575739"/>
              <a:gd name="connsiteY4" fmla="*/ 2434067 h 2434067"/>
              <a:gd name="connsiteX5" fmla="*/ 53063 w 4575739"/>
              <a:gd name="connsiteY5" fmla="*/ 2434067 h 2434067"/>
              <a:gd name="connsiteX6" fmla="*/ 0 w 4575739"/>
              <a:gd name="connsiteY6" fmla="*/ 2381004 h 2434067"/>
              <a:gd name="connsiteX7" fmla="*/ 0 w 4575739"/>
              <a:gd name="connsiteY7" fmla="*/ 53063 h 2434067"/>
              <a:gd name="connsiteX8" fmla="*/ 53063 w 4575739"/>
              <a:gd name="connsiteY8" fmla="*/ 0 h 24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5739" h="2434067">
                <a:moveTo>
                  <a:pt x="53063" y="0"/>
                </a:moveTo>
                <a:lnTo>
                  <a:pt x="4522676" y="0"/>
                </a:lnTo>
                <a:cubicBezTo>
                  <a:pt x="4551982" y="0"/>
                  <a:pt x="4575739" y="23757"/>
                  <a:pt x="4575739" y="53063"/>
                </a:cubicBezTo>
                <a:lnTo>
                  <a:pt x="4575739" y="2381004"/>
                </a:lnTo>
                <a:cubicBezTo>
                  <a:pt x="4575739" y="2410310"/>
                  <a:pt x="4551982" y="2434067"/>
                  <a:pt x="4522676" y="2434067"/>
                </a:cubicBezTo>
                <a:lnTo>
                  <a:pt x="53063" y="2434067"/>
                </a:lnTo>
                <a:cubicBezTo>
                  <a:pt x="23757" y="2434067"/>
                  <a:pt x="0" y="2410310"/>
                  <a:pt x="0" y="2381004"/>
                </a:cubicBezTo>
                <a:lnTo>
                  <a:pt x="0" y="53063"/>
                </a:lnTo>
                <a:cubicBezTo>
                  <a:pt x="0" y="23757"/>
                  <a:pt x="23757" y="0"/>
                  <a:pt x="5306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5675086" y="1486148"/>
            <a:ext cx="6639817" cy="3071338"/>
          </a:xfrm>
          <a:custGeom>
            <a:avLst/>
            <a:gdLst>
              <a:gd name="connsiteX0" fmla="*/ 60766 w 5737122"/>
              <a:gd name="connsiteY0" fmla="*/ 0 h 2787444"/>
              <a:gd name="connsiteX1" fmla="*/ 5676356 w 5737122"/>
              <a:gd name="connsiteY1" fmla="*/ 0 h 2787444"/>
              <a:gd name="connsiteX2" fmla="*/ 5737122 w 5737122"/>
              <a:gd name="connsiteY2" fmla="*/ 60766 h 2787444"/>
              <a:gd name="connsiteX3" fmla="*/ 5737122 w 5737122"/>
              <a:gd name="connsiteY3" fmla="*/ 2726678 h 2787444"/>
              <a:gd name="connsiteX4" fmla="*/ 5676356 w 5737122"/>
              <a:gd name="connsiteY4" fmla="*/ 2787444 h 2787444"/>
              <a:gd name="connsiteX5" fmla="*/ 60766 w 5737122"/>
              <a:gd name="connsiteY5" fmla="*/ 2787444 h 2787444"/>
              <a:gd name="connsiteX6" fmla="*/ 0 w 5737122"/>
              <a:gd name="connsiteY6" fmla="*/ 2726678 h 2787444"/>
              <a:gd name="connsiteX7" fmla="*/ 0 w 5737122"/>
              <a:gd name="connsiteY7" fmla="*/ 60766 h 2787444"/>
              <a:gd name="connsiteX8" fmla="*/ 60766 w 5737122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7122" h="2787444">
                <a:moveTo>
                  <a:pt x="60766" y="0"/>
                </a:moveTo>
                <a:lnTo>
                  <a:pt x="5676356" y="0"/>
                </a:lnTo>
                <a:cubicBezTo>
                  <a:pt x="5709916" y="0"/>
                  <a:pt x="5737122" y="27206"/>
                  <a:pt x="5737122" y="60766"/>
                </a:cubicBezTo>
                <a:lnTo>
                  <a:pt x="5737122" y="2726678"/>
                </a:lnTo>
                <a:cubicBezTo>
                  <a:pt x="5737122" y="2760238"/>
                  <a:pt x="5709916" y="2787444"/>
                  <a:pt x="5676356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7053943" y="3082414"/>
            <a:ext cx="5260961" cy="2839415"/>
          </a:xfrm>
          <a:custGeom>
            <a:avLst/>
            <a:gdLst>
              <a:gd name="connsiteX0" fmla="*/ 60766 w 4675239"/>
              <a:gd name="connsiteY0" fmla="*/ 0 h 2787444"/>
              <a:gd name="connsiteX1" fmla="*/ 4614473 w 4675239"/>
              <a:gd name="connsiteY1" fmla="*/ 0 h 2787444"/>
              <a:gd name="connsiteX2" fmla="*/ 4675239 w 4675239"/>
              <a:gd name="connsiteY2" fmla="*/ 60766 h 2787444"/>
              <a:gd name="connsiteX3" fmla="*/ 4675239 w 4675239"/>
              <a:gd name="connsiteY3" fmla="*/ 2726678 h 2787444"/>
              <a:gd name="connsiteX4" fmla="*/ 4614473 w 4675239"/>
              <a:gd name="connsiteY4" fmla="*/ 2787444 h 2787444"/>
              <a:gd name="connsiteX5" fmla="*/ 60766 w 4675239"/>
              <a:gd name="connsiteY5" fmla="*/ 2787444 h 2787444"/>
              <a:gd name="connsiteX6" fmla="*/ 0 w 4675239"/>
              <a:gd name="connsiteY6" fmla="*/ 2726678 h 2787444"/>
              <a:gd name="connsiteX7" fmla="*/ 0 w 4675239"/>
              <a:gd name="connsiteY7" fmla="*/ 60766 h 2787444"/>
              <a:gd name="connsiteX8" fmla="*/ 60766 w 4675239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75239" h="2787444">
                <a:moveTo>
                  <a:pt x="60766" y="0"/>
                </a:moveTo>
                <a:lnTo>
                  <a:pt x="4614473" y="0"/>
                </a:lnTo>
                <a:cubicBezTo>
                  <a:pt x="4648033" y="0"/>
                  <a:pt x="4675239" y="27206"/>
                  <a:pt x="4675239" y="60766"/>
                </a:cubicBezTo>
                <a:lnTo>
                  <a:pt x="4675239" y="2726678"/>
                </a:lnTo>
                <a:cubicBezTo>
                  <a:pt x="4675239" y="2760238"/>
                  <a:pt x="4648033" y="2787444"/>
                  <a:pt x="4614473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" y="0"/>
            <a:ext cx="5171606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1533832" y="-907025"/>
            <a:ext cx="3893574" cy="2020528"/>
          </a:xfrm>
          <a:custGeom>
            <a:avLst/>
            <a:gdLst>
              <a:gd name="connsiteX0" fmla="*/ 44048 w 3893574"/>
              <a:gd name="connsiteY0" fmla="*/ 0 h 2020528"/>
              <a:gd name="connsiteX1" fmla="*/ 3849526 w 3893574"/>
              <a:gd name="connsiteY1" fmla="*/ 0 h 2020528"/>
              <a:gd name="connsiteX2" fmla="*/ 3893574 w 3893574"/>
              <a:gd name="connsiteY2" fmla="*/ 44048 h 2020528"/>
              <a:gd name="connsiteX3" fmla="*/ 3893574 w 3893574"/>
              <a:gd name="connsiteY3" fmla="*/ 1976480 h 2020528"/>
              <a:gd name="connsiteX4" fmla="*/ 3849526 w 3893574"/>
              <a:gd name="connsiteY4" fmla="*/ 2020528 h 2020528"/>
              <a:gd name="connsiteX5" fmla="*/ 44048 w 3893574"/>
              <a:gd name="connsiteY5" fmla="*/ 2020528 h 2020528"/>
              <a:gd name="connsiteX6" fmla="*/ 0 w 3893574"/>
              <a:gd name="connsiteY6" fmla="*/ 1976480 h 2020528"/>
              <a:gd name="connsiteX7" fmla="*/ 0 w 3893574"/>
              <a:gd name="connsiteY7" fmla="*/ 44048 h 2020528"/>
              <a:gd name="connsiteX8" fmla="*/ 44048 w 3893574"/>
              <a:gd name="connsiteY8" fmla="*/ 0 h 202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3574" h="2020528">
                <a:moveTo>
                  <a:pt x="44048" y="0"/>
                </a:moveTo>
                <a:lnTo>
                  <a:pt x="3849526" y="0"/>
                </a:lnTo>
                <a:cubicBezTo>
                  <a:pt x="3873853" y="0"/>
                  <a:pt x="3893574" y="19721"/>
                  <a:pt x="3893574" y="44048"/>
                </a:cubicBezTo>
                <a:lnTo>
                  <a:pt x="3893574" y="1976480"/>
                </a:lnTo>
                <a:cubicBezTo>
                  <a:pt x="3893574" y="2000807"/>
                  <a:pt x="3873853" y="2020528"/>
                  <a:pt x="3849526" y="2020528"/>
                </a:cubicBezTo>
                <a:lnTo>
                  <a:pt x="44048" y="2020528"/>
                </a:lnTo>
                <a:cubicBezTo>
                  <a:pt x="19721" y="2020528"/>
                  <a:pt x="0" y="2000807"/>
                  <a:pt x="0" y="1976480"/>
                </a:cubicBezTo>
                <a:lnTo>
                  <a:pt x="0" y="44048"/>
                </a:lnTo>
                <a:cubicBezTo>
                  <a:pt x="0" y="19721"/>
                  <a:pt x="19721" y="0"/>
                  <a:pt x="4404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1533832" y="1310149"/>
            <a:ext cx="3893574" cy="2020528"/>
          </a:xfrm>
          <a:custGeom>
            <a:avLst/>
            <a:gdLst>
              <a:gd name="connsiteX0" fmla="*/ 44048 w 3893574"/>
              <a:gd name="connsiteY0" fmla="*/ 0 h 2020528"/>
              <a:gd name="connsiteX1" fmla="*/ 3849526 w 3893574"/>
              <a:gd name="connsiteY1" fmla="*/ 0 h 2020528"/>
              <a:gd name="connsiteX2" fmla="*/ 3893574 w 3893574"/>
              <a:gd name="connsiteY2" fmla="*/ 44048 h 2020528"/>
              <a:gd name="connsiteX3" fmla="*/ 3893574 w 3893574"/>
              <a:gd name="connsiteY3" fmla="*/ 1976480 h 2020528"/>
              <a:gd name="connsiteX4" fmla="*/ 3849526 w 3893574"/>
              <a:gd name="connsiteY4" fmla="*/ 2020528 h 2020528"/>
              <a:gd name="connsiteX5" fmla="*/ 44048 w 3893574"/>
              <a:gd name="connsiteY5" fmla="*/ 2020528 h 2020528"/>
              <a:gd name="connsiteX6" fmla="*/ 0 w 3893574"/>
              <a:gd name="connsiteY6" fmla="*/ 1976480 h 2020528"/>
              <a:gd name="connsiteX7" fmla="*/ 0 w 3893574"/>
              <a:gd name="connsiteY7" fmla="*/ 44048 h 2020528"/>
              <a:gd name="connsiteX8" fmla="*/ 44048 w 3893574"/>
              <a:gd name="connsiteY8" fmla="*/ 0 h 202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3574" h="2020528">
                <a:moveTo>
                  <a:pt x="44048" y="0"/>
                </a:moveTo>
                <a:lnTo>
                  <a:pt x="3849526" y="0"/>
                </a:lnTo>
                <a:cubicBezTo>
                  <a:pt x="3873853" y="0"/>
                  <a:pt x="3893574" y="19721"/>
                  <a:pt x="3893574" y="44048"/>
                </a:cubicBezTo>
                <a:lnTo>
                  <a:pt x="3893574" y="1976480"/>
                </a:lnTo>
                <a:cubicBezTo>
                  <a:pt x="3893574" y="2000807"/>
                  <a:pt x="3873853" y="2020528"/>
                  <a:pt x="3849526" y="2020528"/>
                </a:cubicBezTo>
                <a:lnTo>
                  <a:pt x="44048" y="2020528"/>
                </a:lnTo>
                <a:cubicBezTo>
                  <a:pt x="19721" y="2020528"/>
                  <a:pt x="0" y="2000807"/>
                  <a:pt x="0" y="1976480"/>
                </a:cubicBezTo>
                <a:lnTo>
                  <a:pt x="0" y="44048"/>
                </a:lnTo>
                <a:cubicBezTo>
                  <a:pt x="0" y="19721"/>
                  <a:pt x="19721" y="0"/>
                  <a:pt x="4404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533832" y="5744497"/>
            <a:ext cx="3893574" cy="2020528"/>
          </a:xfrm>
          <a:custGeom>
            <a:avLst/>
            <a:gdLst>
              <a:gd name="connsiteX0" fmla="*/ 44048 w 3893574"/>
              <a:gd name="connsiteY0" fmla="*/ 0 h 2020528"/>
              <a:gd name="connsiteX1" fmla="*/ 3849526 w 3893574"/>
              <a:gd name="connsiteY1" fmla="*/ 0 h 2020528"/>
              <a:gd name="connsiteX2" fmla="*/ 3893574 w 3893574"/>
              <a:gd name="connsiteY2" fmla="*/ 44048 h 2020528"/>
              <a:gd name="connsiteX3" fmla="*/ 3893574 w 3893574"/>
              <a:gd name="connsiteY3" fmla="*/ 1976480 h 2020528"/>
              <a:gd name="connsiteX4" fmla="*/ 3849526 w 3893574"/>
              <a:gd name="connsiteY4" fmla="*/ 2020528 h 2020528"/>
              <a:gd name="connsiteX5" fmla="*/ 44048 w 3893574"/>
              <a:gd name="connsiteY5" fmla="*/ 2020528 h 2020528"/>
              <a:gd name="connsiteX6" fmla="*/ 0 w 3893574"/>
              <a:gd name="connsiteY6" fmla="*/ 1976480 h 2020528"/>
              <a:gd name="connsiteX7" fmla="*/ 0 w 3893574"/>
              <a:gd name="connsiteY7" fmla="*/ 44048 h 2020528"/>
              <a:gd name="connsiteX8" fmla="*/ 44048 w 3893574"/>
              <a:gd name="connsiteY8" fmla="*/ 0 h 202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3574" h="2020528">
                <a:moveTo>
                  <a:pt x="44048" y="0"/>
                </a:moveTo>
                <a:lnTo>
                  <a:pt x="3849526" y="0"/>
                </a:lnTo>
                <a:cubicBezTo>
                  <a:pt x="3873853" y="0"/>
                  <a:pt x="3893574" y="19721"/>
                  <a:pt x="3893574" y="44048"/>
                </a:cubicBezTo>
                <a:lnTo>
                  <a:pt x="3893574" y="1976480"/>
                </a:lnTo>
                <a:cubicBezTo>
                  <a:pt x="3893574" y="2000807"/>
                  <a:pt x="3873853" y="2020528"/>
                  <a:pt x="3849526" y="2020528"/>
                </a:cubicBezTo>
                <a:lnTo>
                  <a:pt x="44048" y="2020528"/>
                </a:lnTo>
                <a:cubicBezTo>
                  <a:pt x="19721" y="2020528"/>
                  <a:pt x="0" y="2000807"/>
                  <a:pt x="0" y="1976480"/>
                </a:cubicBezTo>
                <a:lnTo>
                  <a:pt x="0" y="44048"/>
                </a:lnTo>
                <a:cubicBezTo>
                  <a:pt x="0" y="19721"/>
                  <a:pt x="19721" y="0"/>
                  <a:pt x="4404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/>
      <p:bldP spid="11" grpId="0"/>
      <p:bldP spid="8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221659" y="1609272"/>
            <a:ext cx="1946787" cy="2186737"/>
          </a:xfrm>
          <a:custGeom>
            <a:avLst/>
            <a:gdLst>
              <a:gd name="connsiteX0" fmla="*/ 973394 w 1946787"/>
              <a:gd name="connsiteY0" fmla="*/ 0 h 2186737"/>
              <a:gd name="connsiteX1" fmla="*/ 1076159 w 1946787"/>
              <a:gd name="connsiteY1" fmla="*/ 24041 h 2186737"/>
              <a:gd name="connsiteX2" fmla="*/ 1819358 w 1946787"/>
              <a:gd name="connsiteY2" fmla="*/ 395552 h 2186737"/>
              <a:gd name="connsiteX3" fmla="*/ 1946787 w 1946787"/>
              <a:gd name="connsiteY3" fmla="*/ 601856 h 2186737"/>
              <a:gd name="connsiteX4" fmla="*/ 1946787 w 1946787"/>
              <a:gd name="connsiteY4" fmla="*/ 1584881 h 2186737"/>
              <a:gd name="connsiteX5" fmla="*/ 1819358 w 1946787"/>
              <a:gd name="connsiteY5" fmla="*/ 1791185 h 2186737"/>
              <a:gd name="connsiteX6" fmla="*/ 1076159 w 1946787"/>
              <a:gd name="connsiteY6" fmla="*/ 2162696 h 2186737"/>
              <a:gd name="connsiteX7" fmla="*/ 870628 w 1946787"/>
              <a:gd name="connsiteY7" fmla="*/ 2162696 h 2186737"/>
              <a:gd name="connsiteX8" fmla="*/ 127430 w 1946787"/>
              <a:gd name="connsiteY8" fmla="*/ 1791185 h 2186737"/>
              <a:gd name="connsiteX9" fmla="*/ 0 w 1946787"/>
              <a:gd name="connsiteY9" fmla="*/ 1584881 h 2186737"/>
              <a:gd name="connsiteX10" fmla="*/ 0 w 1946787"/>
              <a:gd name="connsiteY10" fmla="*/ 601856 h 2186737"/>
              <a:gd name="connsiteX11" fmla="*/ 127430 w 1946787"/>
              <a:gd name="connsiteY11" fmla="*/ 395552 h 2186737"/>
              <a:gd name="connsiteX12" fmla="*/ 870628 w 1946787"/>
              <a:gd name="connsiteY12" fmla="*/ 24041 h 2186737"/>
              <a:gd name="connsiteX13" fmla="*/ 973394 w 1946787"/>
              <a:gd name="connsiteY13" fmla="*/ 0 h 218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6787" h="2186737">
                <a:moveTo>
                  <a:pt x="973394" y="0"/>
                </a:moveTo>
                <a:cubicBezTo>
                  <a:pt x="1008540" y="0"/>
                  <a:pt x="1043686" y="8013"/>
                  <a:pt x="1076159" y="24041"/>
                </a:cubicBezTo>
                <a:cubicBezTo>
                  <a:pt x="1076159" y="24041"/>
                  <a:pt x="1076159" y="24041"/>
                  <a:pt x="1819358" y="395552"/>
                </a:cubicBezTo>
                <a:cubicBezTo>
                  <a:pt x="1897460" y="435005"/>
                  <a:pt x="1946787" y="514732"/>
                  <a:pt x="1946787" y="601856"/>
                </a:cubicBezTo>
                <a:cubicBezTo>
                  <a:pt x="1946787" y="601856"/>
                  <a:pt x="1946787" y="601856"/>
                  <a:pt x="1946787" y="1584881"/>
                </a:cubicBezTo>
                <a:cubicBezTo>
                  <a:pt x="1946787" y="1672005"/>
                  <a:pt x="1897460" y="1751733"/>
                  <a:pt x="1819358" y="1791185"/>
                </a:cubicBezTo>
                <a:cubicBezTo>
                  <a:pt x="1819358" y="1791185"/>
                  <a:pt x="1819358" y="1791185"/>
                  <a:pt x="1076159" y="2162696"/>
                </a:cubicBezTo>
                <a:cubicBezTo>
                  <a:pt x="1011212" y="2194751"/>
                  <a:pt x="935576" y="2194751"/>
                  <a:pt x="870628" y="2162696"/>
                </a:cubicBezTo>
                <a:cubicBezTo>
                  <a:pt x="870628" y="2162696"/>
                  <a:pt x="870628" y="2162696"/>
                  <a:pt x="127430" y="1791185"/>
                </a:cubicBezTo>
                <a:cubicBezTo>
                  <a:pt x="49328" y="1751733"/>
                  <a:pt x="0" y="1672005"/>
                  <a:pt x="0" y="1584881"/>
                </a:cubicBezTo>
                <a:cubicBezTo>
                  <a:pt x="0" y="1584881"/>
                  <a:pt x="0" y="1584881"/>
                  <a:pt x="0" y="601856"/>
                </a:cubicBezTo>
                <a:cubicBezTo>
                  <a:pt x="0" y="514732"/>
                  <a:pt x="49328" y="435005"/>
                  <a:pt x="127430" y="395552"/>
                </a:cubicBezTo>
                <a:cubicBezTo>
                  <a:pt x="127430" y="395552"/>
                  <a:pt x="127430" y="395552"/>
                  <a:pt x="870628" y="24041"/>
                </a:cubicBezTo>
                <a:cubicBezTo>
                  <a:pt x="903102" y="8013"/>
                  <a:pt x="938248" y="0"/>
                  <a:pt x="973394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63500" dir="5400000" sx="98000" sy="98000" algn="t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822291" y="2309820"/>
            <a:ext cx="1946787" cy="2186737"/>
          </a:xfrm>
          <a:custGeom>
            <a:avLst/>
            <a:gdLst>
              <a:gd name="connsiteX0" fmla="*/ 973394 w 1946787"/>
              <a:gd name="connsiteY0" fmla="*/ 0 h 2186737"/>
              <a:gd name="connsiteX1" fmla="*/ 1076159 w 1946787"/>
              <a:gd name="connsiteY1" fmla="*/ 24041 h 2186737"/>
              <a:gd name="connsiteX2" fmla="*/ 1819358 w 1946787"/>
              <a:gd name="connsiteY2" fmla="*/ 395552 h 2186737"/>
              <a:gd name="connsiteX3" fmla="*/ 1946787 w 1946787"/>
              <a:gd name="connsiteY3" fmla="*/ 601856 h 2186737"/>
              <a:gd name="connsiteX4" fmla="*/ 1946787 w 1946787"/>
              <a:gd name="connsiteY4" fmla="*/ 1584881 h 2186737"/>
              <a:gd name="connsiteX5" fmla="*/ 1819358 w 1946787"/>
              <a:gd name="connsiteY5" fmla="*/ 1791185 h 2186737"/>
              <a:gd name="connsiteX6" fmla="*/ 1076159 w 1946787"/>
              <a:gd name="connsiteY6" fmla="*/ 2162696 h 2186737"/>
              <a:gd name="connsiteX7" fmla="*/ 870628 w 1946787"/>
              <a:gd name="connsiteY7" fmla="*/ 2162696 h 2186737"/>
              <a:gd name="connsiteX8" fmla="*/ 127430 w 1946787"/>
              <a:gd name="connsiteY8" fmla="*/ 1791185 h 2186737"/>
              <a:gd name="connsiteX9" fmla="*/ 0 w 1946787"/>
              <a:gd name="connsiteY9" fmla="*/ 1584881 h 2186737"/>
              <a:gd name="connsiteX10" fmla="*/ 0 w 1946787"/>
              <a:gd name="connsiteY10" fmla="*/ 601856 h 2186737"/>
              <a:gd name="connsiteX11" fmla="*/ 127430 w 1946787"/>
              <a:gd name="connsiteY11" fmla="*/ 395552 h 2186737"/>
              <a:gd name="connsiteX12" fmla="*/ 870628 w 1946787"/>
              <a:gd name="connsiteY12" fmla="*/ 24041 h 2186737"/>
              <a:gd name="connsiteX13" fmla="*/ 973394 w 1946787"/>
              <a:gd name="connsiteY13" fmla="*/ 0 h 218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6787" h="2186737">
                <a:moveTo>
                  <a:pt x="973394" y="0"/>
                </a:moveTo>
                <a:cubicBezTo>
                  <a:pt x="1008540" y="0"/>
                  <a:pt x="1043686" y="8013"/>
                  <a:pt x="1076159" y="24041"/>
                </a:cubicBezTo>
                <a:cubicBezTo>
                  <a:pt x="1076159" y="24041"/>
                  <a:pt x="1076159" y="24041"/>
                  <a:pt x="1819358" y="395552"/>
                </a:cubicBezTo>
                <a:cubicBezTo>
                  <a:pt x="1897460" y="435005"/>
                  <a:pt x="1946787" y="514732"/>
                  <a:pt x="1946787" y="601856"/>
                </a:cubicBezTo>
                <a:cubicBezTo>
                  <a:pt x="1946787" y="601856"/>
                  <a:pt x="1946787" y="601856"/>
                  <a:pt x="1946787" y="1584881"/>
                </a:cubicBezTo>
                <a:cubicBezTo>
                  <a:pt x="1946787" y="1672005"/>
                  <a:pt x="1897460" y="1751733"/>
                  <a:pt x="1819358" y="1791185"/>
                </a:cubicBezTo>
                <a:cubicBezTo>
                  <a:pt x="1819358" y="1791185"/>
                  <a:pt x="1819358" y="1791185"/>
                  <a:pt x="1076159" y="2162696"/>
                </a:cubicBezTo>
                <a:cubicBezTo>
                  <a:pt x="1011212" y="2194751"/>
                  <a:pt x="935576" y="2194751"/>
                  <a:pt x="870628" y="2162696"/>
                </a:cubicBezTo>
                <a:cubicBezTo>
                  <a:pt x="870628" y="2162696"/>
                  <a:pt x="870628" y="2162696"/>
                  <a:pt x="127430" y="1791185"/>
                </a:cubicBezTo>
                <a:cubicBezTo>
                  <a:pt x="49328" y="1751733"/>
                  <a:pt x="0" y="1672005"/>
                  <a:pt x="0" y="1584881"/>
                </a:cubicBezTo>
                <a:cubicBezTo>
                  <a:pt x="0" y="1584881"/>
                  <a:pt x="0" y="1584881"/>
                  <a:pt x="0" y="601856"/>
                </a:cubicBezTo>
                <a:cubicBezTo>
                  <a:pt x="0" y="514732"/>
                  <a:pt x="49328" y="435005"/>
                  <a:pt x="127430" y="395552"/>
                </a:cubicBezTo>
                <a:cubicBezTo>
                  <a:pt x="127430" y="395552"/>
                  <a:pt x="127430" y="395552"/>
                  <a:pt x="870628" y="24041"/>
                </a:cubicBezTo>
                <a:cubicBezTo>
                  <a:pt x="903102" y="8013"/>
                  <a:pt x="938248" y="0"/>
                  <a:pt x="973394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63500" dir="5400000" sx="98000" sy="98000" algn="t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422923" y="1609272"/>
            <a:ext cx="1946787" cy="2186737"/>
          </a:xfrm>
          <a:custGeom>
            <a:avLst/>
            <a:gdLst>
              <a:gd name="connsiteX0" fmla="*/ 973394 w 1946787"/>
              <a:gd name="connsiteY0" fmla="*/ 0 h 2186737"/>
              <a:gd name="connsiteX1" fmla="*/ 1076159 w 1946787"/>
              <a:gd name="connsiteY1" fmla="*/ 24041 h 2186737"/>
              <a:gd name="connsiteX2" fmla="*/ 1819358 w 1946787"/>
              <a:gd name="connsiteY2" fmla="*/ 395552 h 2186737"/>
              <a:gd name="connsiteX3" fmla="*/ 1946787 w 1946787"/>
              <a:gd name="connsiteY3" fmla="*/ 601856 h 2186737"/>
              <a:gd name="connsiteX4" fmla="*/ 1946787 w 1946787"/>
              <a:gd name="connsiteY4" fmla="*/ 1584881 h 2186737"/>
              <a:gd name="connsiteX5" fmla="*/ 1819358 w 1946787"/>
              <a:gd name="connsiteY5" fmla="*/ 1791185 h 2186737"/>
              <a:gd name="connsiteX6" fmla="*/ 1076159 w 1946787"/>
              <a:gd name="connsiteY6" fmla="*/ 2162696 h 2186737"/>
              <a:gd name="connsiteX7" fmla="*/ 870628 w 1946787"/>
              <a:gd name="connsiteY7" fmla="*/ 2162696 h 2186737"/>
              <a:gd name="connsiteX8" fmla="*/ 127430 w 1946787"/>
              <a:gd name="connsiteY8" fmla="*/ 1791185 h 2186737"/>
              <a:gd name="connsiteX9" fmla="*/ 0 w 1946787"/>
              <a:gd name="connsiteY9" fmla="*/ 1584881 h 2186737"/>
              <a:gd name="connsiteX10" fmla="*/ 0 w 1946787"/>
              <a:gd name="connsiteY10" fmla="*/ 601856 h 2186737"/>
              <a:gd name="connsiteX11" fmla="*/ 127430 w 1946787"/>
              <a:gd name="connsiteY11" fmla="*/ 395552 h 2186737"/>
              <a:gd name="connsiteX12" fmla="*/ 870628 w 1946787"/>
              <a:gd name="connsiteY12" fmla="*/ 24041 h 2186737"/>
              <a:gd name="connsiteX13" fmla="*/ 973394 w 1946787"/>
              <a:gd name="connsiteY13" fmla="*/ 0 h 218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6787" h="2186737">
                <a:moveTo>
                  <a:pt x="973394" y="0"/>
                </a:moveTo>
                <a:cubicBezTo>
                  <a:pt x="1008540" y="0"/>
                  <a:pt x="1043686" y="8013"/>
                  <a:pt x="1076159" y="24041"/>
                </a:cubicBezTo>
                <a:cubicBezTo>
                  <a:pt x="1076159" y="24041"/>
                  <a:pt x="1076159" y="24041"/>
                  <a:pt x="1819358" y="395552"/>
                </a:cubicBezTo>
                <a:cubicBezTo>
                  <a:pt x="1897460" y="435005"/>
                  <a:pt x="1946787" y="514732"/>
                  <a:pt x="1946787" y="601856"/>
                </a:cubicBezTo>
                <a:cubicBezTo>
                  <a:pt x="1946787" y="601856"/>
                  <a:pt x="1946787" y="601856"/>
                  <a:pt x="1946787" y="1584881"/>
                </a:cubicBezTo>
                <a:cubicBezTo>
                  <a:pt x="1946787" y="1672005"/>
                  <a:pt x="1897460" y="1751733"/>
                  <a:pt x="1819358" y="1791185"/>
                </a:cubicBezTo>
                <a:cubicBezTo>
                  <a:pt x="1819358" y="1791185"/>
                  <a:pt x="1819358" y="1791185"/>
                  <a:pt x="1076159" y="2162696"/>
                </a:cubicBezTo>
                <a:cubicBezTo>
                  <a:pt x="1011212" y="2194751"/>
                  <a:pt x="935576" y="2194751"/>
                  <a:pt x="870628" y="2162696"/>
                </a:cubicBezTo>
                <a:cubicBezTo>
                  <a:pt x="870628" y="2162696"/>
                  <a:pt x="870628" y="2162696"/>
                  <a:pt x="127430" y="1791185"/>
                </a:cubicBezTo>
                <a:cubicBezTo>
                  <a:pt x="49328" y="1751733"/>
                  <a:pt x="0" y="1672005"/>
                  <a:pt x="0" y="1584881"/>
                </a:cubicBezTo>
                <a:cubicBezTo>
                  <a:pt x="0" y="1584881"/>
                  <a:pt x="0" y="1584881"/>
                  <a:pt x="0" y="601856"/>
                </a:cubicBezTo>
                <a:cubicBezTo>
                  <a:pt x="0" y="514732"/>
                  <a:pt x="49328" y="435005"/>
                  <a:pt x="127430" y="395552"/>
                </a:cubicBezTo>
                <a:cubicBezTo>
                  <a:pt x="127430" y="395552"/>
                  <a:pt x="127430" y="395552"/>
                  <a:pt x="870628" y="24041"/>
                </a:cubicBezTo>
                <a:cubicBezTo>
                  <a:pt x="903102" y="8013"/>
                  <a:pt x="938248" y="0"/>
                  <a:pt x="973394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63500" dir="5400000" sx="98000" sy="98000" algn="t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9023555" y="2309820"/>
            <a:ext cx="1946787" cy="2186737"/>
          </a:xfrm>
          <a:custGeom>
            <a:avLst/>
            <a:gdLst>
              <a:gd name="connsiteX0" fmla="*/ 973393 w 1946787"/>
              <a:gd name="connsiteY0" fmla="*/ 0 h 2186737"/>
              <a:gd name="connsiteX1" fmla="*/ 1076159 w 1946787"/>
              <a:gd name="connsiteY1" fmla="*/ 24041 h 2186737"/>
              <a:gd name="connsiteX2" fmla="*/ 1819358 w 1946787"/>
              <a:gd name="connsiteY2" fmla="*/ 395552 h 2186737"/>
              <a:gd name="connsiteX3" fmla="*/ 1946787 w 1946787"/>
              <a:gd name="connsiteY3" fmla="*/ 601856 h 2186737"/>
              <a:gd name="connsiteX4" fmla="*/ 1946787 w 1946787"/>
              <a:gd name="connsiteY4" fmla="*/ 1584881 h 2186737"/>
              <a:gd name="connsiteX5" fmla="*/ 1819358 w 1946787"/>
              <a:gd name="connsiteY5" fmla="*/ 1791185 h 2186737"/>
              <a:gd name="connsiteX6" fmla="*/ 1076159 w 1946787"/>
              <a:gd name="connsiteY6" fmla="*/ 2162696 h 2186737"/>
              <a:gd name="connsiteX7" fmla="*/ 870628 w 1946787"/>
              <a:gd name="connsiteY7" fmla="*/ 2162696 h 2186737"/>
              <a:gd name="connsiteX8" fmla="*/ 127429 w 1946787"/>
              <a:gd name="connsiteY8" fmla="*/ 1791185 h 2186737"/>
              <a:gd name="connsiteX9" fmla="*/ 0 w 1946787"/>
              <a:gd name="connsiteY9" fmla="*/ 1584881 h 2186737"/>
              <a:gd name="connsiteX10" fmla="*/ 0 w 1946787"/>
              <a:gd name="connsiteY10" fmla="*/ 601856 h 2186737"/>
              <a:gd name="connsiteX11" fmla="*/ 127429 w 1946787"/>
              <a:gd name="connsiteY11" fmla="*/ 395552 h 2186737"/>
              <a:gd name="connsiteX12" fmla="*/ 870628 w 1946787"/>
              <a:gd name="connsiteY12" fmla="*/ 24041 h 2186737"/>
              <a:gd name="connsiteX13" fmla="*/ 973393 w 1946787"/>
              <a:gd name="connsiteY13" fmla="*/ 0 h 218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6787" h="2186737">
                <a:moveTo>
                  <a:pt x="973393" y="0"/>
                </a:moveTo>
                <a:cubicBezTo>
                  <a:pt x="1008539" y="0"/>
                  <a:pt x="1043685" y="8013"/>
                  <a:pt x="1076159" y="24041"/>
                </a:cubicBezTo>
                <a:cubicBezTo>
                  <a:pt x="1076159" y="24041"/>
                  <a:pt x="1076159" y="24041"/>
                  <a:pt x="1819358" y="395552"/>
                </a:cubicBezTo>
                <a:cubicBezTo>
                  <a:pt x="1897459" y="435005"/>
                  <a:pt x="1946787" y="514732"/>
                  <a:pt x="1946787" y="601856"/>
                </a:cubicBezTo>
                <a:cubicBezTo>
                  <a:pt x="1946787" y="601856"/>
                  <a:pt x="1946787" y="601856"/>
                  <a:pt x="1946787" y="1584881"/>
                </a:cubicBezTo>
                <a:cubicBezTo>
                  <a:pt x="1946787" y="1672005"/>
                  <a:pt x="1897459" y="1751733"/>
                  <a:pt x="1819358" y="1791185"/>
                </a:cubicBezTo>
                <a:cubicBezTo>
                  <a:pt x="1819358" y="1791185"/>
                  <a:pt x="1819358" y="1791185"/>
                  <a:pt x="1076159" y="2162696"/>
                </a:cubicBezTo>
                <a:cubicBezTo>
                  <a:pt x="1011211" y="2194751"/>
                  <a:pt x="935576" y="2194751"/>
                  <a:pt x="870628" y="2162696"/>
                </a:cubicBezTo>
                <a:cubicBezTo>
                  <a:pt x="870628" y="2162696"/>
                  <a:pt x="870628" y="2162696"/>
                  <a:pt x="127429" y="1791185"/>
                </a:cubicBezTo>
                <a:cubicBezTo>
                  <a:pt x="49328" y="1751733"/>
                  <a:pt x="0" y="1672005"/>
                  <a:pt x="0" y="1584881"/>
                </a:cubicBezTo>
                <a:cubicBezTo>
                  <a:pt x="0" y="1584881"/>
                  <a:pt x="0" y="1584881"/>
                  <a:pt x="0" y="601856"/>
                </a:cubicBezTo>
                <a:cubicBezTo>
                  <a:pt x="0" y="514732"/>
                  <a:pt x="49328" y="435005"/>
                  <a:pt x="127429" y="395552"/>
                </a:cubicBezTo>
                <a:cubicBezTo>
                  <a:pt x="127429" y="395552"/>
                  <a:pt x="127429" y="395552"/>
                  <a:pt x="870628" y="24041"/>
                </a:cubicBezTo>
                <a:cubicBezTo>
                  <a:pt x="903102" y="8013"/>
                  <a:pt x="938248" y="0"/>
                  <a:pt x="973393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63500" dir="5400000" sx="98000" sy="98000" algn="t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/>
          <p:cNvSpPr/>
          <p:nvPr userDrawn="1"/>
        </p:nvSpPr>
        <p:spPr>
          <a:xfrm>
            <a:off x="742950" y="1"/>
            <a:ext cx="10706100" cy="6857999"/>
          </a:xfrm>
          <a:custGeom>
            <a:avLst/>
            <a:gdLst>
              <a:gd name="connsiteX0" fmla="*/ 232593 w 10706100"/>
              <a:gd name="connsiteY0" fmla="*/ 0 h 6857999"/>
              <a:gd name="connsiteX1" fmla="*/ 10473509 w 10706100"/>
              <a:gd name="connsiteY1" fmla="*/ 0 h 6857999"/>
              <a:gd name="connsiteX2" fmla="*/ 10516777 w 10706100"/>
              <a:gd name="connsiteY2" fmla="*/ 60406 h 6857999"/>
              <a:gd name="connsiteX3" fmla="*/ 10706100 w 10706100"/>
              <a:gd name="connsiteY3" fmla="*/ 725987 h 6857999"/>
              <a:gd name="connsiteX4" fmla="*/ 10706100 w 10706100"/>
              <a:gd name="connsiteY4" fmla="*/ 6132014 h 6857999"/>
              <a:gd name="connsiteX5" fmla="*/ 10516777 w 10706100"/>
              <a:gd name="connsiteY5" fmla="*/ 6797596 h 6857999"/>
              <a:gd name="connsiteX6" fmla="*/ 10473510 w 10706100"/>
              <a:gd name="connsiteY6" fmla="*/ 6857999 h 6857999"/>
              <a:gd name="connsiteX7" fmla="*/ 232591 w 10706100"/>
              <a:gd name="connsiteY7" fmla="*/ 6857999 h 6857999"/>
              <a:gd name="connsiteX8" fmla="*/ 189324 w 10706100"/>
              <a:gd name="connsiteY8" fmla="*/ 6797596 h 6857999"/>
              <a:gd name="connsiteX9" fmla="*/ 0 w 10706100"/>
              <a:gd name="connsiteY9" fmla="*/ 6132014 h 6857999"/>
              <a:gd name="connsiteX10" fmla="*/ 0 w 10706100"/>
              <a:gd name="connsiteY10" fmla="*/ 725987 h 6857999"/>
              <a:gd name="connsiteX11" fmla="*/ 189324 w 10706100"/>
              <a:gd name="connsiteY11" fmla="*/ 6040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06100" h="6857999">
                <a:moveTo>
                  <a:pt x="232593" y="0"/>
                </a:moveTo>
                <a:lnTo>
                  <a:pt x="10473509" y="0"/>
                </a:lnTo>
                <a:lnTo>
                  <a:pt x="10516777" y="60406"/>
                </a:lnTo>
                <a:cubicBezTo>
                  <a:pt x="10638283" y="257030"/>
                  <a:pt x="10706100" y="486423"/>
                  <a:pt x="10706100" y="725987"/>
                </a:cubicBezTo>
                <a:cubicBezTo>
                  <a:pt x="10706100" y="725987"/>
                  <a:pt x="10706100" y="725987"/>
                  <a:pt x="10706100" y="6132014"/>
                </a:cubicBezTo>
                <a:cubicBezTo>
                  <a:pt x="10706100" y="6371577"/>
                  <a:pt x="10638282" y="6600972"/>
                  <a:pt x="10516777" y="6797596"/>
                </a:cubicBezTo>
                <a:lnTo>
                  <a:pt x="10473510" y="6857999"/>
                </a:lnTo>
                <a:lnTo>
                  <a:pt x="232591" y="6857999"/>
                </a:lnTo>
                <a:lnTo>
                  <a:pt x="189324" y="6797596"/>
                </a:lnTo>
                <a:cubicBezTo>
                  <a:pt x="67818" y="6600972"/>
                  <a:pt x="0" y="6371577"/>
                  <a:pt x="0" y="6132014"/>
                </a:cubicBezTo>
                <a:cubicBezTo>
                  <a:pt x="0" y="6132014"/>
                  <a:pt x="0" y="6132014"/>
                  <a:pt x="0" y="725987"/>
                </a:cubicBezTo>
                <a:cubicBezTo>
                  <a:pt x="0" y="486423"/>
                  <a:pt x="67818" y="257030"/>
                  <a:pt x="189324" y="60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32" name="Freeform: Shape 31"/>
          <p:cNvSpPr/>
          <p:nvPr userDrawn="1"/>
        </p:nvSpPr>
        <p:spPr>
          <a:xfrm>
            <a:off x="1428750" y="1"/>
            <a:ext cx="9334500" cy="6857999"/>
          </a:xfrm>
          <a:custGeom>
            <a:avLst/>
            <a:gdLst>
              <a:gd name="connsiteX0" fmla="*/ 777222 w 9334500"/>
              <a:gd name="connsiteY0" fmla="*/ 0 h 6857999"/>
              <a:gd name="connsiteX1" fmla="*/ 8557282 w 9334500"/>
              <a:gd name="connsiteY1" fmla="*/ 0 h 6857999"/>
              <a:gd name="connsiteX2" fmla="*/ 8723502 w 9334500"/>
              <a:gd name="connsiteY2" fmla="*/ 83090 h 6857999"/>
              <a:gd name="connsiteX3" fmla="*/ 9334500 w 9334500"/>
              <a:gd name="connsiteY3" fmla="*/ 1072280 h 6857999"/>
              <a:gd name="connsiteX4" fmla="*/ 9334500 w 9334500"/>
              <a:gd name="connsiteY4" fmla="*/ 5785720 h 6857999"/>
              <a:gd name="connsiteX5" fmla="*/ 8723502 w 9334500"/>
              <a:gd name="connsiteY5" fmla="*/ 6774910 h 6857999"/>
              <a:gd name="connsiteX6" fmla="*/ 8614752 w 9334500"/>
              <a:gd name="connsiteY6" fmla="*/ 6829272 h 6857999"/>
              <a:gd name="connsiteX7" fmla="*/ 8557285 w 9334500"/>
              <a:gd name="connsiteY7" fmla="*/ 6857999 h 6857999"/>
              <a:gd name="connsiteX8" fmla="*/ 777219 w 9334500"/>
              <a:gd name="connsiteY8" fmla="*/ 6857999 h 6857999"/>
              <a:gd name="connsiteX9" fmla="*/ 611002 w 9334500"/>
              <a:gd name="connsiteY9" fmla="*/ 6774910 h 6857999"/>
              <a:gd name="connsiteX10" fmla="*/ 0 w 9334500"/>
              <a:gd name="connsiteY10" fmla="*/ 5785720 h 6857999"/>
              <a:gd name="connsiteX11" fmla="*/ 0 w 9334500"/>
              <a:gd name="connsiteY11" fmla="*/ 1072280 h 6857999"/>
              <a:gd name="connsiteX12" fmla="*/ 611002 w 9334500"/>
              <a:gd name="connsiteY12" fmla="*/ 83090 h 6857999"/>
              <a:gd name="connsiteX13" fmla="*/ 755748 w 9334500"/>
              <a:gd name="connsiteY13" fmla="*/ 1073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34500" h="6857999">
                <a:moveTo>
                  <a:pt x="777222" y="0"/>
                </a:moveTo>
                <a:lnTo>
                  <a:pt x="8557282" y="0"/>
                </a:lnTo>
                <a:lnTo>
                  <a:pt x="8723502" y="83090"/>
                </a:lnTo>
                <a:cubicBezTo>
                  <a:pt x="9097983" y="272260"/>
                  <a:pt x="9334500" y="654536"/>
                  <a:pt x="9334500" y="1072280"/>
                </a:cubicBezTo>
                <a:cubicBezTo>
                  <a:pt x="9334500" y="1072280"/>
                  <a:pt x="9334500" y="1072280"/>
                  <a:pt x="9334500" y="5785720"/>
                </a:cubicBezTo>
                <a:cubicBezTo>
                  <a:pt x="9334500" y="6203464"/>
                  <a:pt x="9097983" y="6585744"/>
                  <a:pt x="8723502" y="6774910"/>
                </a:cubicBezTo>
                <a:cubicBezTo>
                  <a:pt x="8723502" y="6774910"/>
                  <a:pt x="8723502" y="6774910"/>
                  <a:pt x="8614752" y="6829272"/>
                </a:cubicBezTo>
                <a:lnTo>
                  <a:pt x="8557285" y="6857999"/>
                </a:lnTo>
                <a:lnTo>
                  <a:pt x="777219" y="6857999"/>
                </a:lnTo>
                <a:lnTo>
                  <a:pt x="611002" y="6774910"/>
                </a:lnTo>
                <a:cubicBezTo>
                  <a:pt x="236517" y="6585744"/>
                  <a:pt x="0" y="6203464"/>
                  <a:pt x="0" y="5785720"/>
                </a:cubicBezTo>
                <a:cubicBezTo>
                  <a:pt x="0" y="5785720"/>
                  <a:pt x="0" y="5785720"/>
                  <a:pt x="0" y="1072280"/>
                </a:cubicBezTo>
                <a:cubicBezTo>
                  <a:pt x="0" y="654536"/>
                  <a:pt x="236517" y="272260"/>
                  <a:pt x="611002" y="83090"/>
                </a:cubicBezTo>
                <a:cubicBezTo>
                  <a:pt x="611002" y="83090"/>
                  <a:pt x="611002" y="83090"/>
                  <a:pt x="755748" y="107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34" name="Freeform: Shape 33"/>
          <p:cNvSpPr/>
          <p:nvPr userDrawn="1"/>
        </p:nvSpPr>
        <p:spPr>
          <a:xfrm>
            <a:off x="2076450" y="2"/>
            <a:ext cx="8039100" cy="6857998"/>
          </a:xfrm>
          <a:custGeom>
            <a:avLst/>
            <a:gdLst>
              <a:gd name="connsiteX0" fmla="*/ 1621307 w 8039100"/>
              <a:gd name="connsiteY0" fmla="*/ 0 h 6857998"/>
              <a:gd name="connsiteX1" fmla="*/ 6417796 w 8039100"/>
              <a:gd name="connsiteY1" fmla="*/ 0 h 6857998"/>
              <a:gd name="connsiteX2" fmla="*/ 6499890 w 8039100"/>
              <a:gd name="connsiteY2" fmla="*/ 41037 h 6857998"/>
              <a:gd name="connsiteX3" fmla="*/ 7512894 w 8039100"/>
              <a:gd name="connsiteY3" fmla="*/ 547420 h 6857998"/>
              <a:gd name="connsiteX4" fmla="*/ 8039100 w 8039100"/>
              <a:gd name="connsiteY4" fmla="*/ 1399334 h 6857998"/>
              <a:gd name="connsiteX5" fmla="*/ 8039100 w 8039100"/>
              <a:gd name="connsiteY5" fmla="*/ 5458664 h 6857998"/>
              <a:gd name="connsiteX6" fmla="*/ 7512894 w 8039100"/>
              <a:gd name="connsiteY6" fmla="*/ 6310579 h 6857998"/>
              <a:gd name="connsiteX7" fmla="*/ 6515624 w 8039100"/>
              <a:gd name="connsiteY7" fmla="*/ 6809096 h 6857998"/>
              <a:gd name="connsiteX8" fmla="*/ 6417797 w 8039100"/>
              <a:gd name="connsiteY8" fmla="*/ 6857998 h 6857998"/>
              <a:gd name="connsiteX9" fmla="*/ 1621306 w 8039100"/>
              <a:gd name="connsiteY9" fmla="*/ 6857998 h 6857998"/>
              <a:gd name="connsiteX10" fmla="*/ 1539213 w 8039100"/>
              <a:gd name="connsiteY10" fmla="*/ 6816961 h 6857998"/>
              <a:gd name="connsiteX11" fmla="*/ 526210 w 8039100"/>
              <a:gd name="connsiteY11" fmla="*/ 6310579 h 6857998"/>
              <a:gd name="connsiteX12" fmla="*/ 0 w 8039100"/>
              <a:gd name="connsiteY12" fmla="*/ 5458664 h 6857998"/>
              <a:gd name="connsiteX13" fmla="*/ 0 w 8039100"/>
              <a:gd name="connsiteY13" fmla="*/ 1399334 h 6857998"/>
              <a:gd name="connsiteX14" fmla="*/ 526210 w 8039100"/>
              <a:gd name="connsiteY14" fmla="*/ 547420 h 6857998"/>
              <a:gd name="connsiteX15" fmla="*/ 1523478 w 8039100"/>
              <a:gd name="connsiteY15" fmla="*/ 4890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39100" h="6857998">
                <a:moveTo>
                  <a:pt x="1621307" y="0"/>
                </a:moveTo>
                <a:lnTo>
                  <a:pt x="6417796" y="0"/>
                </a:lnTo>
                <a:lnTo>
                  <a:pt x="6499890" y="41037"/>
                </a:lnTo>
                <a:cubicBezTo>
                  <a:pt x="6793601" y="187858"/>
                  <a:pt x="7129271" y="355654"/>
                  <a:pt x="7512894" y="547420"/>
                </a:cubicBezTo>
                <a:cubicBezTo>
                  <a:pt x="7835406" y="710337"/>
                  <a:pt x="8039100" y="1039563"/>
                  <a:pt x="8039100" y="1399334"/>
                </a:cubicBezTo>
                <a:cubicBezTo>
                  <a:pt x="8039100" y="1399334"/>
                  <a:pt x="8039100" y="1399334"/>
                  <a:pt x="8039100" y="5458664"/>
                </a:cubicBezTo>
                <a:cubicBezTo>
                  <a:pt x="8039100" y="5818435"/>
                  <a:pt x="7835406" y="6147665"/>
                  <a:pt x="7512894" y="6310579"/>
                </a:cubicBezTo>
                <a:cubicBezTo>
                  <a:pt x="7512894" y="6310579"/>
                  <a:pt x="7512894" y="6310579"/>
                  <a:pt x="6515624" y="6809096"/>
                </a:cubicBezTo>
                <a:lnTo>
                  <a:pt x="6417797" y="6857998"/>
                </a:lnTo>
                <a:lnTo>
                  <a:pt x="1621306" y="6857998"/>
                </a:lnTo>
                <a:lnTo>
                  <a:pt x="1539213" y="6816961"/>
                </a:lnTo>
                <a:cubicBezTo>
                  <a:pt x="1245502" y="6670141"/>
                  <a:pt x="909833" y="6502345"/>
                  <a:pt x="526210" y="6310579"/>
                </a:cubicBezTo>
                <a:cubicBezTo>
                  <a:pt x="203694" y="6147665"/>
                  <a:pt x="0" y="5818435"/>
                  <a:pt x="0" y="5458664"/>
                </a:cubicBezTo>
                <a:cubicBezTo>
                  <a:pt x="0" y="5458664"/>
                  <a:pt x="0" y="5458664"/>
                  <a:pt x="0" y="1399334"/>
                </a:cubicBezTo>
                <a:cubicBezTo>
                  <a:pt x="0" y="1039563"/>
                  <a:pt x="203694" y="710337"/>
                  <a:pt x="526210" y="547420"/>
                </a:cubicBezTo>
                <a:cubicBezTo>
                  <a:pt x="526210" y="547420"/>
                  <a:pt x="526210" y="547420"/>
                  <a:pt x="1523478" y="489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36" name="Freeform: Shape 35"/>
          <p:cNvSpPr/>
          <p:nvPr userDrawn="1"/>
        </p:nvSpPr>
        <p:spPr>
          <a:xfrm>
            <a:off x="2685143" y="1"/>
            <a:ext cx="6821714" cy="6857998"/>
          </a:xfrm>
          <a:custGeom>
            <a:avLst/>
            <a:gdLst>
              <a:gd name="connsiteX0" fmla="*/ 2414562 w 6821714"/>
              <a:gd name="connsiteY0" fmla="*/ 0 h 6857998"/>
              <a:gd name="connsiteX1" fmla="*/ 4407154 w 6821714"/>
              <a:gd name="connsiteY1" fmla="*/ 0 h 6857998"/>
              <a:gd name="connsiteX2" fmla="*/ 4506974 w 6821714"/>
              <a:gd name="connsiteY2" fmla="*/ 49899 h 6857998"/>
              <a:gd name="connsiteX3" fmla="*/ 6375193 w 6821714"/>
              <a:gd name="connsiteY3" fmla="*/ 983787 h 6857998"/>
              <a:gd name="connsiteX4" fmla="*/ 6821714 w 6821714"/>
              <a:gd name="connsiteY4" fmla="*/ 1706694 h 6857998"/>
              <a:gd name="connsiteX5" fmla="*/ 6821714 w 6821714"/>
              <a:gd name="connsiteY5" fmla="*/ 5151307 h 6857998"/>
              <a:gd name="connsiteX6" fmla="*/ 6375193 w 6821714"/>
              <a:gd name="connsiteY6" fmla="*/ 5874213 h 6857998"/>
              <a:gd name="connsiteX7" fmla="*/ 4436877 w 6821714"/>
              <a:gd name="connsiteY7" fmla="*/ 6843142 h 6857998"/>
              <a:gd name="connsiteX8" fmla="*/ 4407158 w 6821714"/>
              <a:gd name="connsiteY8" fmla="*/ 6857998 h 6857998"/>
              <a:gd name="connsiteX9" fmla="*/ 2414557 w 6821714"/>
              <a:gd name="connsiteY9" fmla="*/ 6857998 h 6857998"/>
              <a:gd name="connsiteX10" fmla="*/ 2314741 w 6821714"/>
              <a:gd name="connsiteY10" fmla="*/ 6808102 h 6857998"/>
              <a:gd name="connsiteX11" fmla="*/ 446525 w 6821714"/>
              <a:gd name="connsiteY11" fmla="*/ 5874213 h 6857998"/>
              <a:gd name="connsiteX12" fmla="*/ 0 w 6821714"/>
              <a:gd name="connsiteY12" fmla="*/ 5151307 h 6857998"/>
              <a:gd name="connsiteX13" fmla="*/ 0 w 6821714"/>
              <a:gd name="connsiteY13" fmla="*/ 1706694 h 6857998"/>
              <a:gd name="connsiteX14" fmla="*/ 446525 w 6821714"/>
              <a:gd name="connsiteY14" fmla="*/ 983787 h 6857998"/>
              <a:gd name="connsiteX15" fmla="*/ 2384838 w 6821714"/>
              <a:gd name="connsiteY15" fmla="*/ 1485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21714" h="6857998">
                <a:moveTo>
                  <a:pt x="2414562" y="0"/>
                </a:moveTo>
                <a:lnTo>
                  <a:pt x="4407154" y="0"/>
                </a:lnTo>
                <a:lnTo>
                  <a:pt x="4506974" y="49899"/>
                </a:lnTo>
                <a:cubicBezTo>
                  <a:pt x="4892508" y="242620"/>
                  <a:pt x="5479987" y="536290"/>
                  <a:pt x="6375193" y="983787"/>
                </a:cubicBezTo>
                <a:cubicBezTo>
                  <a:pt x="6648866" y="1122034"/>
                  <a:pt x="6821714" y="1401404"/>
                  <a:pt x="6821714" y="1706694"/>
                </a:cubicBezTo>
                <a:cubicBezTo>
                  <a:pt x="6821714" y="1706694"/>
                  <a:pt x="6821714" y="1706694"/>
                  <a:pt x="6821714" y="5151307"/>
                </a:cubicBezTo>
                <a:cubicBezTo>
                  <a:pt x="6821714" y="5456597"/>
                  <a:pt x="6648866" y="5735970"/>
                  <a:pt x="6375193" y="5874213"/>
                </a:cubicBezTo>
                <a:cubicBezTo>
                  <a:pt x="6375193" y="5874213"/>
                  <a:pt x="6375193" y="5874213"/>
                  <a:pt x="4436877" y="6843142"/>
                </a:cubicBezTo>
                <a:lnTo>
                  <a:pt x="4407158" y="6857998"/>
                </a:lnTo>
                <a:lnTo>
                  <a:pt x="2414557" y="6857998"/>
                </a:lnTo>
                <a:lnTo>
                  <a:pt x="2314741" y="6808102"/>
                </a:lnTo>
                <a:cubicBezTo>
                  <a:pt x="1929209" y="6615381"/>
                  <a:pt x="1341730" y="6321711"/>
                  <a:pt x="446525" y="5874213"/>
                </a:cubicBezTo>
                <a:cubicBezTo>
                  <a:pt x="172848" y="5735970"/>
                  <a:pt x="0" y="5456597"/>
                  <a:pt x="0" y="5151307"/>
                </a:cubicBezTo>
                <a:cubicBezTo>
                  <a:pt x="0" y="5151307"/>
                  <a:pt x="0" y="5151307"/>
                  <a:pt x="0" y="1706694"/>
                </a:cubicBezTo>
                <a:cubicBezTo>
                  <a:pt x="0" y="1401404"/>
                  <a:pt x="172848" y="1122034"/>
                  <a:pt x="446525" y="983787"/>
                </a:cubicBezTo>
                <a:cubicBezTo>
                  <a:pt x="446525" y="983787"/>
                  <a:pt x="446525" y="983787"/>
                  <a:pt x="2384838" y="1485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2">
                  <a:alpha val="8000"/>
                </a:schemeClr>
              </a:gs>
            </a:gsLst>
            <a:lin ang="2700000" scaled="1"/>
          </a:gra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8" name="Freeform: Shape 7"/>
          <p:cNvSpPr/>
          <p:nvPr userDrawn="1"/>
        </p:nvSpPr>
        <p:spPr>
          <a:xfrm>
            <a:off x="3334003" y="326571"/>
            <a:ext cx="5523994" cy="620485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7" name="Freeform: Shape 6"/>
          <p:cNvSpPr/>
          <p:nvPr userDrawn="1"/>
        </p:nvSpPr>
        <p:spPr>
          <a:xfrm>
            <a:off x="3976914" y="1048726"/>
            <a:ext cx="4238172" cy="4760550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6" name="Freeform: Shape 5"/>
          <p:cNvSpPr/>
          <p:nvPr userDrawn="1"/>
        </p:nvSpPr>
        <p:spPr>
          <a:xfrm>
            <a:off x="4673600" y="1831283"/>
            <a:ext cx="2844800" cy="3195436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sx="85000" sy="85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34" grpId="0" animBg="1"/>
      <p:bldP spid="36" grpId="0" animBg="1"/>
      <p:bldP spid="8" grpId="0" animBg="1"/>
      <p:bldP spid="7" grpId="0" animBg="1"/>
      <p:bldP spid="6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7924800" y="-1364150"/>
            <a:ext cx="8534400" cy="9586304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Title Slide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 hasCustomPrompt="1"/>
          </p:nvPr>
        </p:nvSpPr>
        <p:spPr>
          <a:xfrm>
            <a:off x="-4267200" y="-1364150"/>
            <a:ext cx="8534400" cy="9586304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5029200"/>
          </a:xfrm>
          <a:custGeom>
            <a:avLst/>
            <a:gdLst>
              <a:gd name="connsiteX0" fmla="*/ 0 w 12192000"/>
              <a:gd name="connsiteY0" fmla="*/ 0 h 5029200"/>
              <a:gd name="connsiteX1" fmla="*/ 12192000 w 12192000"/>
              <a:gd name="connsiteY1" fmla="*/ 0 h 5029200"/>
              <a:gd name="connsiteX2" fmla="*/ 12192000 w 12192000"/>
              <a:gd name="connsiteY2" fmla="*/ 5029200 h 5029200"/>
              <a:gd name="connsiteX3" fmla="*/ 0 w 121920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29200">
                <a:moveTo>
                  <a:pt x="0" y="0"/>
                </a:moveTo>
                <a:lnTo>
                  <a:pt x="12192000" y="0"/>
                </a:lnTo>
                <a:lnTo>
                  <a:pt x="121920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gradFill>
            <a:gsLst>
              <a:gs pos="9000">
                <a:schemeClr val="accent1"/>
              </a:gs>
              <a:gs pos="96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2458066" y="914400"/>
            <a:ext cx="7275870" cy="2964426"/>
          </a:xfrm>
          <a:custGeom>
            <a:avLst/>
            <a:gdLst>
              <a:gd name="connsiteX0" fmla="*/ 64624 w 7275870"/>
              <a:gd name="connsiteY0" fmla="*/ 0 h 2964426"/>
              <a:gd name="connsiteX1" fmla="*/ 7211246 w 7275870"/>
              <a:gd name="connsiteY1" fmla="*/ 0 h 2964426"/>
              <a:gd name="connsiteX2" fmla="*/ 7275870 w 7275870"/>
              <a:gd name="connsiteY2" fmla="*/ 64624 h 2964426"/>
              <a:gd name="connsiteX3" fmla="*/ 7275870 w 7275870"/>
              <a:gd name="connsiteY3" fmla="*/ 2899802 h 2964426"/>
              <a:gd name="connsiteX4" fmla="*/ 7211246 w 7275870"/>
              <a:gd name="connsiteY4" fmla="*/ 2964426 h 2964426"/>
              <a:gd name="connsiteX5" fmla="*/ 64624 w 7275870"/>
              <a:gd name="connsiteY5" fmla="*/ 2964426 h 2964426"/>
              <a:gd name="connsiteX6" fmla="*/ 0 w 7275870"/>
              <a:gd name="connsiteY6" fmla="*/ 2899802 h 2964426"/>
              <a:gd name="connsiteX7" fmla="*/ 0 w 7275870"/>
              <a:gd name="connsiteY7" fmla="*/ 64624 h 2964426"/>
              <a:gd name="connsiteX8" fmla="*/ 64624 w 7275870"/>
              <a:gd name="connsiteY8" fmla="*/ 0 h 29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75870" h="2964426">
                <a:moveTo>
                  <a:pt x="64624" y="0"/>
                </a:moveTo>
                <a:lnTo>
                  <a:pt x="7211246" y="0"/>
                </a:lnTo>
                <a:cubicBezTo>
                  <a:pt x="7246937" y="0"/>
                  <a:pt x="7275870" y="28933"/>
                  <a:pt x="7275870" y="64624"/>
                </a:cubicBezTo>
                <a:lnTo>
                  <a:pt x="7275870" y="2899802"/>
                </a:lnTo>
                <a:cubicBezTo>
                  <a:pt x="7275870" y="2935493"/>
                  <a:pt x="7246937" y="2964426"/>
                  <a:pt x="7211246" y="2964426"/>
                </a:cubicBezTo>
                <a:lnTo>
                  <a:pt x="64624" y="2964426"/>
                </a:lnTo>
                <a:cubicBezTo>
                  <a:pt x="28933" y="2964426"/>
                  <a:pt x="0" y="2935493"/>
                  <a:pt x="0" y="2899802"/>
                </a:cubicBezTo>
                <a:lnTo>
                  <a:pt x="0" y="64624"/>
                </a:lnTo>
                <a:cubicBezTo>
                  <a:pt x="0" y="28933"/>
                  <a:pt x="28933" y="0"/>
                  <a:pt x="64624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4572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6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82057"/>
            <a:ext cx="12192000" cy="2743200"/>
          </a:xfrm>
          <a:custGeom>
            <a:avLst/>
            <a:gdLst>
              <a:gd name="connsiteX0" fmla="*/ 0 w 12192000"/>
              <a:gd name="connsiteY0" fmla="*/ 0 h 2743200"/>
              <a:gd name="connsiteX1" fmla="*/ 12192000 w 12192000"/>
              <a:gd name="connsiteY1" fmla="*/ 0 h 2743200"/>
              <a:gd name="connsiteX2" fmla="*/ 12192000 w 12192000"/>
              <a:gd name="connsiteY2" fmla="*/ 2743200 h 2743200"/>
              <a:gd name="connsiteX3" fmla="*/ 0 w 121920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43200">
                <a:moveTo>
                  <a:pt x="0" y="0"/>
                </a:moveTo>
                <a:lnTo>
                  <a:pt x="12192000" y="0"/>
                </a:lnTo>
                <a:lnTo>
                  <a:pt x="121920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/>
          <p:cNvSpPr/>
          <p:nvPr userDrawn="1"/>
        </p:nvSpPr>
        <p:spPr>
          <a:xfrm>
            <a:off x="0" y="1"/>
            <a:ext cx="12192000" cy="5780859"/>
          </a:xfrm>
          <a:custGeom>
            <a:avLst/>
            <a:gdLst>
              <a:gd name="connsiteX0" fmla="*/ 0 w 12192000"/>
              <a:gd name="connsiteY0" fmla="*/ 0 h 5780859"/>
              <a:gd name="connsiteX1" fmla="*/ 12192000 w 12192000"/>
              <a:gd name="connsiteY1" fmla="*/ 0 h 5780859"/>
              <a:gd name="connsiteX2" fmla="*/ 12192000 w 12192000"/>
              <a:gd name="connsiteY2" fmla="*/ 1689561 h 5780859"/>
              <a:gd name="connsiteX3" fmla="*/ 12151827 w 12192000"/>
              <a:gd name="connsiteY3" fmla="*/ 1713499 h 5780859"/>
              <a:gd name="connsiteX4" fmla="*/ 5825249 w 12192000"/>
              <a:gd name="connsiteY4" fmla="*/ 5483482 h 5780859"/>
              <a:gd name="connsiteX5" fmla="*/ 4894779 w 12192000"/>
              <a:gd name="connsiteY5" fmla="*/ 5775038 h 5780859"/>
              <a:gd name="connsiteX6" fmla="*/ 3931537 w 12192000"/>
              <a:gd name="connsiteY6" fmla="*/ 5623575 h 5780859"/>
              <a:gd name="connsiteX7" fmla="*/ 122777 w 12192000"/>
              <a:gd name="connsiteY7" fmla="*/ 4059261 h 5780859"/>
              <a:gd name="connsiteX8" fmla="*/ 0 w 12192000"/>
              <a:gd name="connsiteY8" fmla="*/ 4008835 h 578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780859">
                <a:moveTo>
                  <a:pt x="0" y="0"/>
                </a:moveTo>
                <a:lnTo>
                  <a:pt x="12192000" y="0"/>
                </a:lnTo>
                <a:lnTo>
                  <a:pt x="12192000" y="1689561"/>
                </a:lnTo>
                <a:lnTo>
                  <a:pt x="12151827" y="1713499"/>
                </a:lnTo>
                <a:cubicBezTo>
                  <a:pt x="11640461" y="2018221"/>
                  <a:pt x="10152848" y="2904683"/>
                  <a:pt x="5825249" y="5483482"/>
                </a:cubicBezTo>
                <a:cubicBezTo>
                  <a:pt x="5536965" y="5653291"/>
                  <a:pt x="5218599" y="5751082"/>
                  <a:pt x="4894779" y="5775038"/>
                </a:cubicBezTo>
                <a:cubicBezTo>
                  <a:pt x="4570952" y="5798994"/>
                  <a:pt x="4241662" y="5749115"/>
                  <a:pt x="3931537" y="5623575"/>
                </a:cubicBezTo>
                <a:cubicBezTo>
                  <a:pt x="3931537" y="5623575"/>
                  <a:pt x="3931537" y="5623575"/>
                  <a:pt x="122777" y="4059261"/>
                </a:cubicBezTo>
                <a:lnTo>
                  <a:pt x="0" y="400883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292100" dist="63500" dir="5400000" sx="99000" sy="9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5467349" y="1635807"/>
            <a:ext cx="6451765" cy="3586386"/>
          </a:xfrm>
          <a:prstGeom prst="rect">
            <a:avLst/>
          </a:prstGeom>
        </p:spPr>
      </p:pic>
      <p:sp>
        <p:nvSpPr>
          <p:cNvPr id="2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934200" y="913748"/>
            <a:ext cx="3676650" cy="4533900"/>
          </a:xfrm>
          <a:custGeom>
            <a:avLst/>
            <a:gdLst>
              <a:gd name="connsiteX0" fmla="*/ 0 w 3324225"/>
              <a:gd name="connsiteY0" fmla="*/ 0 h 4002061"/>
              <a:gd name="connsiteX1" fmla="*/ 3324225 w 3324225"/>
              <a:gd name="connsiteY1" fmla="*/ 0 h 4002061"/>
              <a:gd name="connsiteX2" fmla="*/ 3324225 w 3324225"/>
              <a:gd name="connsiteY2" fmla="*/ 4002061 h 4002061"/>
              <a:gd name="connsiteX3" fmla="*/ 0 w 3324225"/>
              <a:gd name="connsiteY3" fmla="*/ 4002061 h 4002061"/>
              <a:gd name="connsiteX4" fmla="*/ 0 w 3324225"/>
              <a:gd name="connsiteY4" fmla="*/ 0 h 4002061"/>
              <a:gd name="connsiteX0-1" fmla="*/ 0 w 3619500"/>
              <a:gd name="connsiteY0-2" fmla="*/ 47625 h 4049686"/>
              <a:gd name="connsiteX1-3" fmla="*/ 3619500 w 3619500"/>
              <a:gd name="connsiteY1-4" fmla="*/ 0 h 4049686"/>
              <a:gd name="connsiteX2-5" fmla="*/ 3324225 w 3619500"/>
              <a:gd name="connsiteY2-6" fmla="*/ 4049686 h 4049686"/>
              <a:gd name="connsiteX3-7" fmla="*/ 0 w 3619500"/>
              <a:gd name="connsiteY3-8" fmla="*/ 4049686 h 4049686"/>
              <a:gd name="connsiteX4-9" fmla="*/ 0 w 3619500"/>
              <a:gd name="connsiteY4-10" fmla="*/ 47625 h 4049686"/>
              <a:gd name="connsiteX0-11" fmla="*/ 0 w 3895725"/>
              <a:gd name="connsiteY0-12" fmla="*/ 542925 h 4544986"/>
              <a:gd name="connsiteX1-13" fmla="*/ 3895725 w 3895725"/>
              <a:gd name="connsiteY1-14" fmla="*/ 0 h 4544986"/>
              <a:gd name="connsiteX2-15" fmla="*/ 3324225 w 3895725"/>
              <a:gd name="connsiteY2-16" fmla="*/ 4544986 h 4544986"/>
              <a:gd name="connsiteX3-17" fmla="*/ 0 w 3895725"/>
              <a:gd name="connsiteY3-18" fmla="*/ 4544986 h 4544986"/>
              <a:gd name="connsiteX4-19" fmla="*/ 0 w 3895725"/>
              <a:gd name="connsiteY4-20" fmla="*/ 542925 h 4544986"/>
              <a:gd name="connsiteX0-21" fmla="*/ 1924050 w 5819775"/>
              <a:gd name="connsiteY0-22" fmla="*/ 542925 h 4544986"/>
              <a:gd name="connsiteX1-23" fmla="*/ 5819775 w 5819775"/>
              <a:gd name="connsiteY1-24" fmla="*/ 0 h 4544986"/>
              <a:gd name="connsiteX2-25" fmla="*/ 5248275 w 5819775"/>
              <a:gd name="connsiteY2-26" fmla="*/ 4544986 h 4544986"/>
              <a:gd name="connsiteX3-27" fmla="*/ 0 w 5819775"/>
              <a:gd name="connsiteY3-28" fmla="*/ 3516286 h 4544986"/>
              <a:gd name="connsiteX4-29" fmla="*/ 1924050 w 5819775"/>
              <a:gd name="connsiteY4-30" fmla="*/ 542925 h 4544986"/>
              <a:gd name="connsiteX0-31" fmla="*/ 1628775 w 5524500"/>
              <a:gd name="connsiteY0-32" fmla="*/ 542925 h 4544986"/>
              <a:gd name="connsiteX1-33" fmla="*/ 5524500 w 5524500"/>
              <a:gd name="connsiteY1-34" fmla="*/ 0 h 4544986"/>
              <a:gd name="connsiteX2-35" fmla="*/ 4953000 w 5524500"/>
              <a:gd name="connsiteY2-36" fmla="*/ 4544986 h 4544986"/>
              <a:gd name="connsiteX3-37" fmla="*/ 0 w 5524500"/>
              <a:gd name="connsiteY3-38" fmla="*/ 4287811 h 4544986"/>
              <a:gd name="connsiteX4-39" fmla="*/ 1628775 w 5524500"/>
              <a:gd name="connsiteY4-40" fmla="*/ 542925 h 4544986"/>
              <a:gd name="connsiteX0-41" fmla="*/ 971550 w 4867275"/>
              <a:gd name="connsiteY0-42" fmla="*/ 542925 h 4544986"/>
              <a:gd name="connsiteX1-43" fmla="*/ 4867275 w 4867275"/>
              <a:gd name="connsiteY1-44" fmla="*/ 0 h 4544986"/>
              <a:gd name="connsiteX2-45" fmla="*/ 4295775 w 4867275"/>
              <a:gd name="connsiteY2-46" fmla="*/ 4544986 h 4544986"/>
              <a:gd name="connsiteX3-47" fmla="*/ 0 w 4867275"/>
              <a:gd name="connsiteY3-48" fmla="*/ 4449736 h 4544986"/>
              <a:gd name="connsiteX4-49" fmla="*/ 971550 w 4867275"/>
              <a:gd name="connsiteY4-50" fmla="*/ 542925 h 4544986"/>
              <a:gd name="connsiteX0-51" fmla="*/ 476250 w 4371975"/>
              <a:gd name="connsiteY0-52" fmla="*/ 542925 h 4544986"/>
              <a:gd name="connsiteX1-53" fmla="*/ 4371975 w 4371975"/>
              <a:gd name="connsiteY1-54" fmla="*/ 0 h 4544986"/>
              <a:gd name="connsiteX2-55" fmla="*/ 3800475 w 4371975"/>
              <a:gd name="connsiteY2-56" fmla="*/ 4544986 h 4544986"/>
              <a:gd name="connsiteX3-57" fmla="*/ 0 w 4371975"/>
              <a:gd name="connsiteY3-58" fmla="*/ 4163986 h 4544986"/>
              <a:gd name="connsiteX4-59" fmla="*/ 476250 w 4371975"/>
              <a:gd name="connsiteY4-60" fmla="*/ 542925 h 4544986"/>
              <a:gd name="connsiteX0-61" fmla="*/ 685800 w 4581525"/>
              <a:gd name="connsiteY0-62" fmla="*/ 542925 h 4840261"/>
              <a:gd name="connsiteX1-63" fmla="*/ 4581525 w 4581525"/>
              <a:gd name="connsiteY1-64" fmla="*/ 0 h 4840261"/>
              <a:gd name="connsiteX2-65" fmla="*/ 4010025 w 4581525"/>
              <a:gd name="connsiteY2-66" fmla="*/ 4544986 h 4840261"/>
              <a:gd name="connsiteX3-67" fmla="*/ 0 w 4581525"/>
              <a:gd name="connsiteY3-68" fmla="*/ 4840261 h 4840261"/>
              <a:gd name="connsiteX4-69" fmla="*/ 685800 w 4581525"/>
              <a:gd name="connsiteY4-70" fmla="*/ 542925 h 4840261"/>
              <a:gd name="connsiteX0-71" fmla="*/ 685800 w 4581525"/>
              <a:gd name="connsiteY0-72" fmla="*/ 542925 h 4878361"/>
              <a:gd name="connsiteX1-73" fmla="*/ 4581525 w 4581525"/>
              <a:gd name="connsiteY1-74" fmla="*/ 0 h 4878361"/>
              <a:gd name="connsiteX2-75" fmla="*/ 4171950 w 4581525"/>
              <a:gd name="connsiteY2-76" fmla="*/ 4878361 h 4878361"/>
              <a:gd name="connsiteX3-77" fmla="*/ 0 w 4581525"/>
              <a:gd name="connsiteY3-78" fmla="*/ 4840261 h 4878361"/>
              <a:gd name="connsiteX4-79" fmla="*/ 685800 w 4581525"/>
              <a:gd name="connsiteY4-80" fmla="*/ 542925 h 4878361"/>
              <a:gd name="connsiteX0-81" fmla="*/ 685800 w 4581525"/>
              <a:gd name="connsiteY0-82" fmla="*/ 542925 h 5049811"/>
              <a:gd name="connsiteX1-83" fmla="*/ 4581525 w 4581525"/>
              <a:gd name="connsiteY1-84" fmla="*/ 0 h 5049811"/>
              <a:gd name="connsiteX2-85" fmla="*/ 4267200 w 4581525"/>
              <a:gd name="connsiteY2-86" fmla="*/ 5049811 h 5049811"/>
              <a:gd name="connsiteX3-87" fmla="*/ 0 w 4581525"/>
              <a:gd name="connsiteY3-88" fmla="*/ 4840261 h 5049811"/>
              <a:gd name="connsiteX4-89" fmla="*/ 685800 w 4581525"/>
              <a:gd name="connsiteY4-90" fmla="*/ 542925 h 5049811"/>
              <a:gd name="connsiteX0-91" fmla="*/ 685800 w 4581525"/>
              <a:gd name="connsiteY0-92" fmla="*/ 542925 h 5106961"/>
              <a:gd name="connsiteX1-93" fmla="*/ 4581525 w 4581525"/>
              <a:gd name="connsiteY1-94" fmla="*/ 0 h 5106961"/>
              <a:gd name="connsiteX2-95" fmla="*/ 4457700 w 4581525"/>
              <a:gd name="connsiteY2-96" fmla="*/ 5106961 h 5106961"/>
              <a:gd name="connsiteX3-97" fmla="*/ 0 w 4581525"/>
              <a:gd name="connsiteY3-98" fmla="*/ 4840261 h 5106961"/>
              <a:gd name="connsiteX4-99" fmla="*/ 685800 w 4581525"/>
              <a:gd name="connsiteY4-100" fmla="*/ 542925 h 5106961"/>
              <a:gd name="connsiteX0-101" fmla="*/ 685800 w 4600575"/>
              <a:gd name="connsiteY0-102" fmla="*/ 542925 h 5078386"/>
              <a:gd name="connsiteX1-103" fmla="*/ 4581525 w 4600575"/>
              <a:gd name="connsiteY1-104" fmla="*/ 0 h 5078386"/>
              <a:gd name="connsiteX2-105" fmla="*/ 4600575 w 4600575"/>
              <a:gd name="connsiteY2-106" fmla="*/ 5078386 h 5078386"/>
              <a:gd name="connsiteX3-107" fmla="*/ 0 w 4600575"/>
              <a:gd name="connsiteY3-108" fmla="*/ 4840261 h 5078386"/>
              <a:gd name="connsiteX4-109" fmla="*/ 685800 w 4600575"/>
              <a:gd name="connsiteY4-110" fmla="*/ 542925 h 5078386"/>
              <a:gd name="connsiteX0-111" fmla="*/ 685800 w 4600575"/>
              <a:gd name="connsiteY0-112" fmla="*/ 542925 h 5011711"/>
              <a:gd name="connsiteX1-113" fmla="*/ 4581525 w 4600575"/>
              <a:gd name="connsiteY1-114" fmla="*/ 0 h 5011711"/>
              <a:gd name="connsiteX2-115" fmla="*/ 4600575 w 4600575"/>
              <a:gd name="connsiteY2-116" fmla="*/ 5011711 h 5011711"/>
              <a:gd name="connsiteX3-117" fmla="*/ 0 w 4600575"/>
              <a:gd name="connsiteY3-118" fmla="*/ 4840261 h 5011711"/>
              <a:gd name="connsiteX4-119" fmla="*/ 685800 w 4600575"/>
              <a:gd name="connsiteY4-120" fmla="*/ 542925 h 5011711"/>
              <a:gd name="connsiteX0-121" fmla="*/ 685800 w 4657725"/>
              <a:gd name="connsiteY0-122" fmla="*/ 542925 h 5011711"/>
              <a:gd name="connsiteX1-123" fmla="*/ 4581525 w 4657725"/>
              <a:gd name="connsiteY1-124" fmla="*/ 0 h 5011711"/>
              <a:gd name="connsiteX2-125" fmla="*/ 4657725 w 4657725"/>
              <a:gd name="connsiteY2-126" fmla="*/ 5011711 h 5011711"/>
              <a:gd name="connsiteX3-127" fmla="*/ 0 w 4657725"/>
              <a:gd name="connsiteY3-128" fmla="*/ 4840261 h 5011711"/>
              <a:gd name="connsiteX4-129" fmla="*/ 685800 w 4657725"/>
              <a:gd name="connsiteY4-130" fmla="*/ 542925 h 5011711"/>
              <a:gd name="connsiteX0-131" fmla="*/ 495300 w 4467225"/>
              <a:gd name="connsiteY0-132" fmla="*/ 542925 h 5011711"/>
              <a:gd name="connsiteX1-133" fmla="*/ 4391025 w 4467225"/>
              <a:gd name="connsiteY1-134" fmla="*/ 0 h 5011711"/>
              <a:gd name="connsiteX2-135" fmla="*/ 4467225 w 4467225"/>
              <a:gd name="connsiteY2-136" fmla="*/ 5011711 h 5011711"/>
              <a:gd name="connsiteX3-137" fmla="*/ 0 w 4467225"/>
              <a:gd name="connsiteY3-138" fmla="*/ 4830736 h 5011711"/>
              <a:gd name="connsiteX4-139" fmla="*/ 495300 w 4467225"/>
              <a:gd name="connsiteY4-140" fmla="*/ 542925 h 5011711"/>
              <a:gd name="connsiteX0-141" fmla="*/ 438150 w 4410075"/>
              <a:gd name="connsiteY0-142" fmla="*/ 542925 h 5011711"/>
              <a:gd name="connsiteX1-143" fmla="*/ 4333875 w 4410075"/>
              <a:gd name="connsiteY1-144" fmla="*/ 0 h 5011711"/>
              <a:gd name="connsiteX2-145" fmla="*/ 4410075 w 4410075"/>
              <a:gd name="connsiteY2-146" fmla="*/ 5011711 h 5011711"/>
              <a:gd name="connsiteX3-147" fmla="*/ 0 w 4410075"/>
              <a:gd name="connsiteY3-148" fmla="*/ 4925986 h 5011711"/>
              <a:gd name="connsiteX4-149" fmla="*/ 438150 w 4410075"/>
              <a:gd name="connsiteY4-150" fmla="*/ 542925 h 5011711"/>
              <a:gd name="connsiteX0-151" fmla="*/ 361950 w 4333875"/>
              <a:gd name="connsiteY0-152" fmla="*/ 542925 h 5011711"/>
              <a:gd name="connsiteX1-153" fmla="*/ 4257675 w 4333875"/>
              <a:gd name="connsiteY1-154" fmla="*/ 0 h 5011711"/>
              <a:gd name="connsiteX2-155" fmla="*/ 4333875 w 4333875"/>
              <a:gd name="connsiteY2-156" fmla="*/ 5011711 h 5011711"/>
              <a:gd name="connsiteX3-157" fmla="*/ 0 w 4333875"/>
              <a:gd name="connsiteY3-158" fmla="*/ 4935511 h 5011711"/>
              <a:gd name="connsiteX4-159" fmla="*/ 361950 w 4333875"/>
              <a:gd name="connsiteY4-160" fmla="*/ 542925 h 5011711"/>
              <a:gd name="connsiteX0-161" fmla="*/ 295275 w 4267200"/>
              <a:gd name="connsiteY0-162" fmla="*/ 542925 h 5011711"/>
              <a:gd name="connsiteX1-163" fmla="*/ 4191000 w 4267200"/>
              <a:gd name="connsiteY1-164" fmla="*/ 0 h 5011711"/>
              <a:gd name="connsiteX2-165" fmla="*/ 4267200 w 4267200"/>
              <a:gd name="connsiteY2-166" fmla="*/ 5011711 h 5011711"/>
              <a:gd name="connsiteX3-167" fmla="*/ 0 w 4267200"/>
              <a:gd name="connsiteY3-168" fmla="*/ 4983136 h 5011711"/>
              <a:gd name="connsiteX4-169" fmla="*/ 295275 w 4267200"/>
              <a:gd name="connsiteY4-170" fmla="*/ 542925 h 5011711"/>
              <a:gd name="connsiteX0-171" fmla="*/ 285750 w 4257675"/>
              <a:gd name="connsiteY0-172" fmla="*/ 542925 h 5049811"/>
              <a:gd name="connsiteX1-173" fmla="*/ 4181475 w 4257675"/>
              <a:gd name="connsiteY1-174" fmla="*/ 0 h 5049811"/>
              <a:gd name="connsiteX2-175" fmla="*/ 4257675 w 4257675"/>
              <a:gd name="connsiteY2-176" fmla="*/ 5011711 h 5049811"/>
              <a:gd name="connsiteX3-177" fmla="*/ 0 w 4257675"/>
              <a:gd name="connsiteY3-178" fmla="*/ 5049811 h 5049811"/>
              <a:gd name="connsiteX4-179" fmla="*/ 285750 w 4257675"/>
              <a:gd name="connsiteY4-180" fmla="*/ 542925 h 5049811"/>
              <a:gd name="connsiteX0-181" fmla="*/ 285750 w 4181475"/>
              <a:gd name="connsiteY0-182" fmla="*/ 542925 h 5068861"/>
              <a:gd name="connsiteX1-183" fmla="*/ 4181475 w 4181475"/>
              <a:gd name="connsiteY1-184" fmla="*/ 0 h 5068861"/>
              <a:gd name="connsiteX2-185" fmla="*/ 4181475 w 4181475"/>
              <a:gd name="connsiteY2-186" fmla="*/ 5068861 h 5068861"/>
              <a:gd name="connsiteX3-187" fmla="*/ 0 w 4181475"/>
              <a:gd name="connsiteY3-188" fmla="*/ 5049811 h 5068861"/>
              <a:gd name="connsiteX4-189" fmla="*/ 285750 w 4181475"/>
              <a:gd name="connsiteY4-190" fmla="*/ 542925 h 5068861"/>
              <a:gd name="connsiteX0-191" fmla="*/ 285750 w 4257675"/>
              <a:gd name="connsiteY0-192" fmla="*/ 542925 h 5106961"/>
              <a:gd name="connsiteX1-193" fmla="*/ 4181475 w 4257675"/>
              <a:gd name="connsiteY1-194" fmla="*/ 0 h 5106961"/>
              <a:gd name="connsiteX2-195" fmla="*/ 4257675 w 4257675"/>
              <a:gd name="connsiteY2-196" fmla="*/ 5106961 h 5106961"/>
              <a:gd name="connsiteX3-197" fmla="*/ 0 w 4257675"/>
              <a:gd name="connsiteY3-198" fmla="*/ 5049811 h 5106961"/>
              <a:gd name="connsiteX4-199" fmla="*/ 285750 w 4257675"/>
              <a:gd name="connsiteY4-200" fmla="*/ 542925 h 5106961"/>
              <a:gd name="connsiteX0-201" fmla="*/ 314325 w 4286250"/>
              <a:gd name="connsiteY0-202" fmla="*/ 542925 h 5106961"/>
              <a:gd name="connsiteX1-203" fmla="*/ 4210050 w 4286250"/>
              <a:gd name="connsiteY1-204" fmla="*/ 0 h 5106961"/>
              <a:gd name="connsiteX2-205" fmla="*/ 4286250 w 4286250"/>
              <a:gd name="connsiteY2-206" fmla="*/ 5106961 h 5106961"/>
              <a:gd name="connsiteX3-207" fmla="*/ 0 w 4286250"/>
              <a:gd name="connsiteY3-208" fmla="*/ 5021236 h 5106961"/>
              <a:gd name="connsiteX4-209" fmla="*/ 314325 w 4286250"/>
              <a:gd name="connsiteY4-210" fmla="*/ 542925 h 5106961"/>
              <a:gd name="connsiteX0-211" fmla="*/ 457200 w 4286250"/>
              <a:gd name="connsiteY0-212" fmla="*/ 419100 h 5106961"/>
              <a:gd name="connsiteX1-213" fmla="*/ 4210050 w 4286250"/>
              <a:gd name="connsiteY1-214" fmla="*/ 0 h 5106961"/>
              <a:gd name="connsiteX2-215" fmla="*/ 4286250 w 4286250"/>
              <a:gd name="connsiteY2-216" fmla="*/ 5106961 h 5106961"/>
              <a:gd name="connsiteX3-217" fmla="*/ 0 w 4286250"/>
              <a:gd name="connsiteY3-218" fmla="*/ 5021236 h 5106961"/>
              <a:gd name="connsiteX4-219" fmla="*/ 457200 w 4286250"/>
              <a:gd name="connsiteY4-220" fmla="*/ 419100 h 5106961"/>
              <a:gd name="connsiteX0-221" fmla="*/ 419100 w 4286250"/>
              <a:gd name="connsiteY0-222" fmla="*/ 247650 h 5106961"/>
              <a:gd name="connsiteX1-223" fmla="*/ 4210050 w 4286250"/>
              <a:gd name="connsiteY1-224" fmla="*/ 0 h 5106961"/>
              <a:gd name="connsiteX2-225" fmla="*/ 4286250 w 4286250"/>
              <a:gd name="connsiteY2-226" fmla="*/ 5106961 h 5106961"/>
              <a:gd name="connsiteX3-227" fmla="*/ 0 w 4286250"/>
              <a:gd name="connsiteY3-228" fmla="*/ 5021236 h 5106961"/>
              <a:gd name="connsiteX4-229" fmla="*/ 419100 w 4286250"/>
              <a:gd name="connsiteY4-230" fmla="*/ 247650 h 5106961"/>
              <a:gd name="connsiteX0-231" fmla="*/ 371475 w 4286250"/>
              <a:gd name="connsiteY0-232" fmla="*/ 0 h 5364136"/>
              <a:gd name="connsiteX1-233" fmla="*/ 4210050 w 4286250"/>
              <a:gd name="connsiteY1-234" fmla="*/ 257175 h 5364136"/>
              <a:gd name="connsiteX2-235" fmla="*/ 4286250 w 4286250"/>
              <a:gd name="connsiteY2-236" fmla="*/ 5364136 h 5364136"/>
              <a:gd name="connsiteX3-237" fmla="*/ 0 w 4286250"/>
              <a:gd name="connsiteY3-238" fmla="*/ 5278411 h 5364136"/>
              <a:gd name="connsiteX4-239" fmla="*/ 371475 w 4286250"/>
              <a:gd name="connsiteY4-240" fmla="*/ 0 h 5364136"/>
              <a:gd name="connsiteX0-241" fmla="*/ 323850 w 4286250"/>
              <a:gd name="connsiteY0-242" fmla="*/ 0 h 5164111"/>
              <a:gd name="connsiteX1-243" fmla="*/ 4210050 w 4286250"/>
              <a:gd name="connsiteY1-244" fmla="*/ 57150 h 5164111"/>
              <a:gd name="connsiteX2-245" fmla="*/ 4286250 w 4286250"/>
              <a:gd name="connsiteY2-246" fmla="*/ 5164111 h 5164111"/>
              <a:gd name="connsiteX3-247" fmla="*/ 0 w 4286250"/>
              <a:gd name="connsiteY3-248" fmla="*/ 5078386 h 5164111"/>
              <a:gd name="connsiteX4-249" fmla="*/ 323850 w 4286250"/>
              <a:gd name="connsiteY4-250" fmla="*/ 0 h 5164111"/>
              <a:gd name="connsiteX0-251" fmla="*/ 219075 w 4286250"/>
              <a:gd name="connsiteY0-252" fmla="*/ 0 h 5126011"/>
              <a:gd name="connsiteX1-253" fmla="*/ 4210050 w 4286250"/>
              <a:gd name="connsiteY1-254" fmla="*/ 19050 h 5126011"/>
              <a:gd name="connsiteX2-255" fmla="*/ 4286250 w 4286250"/>
              <a:gd name="connsiteY2-256" fmla="*/ 5126011 h 5126011"/>
              <a:gd name="connsiteX3-257" fmla="*/ 0 w 4286250"/>
              <a:gd name="connsiteY3-258" fmla="*/ 5040286 h 5126011"/>
              <a:gd name="connsiteX4-259" fmla="*/ 219075 w 4286250"/>
              <a:gd name="connsiteY4-260" fmla="*/ 0 h 5126011"/>
              <a:gd name="connsiteX0-261" fmla="*/ 123825 w 4286250"/>
              <a:gd name="connsiteY0-262" fmla="*/ 9525 h 5106961"/>
              <a:gd name="connsiteX1-263" fmla="*/ 4210050 w 4286250"/>
              <a:gd name="connsiteY1-264" fmla="*/ 0 h 5106961"/>
              <a:gd name="connsiteX2-265" fmla="*/ 4286250 w 4286250"/>
              <a:gd name="connsiteY2-266" fmla="*/ 5106961 h 5106961"/>
              <a:gd name="connsiteX3-267" fmla="*/ 0 w 4286250"/>
              <a:gd name="connsiteY3-268" fmla="*/ 5021236 h 5106961"/>
              <a:gd name="connsiteX4-269" fmla="*/ 123825 w 4286250"/>
              <a:gd name="connsiteY4-270" fmla="*/ 9525 h 5106961"/>
              <a:gd name="connsiteX0-271" fmla="*/ 104775 w 4286250"/>
              <a:gd name="connsiteY0-272" fmla="*/ 95250 h 5106961"/>
              <a:gd name="connsiteX1-273" fmla="*/ 4210050 w 4286250"/>
              <a:gd name="connsiteY1-274" fmla="*/ 0 h 5106961"/>
              <a:gd name="connsiteX2-275" fmla="*/ 4286250 w 4286250"/>
              <a:gd name="connsiteY2-276" fmla="*/ 5106961 h 5106961"/>
              <a:gd name="connsiteX3-277" fmla="*/ 0 w 4286250"/>
              <a:gd name="connsiteY3-278" fmla="*/ 5021236 h 5106961"/>
              <a:gd name="connsiteX4-279" fmla="*/ 104775 w 4286250"/>
              <a:gd name="connsiteY4-280" fmla="*/ 95250 h 5106961"/>
              <a:gd name="connsiteX0-281" fmla="*/ 104775 w 4286250"/>
              <a:gd name="connsiteY0-282" fmla="*/ 161925 h 5173636"/>
              <a:gd name="connsiteX1-283" fmla="*/ 4257675 w 4286250"/>
              <a:gd name="connsiteY1-284" fmla="*/ 0 h 5173636"/>
              <a:gd name="connsiteX2-285" fmla="*/ 4286250 w 4286250"/>
              <a:gd name="connsiteY2-286" fmla="*/ 5173636 h 5173636"/>
              <a:gd name="connsiteX3-287" fmla="*/ 0 w 4286250"/>
              <a:gd name="connsiteY3-288" fmla="*/ 5087911 h 5173636"/>
              <a:gd name="connsiteX4-289" fmla="*/ 104775 w 4286250"/>
              <a:gd name="connsiteY4-290" fmla="*/ 161925 h 5173636"/>
              <a:gd name="connsiteX0-291" fmla="*/ 104775 w 4286250"/>
              <a:gd name="connsiteY0-292" fmla="*/ 276225 h 5287936"/>
              <a:gd name="connsiteX1-293" fmla="*/ 4229100 w 4286250"/>
              <a:gd name="connsiteY1-294" fmla="*/ 0 h 5287936"/>
              <a:gd name="connsiteX2-295" fmla="*/ 4286250 w 4286250"/>
              <a:gd name="connsiteY2-296" fmla="*/ 5287936 h 5287936"/>
              <a:gd name="connsiteX3-297" fmla="*/ 0 w 4286250"/>
              <a:gd name="connsiteY3-298" fmla="*/ 5202211 h 5287936"/>
              <a:gd name="connsiteX4-299" fmla="*/ 104775 w 4286250"/>
              <a:gd name="connsiteY4-300" fmla="*/ 276225 h 5287936"/>
              <a:gd name="connsiteX0-301" fmla="*/ 104775 w 4286250"/>
              <a:gd name="connsiteY0-302" fmla="*/ 333375 h 5345086"/>
              <a:gd name="connsiteX1-303" fmla="*/ 4191000 w 4286250"/>
              <a:gd name="connsiteY1-304" fmla="*/ 0 h 5345086"/>
              <a:gd name="connsiteX2-305" fmla="*/ 4286250 w 4286250"/>
              <a:gd name="connsiteY2-306" fmla="*/ 5345086 h 5345086"/>
              <a:gd name="connsiteX3-307" fmla="*/ 0 w 4286250"/>
              <a:gd name="connsiteY3-308" fmla="*/ 5259361 h 5345086"/>
              <a:gd name="connsiteX4-309" fmla="*/ 104775 w 4286250"/>
              <a:gd name="connsiteY4-310" fmla="*/ 333375 h 5345086"/>
              <a:gd name="connsiteX0-311" fmla="*/ 104775 w 4286250"/>
              <a:gd name="connsiteY0-312" fmla="*/ 323850 h 5335561"/>
              <a:gd name="connsiteX1-313" fmla="*/ 4105275 w 4286250"/>
              <a:gd name="connsiteY1-314" fmla="*/ 0 h 5335561"/>
              <a:gd name="connsiteX2-315" fmla="*/ 4286250 w 4286250"/>
              <a:gd name="connsiteY2-316" fmla="*/ 5335561 h 5335561"/>
              <a:gd name="connsiteX3-317" fmla="*/ 0 w 4286250"/>
              <a:gd name="connsiteY3-318" fmla="*/ 5249836 h 5335561"/>
              <a:gd name="connsiteX4-319" fmla="*/ 104775 w 4286250"/>
              <a:gd name="connsiteY4-320" fmla="*/ 323850 h 5335561"/>
              <a:gd name="connsiteX0-321" fmla="*/ 104775 w 4286250"/>
              <a:gd name="connsiteY0-322" fmla="*/ 257175 h 5268886"/>
              <a:gd name="connsiteX1-323" fmla="*/ 4067175 w 4286250"/>
              <a:gd name="connsiteY1-324" fmla="*/ 0 h 5268886"/>
              <a:gd name="connsiteX2-325" fmla="*/ 4286250 w 4286250"/>
              <a:gd name="connsiteY2-326" fmla="*/ 5268886 h 5268886"/>
              <a:gd name="connsiteX3-327" fmla="*/ 0 w 4286250"/>
              <a:gd name="connsiteY3-328" fmla="*/ 5183161 h 5268886"/>
              <a:gd name="connsiteX4-329" fmla="*/ 104775 w 4286250"/>
              <a:gd name="connsiteY4-330" fmla="*/ 257175 h 5268886"/>
              <a:gd name="connsiteX0-331" fmla="*/ 104775 w 4286250"/>
              <a:gd name="connsiteY0-332" fmla="*/ 238125 h 5249836"/>
              <a:gd name="connsiteX1-333" fmla="*/ 4057650 w 4286250"/>
              <a:gd name="connsiteY1-334" fmla="*/ 0 h 5249836"/>
              <a:gd name="connsiteX2-335" fmla="*/ 4286250 w 4286250"/>
              <a:gd name="connsiteY2-336" fmla="*/ 5249836 h 5249836"/>
              <a:gd name="connsiteX3-337" fmla="*/ 0 w 4286250"/>
              <a:gd name="connsiteY3-338" fmla="*/ 5164111 h 5249836"/>
              <a:gd name="connsiteX4-339" fmla="*/ 104775 w 4286250"/>
              <a:gd name="connsiteY4-340" fmla="*/ 238125 h 5249836"/>
              <a:gd name="connsiteX0-341" fmla="*/ 57150 w 4238625"/>
              <a:gd name="connsiteY0-342" fmla="*/ 238125 h 5249836"/>
              <a:gd name="connsiteX1-343" fmla="*/ 4010025 w 4238625"/>
              <a:gd name="connsiteY1-344" fmla="*/ 0 h 5249836"/>
              <a:gd name="connsiteX2-345" fmla="*/ 4238625 w 4238625"/>
              <a:gd name="connsiteY2-346" fmla="*/ 5249836 h 5249836"/>
              <a:gd name="connsiteX3-347" fmla="*/ 0 w 4238625"/>
              <a:gd name="connsiteY3-348" fmla="*/ 5164111 h 5249836"/>
              <a:gd name="connsiteX4-349" fmla="*/ 57150 w 4238625"/>
              <a:gd name="connsiteY4-350" fmla="*/ 238125 h 5249836"/>
              <a:gd name="connsiteX0-351" fmla="*/ 38100 w 4219575"/>
              <a:gd name="connsiteY0-352" fmla="*/ 238125 h 5249836"/>
              <a:gd name="connsiteX1-353" fmla="*/ 3990975 w 4219575"/>
              <a:gd name="connsiteY1-354" fmla="*/ 0 h 5249836"/>
              <a:gd name="connsiteX2-355" fmla="*/ 4219575 w 4219575"/>
              <a:gd name="connsiteY2-356" fmla="*/ 5249836 h 5249836"/>
              <a:gd name="connsiteX3-357" fmla="*/ 0 w 4219575"/>
              <a:gd name="connsiteY3-358" fmla="*/ 5240311 h 5249836"/>
              <a:gd name="connsiteX4-359" fmla="*/ 38100 w 4219575"/>
              <a:gd name="connsiteY4-360" fmla="*/ 238125 h 5249836"/>
              <a:gd name="connsiteX0-361" fmla="*/ 0 w 4181475"/>
              <a:gd name="connsiteY0-362" fmla="*/ 238125 h 5249836"/>
              <a:gd name="connsiteX1-363" fmla="*/ 3952875 w 4181475"/>
              <a:gd name="connsiteY1-364" fmla="*/ 0 h 5249836"/>
              <a:gd name="connsiteX2-365" fmla="*/ 4181475 w 4181475"/>
              <a:gd name="connsiteY2-366" fmla="*/ 5249836 h 5249836"/>
              <a:gd name="connsiteX3-367" fmla="*/ 9525 w 4181475"/>
              <a:gd name="connsiteY3-368" fmla="*/ 5240311 h 5249836"/>
              <a:gd name="connsiteX4-369" fmla="*/ 0 w 4181475"/>
              <a:gd name="connsiteY4-370" fmla="*/ 238125 h 5249836"/>
              <a:gd name="connsiteX0-371" fmla="*/ 0 w 4152900"/>
              <a:gd name="connsiteY0-372" fmla="*/ 238125 h 5316511"/>
              <a:gd name="connsiteX1-373" fmla="*/ 3952875 w 4152900"/>
              <a:gd name="connsiteY1-374" fmla="*/ 0 h 5316511"/>
              <a:gd name="connsiteX2-375" fmla="*/ 4152900 w 4152900"/>
              <a:gd name="connsiteY2-376" fmla="*/ 5316511 h 5316511"/>
              <a:gd name="connsiteX3-377" fmla="*/ 9525 w 4152900"/>
              <a:gd name="connsiteY3-378" fmla="*/ 5240311 h 5316511"/>
              <a:gd name="connsiteX4-379" fmla="*/ 0 w 4152900"/>
              <a:gd name="connsiteY4-380" fmla="*/ 238125 h 5316511"/>
              <a:gd name="connsiteX0-381" fmla="*/ 0 w 4210050"/>
              <a:gd name="connsiteY0-382" fmla="*/ 238125 h 5345086"/>
              <a:gd name="connsiteX1-383" fmla="*/ 3952875 w 4210050"/>
              <a:gd name="connsiteY1-384" fmla="*/ 0 h 5345086"/>
              <a:gd name="connsiteX2-385" fmla="*/ 4210050 w 4210050"/>
              <a:gd name="connsiteY2-386" fmla="*/ 5345086 h 5345086"/>
              <a:gd name="connsiteX3-387" fmla="*/ 9525 w 4210050"/>
              <a:gd name="connsiteY3-388" fmla="*/ 5240311 h 5345086"/>
              <a:gd name="connsiteX4-389" fmla="*/ 0 w 4210050"/>
              <a:gd name="connsiteY4-390" fmla="*/ 238125 h 5345086"/>
              <a:gd name="connsiteX0-391" fmla="*/ 0 w 4210050"/>
              <a:gd name="connsiteY0-392" fmla="*/ 238125 h 5345086"/>
              <a:gd name="connsiteX1-393" fmla="*/ 3952875 w 4210050"/>
              <a:gd name="connsiteY1-394" fmla="*/ 0 h 5345086"/>
              <a:gd name="connsiteX2-395" fmla="*/ 4210050 w 4210050"/>
              <a:gd name="connsiteY2-396" fmla="*/ 5345086 h 5345086"/>
              <a:gd name="connsiteX3-397" fmla="*/ 9525 w 4210050"/>
              <a:gd name="connsiteY3-398" fmla="*/ 5183161 h 5345086"/>
              <a:gd name="connsiteX4-399" fmla="*/ 0 w 4210050"/>
              <a:gd name="connsiteY4-400" fmla="*/ 238125 h 5345086"/>
              <a:gd name="connsiteX0-401" fmla="*/ 47625 w 4257675"/>
              <a:gd name="connsiteY0-402" fmla="*/ 238125 h 5345086"/>
              <a:gd name="connsiteX1-403" fmla="*/ 4000500 w 4257675"/>
              <a:gd name="connsiteY1-404" fmla="*/ 0 h 5345086"/>
              <a:gd name="connsiteX2-405" fmla="*/ 4257675 w 4257675"/>
              <a:gd name="connsiteY2-406" fmla="*/ 5345086 h 5345086"/>
              <a:gd name="connsiteX3-407" fmla="*/ 0 w 4257675"/>
              <a:gd name="connsiteY3-408" fmla="*/ 5173636 h 5345086"/>
              <a:gd name="connsiteX4-409" fmla="*/ 47625 w 4257675"/>
              <a:gd name="connsiteY4-410" fmla="*/ 238125 h 5345086"/>
              <a:gd name="connsiteX0-411" fmla="*/ 76200 w 4286250"/>
              <a:gd name="connsiteY0-412" fmla="*/ 238125 h 5345086"/>
              <a:gd name="connsiteX1-413" fmla="*/ 4029075 w 4286250"/>
              <a:gd name="connsiteY1-414" fmla="*/ 0 h 5345086"/>
              <a:gd name="connsiteX2-415" fmla="*/ 4286250 w 4286250"/>
              <a:gd name="connsiteY2-416" fmla="*/ 5345086 h 5345086"/>
              <a:gd name="connsiteX3-417" fmla="*/ 0 w 4286250"/>
              <a:gd name="connsiteY3-418" fmla="*/ 5154586 h 5345086"/>
              <a:gd name="connsiteX4-419" fmla="*/ 76200 w 4286250"/>
              <a:gd name="connsiteY4-420" fmla="*/ 238125 h 5345086"/>
              <a:gd name="connsiteX0-421" fmla="*/ 123825 w 4333875"/>
              <a:gd name="connsiteY0-422" fmla="*/ 238125 h 5345086"/>
              <a:gd name="connsiteX1-423" fmla="*/ 4076700 w 4333875"/>
              <a:gd name="connsiteY1-424" fmla="*/ 0 h 5345086"/>
              <a:gd name="connsiteX2-425" fmla="*/ 4333875 w 4333875"/>
              <a:gd name="connsiteY2-426" fmla="*/ 5345086 h 5345086"/>
              <a:gd name="connsiteX3-427" fmla="*/ 0 w 4333875"/>
              <a:gd name="connsiteY3-428" fmla="*/ 5164111 h 5345086"/>
              <a:gd name="connsiteX4-429" fmla="*/ 123825 w 4333875"/>
              <a:gd name="connsiteY4-430" fmla="*/ 238125 h 5345086"/>
              <a:gd name="connsiteX0-431" fmla="*/ 114300 w 4324350"/>
              <a:gd name="connsiteY0-432" fmla="*/ 238125 h 5345086"/>
              <a:gd name="connsiteX1-433" fmla="*/ 4067175 w 4324350"/>
              <a:gd name="connsiteY1-434" fmla="*/ 0 h 5345086"/>
              <a:gd name="connsiteX2-435" fmla="*/ 4324350 w 4324350"/>
              <a:gd name="connsiteY2-436" fmla="*/ 5345086 h 5345086"/>
              <a:gd name="connsiteX3-437" fmla="*/ 0 w 4324350"/>
              <a:gd name="connsiteY3-438" fmla="*/ 5192686 h 5345086"/>
              <a:gd name="connsiteX4-439" fmla="*/ 114300 w 4324350"/>
              <a:gd name="connsiteY4-440" fmla="*/ 238125 h 5345086"/>
              <a:gd name="connsiteX0-441" fmla="*/ 114300 w 4257675"/>
              <a:gd name="connsiteY0-442" fmla="*/ 238125 h 5364136"/>
              <a:gd name="connsiteX1-443" fmla="*/ 4067175 w 4257675"/>
              <a:gd name="connsiteY1-444" fmla="*/ 0 h 5364136"/>
              <a:gd name="connsiteX2-445" fmla="*/ 4257675 w 4257675"/>
              <a:gd name="connsiteY2-446" fmla="*/ 5364136 h 5364136"/>
              <a:gd name="connsiteX3-447" fmla="*/ 0 w 4257675"/>
              <a:gd name="connsiteY3-448" fmla="*/ 5192686 h 5364136"/>
              <a:gd name="connsiteX4-449" fmla="*/ 114300 w 4257675"/>
              <a:gd name="connsiteY4-450" fmla="*/ 238125 h 5364136"/>
              <a:gd name="connsiteX0-451" fmla="*/ 114300 w 4295775"/>
              <a:gd name="connsiteY0-452" fmla="*/ 238125 h 5354611"/>
              <a:gd name="connsiteX1-453" fmla="*/ 4067175 w 4295775"/>
              <a:gd name="connsiteY1-454" fmla="*/ 0 h 5354611"/>
              <a:gd name="connsiteX2-455" fmla="*/ 4295775 w 4295775"/>
              <a:gd name="connsiteY2-456" fmla="*/ 5354611 h 5354611"/>
              <a:gd name="connsiteX3-457" fmla="*/ 0 w 4295775"/>
              <a:gd name="connsiteY3-458" fmla="*/ 5192686 h 5354611"/>
              <a:gd name="connsiteX4-459" fmla="*/ 114300 w 4295775"/>
              <a:gd name="connsiteY4-460" fmla="*/ 238125 h 5354611"/>
              <a:gd name="connsiteX0-461" fmla="*/ 114300 w 4305300"/>
              <a:gd name="connsiteY0-462" fmla="*/ 238125 h 5335561"/>
              <a:gd name="connsiteX1-463" fmla="*/ 4067175 w 4305300"/>
              <a:gd name="connsiteY1-464" fmla="*/ 0 h 5335561"/>
              <a:gd name="connsiteX2-465" fmla="*/ 4305300 w 4305300"/>
              <a:gd name="connsiteY2-466" fmla="*/ 5335561 h 5335561"/>
              <a:gd name="connsiteX3-467" fmla="*/ 0 w 4305300"/>
              <a:gd name="connsiteY3-468" fmla="*/ 5192686 h 5335561"/>
              <a:gd name="connsiteX4-469" fmla="*/ 114300 w 4305300"/>
              <a:gd name="connsiteY4-470" fmla="*/ 238125 h 5335561"/>
              <a:gd name="connsiteX0-471" fmla="*/ 114300 w 4333875"/>
              <a:gd name="connsiteY0-472" fmla="*/ 238125 h 5316511"/>
              <a:gd name="connsiteX1-473" fmla="*/ 4067175 w 4333875"/>
              <a:gd name="connsiteY1-474" fmla="*/ 0 h 5316511"/>
              <a:gd name="connsiteX2-475" fmla="*/ 4333875 w 4333875"/>
              <a:gd name="connsiteY2-476" fmla="*/ 5316511 h 5316511"/>
              <a:gd name="connsiteX3-477" fmla="*/ 0 w 4333875"/>
              <a:gd name="connsiteY3-478" fmla="*/ 5192686 h 5316511"/>
              <a:gd name="connsiteX4-479" fmla="*/ 114300 w 4333875"/>
              <a:gd name="connsiteY4-480" fmla="*/ 238125 h 5316511"/>
              <a:gd name="connsiteX0-481" fmla="*/ 114300 w 4352925"/>
              <a:gd name="connsiteY0-482" fmla="*/ 238125 h 5316511"/>
              <a:gd name="connsiteX1-483" fmla="*/ 4067175 w 4352925"/>
              <a:gd name="connsiteY1-484" fmla="*/ 0 h 5316511"/>
              <a:gd name="connsiteX2-485" fmla="*/ 4352925 w 4352925"/>
              <a:gd name="connsiteY2-486" fmla="*/ 5316511 h 5316511"/>
              <a:gd name="connsiteX3-487" fmla="*/ 0 w 4352925"/>
              <a:gd name="connsiteY3-488" fmla="*/ 5192686 h 5316511"/>
              <a:gd name="connsiteX4-489" fmla="*/ 114300 w 4352925"/>
              <a:gd name="connsiteY4-490" fmla="*/ 238125 h 53165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52925" h="5316511">
                <a:moveTo>
                  <a:pt x="114300" y="238125"/>
                </a:moveTo>
                <a:lnTo>
                  <a:pt x="4067175" y="0"/>
                </a:lnTo>
                <a:lnTo>
                  <a:pt x="4352925" y="5316511"/>
                </a:lnTo>
                <a:lnTo>
                  <a:pt x="0" y="5192686"/>
                </a:lnTo>
                <a:lnTo>
                  <a:pt x="114300" y="238125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innerShdw blurRad="114300">
              <a:prstClr val="black"/>
            </a:innerShdw>
          </a:effectLst>
          <a:scene3d>
            <a:camera prst="isometricBottomDown">
              <a:rot lat="2265677" lon="18553879" rev="17793884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id-ID" dirty="0"/>
          </a:p>
        </p:txBody>
      </p:sp>
      <p:sp>
        <p:nvSpPr>
          <p:cNvPr id="13" name="TextBox 1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3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2431189" y="1994877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127000" dir="5400000" sx="92000" sy="92000" algn="t" rotWithShape="0">
              <a:schemeClr val="accent1">
                <a:alpha val="34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/>
          <p:cNvSpPr/>
          <p:nvPr userDrawn="1"/>
        </p:nvSpPr>
        <p:spPr>
          <a:xfrm>
            <a:off x="5965645" y="0"/>
            <a:ext cx="6226357" cy="6858000"/>
          </a:xfrm>
          <a:custGeom>
            <a:avLst/>
            <a:gdLst>
              <a:gd name="connsiteX0" fmla="*/ 1723007 w 6226357"/>
              <a:gd name="connsiteY0" fmla="*/ 0 h 6858000"/>
              <a:gd name="connsiteX1" fmla="*/ 6226357 w 6226357"/>
              <a:gd name="connsiteY1" fmla="*/ 0 h 6858000"/>
              <a:gd name="connsiteX2" fmla="*/ 6226357 w 6226357"/>
              <a:gd name="connsiteY2" fmla="*/ 6858000 h 6858000"/>
              <a:gd name="connsiteX3" fmla="*/ 0 w 62263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6357" h="6858000">
                <a:moveTo>
                  <a:pt x="1723007" y="0"/>
                </a:moveTo>
                <a:lnTo>
                  <a:pt x="6226357" y="0"/>
                </a:lnTo>
                <a:lnTo>
                  <a:pt x="6226357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mac2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6289419" y="638126"/>
            <a:ext cx="5352941" cy="5333261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592875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-1" fmla="*/ 0 w 4833257"/>
              <a:gd name="connsiteY0-2" fmla="*/ 0 h 2764065"/>
              <a:gd name="connsiteX1-3" fmla="*/ 4833257 w 4833257"/>
              <a:gd name="connsiteY1-4" fmla="*/ 0 h 2764065"/>
              <a:gd name="connsiteX2-5" fmla="*/ 4833257 w 4833257"/>
              <a:gd name="connsiteY2-6" fmla="*/ 2706008 h 2764065"/>
              <a:gd name="connsiteX3-7" fmla="*/ 72571 w 4833257"/>
              <a:gd name="connsiteY3-8" fmla="*/ 2764065 h 2764065"/>
              <a:gd name="connsiteX4-9" fmla="*/ 0 w 4833257"/>
              <a:gd name="connsiteY4-10" fmla="*/ 0 h 2764065"/>
              <a:gd name="connsiteX0-11" fmla="*/ 0 w 4833257"/>
              <a:gd name="connsiteY0-12" fmla="*/ 0 h 2836636"/>
              <a:gd name="connsiteX1-13" fmla="*/ 4833257 w 4833257"/>
              <a:gd name="connsiteY1-14" fmla="*/ 0 h 2836636"/>
              <a:gd name="connsiteX2-15" fmla="*/ 4833257 w 4833257"/>
              <a:gd name="connsiteY2-16" fmla="*/ 2706008 h 2836636"/>
              <a:gd name="connsiteX3-17" fmla="*/ 145143 w 4833257"/>
              <a:gd name="connsiteY3-18" fmla="*/ 2836636 h 2836636"/>
              <a:gd name="connsiteX4-19" fmla="*/ 0 w 4833257"/>
              <a:gd name="connsiteY4-20" fmla="*/ 0 h 2836636"/>
              <a:gd name="connsiteX0-21" fmla="*/ 0 w 4833257"/>
              <a:gd name="connsiteY0-22" fmla="*/ 0 h 2836636"/>
              <a:gd name="connsiteX1-23" fmla="*/ 4833257 w 4833257"/>
              <a:gd name="connsiteY1-24" fmla="*/ 0 h 2836636"/>
              <a:gd name="connsiteX2-25" fmla="*/ 4833257 w 4833257"/>
              <a:gd name="connsiteY2-26" fmla="*/ 2706008 h 2836636"/>
              <a:gd name="connsiteX3-27" fmla="*/ 275771 w 4833257"/>
              <a:gd name="connsiteY3-28" fmla="*/ 2836636 h 2836636"/>
              <a:gd name="connsiteX4-29" fmla="*/ 0 w 4833257"/>
              <a:gd name="connsiteY4-30" fmla="*/ 0 h 2836636"/>
              <a:gd name="connsiteX0-31" fmla="*/ 0 w 4833257"/>
              <a:gd name="connsiteY0-32" fmla="*/ 0 h 2836636"/>
              <a:gd name="connsiteX1-33" fmla="*/ 4833257 w 4833257"/>
              <a:gd name="connsiteY1-34" fmla="*/ 0 h 2836636"/>
              <a:gd name="connsiteX2-35" fmla="*/ 4833257 w 4833257"/>
              <a:gd name="connsiteY2-36" fmla="*/ 2706008 h 2836636"/>
              <a:gd name="connsiteX3-37" fmla="*/ 319313 w 4833257"/>
              <a:gd name="connsiteY3-38" fmla="*/ 2836636 h 2836636"/>
              <a:gd name="connsiteX4-39" fmla="*/ 0 w 4833257"/>
              <a:gd name="connsiteY4-40" fmla="*/ 0 h 2836636"/>
              <a:gd name="connsiteX0-41" fmla="*/ 0 w 4833257"/>
              <a:gd name="connsiteY0-42" fmla="*/ 0 h 2822122"/>
              <a:gd name="connsiteX1-43" fmla="*/ 4833257 w 4833257"/>
              <a:gd name="connsiteY1-44" fmla="*/ 0 h 2822122"/>
              <a:gd name="connsiteX2-45" fmla="*/ 4833257 w 4833257"/>
              <a:gd name="connsiteY2-46" fmla="*/ 2706008 h 2822122"/>
              <a:gd name="connsiteX3-47" fmla="*/ 348342 w 4833257"/>
              <a:gd name="connsiteY3-48" fmla="*/ 2822122 h 2822122"/>
              <a:gd name="connsiteX4-49" fmla="*/ 0 w 4833257"/>
              <a:gd name="connsiteY4-50" fmla="*/ 0 h 2822122"/>
              <a:gd name="connsiteX0-51" fmla="*/ 0 w 4833257"/>
              <a:gd name="connsiteY0-52" fmla="*/ 0 h 2836636"/>
              <a:gd name="connsiteX1-53" fmla="*/ 4833257 w 4833257"/>
              <a:gd name="connsiteY1-54" fmla="*/ 0 h 2836636"/>
              <a:gd name="connsiteX2-55" fmla="*/ 4833257 w 4833257"/>
              <a:gd name="connsiteY2-56" fmla="*/ 2706008 h 2836636"/>
              <a:gd name="connsiteX3-57" fmla="*/ 348342 w 4833257"/>
              <a:gd name="connsiteY3-58" fmla="*/ 2836636 h 2836636"/>
              <a:gd name="connsiteX4-59" fmla="*/ 0 w 4833257"/>
              <a:gd name="connsiteY4-60" fmla="*/ 0 h 2836636"/>
              <a:gd name="connsiteX0-61" fmla="*/ 0 w 4833257"/>
              <a:gd name="connsiteY0-62" fmla="*/ 0 h 2851183"/>
              <a:gd name="connsiteX1-63" fmla="*/ 4833257 w 4833257"/>
              <a:gd name="connsiteY1-64" fmla="*/ 0 h 2851183"/>
              <a:gd name="connsiteX2-65" fmla="*/ 4833257 w 4833257"/>
              <a:gd name="connsiteY2-66" fmla="*/ 2706008 h 2851183"/>
              <a:gd name="connsiteX3-67" fmla="*/ 362857 w 4833257"/>
              <a:gd name="connsiteY3-68" fmla="*/ 2851183 h 2851183"/>
              <a:gd name="connsiteX4-69" fmla="*/ 0 w 4833257"/>
              <a:gd name="connsiteY4-70" fmla="*/ 0 h 28511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648494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-1" fmla="*/ 0 w 4833257"/>
              <a:gd name="connsiteY0-2" fmla="*/ 0 h 2764065"/>
              <a:gd name="connsiteX1-3" fmla="*/ 4833257 w 4833257"/>
              <a:gd name="connsiteY1-4" fmla="*/ 0 h 2764065"/>
              <a:gd name="connsiteX2-5" fmla="*/ 4833257 w 4833257"/>
              <a:gd name="connsiteY2-6" fmla="*/ 2706008 h 2764065"/>
              <a:gd name="connsiteX3-7" fmla="*/ 72571 w 4833257"/>
              <a:gd name="connsiteY3-8" fmla="*/ 2764065 h 2764065"/>
              <a:gd name="connsiteX4-9" fmla="*/ 0 w 4833257"/>
              <a:gd name="connsiteY4-10" fmla="*/ 0 h 2764065"/>
              <a:gd name="connsiteX0-11" fmla="*/ 0 w 4833257"/>
              <a:gd name="connsiteY0-12" fmla="*/ 0 h 2836636"/>
              <a:gd name="connsiteX1-13" fmla="*/ 4833257 w 4833257"/>
              <a:gd name="connsiteY1-14" fmla="*/ 0 h 2836636"/>
              <a:gd name="connsiteX2-15" fmla="*/ 4833257 w 4833257"/>
              <a:gd name="connsiteY2-16" fmla="*/ 2706008 h 2836636"/>
              <a:gd name="connsiteX3-17" fmla="*/ 145143 w 4833257"/>
              <a:gd name="connsiteY3-18" fmla="*/ 2836636 h 2836636"/>
              <a:gd name="connsiteX4-19" fmla="*/ 0 w 4833257"/>
              <a:gd name="connsiteY4-20" fmla="*/ 0 h 2836636"/>
              <a:gd name="connsiteX0-21" fmla="*/ 0 w 4833257"/>
              <a:gd name="connsiteY0-22" fmla="*/ 0 h 2836636"/>
              <a:gd name="connsiteX1-23" fmla="*/ 4833257 w 4833257"/>
              <a:gd name="connsiteY1-24" fmla="*/ 0 h 2836636"/>
              <a:gd name="connsiteX2-25" fmla="*/ 4833257 w 4833257"/>
              <a:gd name="connsiteY2-26" fmla="*/ 2706008 h 2836636"/>
              <a:gd name="connsiteX3-27" fmla="*/ 275771 w 4833257"/>
              <a:gd name="connsiteY3-28" fmla="*/ 2836636 h 2836636"/>
              <a:gd name="connsiteX4-29" fmla="*/ 0 w 4833257"/>
              <a:gd name="connsiteY4-30" fmla="*/ 0 h 2836636"/>
              <a:gd name="connsiteX0-31" fmla="*/ 0 w 4833257"/>
              <a:gd name="connsiteY0-32" fmla="*/ 0 h 2836636"/>
              <a:gd name="connsiteX1-33" fmla="*/ 4833257 w 4833257"/>
              <a:gd name="connsiteY1-34" fmla="*/ 0 h 2836636"/>
              <a:gd name="connsiteX2-35" fmla="*/ 4833257 w 4833257"/>
              <a:gd name="connsiteY2-36" fmla="*/ 2706008 h 2836636"/>
              <a:gd name="connsiteX3-37" fmla="*/ 319313 w 4833257"/>
              <a:gd name="connsiteY3-38" fmla="*/ 2836636 h 2836636"/>
              <a:gd name="connsiteX4-39" fmla="*/ 0 w 4833257"/>
              <a:gd name="connsiteY4-40" fmla="*/ 0 h 2836636"/>
              <a:gd name="connsiteX0-41" fmla="*/ 0 w 4833257"/>
              <a:gd name="connsiteY0-42" fmla="*/ 0 h 2822122"/>
              <a:gd name="connsiteX1-43" fmla="*/ 4833257 w 4833257"/>
              <a:gd name="connsiteY1-44" fmla="*/ 0 h 2822122"/>
              <a:gd name="connsiteX2-45" fmla="*/ 4833257 w 4833257"/>
              <a:gd name="connsiteY2-46" fmla="*/ 2706008 h 2822122"/>
              <a:gd name="connsiteX3-47" fmla="*/ 348342 w 4833257"/>
              <a:gd name="connsiteY3-48" fmla="*/ 2822122 h 2822122"/>
              <a:gd name="connsiteX4-49" fmla="*/ 0 w 4833257"/>
              <a:gd name="connsiteY4-50" fmla="*/ 0 h 2822122"/>
              <a:gd name="connsiteX0-51" fmla="*/ 0 w 4833257"/>
              <a:gd name="connsiteY0-52" fmla="*/ 0 h 2836636"/>
              <a:gd name="connsiteX1-53" fmla="*/ 4833257 w 4833257"/>
              <a:gd name="connsiteY1-54" fmla="*/ 0 h 2836636"/>
              <a:gd name="connsiteX2-55" fmla="*/ 4833257 w 4833257"/>
              <a:gd name="connsiteY2-56" fmla="*/ 2706008 h 2836636"/>
              <a:gd name="connsiteX3-57" fmla="*/ 348342 w 4833257"/>
              <a:gd name="connsiteY3-58" fmla="*/ 2836636 h 2836636"/>
              <a:gd name="connsiteX4-59" fmla="*/ 0 w 4833257"/>
              <a:gd name="connsiteY4-60" fmla="*/ 0 h 2836636"/>
              <a:gd name="connsiteX0-61" fmla="*/ 0 w 4833257"/>
              <a:gd name="connsiteY0-62" fmla="*/ 0 h 2851183"/>
              <a:gd name="connsiteX1-63" fmla="*/ 4833257 w 4833257"/>
              <a:gd name="connsiteY1-64" fmla="*/ 0 h 2851183"/>
              <a:gd name="connsiteX2-65" fmla="*/ 4833257 w 4833257"/>
              <a:gd name="connsiteY2-66" fmla="*/ 2706008 h 2851183"/>
              <a:gd name="connsiteX3-67" fmla="*/ 362857 w 4833257"/>
              <a:gd name="connsiteY3-68" fmla="*/ 2851183 h 2851183"/>
              <a:gd name="connsiteX4-69" fmla="*/ 0 w 4833257"/>
              <a:gd name="connsiteY4-70" fmla="*/ 0 h 28511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419100" dir="2700000" sx="81000" sy="81000" algn="tl" rotWithShape="0">
              <a:prstClr val="black">
                <a:alpha val="40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4704113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-1" fmla="*/ 0 w 4833257"/>
              <a:gd name="connsiteY0-2" fmla="*/ 0 h 2764065"/>
              <a:gd name="connsiteX1-3" fmla="*/ 4833257 w 4833257"/>
              <a:gd name="connsiteY1-4" fmla="*/ 0 h 2764065"/>
              <a:gd name="connsiteX2-5" fmla="*/ 4833257 w 4833257"/>
              <a:gd name="connsiteY2-6" fmla="*/ 2706008 h 2764065"/>
              <a:gd name="connsiteX3-7" fmla="*/ 72571 w 4833257"/>
              <a:gd name="connsiteY3-8" fmla="*/ 2764065 h 2764065"/>
              <a:gd name="connsiteX4-9" fmla="*/ 0 w 4833257"/>
              <a:gd name="connsiteY4-10" fmla="*/ 0 h 2764065"/>
              <a:gd name="connsiteX0-11" fmla="*/ 0 w 4833257"/>
              <a:gd name="connsiteY0-12" fmla="*/ 0 h 2836636"/>
              <a:gd name="connsiteX1-13" fmla="*/ 4833257 w 4833257"/>
              <a:gd name="connsiteY1-14" fmla="*/ 0 h 2836636"/>
              <a:gd name="connsiteX2-15" fmla="*/ 4833257 w 4833257"/>
              <a:gd name="connsiteY2-16" fmla="*/ 2706008 h 2836636"/>
              <a:gd name="connsiteX3-17" fmla="*/ 145143 w 4833257"/>
              <a:gd name="connsiteY3-18" fmla="*/ 2836636 h 2836636"/>
              <a:gd name="connsiteX4-19" fmla="*/ 0 w 4833257"/>
              <a:gd name="connsiteY4-20" fmla="*/ 0 h 2836636"/>
              <a:gd name="connsiteX0-21" fmla="*/ 0 w 4833257"/>
              <a:gd name="connsiteY0-22" fmla="*/ 0 h 2836636"/>
              <a:gd name="connsiteX1-23" fmla="*/ 4833257 w 4833257"/>
              <a:gd name="connsiteY1-24" fmla="*/ 0 h 2836636"/>
              <a:gd name="connsiteX2-25" fmla="*/ 4833257 w 4833257"/>
              <a:gd name="connsiteY2-26" fmla="*/ 2706008 h 2836636"/>
              <a:gd name="connsiteX3-27" fmla="*/ 275771 w 4833257"/>
              <a:gd name="connsiteY3-28" fmla="*/ 2836636 h 2836636"/>
              <a:gd name="connsiteX4-29" fmla="*/ 0 w 4833257"/>
              <a:gd name="connsiteY4-30" fmla="*/ 0 h 2836636"/>
              <a:gd name="connsiteX0-31" fmla="*/ 0 w 4833257"/>
              <a:gd name="connsiteY0-32" fmla="*/ 0 h 2836636"/>
              <a:gd name="connsiteX1-33" fmla="*/ 4833257 w 4833257"/>
              <a:gd name="connsiteY1-34" fmla="*/ 0 h 2836636"/>
              <a:gd name="connsiteX2-35" fmla="*/ 4833257 w 4833257"/>
              <a:gd name="connsiteY2-36" fmla="*/ 2706008 h 2836636"/>
              <a:gd name="connsiteX3-37" fmla="*/ 319313 w 4833257"/>
              <a:gd name="connsiteY3-38" fmla="*/ 2836636 h 2836636"/>
              <a:gd name="connsiteX4-39" fmla="*/ 0 w 4833257"/>
              <a:gd name="connsiteY4-40" fmla="*/ 0 h 2836636"/>
              <a:gd name="connsiteX0-41" fmla="*/ 0 w 4833257"/>
              <a:gd name="connsiteY0-42" fmla="*/ 0 h 2822122"/>
              <a:gd name="connsiteX1-43" fmla="*/ 4833257 w 4833257"/>
              <a:gd name="connsiteY1-44" fmla="*/ 0 h 2822122"/>
              <a:gd name="connsiteX2-45" fmla="*/ 4833257 w 4833257"/>
              <a:gd name="connsiteY2-46" fmla="*/ 2706008 h 2822122"/>
              <a:gd name="connsiteX3-47" fmla="*/ 348342 w 4833257"/>
              <a:gd name="connsiteY3-48" fmla="*/ 2822122 h 2822122"/>
              <a:gd name="connsiteX4-49" fmla="*/ 0 w 4833257"/>
              <a:gd name="connsiteY4-50" fmla="*/ 0 h 2822122"/>
              <a:gd name="connsiteX0-51" fmla="*/ 0 w 4833257"/>
              <a:gd name="connsiteY0-52" fmla="*/ 0 h 2836636"/>
              <a:gd name="connsiteX1-53" fmla="*/ 4833257 w 4833257"/>
              <a:gd name="connsiteY1-54" fmla="*/ 0 h 2836636"/>
              <a:gd name="connsiteX2-55" fmla="*/ 4833257 w 4833257"/>
              <a:gd name="connsiteY2-56" fmla="*/ 2706008 h 2836636"/>
              <a:gd name="connsiteX3-57" fmla="*/ 348342 w 4833257"/>
              <a:gd name="connsiteY3-58" fmla="*/ 2836636 h 2836636"/>
              <a:gd name="connsiteX4-59" fmla="*/ 0 w 4833257"/>
              <a:gd name="connsiteY4-60" fmla="*/ 0 h 2836636"/>
              <a:gd name="connsiteX0-61" fmla="*/ 0 w 4833257"/>
              <a:gd name="connsiteY0-62" fmla="*/ 0 h 2851183"/>
              <a:gd name="connsiteX1-63" fmla="*/ 4833257 w 4833257"/>
              <a:gd name="connsiteY1-64" fmla="*/ 0 h 2851183"/>
              <a:gd name="connsiteX2-65" fmla="*/ 4833257 w 4833257"/>
              <a:gd name="connsiteY2-66" fmla="*/ 2706008 h 2851183"/>
              <a:gd name="connsiteX3-67" fmla="*/ 362857 w 4833257"/>
              <a:gd name="connsiteY3-68" fmla="*/ 2851183 h 2851183"/>
              <a:gd name="connsiteX4-69" fmla="*/ 0 w 4833257"/>
              <a:gd name="connsiteY4-70" fmla="*/ 0 h 28511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1790700" dir="2700000" sx="75000" sy="75000" algn="tl" rotWithShape="0">
              <a:prstClr val="black">
                <a:alpha val="21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1" grpId="0" animBg="1"/>
      <p:bldP spid="12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739085" y="0"/>
            <a:ext cx="2452915" cy="245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2039704"/>
            <a:ext cx="12192000" cy="394201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661965" y="2485285"/>
            <a:ext cx="4473068" cy="2947016"/>
          </a:xfrm>
          <a:custGeom>
            <a:avLst/>
            <a:gdLst>
              <a:gd name="connsiteX0" fmla="*/ 64245 w 4473068"/>
              <a:gd name="connsiteY0" fmla="*/ 0 h 2947016"/>
              <a:gd name="connsiteX1" fmla="*/ 4408823 w 4473068"/>
              <a:gd name="connsiteY1" fmla="*/ 0 h 2947016"/>
              <a:gd name="connsiteX2" fmla="*/ 4473068 w 4473068"/>
              <a:gd name="connsiteY2" fmla="*/ 64245 h 2947016"/>
              <a:gd name="connsiteX3" fmla="*/ 4473068 w 4473068"/>
              <a:gd name="connsiteY3" fmla="*/ 2882771 h 2947016"/>
              <a:gd name="connsiteX4" fmla="*/ 4408823 w 4473068"/>
              <a:gd name="connsiteY4" fmla="*/ 2947016 h 2947016"/>
              <a:gd name="connsiteX5" fmla="*/ 64245 w 4473068"/>
              <a:gd name="connsiteY5" fmla="*/ 2947016 h 2947016"/>
              <a:gd name="connsiteX6" fmla="*/ 0 w 4473068"/>
              <a:gd name="connsiteY6" fmla="*/ 2882771 h 2947016"/>
              <a:gd name="connsiteX7" fmla="*/ 0 w 4473068"/>
              <a:gd name="connsiteY7" fmla="*/ 64245 h 2947016"/>
              <a:gd name="connsiteX8" fmla="*/ 64245 w 4473068"/>
              <a:gd name="connsiteY8" fmla="*/ 0 h 294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73068" h="2947016">
                <a:moveTo>
                  <a:pt x="64245" y="0"/>
                </a:moveTo>
                <a:lnTo>
                  <a:pt x="4408823" y="0"/>
                </a:lnTo>
                <a:cubicBezTo>
                  <a:pt x="4444305" y="0"/>
                  <a:pt x="4473068" y="28763"/>
                  <a:pt x="4473068" y="64245"/>
                </a:cubicBezTo>
                <a:lnTo>
                  <a:pt x="4473068" y="2882771"/>
                </a:lnTo>
                <a:cubicBezTo>
                  <a:pt x="4473068" y="2918253"/>
                  <a:pt x="4444305" y="2947016"/>
                  <a:pt x="4408823" y="2947016"/>
                </a:cubicBezTo>
                <a:lnTo>
                  <a:pt x="64245" y="2947016"/>
                </a:lnTo>
                <a:cubicBezTo>
                  <a:pt x="28763" y="2947016"/>
                  <a:pt x="0" y="2918253"/>
                  <a:pt x="0" y="2882771"/>
                </a:cubicBezTo>
                <a:lnTo>
                  <a:pt x="0" y="64245"/>
                </a:lnTo>
                <a:cubicBezTo>
                  <a:pt x="0" y="28763"/>
                  <a:pt x="28763" y="0"/>
                  <a:pt x="64245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393700" dist="50800" dir="5400000" sx="98000" sy="98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6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644189" y="1302997"/>
            <a:ext cx="3785436" cy="4252007"/>
          </a:xfrm>
          <a:custGeom>
            <a:avLst/>
            <a:gdLst>
              <a:gd name="connsiteX0" fmla="*/ 1736628 w 3473256"/>
              <a:gd name="connsiteY0" fmla="*/ 0 h 3901349"/>
              <a:gd name="connsiteX1" fmla="*/ 1919971 w 3473256"/>
              <a:gd name="connsiteY1" fmla="*/ 42891 h 3901349"/>
              <a:gd name="connsiteX2" fmla="*/ 3245911 w 3473256"/>
              <a:gd name="connsiteY2" fmla="*/ 705704 h 3901349"/>
              <a:gd name="connsiteX3" fmla="*/ 3473256 w 3473256"/>
              <a:gd name="connsiteY3" fmla="*/ 1073769 h 3901349"/>
              <a:gd name="connsiteX4" fmla="*/ 3473256 w 3473256"/>
              <a:gd name="connsiteY4" fmla="*/ 2827581 h 3901349"/>
              <a:gd name="connsiteX5" fmla="*/ 3245911 w 3473256"/>
              <a:gd name="connsiteY5" fmla="*/ 3195646 h 3901349"/>
              <a:gd name="connsiteX6" fmla="*/ 1919971 w 3473256"/>
              <a:gd name="connsiteY6" fmla="*/ 3858458 h 3901349"/>
              <a:gd name="connsiteX7" fmla="*/ 1553285 w 3473256"/>
              <a:gd name="connsiteY7" fmla="*/ 3858458 h 3901349"/>
              <a:gd name="connsiteX8" fmla="*/ 227347 w 3473256"/>
              <a:gd name="connsiteY8" fmla="*/ 3195646 h 3901349"/>
              <a:gd name="connsiteX9" fmla="*/ 0 w 3473256"/>
              <a:gd name="connsiteY9" fmla="*/ 2827581 h 3901349"/>
              <a:gd name="connsiteX10" fmla="*/ 0 w 3473256"/>
              <a:gd name="connsiteY10" fmla="*/ 1073769 h 3901349"/>
              <a:gd name="connsiteX11" fmla="*/ 227347 w 3473256"/>
              <a:gd name="connsiteY11" fmla="*/ 705704 h 3901349"/>
              <a:gd name="connsiteX12" fmla="*/ 1553285 w 3473256"/>
              <a:gd name="connsiteY12" fmla="*/ 42891 h 3901349"/>
              <a:gd name="connsiteX13" fmla="*/ 1736628 w 3473256"/>
              <a:gd name="connsiteY13" fmla="*/ 0 h 3901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73256" h="3901349">
                <a:moveTo>
                  <a:pt x="1736628" y="0"/>
                </a:moveTo>
                <a:cubicBezTo>
                  <a:pt x="1799332" y="0"/>
                  <a:pt x="1862036" y="14297"/>
                  <a:pt x="1919971" y="42891"/>
                </a:cubicBezTo>
                <a:cubicBezTo>
                  <a:pt x="1919971" y="42891"/>
                  <a:pt x="1919971" y="42891"/>
                  <a:pt x="3245911" y="705704"/>
                </a:cubicBezTo>
                <a:cubicBezTo>
                  <a:pt x="3385251" y="776091"/>
                  <a:pt x="3473256" y="918331"/>
                  <a:pt x="3473256" y="1073769"/>
                </a:cubicBezTo>
                <a:cubicBezTo>
                  <a:pt x="3473256" y="1073769"/>
                  <a:pt x="3473256" y="1073769"/>
                  <a:pt x="3473256" y="2827581"/>
                </a:cubicBezTo>
                <a:cubicBezTo>
                  <a:pt x="3473256" y="2983018"/>
                  <a:pt x="3385251" y="3125260"/>
                  <a:pt x="3245911" y="3195646"/>
                </a:cubicBezTo>
                <a:cubicBezTo>
                  <a:pt x="3245911" y="3195646"/>
                  <a:pt x="3245911" y="3195646"/>
                  <a:pt x="1919971" y="3858458"/>
                </a:cubicBezTo>
                <a:cubicBezTo>
                  <a:pt x="1804099" y="3915647"/>
                  <a:pt x="1669157" y="3915647"/>
                  <a:pt x="1553285" y="3858458"/>
                </a:cubicBezTo>
                <a:cubicBezTo>
                  <a:pt x="1553285" y="3858458"/>
                  <a:pt x="1553285" y="3858458"/>
                  <a:pt x="227347" y="3195646"/>
                </a:cubicBezTo>
                <a:cubicBezTo>
                  <a:pt x="88005" y="3125260"/>
                  <a:pt x="0" y="2983018"/>
                  <a:pt x="0" y="2827581"/>
                </a:cubicBezTo>
                <a:cubicBezTo>
                  <a:pt x="0" y="2827581"/>
                  <a:pt x="0" y="2827581"/>
                  <a:pt x="0" y="1073769"/>
                </a:cubicBezTo>
                <a:cubicBezTo>
                  <a:pt x="0" y="918331"/>
                  <a:pt x="88005" y="776091"/>
                  <a:pt x="227347" y="705704"/>
                </a:cubicBezTo>
                <a:cubicBezTo>
                  <a:pt x="227347" y="705704"/>
                  <a:pt x="227347" y="705704"/>
                  <a:pt x="1553285" y="42891"/>
                </a:cubicBezTo>
                <a:cubicBezTo>
                  <a:pt x="1611222" y="14297"/>
                  <a:pt x="1673926" y="0"/>
                  <a:pt x="1736628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736600" dist="254000" dir="5400000" sx="93000" sy="93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6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Title Slide">
    <p:bg>
      <p:bgPr>
        <a:solidFill>
          <a:srgbClr val="1811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lumMod val="85000"/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 userDrawn="1"/>
        </p:nvSpPr>
        <p:spPr>
          <a:xfrm>
            <a:off x="8436990" y="1346417"/>
            <a:ext cx="2042985" cy="2294791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4" name="Freeform: Shape 3"/>
          <p:cNvSpPr/>
          <p:nvPr userDrawn="1"/>
        </p:nvSpPr>
        <p:spPr>
          <a:xfrm>
            <a:off x="5627275" y="2042248"/>
            <a:ext cx="3968561" cy="4457704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36600" dist="254000" dir="5400000" sx="93000" sy="93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400" b="0">
              <a:solidFill>
                <a:schemeClr val="bg1">
                  <a:lumMod val="65000"/>
                  <a:alpha val="4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817548" y="632815"/>
            <a:ext cx="3213234" cy="5592370"/>
          </a:xfrm>
          <a:prstGeom prst="rect">
            <a:avLst/>
          </a:prstGeom>
          <a:effectLst/>
        </p:spPr>
      </p:pic>
      <p:sp>
        <p:nvSpPr>
          <p:cNvPr id="3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6385940" y="1616075"/>
            <a:ext cx="2051050" cy="3625850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9030782" y="1663876"/>
            <a:ext cx="2051050" cy="3625850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355600" dist="203200" dir="5400000" sx="95000" sy="95000" algn="t" rotWithShape="0">
              <a:schemeClr val="accent1">
                <a:alpha val="2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8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/>
          <p:cNvSpPr/>
          <p:nvPr userDrawn="1"/>
        </p:nvSpPr>
        <p:spPr>
          <a:xfrm>
            <a:off x="1" y="1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1"/>
            <a:ext cx="11999557" cy="5370581"/>
          </a:xfrm>
          <a:custGeom>
            <a:avLst/>
            <a:gdLst>
              <a:gd name="connsiteX0" fmla="*/ 0 w 11999557"/>
              <a:gd name="connsiteY0" fmla="*/ 0 h 5370581"/>
              <a:gd name="connsiteX1" fmla="*/ 11999557 w 11999557"/>
              <a:gd name="connsiteY1" fmla="*/ 0 h 5370581"/>
              <a:gd name="connsiteX2" fmla="*/ 11960655 w 11999557"/>
              <a:gd name="connsiteY2" fmla="*/ 42209 h 5370581"/>
              <a:gd name="connsiteX3" fmla="*/ 11088026 w 11999557"/>
              <a:gd name="connsiteY3" fmla="*/ 729610 h 5370581"/>
              <a:gd name="connsiteX4" fmla="*/ 2385165 w 11999557"/>
              <a:gd name="connsiteY4" fmla="*/ 5084645 h 5370581"/>
              <a:gd name="connsiteX5" fmla="*/ 12819 w 11999557"/>
              <a:gd name="connsiteY5" fmla="*/ 5266961 h 5370581"/>
              <a:gd name="connsiteX6" fmla="*/ 0 w 11999557"/>
              <a:gd name="connsiteY6" fmla="*/ 5262802 h 53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99557" h="5370581">
                <a:moveTo>
                  <a:pt x="0" y="0"/>
                </a:moveTo>
                <a:lnTo>
                  <a:pt x="11999557" y="0"/>
                </a:lnTo>
                <a:lnTo>
                  <a:pt x="11960655" y="42209"/>
                </a:lnTo>
                <a:cubicBezTo>
                  <a:pt x="11709069" y="307061"/>
                  <a:pt x="11402119" y="579058"/>
                  <a:pt x="11088026" y="729610"/>
                </a:cubicBezTo>
                <a:lnTo>
                  <a:pt x="2385165" y="5084645"/>
                </a:lnTo>
                <a:cubicBezTo>
                  <a:pt x="1411684" y="5501816"/>
                  <a:pt x="362776" y="5368041"/>
                  <a:pt x="12819" y="5266961"/>
                </a:cubicBezTo>
                <a:lnTo>
                  <a:pt x="0" y="5262802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 flipH="1" flipV="1">
            <a:off x="1" y="728398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92444" y="1487418"/>
            <a:ext cx="11999557" cy="5370582"/>
          </a:xfrm>
          <a:custGeom>
            <a:avLst/>
            <a:gdLst>
              <a:gd name="connsiteX0" fmla="*/ 11034386 w 11999557"/>
              <a:gd name="connsiteY0" fmla="*/ 435 h 5370582"/>
              <a:gd name="connsiteX1" fmla="*/ 11986738 w 11999557"/>
              <a:gd name="connsiteY1" fmla="*/ 103621 h 5370582"/>
              <a:gd name="connsiteX2" fmla="*/ 11999557 w 11999557"/>
              <a:gd name="connsiteY2" fmla="*/ 107780 h 5370582"/>
              <a:gd name="connsiteX3" fmla="*/ 11999557 w 11999557"/>
              <a:gd name="connsiteY3" fmla="*/ 5370582 h 5370582"/>
              <a:gd name="connsiteX4" fmla="*/ 0 w 11999557"/>
              <a:gd name="connsiteY4" fmla="*/ 5370582 h 5370582"/>
              <a:gd name="connsiteX5" fmla="*/ 38902 w 11999557"/>
              <a:gd name="connsiteY5" fmla="*/ 5328373 h 5370582"/>
              <a:gd name="connsiteX6" fmla="*/ 911531 w 11999557"/>
              <a:gd name="connsiteY6" fmla="*/ 4640972 h 5370582"/>
              <a:gd name="connsiteX7" fmla="*/ 9614392 w 11999557"/>
              <a:gd name="connsiteY7" fmla="*/ 285937 h 5370582"/>
              <a:gd name="connsiteX8" fmla="*/ 11034386 w 11999557"/>
              <a:gd name="connsiteY8" fmla="*/ 435 h 537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9557" h="5370582">
                <a:moveTo>
                  <a:pt x="11034386" y="435"/>
                </a:moveTo>
                <a:cubicBezTo>
                  <a:pt x="11462043" y="-5633"/>
                  <a:pt x="11811760" y="53081"/>
                  <a:pt x="11986738" y="103621"/>
                </a:cubicBezTo>
                <a:lnTo>
                  <a:pt x="11999557" y="107780"/>
                </a:lnTo>
                <a:lnTo>
                  <a:pt x="11999557" y="5370582"/>
                </a:lnTo>
                <a:lnTo>
                  <a:pt x="0" y="5370582"/>
                </a:lnTo>
                <a:lnTo>
                  <a:pt x="38902" y="5328373"/>
                </a:lnTo>
                <a:cubicBezTo>
                  <a:pt x="290488" y="5063521"/>
                  <a:pt x="597438" y="4791524"/>
                  <a:pt x="911531" y="4640972"/>
                </a:cubicBezTo>
                <a:lnTo>
                  <a:pt x="9614392" y="285937"/>
                </a:lnTo>
                <a:cubicBezTo>
                  <a:pt x="10101132" y="77352"/>
                  <a:pt x="10606730" y="6503"/>
                  <a:pt x="11034386" y="43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8483277" y="6303654"/>
            <a:ext cx="3114845" cy="261457"/>
            <a:chOff x="8483277" y="6303654"/>
            <a:chExt cx="3114845" cy="261457"/>
          </a:xfrm>
        </p:grpSpPr>
        <p:sp>
          <p:nvSpPr>
            <p:cNvPr id="4" name="Rectangle: Rounded Corners 3"/>
            <p:cNvSpPr/>
            <p:nvPr userDrawn="1"/>
          </p:nvSpPr>
          <p:spPr>
            <a:xfrm>
              <a:off x="8483277" y="6304843"/>
              <a:ext cx="2616200" cy="24677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grpSp>
          <p:nvGrpSpPr>
            <p:cNvPr id="5" name="Group 4"/>
            <p:cNvGrpSpPr/>
            <p:nvPr userDrawn="1"/>
          </p:nvGrpSpPr>
          <p:grpSpPr>
            <a:xfrm>
              <a:off x="10844347" y="6303654"/>
              <a:ext cx="753775" cy="244908"/>
              <a:chOff x="10716193" y="373384"/>
              <a:chExt cx="878197" cy="285333"/>
            </a:xfrm>
          </p:grpSpPr>
          <p:sp>
            <p:nvSpPr>
              <p:cNvPr id="6" name="Freeform: Shape 5"/>
              <p:cNvSpPr/>
              <p:nvPr/>
            </p:nvSpPr>
            <p:spPr>
              <a:xfrm>
                <a:off x="10716193" y="373384"/>
                <a:ext cx="878197" cy="285333"/>
              </a:xfrm>
              <a:custGeom>
                <a:avLst/>
                <a:gdLst>
                  <a:gd name="connsiteX0" fmla="*/ 139303 w 1090446"/>
                  <a:gd name="connsiteY0" fmla="*/ 0 h 278606"/>
                  <a:gd name="connsiteX1" fmla="*/ 755657 w 1090446"/>
                  <a:gd name="connsiteY1" fmla="*/ 0 h 278606"/>
                  <a:gd name="connsiteX2" fmla="*/ 1077658 w 1090446"/>
                  <a:gd name="connsiteY2" fmla="*/ 213437 h 278606"/>
                  <a:gd name="connsiteX3" fmla="*/ 1090446 w 1090446"/>
                  <a:gd name="connsiteY3" fmla="*/ 276775 h 278606"/>
                  <a:gd name="connsiteX4" fmla="*/ 1081373 w 1090446"/>
                  <a:gd name="connsiteY4" fmla="*/ 278606 h 278606"/>
                  <a:gd name="connsiteX5" fmla="*/ 139303 w 1090446"/>
                  <a:gd name="connsiteY5" fmla="*/ 278606 h 278606"/>
                  <a:gd name="connsiteX6" fmla="*/ 0 w 1090446"/>
                  <a:gd name="connsiteY6" fmla="*/ 139303 h 278606"/>
                  <a:gd name="connsiteX7" fmla="*/ 139303 w 1090446"/>
                  <a:gd name="connsiteY7" fmla="*/ 0 h 278606"/>
                  <a:gd name="connsiteX0-1" fmla="*/ 139303 w 1090446"/>
                  <a:gd name="connsiteY0-2" fmla="*/ 0 h 278606"/>
                  <a:gd name="connsiteX1-3" fmla="*/ 755657 w 1090446"/>
                  <a:gd name="connsiteY1-4" fmla="*/ 0 h 278606"/>
                  <a:gd name="connsiteX2-5" fmla="*/ 1077658 w 1090446"/>
                  <a:gd name="connsiteY2-6" fmla="*/ 213437 h 278606"/>
                  <a:gd name="connsiteX3-7" fmla="*/ 1090446 w 1090446"/>
                  <a:gd name="connsiteY3-8" fmla="*/ 276775 h 278606"/>
                  <a:gd name="connsiteX4-9" fmla="*/ 830548 w 1090446"/>
                  <a:gd name="connsiteY4-10" fmla="*/ 278606 h 278606"/>
                  <a:gd name="connsiteX5-11" fmla="*/ 139303 w 1090446"/>
                  <a:gd name="connsiteY5-12" fmla="*/ 278606 h 278606"/>
                  <a:gd name="connsiteX6-13" fmla="*/ 0 w 1090446"/>
                  <a:gd name="connsiteY6-14" fmla="*/ 139303 h 278606"/>
                  <a:gd name="connsiteX7-15" fmla="*/ 139303 w 1090446"/>
                  <a:gd name="connsiteY7-16" fmla="*/ 0 h 278606"/>
                  <a:gd name="connsiteX0-17" fmla="*/ 139303 w 1077658"/>
                  <a:gd name="connsiteY0-18" fmla="*/ 0 h 278606"/>
                  <a:gd name="connsiteX1-19" fmla="*/ 755657 w 1077658"/>
                  <a:gd name="connsiteY1-20" fmla="*/ 0 h 278606"/>
                  <a:gd name="connsiteX2-21" fmla="*/ 1077658 w 1077658"/>
                  <a:gd name="connsiteY2-22" fmla="*/ 213437 h 278606"/>
                  <a:gd name="connsiteX3-23" fmla="*/ 830548 w 1077658"/>
                  <a:gd name="connsiteY3-24" fmla="*/ 278606 h 278606"/>
                  <a:gd name="connsiteX4-25" fmla="*/ 139303 w 1077658"/>
                  <a:gd name="connsiteY4-26" fmla="*/ 278606 h 278606"/>
                  <a:gd name="connsiteX5-27" fmla="*/ 0 w 1077658"/>
                  <a:gd name="connsiteY5-28" fmla="*/ 139303 h 278606"/>
                  <a:gd name="connsiteX6-29" fmla="*/ 139303 w 1077658"/>
                  <a:gd name="connsiteY6-30" fmla="*/ 0 h 278606"/>
                  <a:gd name="connsiteX0-31" fmla="*/ 139303 w 882544"/>
                  <a:gd name="connsiteY0-32" fmla="*/ 0 h 278606"/>
                  <a:gd name="connsiteX1-33" fmla="*/ 755657 w 882544"/>
                  <a:gd name="connsiteY1-34" fmla="*/ 0 h 278606"/>
                  <a:gd name="connsiteX2-35" fmla="*/ 830548 w 882544"/>
                  <a:gd name="connsiteY2-36" fmla="*/ 278606 h 278606"/>
                  <a:gd name="connsiteX3-37" fmla="*/ 139303 w 882544"/>
                  <a:gd name="connsiteY3-38" fmla="*/ 278606 h 278606"/>
                  <a:gd name="connsiteX4-39" fmla="*/ 0 w 882544"/>
                  <a:gd name="connsiteY4-40" fmla="*/ 139303 h 278606"/>
                  <a:gd name="connsiteX5-41" fmla="*/ 139303 w 882544"/>
                  <a:gd name="connsiteY5-42" fmla="*/ 0 h 278606"/>
                  <a:gd name="connsiteX0-43" fmla="*/ 139303 w 832493"/>
                  <a:gd name="connsiteY0-44" fmla="*/ 0 h 278606"/>
                  <a:gd name="connsiteX1-45" fmla="*/ 755657 w 832493"/>
                  <a:gd name="connsiteY1-46" fmla="*/ 0 h 278606"/>
                  <a:gd name="connsiteX2-47" fmla="*/ 830548 w 832493"/>
                  <a:gd name="connsiteY2-48" fmla="*/ 278606 h 278606"/>
                  <a:gd name="connsiteX3-49" fmla="*/ 139303 w 832493"/>
                  <a:gd name="connsiteY3-50" fmla="*/ 278606 h 278606"/>
                  <a:gd name="connsiteX4-51" fmla="*/ 0 w 832493"/>
                  <a:gd name="connsiteY4-52" fmla="*/ 139303 h 278606"/>
                  <a:gd name="connsiteX5-53" fmla="*/ 139303 w 832493"/>
                  <a:gd name="connsiteY5-54" fmla="*/ 0 h 278606"/>
                  <a:gd name="connsiteX0-55" fmla="*/ 139303 w 830548"/>
                  <a:gd name="connsiteY0-56" fmla="*/ 0 h 278606"/>
                  <a:gd name="connsiteX1-57" fmla="*/ 609607 w 830548"/>
                  <a:gd name="connsiteY1-58" fmla="*/ 0 h 278606"/>
                  <a:gd name="connsiteX2-59" fmla="*/ 830548 w 830548"/>
                  <a:gd name="connsiteY2-60" fmla="*/ 278606 h 278606"/>
                  <a:gd name="connsiteX3-61" fmla="*/ 139303 w 830548"/>
                  <a:gd name="connsiteY3-62" fmla="*/ 278606 h 278606"/>
                  <a:gd name="connsiteX4-63" fmla="*/ 0 w 830548"/>
                  <a:gd name="connsiteY4-64" fmla="*/ 139303 h 278606"/>
                  <a:gd name="connsiteX5-65" fmla="*/ 139303 w 830548"/>
                  <a:gd name="connsiteY5-66" fmla="*/ 0 h 278606"/>
                  <a:gd name="connsiteX0-67" fmla="*/ 139303 w 830548"/>
                  <a:gd name="connsiteY0-68" fmla="*/ 0 h 278606"/>
                  <a:gd name="connsiteX1-69" fmla="*/ 609607 w 830548"/>
                  <a:gd name="connsiteY1-70" fmla="*/ 0 h 278606"/>
                  <a:gd name="connsiteX2-71" fmla="*/ 830548 w 830548"/>
                  <a:gd name="connsiteY2-72" fmla="*/ 278606 h 278606"/>
                  <a:gd name="connsiteX3-73" fmla="*/ 139303 w 830548"/>
                  <a:gd name="connsiteY3-74" fmla="*/ 278606 h 278606"/>
                  <a:gd name="connsiteX4-75" fmla="*/ 0 w 830548"/>
                  <a:gd name="connsiteY4-76" fmla="*/ 139303 h 278606"/>
                  <a:gd name="connsiteX5-77" fmla="*/ 139303 w 830548"/>
                  <a:gd name="connsiteY5-78" fmla="*/ 0 h 278606"/>
                  <a:gd name="connsiteX0-79" fmla="*/ 139303 w 830548"/>
                  <a:gd name="connsiteY0-80" fmla="*/ 0 h 278606"/>
                  <a:gd name="connsiteX1-81" fmla="*/ 609607 w 830548"/>
                  <a:gd name="connsiteY1-82" fmla="*/ 0 h 278606"/>
                  <a:gd name="connsiteX2-83" fmla="*/ 830548 w 830548"/>
                  <a:gd name="connsiteY2-84" fmla="*/ 278606 h 278606"/>
                  <a:gd name="connsiteX3-85" fmla="*/ 139303 w 830548"/>
                  <a:gd name="connsiteY3-86" fmla="*/ 278606 h 278606"/>
                  <a:gd name="connsiteX4-87" fmla="*/ 0 w 830548"/>
                  <a:gd name="connsiteY4-88" fmla="*/ 139303 h 278606"/>
                  <a:gd name="connsiteX5-89" fmla="*/ 139303 w 830548"/>
                  <a:gd name="connsiteY5-90" fmla="*/ 0 h 278606"/>
                  <a:gd name="connsiteX0-91" fmla="*/ 139303 w 830580"/>
                  <a:gd name="connsiteY0-92" fmla="*/ 0 h 278606"/>
                  <a:gd name="connsiteX1-93" fmla="*/ 609607 w 830580"/>
                  <a:gd name="connsiteY1-94" fmla="*/ 0 h 278606"/>
                  <a:gd name="connsiteX2-95" fmla="*/ 830548 w 830580"/>
                  <a:gd name="connsiteY2-96" fmla="*/ 278606 h 278606"/>
                  <a:gd name="connsiteX3-97" fmla="*/ 139303 w 830580"/>
                  <a:gd name="connsiteY3-98" fmla="*/ 278606 h 278606"/>
                  <a:gd name="connsiteX4-99" fmla="*/ 0 w 830580"/>
                  <a:gd name="connsiteY4-100" fmla="*/ 139303 h 278606"/>
                  <a:gd name="connsiteX5-101" fmla="*/ 139303 w 830580"/>
                  <a:gd name="connsiteY5-102" fmla="*/ 0 h 278606"/>
                  <a:gd name="connsiteX0-103" fmla="*/ 139303 w 878185"/>
                  <a:gd name="connsiteY0-104" fmla="*/ 0 h 278606"/>
                  <a:gd name="connsiteX1-105" fmla="*/ 609607 w 878185"/>
                  <a:gd name="connsiteY1-106" fmla="*/ 0 h 278606"/>
                  <a:gd name="connsiteX2-107" fmla="*/ 878173 w 878185"/>
                  <a:gd name="connsiteY2-108" fmla="*/ 278606 h 278606"/>
                  <a:gd name="connsiteX3-109" fmla="*/ 139303 w 878185"/>
                  <a:gd name="connsiteY3-110" fmla="*/ 278606 h 278606"/>
                  <a:gd name="connsiteX4-111" fmla="*/ 0 w 878185"/>
                  <a:gd name="connsiteY4-112" fmla="*/ 139303 h 278606"/>
                  <a:gd name="connsiteX5-113" fmla="*/ 139303 w 878185"/>
                  <a:gd name="connsiteY5-114" fmla="*/ 0 h 278606"/>
                  <a:gd name="connsiteX0-115" fmla="*/ 139303 w 878197"/>
                  <a:gd name="connsiteY0-116" fmla="*/ 0 h 278606"/>
                  <a:gd name="connsiteX1-117" fmla="*/ 647707 w 878197"/>
                  <a:gd name="connsiteY1-118" fmla="*/ 0 h 278606"/>
                  <a:gd name="connsiteX2-119" fmla="*/ 878173 w 878197"/>
                  <a:gd name="connsiteY2-120" fmla="*/ 278606 h 278606"/>
                  <a:gd name="connsiteX3-121" fmla="*/ 139303 w 878197"/>
                  <a:gd name="connsiteY3-122" fmla="*/ 278606 h 278606"/>
                  <a:gd name="connsiteX4-123" fmla="*/ 0 w 878197"/>
                  <a:gd name="connsiteY4-124" fmla="*/ 139303 h 278606"/>
                  <a:gd name="connsiteX5-125" fmla="*/ 139303 w 878197"/>
                  <a:gd name="connsiteY5-126" fmla="*/ 0 h 2786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878197" h="278606">
                    <a:moveTo>
                      <a:pt x="139303" y="0"/>
                    </a:moveTo>
                    <a:lnTo>
                      <a:pt x="647707" y="0"/>
                    </a:lnTo>
                    <a:cubicBezTo>
                      <a:pt x="842290" y="8334"/>
                      <a:pt x="879299" y="136922"/>
                      <a:pt x="878173" y="278606"/>
                    </a:cubicBezTo>
                    <a:lnTo>
                      <a:pt x="139303" y="278606"/>
                    </a:lnTo>
                    <a:cubicBezTo>
                      <a:pt x="62368" y="278606"/>
                      <a:pt x="0" y="216238"/>
                      <a:pt x="0" y="139303"/>
                    </a:cubicBezTo>
                    <a:cubicBezTo>
                      <a:pt x="0" y="62368"/>
                      <a:pt x="62368" y="0"/>
                      <a:pt x="1393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25400" dir="5400000" algn="t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10865103" y="443232"/>
                <a:ext cx="580376" cy="145636"/>
                <a:chOff x="11013281" y="6450762"/>
                <a:chExt cx="672285" cy="168699"/>
              </a:xfrm>
              <a:solidFill>
                <a:schemeClr val="bg1"/>
              </a:solidFill>
            </p:grpSpPr>
            <p:sp>
              <p:nvSpPr>
                <p:cNvPr id="8" name="Freeform 78"/>
                <p:cNvSpPr>
                  <a:spLocks noChangeArrowheads="1"/>
                </p:cNvSpPr>
                <p:nvPr/>
              </p:nvSpPr>
              <p:spPr bwMode="auto">
                <a:xfrm>
                  <a:off x="11514784" y="6450762"/>
                  <a:ext cx="170782" cy="168699"/>
                </a:xfrm>
                <a:custGeom>
                  <a:avLst/>
                  <a:gdLst>
                    <a:gd name="T0" fmla="*/ 115228 w 479"/>
                    <a:gd name="T1" fmla="*/ 92277 h 471"/>
                    <a:gd name="T2" fmla="*/ 115228 w 479"/>
                    <a:gd name="T3" fmla="*/ 92277 h 471"/>
                    <a:gd name="T4" fmla="*/ 100553 w 479"/>
                    <a:gd name="T5" fmla="*/ 77535 h 471"/>
                    <a:gd name="T6" fmla="*/ 96204 w 479"/>
                    <a:gd name="T7" fmla="*/ 77535 h 471"/>
                    <a:gd name="T8" fmla="*/ 91313 w 479"/>
                    <a:gd name="T9" fmla="*/ 87363 h 471"/>
                    <a:gd name="T10" fmla="*/ 91313 w 479"/>
                    <a:gd name="T11" fmla="*/ 102106 h 471"/>
                    <a:gd name="T12" fmla="*/ 105444 w 479"/>
                    <a:gd name="T13" fmla="*/ 116302 h 471"/>
                    <a:gd name="T14" fmla="*/ 110336 w 479"/>
                    <a:gd name="T15" fmla="*/ 116302 h 471"/>
                    <a:gd name="T16" fmla="*/ 115228 w 479"/>
                    <a:gd name="T17" fmla="*/ 92277 h 471"/>
                    <a:gd name="T18" fmla="*/ 129360 w 479"/>
                    <a:gd name="T19" fmla="*/ 0 h 471"/>
                    <a:gd name="T20" fmla="*/ 129360 w 479"/>
                    <a:gd name="T21" fmla="*/ 0 h 471"/>
                    <a:gd name="T22" fmla="*/ 0 w 479"/>
                    <a:gd name="T23" fmla="*/ 126130 h 471"/>
                    <a:gd name="T24" fmla="*/ 129360 w 479"/>
                    <a:gd name="T25" fmla="*/ 256629 h 471"/>
                    <a:gd name="T26" fmla="*/ 259806 w 479"/>
                    <a:gd name="T27" fmla="*/ 126130 h 471"/>
                    <a:gd name="T28" fmla="*/ 129360 w 479"/>
                    <a:gd name="T29" fmla="*/ 0 h 471"/>
                    <a:gd name="T30" fmla="*/ 120120 w 479"/>
                    <a:gd name="T31" fmla="*/ 184554 h 471"/>
                    <a:gd name="T32" fmla="*/ 120120 w 479"/>
                    <a:gd name="T33" fmla="*/ 184554 h 471"/>
                    <a:gd name="T34" fmla="*/ 100553 w 479"/>
                    <a:gd name="T35" fmla="*/ 188923 h 471"/>
                    <a:gd name="T36" fmla="*/ 100553 w 479"/>
                    <a:gd name="T37" fmla="*/ 188923 h 471"/>
                    <a:gd name="T38" fmla="*/ 100553 w 479"/>
                    <a:gd name="T39" fmla="*/ 188923 h 471"/>
                    <a:gd name="T40" fmla="*/ 67397 w 479"/>
                    <a:gd name="T41" fmla="*/ 164352 h 471"/>
                    <a:gd name="T42" fmla="*/ 105444 w 479"/>
                    <a:gd name="T43" fmla="*/ 135413 h 471"/>
                    <a:gd name="T44" fmla="*/ 105444 w 479"/>
                    <a:gd name="T45" fmla="*/ 135413 h 471"/>
                    <a:gd name="T46" fmla="*/ 100553 w 479"/>
                    <a:gd name="T47" fmla="*/ 126130 h 471"/>
                    <a:gd name="T48" fmla="*/ 100553 w 479"/>
                    <a:gd name="T49" fmla="*/ 126130 h 471"/>
                    <a:gd name="T50" fmla="*/ 86421 w 479"/>
                    <a:gd name="T51" fmla="*/ 121216 h 471"/>
                    <a:gd name="T52" fmla="*/ 76637 w 479"/>
                    <a:gd name="T53" fmla="*/ 97191 h 471"/>
                    <a:gd name="T54" fmla="*/ 105444 w 479"/>
                    <a:gd name="T55" fmla="*/ 68252 h 471"/>
                    <a:gd name="T56" fmla="*/ 139143 w 479"/>
                    <a:gd name="T57" fmla="*/ 68252 h 471"/>
                    <a:gd name="T58" fmla="*/ 139143 w 479"/>
                    <a:gd name="T59" fmla="*/ 68252 h 471"/>
                    <a:gd name="T60" fmla="*/ 129360 w 479"/>
                    <a:gd name="T61" fmla="*/ 73167 h 471"/>
                    <a:gd name="T62" fmla="*/ 120120 w 479"/>
                    <a:gd name="T63" fmla="*/ 73167 h 471"/>
                    <a:gd name="T64" fmla="*/ 129360 w 479"/>
                    <a:gd name="T65" fmla="*/ 97191 h 471"/>
                    <a:gd name="T66" fmla="*/ 125011 w 479"/>
                    <a:gd name="T67" fmla="*/ 116302 h 471"/>
                    <a:gd name="T68" fmla="*/ 115228 w 479"/>
                    <a:gd name="T69" fmla="*/ 126130 h 471"/>
                    <a:gd name="T70" fmla="*/ 125011 w 479"/>
                    <a:gd name="T71" fmla="*/ 131045 h 471"/>
                    <a:gd name="T72" fmla="*/ 139143 w 479"/>
                    <a:gd name="T73" fmla="*/ 155069 h 471"/>
                    <a:gd name="T74" fmla="*/ 120120 w 479"/>
                    <a:gd name="T75" fmla="*/ 184554 h 471"/>
                    <a:gd name="T76" fmla="*/ 192409 w 479"/>
                    <a:gd name="T77" fmla="*/ 126130 h 471"/>
                    <a:gd name="T78" fmla="*/ 192409 w 479"/>
                    <a:gd name="T79" fmla="*/ 126130 h 471"/>
                    <a:gd name="T80" fmla="*/ 168494 w 479"/>
                    <a:gd name="T81" fmla="*/ 126130 h 471"/>
                    <a:gd name="T82" fmla="*/ 168494 w 479"/>
                    <a:gd name="T83" fmla="*/ 150155 h 471"/>
                    <a:gd name="T84" fmla="*/ 158167 w 479"/>
                    <a:gd name="T85" fmla="*/ 150155 h 471"/>
                    <a:gd name="T86" fmla="*/ 158167 w 479"/>
                    <a:gd name="T87" fmla="*/ 126130 h 471"/>
                    <a:gd name="T88" fmla="*/ 139143 w 479"/>
                    <a:gd name="T89" fmla="*/ 126130 h 471"/>
                    <a:gd name="T90" fmla="*/ 139143 w 479"/>
                    <a:gd name="T91" fmla="*/ 116302 h 471"/>
                    <a:gd name="T92" fmla="*/ 158167 w 479"/>
                    <a:gd name="T93" fmla="*/ 116302 h 471"/>
                    <a:gd name="T94" fmla="*/ 158167 w 479"/>
                    <a:gd name="T95" fmla="*/ 92277 h 471"/>
                    <a:gd name="T96" fmla="*/ 168494 w 479"/>
                    <a:gd name="T97" fmla="*/ 92277 h 471"/>
                    <a:gd name="T98" fmla="*/ 168494 w 479"/>
                    <a:gd name="T99" fmla="*/ 116302 h 471"/>
                    <a:gd name="T100" fmla="*/ 192409 w 479"/>
                    <a:gd name="T101" fmla="*/ 116302 h 471"/>
                    <a:gd name="T102" fmla="*/ 192409 w 479"/>
                    <a:gd name="T103" fmla="*/ 126130 h 471"/>
                    <a:gd name="T104" fmla="*/ 105444 w 479"/>
                    <a:gd name="T105" fmla="*/ 145241 h 471"/>
                    <a:gd name="T106" fmla="*/ 105444 w 479"/>
                    <a:gd name="T107" fmla="*/ 145241 h 471"/>
                    <a:gd name="T108" fmla="*/ 105444 w 479"/>
                    <a:gd name="T109" fmla="*/ 145241 h 471"/>
                    <a:gd name="T110" fmla="*/ 86421 w 479"/>
                    <a:gd name="T111" fmla="*/ 150155 h 471"/>
                    <a:gd name="T112" fmla="*/ 81529 w 479"/>
                    <a:gd name="T113" fmla="*/ 164352 h 471"/>
                    <a:gd name="T114" fmla="*/ 105444 w 479"/>
                    <a:gd name="T115" fmla="*/ 179094 h 471"/>
                    <a:gd name="T116" fmla="*/ 125011 w 479"/>
                    <a:gd name="T117" fmla="*/ 159984 h 471"/>
                    <a:gd name="T118" fmla="*/ 105444 w 479"/>
                    <a:gd name="T119" fmla="*/ 145241 h 471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479" h="471">
                      <a:moveTo>
                        <a:pt x="212" y="169"/>
                      </a:moveTo>
                      <a:lnTo>
                        <a:pt x="212" y="169"/>
                      </a:lnTo>
                      <a:cubicBezTo>
                        <a:pt x="212" y="142"/>
                        <a:pt x="203" y="142"/>
                        <a:pt x="185" y="142"/>
                      </a:cubicBezTo>
                      <a:cubicBezTo>
                        <a:pt x="185" y="142"/>
                        <a:pt x="185" y="142"/>
                        <a:pt x="177" y="142"/>
                      </a:cubicBezTo>
                      <a:cubicBezTo>
                        <a:pt x="177" y="142"/>
                        <a:pt x="168" y="151"/>
                        <a:pt x="168" y="160"/>
                      </a:cubicBezTo>
                      <a:cubicBezTo>
                        <a:pt x="159" y="160"/>
                        <a:pt x="159" y="169"/>
                        <a:pt x="168" y="187"/>
                      </a:cubicBezTo>
                      <a:cubicBezTo>
                        <a:pt x="168" y="195"/>
                        <a:pt x="185" y="213"/>
                        <a:pt x="194" y="213"/>
                      </a:cubicBezTo>
                      <a:cubicBezTo>
                        <a:pt x="194" y="213"/>
                        <a:pt x="194" y="213"/>
                        <a:pt x="203" y="213"/>
                      </a:cubicBezTo>
                      <a:cubicBezTo>
                        <a:pt x="212" y="204"/>
                        <a:pt x="221" y="187"/>
                        <a:pt x="212" y="169"/>
                      </a:cubicBezTo>
                      <a:close/>
                      <a:moveTo>
                        <a:pt x="238" y="0"/>
                      </a:moveTo>
                      <a:lnTo>
                        <a:pt x="238" y="0"/>
                      </a:lnTo>
                      <a:cubicBezTo>
                        <a:pt x="106" y="0"/>
                        <a:pt x="0" y="107"/>
                        <a:pt x="0" y="231"/>
                      </a:cubicBezTo>
                      <a:cubicBezTo>
                        <a:pt x="0" y="363"/>
                        <a:pt x="106" y="470"/>
                        <a:pt x="238" y="470"/>
                      </a:cubicBezTo>
                      <a:cubicBezTo>
                        <a:pt x="372" y="470"/>
                        <a:pt x="478" y="363"/>
                        <a:pt x="478" y="231"/>
                      </a:cubicBezTo>
                      <a:cubicBezTo>
                        <a:pt x="478" y="107"/>
                        <a:pt x="372" y="0"/>
                        <a:pt x="238" y="0"/>
                      </a:cubicBezTo>
                      <a:close/>
                      <a:moveTo>
                        <a:pt x="221" y="338"/>
                      </a:moveTo>
                      <a:lnTo>
                        <a:pt x="221" y="338"/>
                      </a:lnTo>
                      <a:cubicBezTo>
                        <a:pt x="212" y="346"/>
                        <a:pt x="194" y="346"/>
                        <a:pt x="185" y="346"/>
                      </a:cubicBezTo>
                      <a:cubicBezTo>
                        <a:pt x="177" y="346"/>
                        <a:pt x="124" y="346"/>
                        <a:pt x="124" y="301"/>
                      </a:cubicBezTo>
                      <a:cubicBezTo>
                        <a:pt x="124" y="257"/>
                        <a:pt x="177" y="248"/>
                        <a:pt x="194" y="248"/>
                      </a:cubicBezTo>
                      <a:cubicBezTo>
                        <a:pt x="185" y="240"/>
                        <a:pt x="185" y="231"/>
                        <a:pt x="185" y="231"/>
                      </a:cubicBezTo>
                      <a:cubicBezTo>
                        <a:pt x="177" y="231"/>
                        <a:pt x="168" y="222"/>
                        <a:pt x="159" y="222"/>
                      </a:cubicBezTo>
                      <a:cubicBezTo>
                        <a:pt x="141" y="213"/>
                        <a:pt x="141" y="195"/>
                        <a:pt x="141" y="178"/>
                      </a:cubicBezTo>
                      <a:cubicBezTo>
                        <a:pt x="141" y="125"/>
                        <a:pt x="194" y="125"/>
                        <a:pt x="194" y="125"/>
                      </a:cubicBezTo>
                      <a:cubicBezTo>
                        <a:pt x="256" y="125"/>
                        <a:pt x="256" y="125"/>
                        <a:pt x="256" y="125"/>
                      </a:cubicBezTo>
                      <a:cubicBezTo>
                        <a:pt x="256" y="134"/>
                        <a:pt x="238" y="134"/>
                        <a:pt x="238" y="134"/>
                      </a:cubicBezTo>
                      <a:cubicBezTo>
                        <a:pt x="230" y="134"/>
                        <a:pt x="230" y="134"/>
                        <a:pt x="221" y="134"/>
                      </a:cubicBezTo>
                      <a:cubicBezTo>
                        <a:pt x="238" y="142"/>
                        <a:pt x="238" y="160"/>
                        <a:pt x="238" y="178"/>
                      </a:cubicBezTo>
                      <a:cubicBezTo>
                        <a:pt x="238" y="195"/>
                        <a:pt x="230" y="204"/>
                        <a:pt x="230" y="213"/>
                      </a:cubicBezTo>
                      <a:cubicBezTo>
                        <a:pt x="221" y="222"/>
                        <a:pt x="212" y="222"/>
                        <a:pt x="212" y="231"/>
                      </a:cubicBezTo>
                      <a:cubicBezTo>
                        <a:pt x="212" y="231"/>
                        <a:pt x="221" y="240"/>
                        <a:pt x="230" y="240"/>
                      </a:cubicBezTo>
                      <a:cubicBezTo>
                        <a:pt x="238" y="248"/>
                        <a:pt x="256" y="266"/>
                        <a:pt x="256" y="284"/>
                      </a:cubicBezTo>
                      <a:cubicBezTo>
                        <a:pt x="256" y="310"/>
                        <a:pt x="247" y="328"/>
                        <a:pt x="221" y="338"/>
                      </a:cubicBezTo>
                      <a:close/>
                      <a:moveTo>
                        <a:pt x="354" y="231"/>
                      </a:moveTo>
                      <a:lnTo>
                        <a:pt x="354" y="231"/>
                      </a:lnTo>
                      <a:cubicBezTo>
                        <a:pt x="310" y="231"/>
                        <a:pt x="310" y="231"/>
                        <a:pt x="310" y="231"/>
                      </a:cubicBezTo>
                      <a:cubicBezTo>
                        <a:pt x="310" y="275"/>
                        <a:pt x="310" y="275"/>
                        <a:pt x="310" y="275"/>
                      </a:cubicBezTo>
                      <a:cubicBezTo>
                        <a:pt x="291" y="275"/>
                        <a:pt x="291" y="275"/>
                        <a:pt x="291" y="275"/>
                      </a:cubicBezTo>
                      <a:cubicBezTo>
                        <a:pt x="291" y="231"/>
                        <a:pt x="291" y="231"/>
                        <a:pt x="291" y="231"/>
                      </a:cubicBezTo>
                      <a:cubicBezTo>
                        <a:pt x="256" y="231"/>
                        <a:pt x="256" y="231"/>
                        <a:pt x="256" y="231"/>
                      </a:cubicBezTo>
                      <a:cubicBezTo>
                        <a:pt x="256" y="213"/>
                        <a:pt x="256" y="213"/>
                        <a:pt x="256" y="213"/>
                      </a:cubicBezTo>
                      <a:cubicBezTo>
                        <a:pt x="291" y="213"/>
                        <a:pt x="291" y="213"/>
                        <a:pt x="291" y="213"/>
                      </a:cubicBezTo>
                      <a:cubicBezTo>
                        <a:pt x="291" y="169"/>
                        <a:pt x="291" y="169"/>
                        <a:pt x="291" y="169"/>
                      </a:cubicBezTo>
                      <a:cubicBezTo>
                        <a:pt x="310" y="169"/>
                        <a:pt x="310" y="169"/>
                        <a:pt x="310" y="169"/>
                      </a:cubicBezTo>
                      <a:cubicBezTo>
                        <a:pt x="310" y="213"/>
                        <a:pt x="310" y="213"/>
                        <a:pt x="310" y="213"/>
                      </a:cubicBezTo>
                      <a:cubicBezTo>
                        <a:pt x="354" y="213"/>
                        <a:pt x="354" y="213"/>
                        <a:pt x="354" y="213"/>
                      </a:cubicBezTo>
                      <a:lnTo>
                        <a:pt x="354" y="231"/>
                      </a:lnTo>
                      <a:close/>
                      <a:moveTo>
                        <a:pt x="194" y="266"/>
                      </a:moveTo>
                      <a:lnTo>
                        <a:pt x="194" y="266"/>
                      </a:lnTo>
                      <a:cubicBezTo>
                        <a:pt x="177" y="266"/>
                        <a:pt x="168" y="266"/>
                        <a:pt x="159" y="275"/>
                      </a:cubicBezTo>
                      <a:cubicBezTo>
                        <a:pt x="159" y="284"/>
                        <a:pt x="150" y="293"/>
                        <a:pt x="150" y="301"/>
                      </a:cubicBezTo>
                      <a:cubicBezTo>
                        <a:pt x="150" y="319"/>
                        <a:pt x="168" y="328"/>
                        <a:pt x="194" y="328"/>
                      </a:cubicBezTo>
                      <a:cubicBezTo>
                        <a:pt x="221" y="319"/>
                        <a:pt x="230" y="310"/>
                        <a:pt x="230" y="293"/>
                      </a:cubicBezTo>
                      <a:cubicBezTo>
                        <a:pt x="230" y="275"/>
                        <a:pt x="212" y="266"/>
                        <a:pt x="194" y="26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lIns="34290" tIns="17145" rIns="34290" bIns="17145" anchor="ctr"/>
                <a:lstStyle/>
                <a:p>
                  <a:endParaRPr lang="en-US" dirty="0"/>
                </a:p>
              </p:txBody>
            </p:sp>
            <p:sp>
              <p:nvSpPr>
                <p:cNvPr id="9" name="Freeform 79"/>
                <p:cNvSpPr>
                  <a:spLocks noChangeArrowheads="1"/>
                </p:cNvSpPr>
                <p:nvPr/>
              </p:nvSpPr>
              <p:spPr bwMode="auto">
                <a:xfrm>
                  <a:off x="11264553" y="6450762"/>
                  <a:ext cx="170782" cy="168699"/>
                </a:xfrm>
                <a:custGeom>
                  <a:avLst/>
                  <a:gdLst>
                    <a:gd name="T0" fmla="*/ 130447 w 479"/>
                    <a:gd name="T1" fmla="*/ 0 h 471"/>
                    <a:gd name="T2" fmla="*/ 130447 w 479"/>
                    <a:gd name="T3" fmla="*/ 0 h 471"/>
                    <a:gd name="T4" fmla="*/ 0 w 479"/>
                    <a:gd name="T5" fmla="*/ 126130 h 471"/>
                    <a:gd name="T6" fmla="*/ 130447 w 479"/>
                    <a:gd name="T7" fmla="*/ 256629 h 471"/>
                    <a:gd name="T8" fmla="*/ 259806 w 479"/>
                    <a:gd name="T9" fmla="*/ 126130 h 471"/>
                    <a:gd name="T10" fmla="*/ 130447 w 479"/>
                    <a:gd name="T11" fmla="*/ 0 h 471"/>
                    <a:gd name="T12" fmla="*/ 159254 w 479"/>
                    <a:gd name="T13" fmla="*/ 87363 h 471"/>
                    <a:gd name="T14" fmla="*/ 159254 w 479"/>
                    <a:gd name="T15" fmla="*/ 87363 h 471"/>
                    <a:gd name="T16" fmla="*/ 139687 w 479"/>
                    <a:gd name="T17" fmla="*/ 87363 h 471"/>
                    <a:gd name="T18" fmla="*/ 135339 w 479"/>
                    <a:gd name="T19" fmla="*/ 97191 h 471"/>
                    <a:gd name="T20" fmla="*/ 135339 w 479"/>
                    <a:gd name="T21" fmla="*/ 106474 h 471"/>
                    <a:gd name="T22" fmla="*/ 159254 w 479"/>
                    <a:gd name="T23" fmla="*/ 106474 h 471"/>
                    <a:gd name="T24" fmla="*/ 159254 w 479"/>
                    <a:gd name="T25" fmla="*/ 131045 h 471"/>
                    <a:gd name="T26" fmla="*/ 135339 w 479"/>
                    <a:gd name="T27" fmla="*/ 131045 h 471"/>
                    <a:gd name="T28" fmla="*/ 135339 w 479"/>
                    <a:gd name="T29" fmla="*/ 188923 h 471"/>
                    <a:gd name="T30" fmla="*/ 115772 w 479"/>
                    <a:gd name="T31" fmla="*/ 188923 h 471"/>
                    <a:gd name="T32" fmla="*/ 115772 w 479"/>
                    <a:gd name="T33" fmla="*/ 131045 h 471"/>
                    <a:gd name="T34" fmla="*/ 91856 w 479"/>
                    <a:gd name="T35" fmla="*/ 131045 h 471"/>
                    <a:gd name="T36" fmla="*/ 91856 w 479"/>
                    <a:gd name="T37" fmla="*/ 106474 h 471"/>
                    <a:gd name="T38" fmla="*/ 115772 w 479"/>
                    <a:gd name="T39" fmla="*/ 106474 h 471"/>
                    <a:gd name="T40" fmla="*/ 115772 w 479"/>
                    <a:gd name="T41" fmla="*/ 97191 h 471"/>
                    <a:gd name="T42" fmla="*/ 139687 w 479"/>
                    <a:gd name="T43" fmla="*/ 68252 h 471"/>
                    <a:gd name="T44" fmla="*/ 159254 w 479"/>
                    <a:gd name="T45" fmla="*/ 68252 h 471"/>
                    <a:gd name="T46" fmla="*/ 159254 w 479"/>
                    <a:gd name="T47" fmla="*/ 87363 h 47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479" h="471">
                      <a:moveTo>
                        <a:pt x="240" y="0"/>
                      </a:moveTo>
                      <a:lnTo>
                        <a:pt x="240" y="0"/>
                      </a:lnTo>
                      <a:cubicBezTo>
                        <a:pt x="106" y="0"/>
                        <a:pt x="0" y="107"/>
                        <a:pt x="0" y="231"/>
                      </a:cubicBezTo>
                      <a:cubicBezTo>
                        <a:pt x="0" y="363"/>
                        <a:pt x="106" y="470"/>
                        <a:pt x="240" y="470"/>
                      </a:cubicBezTo>
                      <a:cubicBezTo>
                        <a:pt x="372" y="470"/>
                        <a:pt x="478" y="363"/>
                        <a:pt x="478" y="231"/>
                      </a:cubicBezTo>
                      <a:cubicBezTo>
                        <a:pt x="478" y="107"/>
                        <a:pt x="372" y="0"/>
                        <a:pt x="240" y="0"/>
                      </a:cubicBezTo>
                      <a:close/>
                      <a:moveTo>
                        <a:pt x="293" y="160"/>
                      </a:moveTo>
                      <a:lnTo>
                        <a:pt x="293" y="160"/>
                      </a:lnTo>
                      <a:cubicBezTo>
                        <a:pt x="257" y="160"/>
                        <a:pt x="257" y="160"/>
                        <a:pt x="257" y="160"/>
                      </a:cubicBezTo>
                      <a:cubicBezTo>
                        <a:pt x="257" y="160"/>
                        <a:pt x="249" y="169"/>
                        <a:pt x="249" y="178"/>
                      </a:cubicBezTo>
                      <a:cubicBezTo>
                        <a:pt x="249" y="195"/>
                        <a:pt x="249" y="195"/>
                        <a:pt x="249" y="195"/>
                      </a:cubicBezTo>
                      <a:cubicBezTo>
                        <a:pt x="293" y="195"/>
                        <a:pt x="293" y="195"/>
                        <a:pt x="293" y="195"/>
                      </a:cubicBezTo>
                      <a:cubicBezTo>
                        <a:pt x="293" y="240"/>
                        <a:pt x="293" y="240"/>
                        <a:pt x="293" y="240"/>
                      </a:cubicBezTo>
                      <a:cubicBezTo>
                        <a:pt x="249" y="240"/>
                        <a:pt x="249" y="240"/>
                        <a:pt x="249" y="240"/>
                      </a:cubicBezTo>
                      <a:cubicBezTo>
                        <a:pt x="249" y="346"/>
                        <a:pt x="249" y="346"/>
                        <a:pt x="249" y="346"/>
                      </a:cubicBezTo>
                      <a:cubicBezTo>
                        <a:pt x="213" y="346"/>
                        <a:pt x="213" y="346"/>
                        <a:pt x="213" y="346"/>
                      </a:cubicBezTo>
                      <a:cubicBezTo>
                        <a:pt x="213" y="240"/>
                        <a:pt x="213" y="240"/>
                        <a:pt x="213" y="240"/>
                      </a:cubicBezTo>
                      <a:cubicBezTo>
                        <a:pt x="169" y="240"/>
                        <a:pt x="169" y="240"/>
                        <a:pt x="169" y="240"/>
                      </a:cubicBezTo>
                      <a:cubicBezTo>
                        <a:pt x="169" y="195"/>
                        <a:pt x="169" y="195"/>
                        <a:pt x="169" y="195"/>
                      </a:cubicBezTo>
                      <a:cubicBezTo>
                        <a:pt x="213" y="195"/>
                        <a:pt x="213" y="195"/>
                        <a:pt x="213" y="195"/>
                      </a:cubicBezTo>
                      <a:cubicBezTo>
                        <a:pt x="213" y="178"/>
                        <a:pt x="213" y="178"/>
                        <a:pt x="213" y="178"/>
                      </a:cubicBezTo>
                      <a:cubicBezTo>
                        <a:pt x="213" y="151"/>
                        <a:pt x="230" y="125"/>
                        <a:pt x="257" y="125"/>
                      </a:cubicBezTo>
                      <a:cubicBezTo>
                        <a:pt x="293" y="125"/>
                        <a:pt x="293" y="125"/>
                        <a:pt x="293" y="125"/>
                      </a:cubicBezTo>
                      <a:lnTo>
                        <a:pt x="293" y="16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lIns="34290" tIns="17145" rIns="34290" bIns="17145" anchor="ctr"/>
                <a:lstStyle/>
                <a:p>
                  <a:endParaRPr lang="en-US" dirty="0"/>
                </a:p>
              </p:txBody>
            </p:sp>
            <p:sp>
              <p:nvSpPr>
                <p:cNvPr id="10" name="Freeform 86"/>
                <p:cNvSpPr>
                  <a:spLocks noChangeArrowheads="1"/>
                </p:cNvSpPr>
                <p:nvPr/>
              </p:nvSpPr>
              <p:spPr bwMode="auto">
                <a:xfrm>
                  <a:off x="11013281" y="6450762"/>
                  <a:ext cx="171823" cy="168699"/>
                </a:xfrm>
                <a:custGeom>
                  <a:avLst/>
                  <a:gdLst>
                    <a:gd name="T0" fmla="*/ 130423 w 480"/>
                    <a:gd name="T1" fmla="*/ 0 h 471"/>
                    <a:gd name="T2" fmla="*/ 130423 w 480"/>
                    <a:gd name="T3" fmla="*/ 0 h 471"/>
                    <a:gd name="T4" fmla="*/ 0 w 480"/>
                    <a:gd name="T5" fmla="*/ 126130 h 471"/>
                    <a:gd name="T6" fmla="*/ 130423 w 480"/>
                    <a:gd name="T7" fmla="*/ 256629 h 471"/>
                    <a:gd name="T8" fmla="*/ 261391 w 480"/>
                    <a:gd name="T9" fmla="*/ 126130 h 471"/>
                    <a:gd name="T10" fmla="*/ 130423 w 480"/>
                    <a:gd name="T11" fmla="*/ 0 h 471"/>
                    <a:gd name="T12" fmla="*/ 183902 w 480"/>
                    <a:gd name="T13" fmla="*/ 106474 h 471"/>
                    <a:gd name="T14" fmla="*/ 183902 w 480"/>
                    <a:gd name="T15" fmla="*/ 106474 h 471"/>
                    <a:gd name="T16" fmla="*/ 183902 w 480"/>
                    <a:gd name="T17" fmla="*/ 106474 h 471"/>
                    <a:gd name="T18" fmla="*/ 111323 w 480"/>
                    <a:gd name="T19" fmla="*/ 179094 h 471"/>
                    <a:gd name="T20" fmla="*/ 72578 w 480"/>
                    <a:gd name="T21" fmla="*/ 169266 h 471"/>
                    <a:gd name="T22" fmla="*/ 77490 w 480"/>
                    <a:gd name="T23" fmla="*/ 169266 h 471"/>
                    <a:gd name="T24" fmla="*/ 111323 w 480"/>
                    <a:gd name="T25" fmla="*/ 159984 h 471"/>
                    <a:gd name="T26" fmla="*/ 87312 w 480"/>
                    <a:gd name="T27" fmla="*/ 140327 h 471"/>
                    <a:gd name="T28" fmla="*/ 92224 w 480"/>
                    <a:gd name="T29" fmla="*/ 140327 h 471"/>
                    <a:gd name="T30" fmla="*/ 97135 w 480"/>
                    <a:gd name="T31" fmla="*/ 140327 h 471"/>
                    <a:gd name="T32" fmla="*/ 77490 w 480"/>
                    <a:gd name="T33" fmla="*/ 116302 h 471"/>
                    <a:gd name="T34" fmla="*/ 77490 w 480"/>
                    <a:gd name="T35" fmla="*/ 116302 h 471"/>
                    <a:gd name="T36" fmla="*/ 87312 w 480"/>
                    <a:gd name="T37" fmla="*/ 116302 h 471"/>
                    <a:gd name="T38" fmla="*/ 77490 w 480"/>
                    <a:gd name="T39" fmla="*/ 97191 h 471"/>
                    <a:gd name="T40" fmla="*/ 82401 w 480"/>
                    <a:gd name="T41" fmla="*/ 82449 h 471"/>
                    <a:gd name="T42" fmla="*/ 130423 w 480"/>
                    <a:gd name="T43" fmla="*/ 111388 h 471"/>
                    <a:gd name="T44" fmla="*/ 130423 w 480"/>
                    <a:gd name="T45" fmla="*/ 106474 h 471"/>
                    <a:gd name="T46" fmla="*/ 159345 w 480"/>
                    <a:gd name="T47" fmla="*/ 77535 h 471"/>
                    <a:gd name="T48" fmla="*/ 174079 w 480"/>
                    <a:gd name="T49" fmla="*/ 87363 h 471"/>
                    <a:gd name="T50" fmla="*/ 193724 w 480"/>
                    <a:gd name="T51" fmla="*/ 82449 h 471"/>
                    <a:gd name="T52" fmla="*/ 183902 w 480"/>
                    <a:gd name="T53" fmla="*/ 97191 h 471"/>
                    <a:gd name="T54" fmla="*/ 198636 w 480"/>
                    <a:gd name="T55" fmla="*/ 92277 h 471"/>
                    <a:gd name="T56" fmla="*/ 183902 w 480"/>
                    <a:gd name="T57" fmla="*/ 106474 h 47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80" h="471">
                      <a:moveTo>
                        <a:pt x="239" y="0"/>
                      </a:moveTo>
                      <a:lnTo>
                        <a:pt x="239" y="0"/>
                      </a:lnTo>
                      <a:cubicBezTo>
                        <a:pt x="107" y="0"/>
                        <a:pt x="0" y="107"/>
                        <a:pt x="0" y="231"/>
                      </a:cubicBezTo>
                      <a:cubicBezTo>
                        <a:pt x="0" y="363"/>
                        <a:pt x="107" y="470"/>
                        <a:pt x="239" y="470"/>
                      </a:cubicBezTo>
                      <a:cubicBezTo>
                        <a:pt x="372" y="470"/>
                        <a:pt x="479" y="363"/>
                        <a:pt x="479" y="231"/>
                      </a:cubicBezTo>
                      <a:cubicBezTo>
                        <a:pt x="479" y="107"/>
                        <a:pt x="372" y="0"/>
                        <a:pt x="239" y="0"/>
                      </a:cubicBezTo>
                      <a:close/>
                      <a:moveTo>
                        <a:pt x="337" y="195"/>
                      </a:moveTo>
                      <a:lnTo>
                        <a:pt x="337" y="195"/>
                      </a:lnTo>
                      <a:cubicBezTo>
                        <a:pt x="337" y="257"/>
                        <a:pt x="292" y="328"/>
                        <a:pt x="204" y="328"/>
                      </a:cubicBezTo>
                      <a:cubicBezTo>
                        <a:pt x="178" y="328"/>
                        <a:pt x="151" y="319"/>
                        <a:pt x="133" y="310"/>
                      </a:cubicBezTo>
                      <a:lnTo>
                        <a:pt x="142" y="310"/>
                      </a:lnTo>
                      <a:cubicBezTo>
                        <a:pt x="160" y="310"/>
                        <a:pt x="186" y="301"/>
                        <a:pt x="204" y="293"/>
                      </a:cubicBezTo>
                      <a:cubicBezTo>
                        <a:pt x="178" y="293"/>
                        <a:pt x="160" y="275"/>
                        <a:pt x="160" y="257"/>
                      </a:cubicBezTo>
                      <a:cubicBezTo>
                        <a:pt x="160" y="257"/>
                        <a:pt x="160" y="257"/>
                        <a:pt x="169" y="257"/>
                      </a:cubicBezTo>
                      <a:lnTo>
                        <a:pt x="178" y="257"/>
                      </a:lnTo>
                      <a:cubicBezTo>
                        <a:pt x="160" y="248"/>
                        <a:pt x="142" y="231"/>
                        <a:pt x="142" y="213"/>
                      </a:cubicBezTo>
                      <a:cubicBezTo>
                        <a:pt x="142" y="213"/>
                        <a:pt x="151" y="213"/>
                        <a:pt x="160" y="213"/>
                      </a:cubicBezTo>
                      <a:cubicBezTo>
                        <a:pt x="151" y="204"/>
                        <a:pt x="142" y="195"/>
                        <a:pt x="142" y="178"/>
                      </a:cubicBezTo>
                      <a:cubicBezTo>
                        <a:pt x="142" y="169"/>
                        <a:pt x="142" y="160"/>
                        <a:pt x="151" y="151"/>
                      </a:cubicBezTo>
                      <a:cubicBezTo>
                        <a:pt x="169" y="178"/>
                        <a:pt x="204" y="204"/>
                        <a:pt x="239" y="204"/>
                      </a:cubicBezTo>
                      <a:cubicBezTo>
                        <a:pt x="239" y="195"/>
                        <a:pt x="239" y="195"/>
                        <a:pt x="239" y="195"/>
                      </a:cubicBezTo>
                      <a:cubicBezTo>
                        <a:pt x="239" y="169"/>
                        <a:pt x="266" y="142"/>
                        <a:pt x="292" y="142"/>
                      </a:cubicBezTo>
                      <a:cubicBezTo>
                        <a:pt x="301" y="142"/>
                        <a:pt x="319" y="151"/>
                        <a:pt x="319" y="160"/>
                      </a:cubicBezTo>
                      <a:cubicBezTo>
                        <a:pt x="337" y="160"/>
                        <a:pt x="346" y="151"/>
                        <a:pt x="355" y="151"/>
                      </a:cubicBezTo>
                      <a:cubicBezTo>
                        <a:pt x="346" y="160"/>
                        <a:pt x="346" y="169"/>
                        <a:pt x="337" y="178"/>
                      </a:cubicBezTo>
                      <a:cubicBezTo>
                        <a:pt x="346" y="178"/>
                        <a:pt x="355" y="169"/>
                        <a:pt x="364" y="169"/>
                      </a:cubicBezTo>
                      <a:cubicBezTo>
                        <a:pt x="355" y="178"/>
                        <a:pt x="346" y="187"/>
                        <a:pt x="337" y="19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lIns="34290" tIns="17145" rIns="34290" bIns="17145" anchor="ctr"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1" name="TextBox 10"/>
            <p:cNvSpPr txBox="1"/>
            <p:nvPr userDrawn="1"/>
          </p:nvSpPr>
          <p:spPr>
            <a:xfrm>
              <a:off x="8613681" y="6311195"/>
              <a:ext cx="210026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050">
                  <a:solidFill>
                    <a:schemeClr val="bg1">
                      <a:alpha val="60000"/>
                    </a:schemeClr>
                  </a:solidFill>
                </a:defRPr>
              </a:lvl1pPr>
            </a:lstStyle>
            <a:p>
              <a:pPr lvl="0"/>
              <a:r>
                <a:rPr lang="en-US" dirty="0"/>
                <a:t>Copyright © </a:t>
              </a:r>
              <a:r>
                <a:rPr lang="en-US" b="1" dirty="0">
                  <a:latin typeface="+mj-lt"/>
                </a:rPr>
                <a:t>Up</a:t>
              </a:r>
              <a:r>
                <a:rPr lang="en-US" dirty="0">
                  <a:latin typeface="+mj-lt"/>
                </a:rPr>
                <a:t>Space</a:t>
              </a:r>
              <a:r>
                <a:rPr lang="en-US" dirty="0"/>
                <a:t>. All rights.</a:t>
              </a:r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8320144" y="0"/>
            <a:ext cx="3871856" cy="68580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 flipV="1">
            <a:off x="0" y="3886200"/>
            <a:ext cx="5911017" cy="2971800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/>
          <p:cNvSpPr/>
          <p:nvPr userDrawn="1"/>
        </p:nvSpPr>
        <p:spPr>
          <a:xfrm flipH="1">
            <a:off x="6280982" y="0"/>
            <a:ext cx="5911017" cy="2971800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/>
          <p:cNvSpPr/>
          <p:nvPr userDrawn="1"/>
        </p:nvSpPr>
        <p:spPr>
          <a:xfrm>
            <a:off x="1117442" y="1352550"/>
            <a:ext cx="9957116" cy="4645730"/>
          </a:xfrm>
          <a:prstGeom prst="roundRect">
            <a:avLst>
              <a:gd name="adj" fmla="val 1464"/>
            </a:avLst>
          </a:prstGeom>
          <a:solidFill>
            <a:schemeClr val="bg1"/>
          </a:solidFill>
          <a:ln>
            <a:noFill/>
          </a:ln>
          <a:effectLst>
            <a:outerShdw blurRad="965200" dist="368300" dir="5400000" sx="89000" sy="89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6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6456565" y="1352550"/>
            <a:ext cx="4617993" cy="4645730"/>
          </a:xfrm>
          <a:custGeom>
            <a:avLst/>
            <a:gdLst>
              <a:gd name="connsiteX0" fmla="*/ 0 w 7249885"/>
              <a:gd name="connsiteY0" fmla="*/ 0 h 7293429"/>
              <a:gd name="connsiteX1" fmla="*/ 7167909 w 7249885"/>
              <a:gd name="connsiteY1" fmla="*/ 0 h 7293429"/>
              <a:gd name="connsiteX2" fmla="*/ 7249885 w 7249885"/>
              <a:gd name="connsiteY2" fmla="*/ 81978 h 7293429"/>
              <a:gd name="connsiteX3" fmla="*/ 7249885 w 7249885"/>
              <a:gd name="connsiteY3" fmla="*/ 7211451 h 7293429"/>
              <a:gd name="connsiteX4" fmla="*/ 7167909 w 7249885"/>
              <a:gd name="connsiteY4" fmla="*/ 7293429 h 7293429"/>
              <a:gd name="connsiteX5" fmla="*/ 0 w 7249885"/>
              <a:gd name="connsiteY5" fmla="*/ 7293429 h 729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9885" h="7293429">
                <a:moveTo>
                  <a:pt x="0" y="0"/>
                </a:moveTo>
                <a:lnTo>
                  <a:pt x="7167909" y="0"/>
                </a:lnTo>
                <a:cubicBezTo>
                  <a:pt x="7213183" y="0"/>
                  <a:pt x="7249885" y="36703"/>
                  <a:pt x="7249885" y="81978"/>
                </a:cubicBezTo>
                <a:lnTo>
                  <a:pt x="7249885" y="7211451"/>
                </a:lnTo>
                <a:cubicBezTo>
                  <a:pt x="7249885" y="7256726"/>
                  <a:pt x="7213183" y="7293429"/>
                  <a:pt x="7167909" y="7293429"/>
                </a:cubicBezTo>
                <a:lnTo>
                  <a:pt x="0" y="7293429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  <p:bldP spid="3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47535" cy="2684206"/>
          </a:xfrm>
          <a:custGeom>
            <a:avLst/>
            <a:gdLst>
              <a:gd name="connsiteX0" fmla="*/ 0 w 4247535"/>
              <a:gd name="connsiteY0" fmla="*/ 0 h 2684206"/>
              <a:gd name="connsiteX1" fmla="*/ 4247535 w 4247535"/>
              <a:gd name="connsiteY1" fmla="*/ 0 h 2684206"/>
              <a:gd name="connsiteX2" fmla="*/ 4247535 w 4247535"/>
              <a:gd name="connsiteY2" fmla="*/ 2684206 h 2684206"/>
              <a:gd name="connsiteX3" fmla="*/ 0 w 4247535"/>
              <a:gd name="connsiteY3" fmla="*/ 2684206 h 2684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7535" h="2684206">
                <a:moveTo>
                  <a:pt x="0" y="0"/>
                </a:moveTo>
                <a:lnTo>
                  <a:pt x="4247535" y="0"/>
                </a:lnTo>
                <a:lnTo>
                  <a:pt x="4247535" y="2684206"/>
                </a:lnTo>
                <a:lnTo>
                  <a:pt x="0" y="268420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4557252" y="0"/>
            <a:ext cx="7634748" cy="4752814"/>
          </a:xfrm>
          <a:custGeom>
            <a:avLst/>
            <a:gdLst>
              <a:gd name="connsiteX0" fmla="*/ 0 w 7634748"/>
              <a:gd name="connsiteY0" fmla="*/ 0 h 4752814"/>
              <a:gd name="connsiteX1" fmla="*/ 7634748 w 7634748"/>
              <a:gd name="connsiteY1" fmla="*/ 0 h 4752814"/>
              <a:gd name="connsiteX2" fmla="*/ 7634748 w 7634748"/>
              <a:gd name="connsiteY2" fmla="*/ 4752814 h 4752814"/>
              <a:gd name="connsiteX3" fmla="*/ 0 w 7634748"/>
              <a:gd name="connsiteY3" fmla="*/ 4752814 h 47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4748" h="4752814">
                <a:moveTo>
                  <a:pt x="0" y="0"/>
                </a:moveTo>
                <a:lnTo>
                  <a:pt x="7634748" y="0"/>
                </a:lnTo>
                <a:lnTo>
                  <a:pt x="7634748" y="4752814"/>
                </a:lnTo>
                <a:lnTo>
                  <a:pt x="0" y="47528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473410" y="1157350"/>
            <a:ext cx="3149180" cy="3149180"/>
          </a:xfrm>
          <a:custGeom>
            <a:avLst/>
            <a:gdLst>
              <a:gd name="connsiteX0" fmla="*/ 1574590 w 3149180"/>
              <a:gd name="connsiteY0" fmla="*/ 0 h 3149180"/>
              <a:gd name="connsiteX1" fmla="*/ 3149180 w 3149180"/>
              <a:gd name="connsiteY1" fmla="*/ 1574590 h 3149180"/>
              <a:gd name="connsiteX2" fmla="*/ 1574590 w 3149180"/>
              <a:gd name="connsiteY2" fmla="*/ 3149180 h 3149180"/>
              <a:gd name="connsiteX3" fmla="*/ 0 w 3149180"/>
              <a:gd name="connsiteY3" fmla="*/ 1574590 h 3149180"/>
              <a:gd name="connsiteX4" fmla="*/ 1574590 w 3149180"/>
              <a:gd name="connsiteY4" fmla="*/ 0 h 314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180" h="3149180">
                <a:moveTo>
                  <a:pt x="1574590" y="0"/>
                </a:moveTo>
                <a:cubicBezTo>
                  <a:pt x="2444212" y="0"/>
                  <a:pt x="3149180" y="704968"/>
                  <a:pt x="3149180" y="1574590"/>
                </a:cubicBezTo>
                <a:cubicBezTo>
                  <a:pt x="3149180" y="2444212"/>
                  <a:pt x="2444212" y="3149180"/>
                  <a:pt x="1574590" y="3149180"/>
                </a:cubicBezTo>
                <a:cubicBezTo>
                  <a:pt x="704968" y="3149180"/>
                  <a:pt x="0" y="2444212"/>
                  <a:pt x="0" y="1574590"/>
                </a:cubicBezTo>
                <a:cubicBezTo>
                  <a:pt x="0" y="704968"/>
                  <a:pt x="704968" y="0"/>
                  <a:pt x="15745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01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4793227"/>
            <a:ext cx="12192000" cy="2064774"/>
          </a:xfrm>
          <a:custGeom>
            <a:avLst/>
            <a:gdLst>
              <a:gd name="connsiteX0" fmla="*/ 0 w 12192000"/>
              <a:gd name="connsiteY0" fmla="*/ 0 h 2064774"/>
              <a:gd name="connsiteX1" fmla="*/ 12192000 w 12192000"/>
              <a:gd name="connsiteY1" fmla="*/ 0 h 2064774"/>
              <a:gd name="connsiteX2" fmla="*/ 12192000 w 12192000"/>
              <a:gd name="connsiteY2" fmla="*/ 2064774 h 2064774"/>
              <a:gd name="connsiteX3" fmla="*/ 0 w 12192000"/>
              <a:gd name="connsiteY3" fmla="*/ 2064774 h 206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64774">
                <a:moveTo>
                  <a:pt x="0" y="0"/>
                </a:moveTo>
                <a:lnTo>
                  <a:pt x="12192000" y="0"/>
                </a:lnTo>
                <a:lnTo>
                  <a:pt x="12192000" y="2064774"/>
                </a:lnTo>
                <a:lnTo>
                  <a:pt x="0" y="20647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3672114"/>
          </a:xfrm>
          <a:custGeom>
            <a:avLst/>
            <a:gdLst>
              <a:gd name="connsiteX0" fmla="*/ 0 w 6096000"/>
              <a:gd name="connsiteY0" fmla="*/ 0 h 3672114"/>
              <a:gd name="connsiteX1" fmla="*/ 6096000 w 6096000"/>
              <a:gd name="connsiteY1" fmla="*/ 0 h 3672114"/>
              <a:gd name="connsiteX2" fmla="*/ 6096000 w 6096000"/>
              <a:gd name="connsiteY2" fmla="*/ 3672114 h 3672114"/>
              <a:gd name="connsiteX3" fmla="*/ 0 w 6096000"/>
              <a:gd name="connsiteY3" fmla="*/ 3672114 h 367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672114">
                <a:moveTo>
                  <a:pt x="0" y="0"/>
                </a:moveTo>
                <a:lnTo>
                  <a:pt x="6096000" y="0"/>
                </a:lnTo>
                <a:lnTo>
                  <a:pt x="6096000" y="3672114"/>
                </a:lnTo>
                <a:lnTo>
                  <a:pt x="0" y="3672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1173480"/>
            <a:ext cx="3048000" cy="2385060"/>
          </a:xfrm>
          <a:custGeom>
            <a:avLst/>
            <a:gdLst>
              <a:gd name="connsiteX0" fmla="*/ 0 w 3048000"/>
              <a:gd name="connsiteY0" fmla="*/ 0 h 2385060"/>
              <a:gd name="connsiteX1" fmla="*/ 3048000 w 3048000"/>
              <a:gd name="connsiteY1" fmla="*/ 0 h 2385060"/>
              <a:gd name="connsiteX2" fmla="*/ 3048000 w 3048000"/>
              <a:gd name="connsiteY2" fmla="*/ 2385060 h 2385060"/>
              <a:gd name="connsiteX3" fmla="*/ 0 w 3048000"/>
              <a:gd name="connsiteY3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385060">
                <a:moveTo>
                  <a:pt x="0" y="0"/>
                </a:moveTo>
                <a:lnTo>
                  <a:pt x="3048000" y="0"/>
                </a:lnTo>
                <a:lnTo>
                  <a:pt x="3048000" y="2385060"/>
                </a:lnTo>
                <a:lnTo>
                  <a:pt x="0" y="23850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173480"/>
            <a:ext cx="3048000" cy="2385060"/>
          </a:xfrm>
          <a:custGeom>
            <a:avLst/>
            <a:gdLst>
              <a:gd name="connsiteX0" fmla="*/ 0 w 3048000"/>
              <a:gd name="connsiteY0" fmla="*/ 0 h 2385060"/>
              <a:gd name="connsiteX1" fmla="*/ 3048000 w 3048000"/>
              <a:gd name="connsiteY1" fmla="*/ 0 h 2385060"/>
              <a:gd name="connsiteX2" fmla="*/ 3048000 w 3048000"/>
              <a:gd name="connsiteY2" fmla="*/ 2385060 h 2385060"/>
              <a:gd name="connsiteX3" fmla="*/ 0 w 3048000"/>
              <a:gd name="connsiteY3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385060">
                <a:moveTo>
                  <a:pt x="0" y="0"/>
                </a:moveTo>
                <a:lnTo>
                  <a:pt x="3048000" y="0"/>
                </a:lnTo>
                <a:lnTo>
                  <a:pt x="3048000" y="2385060"/>
                </a:lnTo>
                <a:lnTo>
                  <a:pt x="0" y="23850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1173480"/>
            <a:ext cx="3048000" cy="2385060"/>
          </a:xfrm>
          <a:custGeom>
            <a:avLst/>
            <a:gdLst>
              <a:gd name="connsiteX0" fmla="*/ 0 w 3048000"/>
              <a:gd name="connsiteY0" fmla="*/ 0 h 2385060"/>
              <a:gd name="connsiteX1" fmla="*/ 3048000 w 3048000"/>
              <a:gd name="connsiteY1" fmla="*/ 0 h 2385060"/>
              <a:gd name="connsiteX2" fmla="*/ 3048000 w 3048000"/>
              <a:gd name="connsiteY2" fmla="*/ 2385060 h 2385060"/>
              <a:gd name="connsiteX3" fmla="*/ 0 w 3048000"/>
              <a:gd name="connsiteY3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385060">
                <a:moveTo>
                  <a:pt x="0" y="0"/>
                </a:moveTo>
                <a:lnTo>
                  <a:pt x="3048000" y="0"/>
                </a:lnTo>
                <a:lnTo>
                  <a:pt x="3048000" y="2385060"/>
                </a:lnTo>
                <a:lnTo>
                  <a:pt x="0" y="23850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455748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1054127" y="943265"/>
            <a:ext cx="4989869" cy="4971471"/>
          </a:xfrm>
          <a:custGeom>
            <a:avLst/>
            <a:gdLst>
              <a:gd name="connsiteX0" fmla="*/ 0 w 4989869"/>
              <a:gd name="connsiteY0" fmla="*/ 0 h 4971471"/>
              <a:gd name="connsiteX1" fmla="*/ 4989869 w 4989869"/>
              <a:gd name="connsiteY1" fmla="*/ 0 h 4971471"/>
              <a:gd name="connsiteX2" fmla="*/ 4989869 w 4989869"/>
              <a:gd name="connsiteY2" fmla="*/ 4971471 h 4971471"/>
              <a:gd name="connsiteX3" fmla="*/ 0 w 4989869"/>
              <a:gd name="connsiteY3" fmla="*/ 4971471 h 497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9869" h="4971471">
                <a:moveTo>
                  <a:pt x="0" y="0"/>
                </a:moveTo>
                <a:lnTo>
                  <a:pt x="4989869" y="0"/>
                </a:lnTo>
                <a:lnTo>
                  <a:pt x="4989869" y="4971471"/>
                </a:lnTo>
                <a:lnTo>
                  <a:pt x="0" y="49714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 hasCustomPrompt="1"/>
          </p:nvPr>
        </p:nvSpPr>
        <p:spPr>
          <a:xfrm>
            <a:off x="6148005" y="3476627"/>
            <a:ext cx="4989869" cy="2438111"/>
          </a:xfrm>
          <a:custGeom>
            <a:avLst/>
            <a:gdLst>
              <a:gd name="connsiteX0" fmla="*/ 0 w 4989869"/>
              <a:gd name="connsiteY0" fmla="*/ 0 h 2438111"/>
              <a:gd name="connsiteX1" fmla="*/ 4989869 w 4989869"/>
              <a:gd name="connsiteY1" fmla="*/ 0 h 2438111"/>
              <a:gd name="connsiteX2" fmla="*/ 4989869 w 4989869"/>
              <a:gd name="connsiteY2" fmla="*/ 2438111 h 2438111"/>
              <a:gd name="connsiteX3" fmla="*/ 0 w 4989869"/>
              <a:gd name="connsiteY3" fmla="*/ 2438111 h 243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9869" h="2438111">
                <a:moveTo>
                  <a:pt x="0" y="0"/>
                </a:moveTo>
                <a:lnTo>
                  <a:pt x="4989869" y="0"/>
                </a:lnTo>
                <a:lnTo>
                  <a:pt x="4989869" y="2438111"/>
                </a:lnTo>
                <a:lnTo>
                  <a:pt x="0" y="243811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6148005" y="943266"/>
            <a:ext cx="4989869" cy="2438111"/>
          </a:xfrm>
          <a:custGeom>
            <a:avLst/>
            <a:gdLst>
              <a:gd name="connsiteX0" fmla="*/ 0 w 4989869"/>
              <a:gd name="connsiteY0" fmla="*/ 0 h 2438111"/>
              <a:gd name="connsiteX1" fmla="*/ 4989869 w 4989869"/>
              <a:gd name="connsiteY1" fmla="*/ 0 h 2438111"/>
              <a:gd name="connsiteX2" fmla="*/ 4989869 w 4989869"/>
              <a:gd name="connsiteY2" fmla="*/ 2438111 h 2438111"/>
              <a:gd name="connsiteX3" fmla="*/ 0 w 4989869"/>
              <a:gd name="connsiteY3" fmla="*/ 2438111 h 243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9869" h="2438111">
                <a:moveTo>
                  <a:pt x="0" y="0"/>
                </a:moveTo>
                <a:lnTo>
                  <a:pt x="4989869" y="0"/>
                </a:lnTo>
                <a:lnTo>
                  <a:pt x="4989869" y="2438111"/>
                </a:lnTo>
                <a:lnTo>
                  <a:pt x="0" y="243811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7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805084" y="2492478"/>
            <a:ext cx="8386916" cy="3215149"/>
          </a:xfrm>
          <a:custGeom>
            <a:avLst/>
            <a:gdLst>
              <a:gd name="connsiteX0" fmla="*/ 0 w 8386916"/>
              <a:gd name="connsiteY0" fmla="*/ 0 h 3215149"/>
              <a:gd name="connsiteX1" fmla="*/ 8386916 w 8386916"/>
              <a:gd name="connsiteY1" fmla="*/ 0 h 3215149"/>
              <a:gd name="connsiteX2" fmla="*/ 8386916 w 8386916"/>
              <a:gd name="connsiteY2" fmla="*/ 3215149 h 3215149"/>
              <a:gd name="connsiteX3" fmla="*/ 0 w 8386916"/>
              <a:gd name="connsiteY3" fmla="*/ 3215149 h 321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6916" h="3215149">
                <a:moveTo>
                  <a:pt x="0" y="0"/>
                </a:moveTo>
                <a:lnTo>
                  <a:pt x="8386916" y="0"/>
                </a:lnTo>
                <a:lnTo>
                  <a:pt x="8386916" y="3215149"/>
                </a:lnTo>
                <a:lnTo>
                  <a:pt x="0" y="32151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5_Title Slide">
    <p:bg>
      <p:bgPr>
        <a:gradFill>
          <a:gsLst>
            <a:gs pos="4000">
              <a:schemeClr val="accent1"/>
            </a:gs>
            <a:gs pos="10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773680" y="993434"/>
            <a:ext cx="6644640" cy="4871132"/>
          </a:xfrm>
          <a:custGeom>
            <a:avLst/>
            <a:gdLst>
              <a:gd name="connsiteX0" fmla="*/ 3322320 w 6644640"/>
              <a:gd name="connsiteY0" fmla="*/ 0 h 4871132"/>
              <a:gd name="connsiteX1" fmla="*/ 4974905 w 6644640"/>
              <a:gd name="connsiteY1" fmla="*/ 1491316 h 4871132"/>
              <a:gd name="connsiteX2" fmla="*/ 4977822 w 6644640"/>
              <a:gd name="connsiteY2" fmla="*/ 1549097 h 4871132"/>
              <a:gd name="connsiteX3" fmla="*/ 4983480 w 6644640"/>
              <a:gd name="connsiteY3" fmla="*/ 1548812 h 4871132"/>
              <a:gd name="connsiteX4" fmla="*/ 6644640 w 6644640"/>
              <a:gd name="connsiteY4" fmla="*/ 3209972 h 4871132"/>
              <a:gd name="connsiteX5" fmla="*/ 4983480 w 6644640"/>
              <a:gd name="connsiteY5" fmla="*/ 4871132 h 4871132"/>
              <a:gd name="connsiteX6" fmla="*/ 3664385 w 6644640"/>
              <a:gd name="connsiteY6" fmla="*/ 4219786 h 4871132"/>
              <a:gd name="connsiteX7" fmla="*/ 3609030 w 6644640"/>
              <a:gd name="connsiteY7" fmla="*/ 4140435 h 4871132"/>
              <a:gd name="connsiteX8" fmla="*/ 3611218 w 6644640"/>
              <a:gd name="connsiteY8" fmla="*/ 4140435 h 4871132"/>
              <a:gd name="connsiteX9" fmla="*/ 3611218 w 6644640"/>
              <a:gd name="connsiteY9" fmla="*/ 2951837 h 4871132"/>
              <a:gd name="connsiteX10" fmla="*/ 3900115 w 6644640"/>
              <a:gd name="connsiteY10" fmla="*/ 2951837 h 4871132"/>
              <a:gd name="connsiteX11" fmla="*/ 3322320 w 6644640"/>
              <a:gd name="connsiteY11" fmla="*/ 2374042 h 4871132"/>
              <a:gd name="connsiteX12" fmla="*/ 2744525 w 6644640"/>
              <a:gd name="connsiteY12" fmla="*/ 2951837 h 4871132"/>
              <a:gd name="connsiteX13" fmla="*/ 3033423 w 6644640"/>
              <a:gd name="connsiteY13" fmla="*/ 2951837 h 4871132"/>
              <a:gd name="connsiteX14" fmla="*/ 3033423 w 6644640"/>
              <a:gd name="connsiteY14" fmla="*/ 4140435 h 4871132"/>
              <a:gd name="connsiteX15" fmla="*/ 3035611 w 6644640"/>
              <a:gd name="connsiteY15" fmla="*/ 4140435 h 4871132"/>
              <a:gd name="connsiteX16" fmla="*/ 2980256 w 6644640"/>
              <a:gd name="connsiteY16" fmla="*/ 4219786 h 4871132"/>
              <a:gd name="connsiteX17" fmla="*/ 1661160 w 6644640"/>
              <a:gd name="connsiteY17" fmla="*/ 4871132 h 4871132"/>
              <a:gd name="connsiteX18" fmla="*/ 0 w 6644640"/>
              <a:gd name="connsiteY18" fmla="*/ 3209972 h 4871132"/>
              <a:gd name="connsiteX19" fmla="*/ 1661160 w 6644640"/>
              <a:gd name="connsiteY19" fmla="*/ 1548812 h 4871132"/>
              <a:gd name="connsiteX20" fmla="*/ 1666819 w 6644640"/>
              <a:gd name="connsiteY20" fmla="*/ 1549097 h 4871132"/>
              <a:gd name="connsiteX21" fmla="*/ 1669737 w 6644640"/>
              <a:gd name="connsiteY21" fmla="*/ 1491316 h 4871132"/>
              <a:gd name="connsiteX22" fmla="*/ 3322320 w 6644640"/>
              <a:gd name="connsiteY22" fmla="*/ 0 h 487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644640" h="4871132">
                <a:moveTo>
                  <a:pt x="3322320" y="0"/>
                </a:moveTo>
                <a:cubicBezTo>
                  <a:pt x="4182414" y="0"/>
                  <a:pt x="4889836" y="653666"/>
                  <a:pt x="4974905" y="1491316"/>
                </a:cubicBezTo>
                <a:lnTo>
                  <a:pt x="4977822" y="1549097"/>
                </a:lnTo>
                <a:lnTo>
                  <a:pt x="4983480" y="1548812"/>
                </a:lnTo>
                <a:cubicBezTo>
                  <a:pt x="5900914" y="1548812"/>
                  <a:pt x="6644640" y="2292538"/>
                  <a:pt x="6644640" y="3209972"/>
                </a:cubicBezTo>
                <a:cubicBezTo>
                  <a:pt x="6644640" y="4127405"/>
                  <a:pt x="5900914" y="4871132"/>
                  <a:pt x="4983480" y="4871132"/>
                </a:cubicBezTo>
                <a:cubicBezTo>
                  <a:pt x="4445922" y="4871132"/>
                  <a:pt x="3968000" y="4615794"/>
                  <a:pt x="3664385" y="4219786"/>
                </a:cubicBezTo>
                <a:lnTo>
                  <a:pt x="3609030" y="4140435"/>
                </a:lnTo>
                <a:lnTo>
                  <a:pt x="3611218" y="4140435"/>
                </a:lnTo>
                <a:lnTo>
                  <a:pt x="3611218" y="2951837"/>
                </a:lnTo>
                <a:lnTo>
                  <a:pt x="3900115" y="2951837"/>
                </a:lnTo>
                <a:lnTo>
                  <a:pt x="3322320" y="2374042"/>
                </a:lnTo>
                <a:lnTo>
                  <a:pt x="2744525" y="2951837"/>
                </a:lnTo>
                <a:lnTo>
                  <a:pt x="3033423" y="2951837"/>
                </a:lnTo>
                <a:lnTo>
                  <a:pt x="3033423" y="4140435"/>
                </a:lnTo>
                <a:lnTo>
                  <a:pt x="3035611" y="4140435"/>
                </a:lnTo>
                <a:lnTo>
                  <a:pt x="2980256" y="4219786"/>
                </a:lnTo>
                <a:cubicBezTo>
                  <a:pt x="2676641" y="4615794"/>
                  <a:pt x="2198720" y="4871132"/>
                  <a:pt x="1661160" y="4871132"/>
                </a:cubicBezTo>
                <a:cubicBezTo>
                  <a:pt x="743727" y="4871132"/>
                  <a:pt x="0" y="4127405"/>
                  <a:pt x="0" y="3209972"/>
                </a:cubicBezTo>
                <a:cubicBezTo>
                  <a:pt x="0" y="2292538"/>
                  <a:pt x="743727" y="1548812"/>
                  <a:pt x="1661160" y="1548812"/>
                </a:cubicBezTo>
                <a:lnTo>
                  <a:pt x="1666819" y="1549097"/>
                </a:lnTo>
                <a:lnTo>
                  <a:pt x="1669737" y="1491316"/>
                </a:lnTo>
                <a:cubicBezTo>
                  <a:pt x="1754805" y="653666"/>
                  <a:pt x="2462227" y="0"/>
                  <a:pt x="33223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93878" y="373384"/>
            <a:ext cx="1209230" cy="244908"/>
            <a:chOff x="2330382" y="2644303"/>
            <a:chExt cx="7995856" cy="1619420"/>
          </a:xfrm>
        </p:grpSpPr>
        <p:grpSp>
          <p:nvGrpSpPr>
            <p:cNvPr id="8" name="Group 7"/>
            <p:cNvGrpSpPr/>
            <p:nvPr/>
          </p:nvGrpSpPr>
          <p:grpSpPr>
            <a:xfrm>
              <a:off x="2330382" y="2644303"/>
              <a:ext cx="1750772" cy="1619420"/>
              <a:chOff x="2390410" y="3175"/>
              <a:chExt cx="7410815" cy="6854825"/>
            </a:xfrm>
            <a:effectLst/>
          </p:grpSpPr>
          <p:sp>
            <p:nvSpPr>
              <p:cNvPr id="12" name="Freeform 5"/>
              <p:cNvSpPr/>
              <p:nvPr/>
            </p:nvSpPr>
            <p:spPr bwMode="auto">
              <a:xfrm>
                <a:off x="2390410" y="2462556"/>
                <a:ext cx="7404407" cy="2347711"/>
              </a:xfrm>
              <a:custGeom>
                <a:avLst/>
                <a:gdLst>
                  <a:gd name="T0" fmla="*/ 1189 w 1572"/>
                  <a:gd name="T1" fmla="*/ 978 h 978"/>
                  <a:gd name="T2" fmla="*/ 1572 w 1572"/>
                  <a:gd name="T3" fmla="*/ 978 h 978"/>
                  <a:gd name="T4" fmla="*/ 0 w 1572"/>
                  <a:gd name="T5" fmla="*/ 71 h 978"/>
                  <a:gd name="T6" fmla="*/ 192 w 1572"/>
                  <a:gd name="T7" fmla="*/ 402 h 978"/>
                  <a:gd name="T8" fmla="*/ 1189 w 1572"/>
                  <a:gd name="T9" fmla="*/ 978 h 978"/>
                  <a:gd name="connsiteX0" fmla="*/ 7564 w 12086"/>
                  <a:gd name="connsiteY0" fmla="*/ 12005 h 12005"/>
                  <a:gd name="connsiteX1" fmla="*/ 12086 w 12086"/>
                  <a:gd name="connsiteY1" fmla="*/ 0 h 12005"/>
                  <a:gd name="connsiteX2" fmla="*/ 0 w 12086"/>
                  <a:gd name="connsiteY2" fmla="*/ 2731 h 12005"/>
                  <a:gd name="connsiteX3" fmla="*/ 1221 w 12086"/>
                  <a:gd name="connsiteY3" fmla="*/ 6115 h 12005"/>
                  <a:gd name="connsiteX4" fmla="*/ 7564 w 12086"/>
                  <a:gd name="connsiteY4" fmla="*/ 12005 h 12005"/>
                  <a:gd name="connsiteX0-1" fmla="*/ 7564 w 12048"/>
                  <a:gd name="connsiteY0-2" fmla="*/ 12457 h 12457"/>
                  <a:gd name="connsiteX1-3" fmla="*/ 12048 w 12048"/>
                  <a:gd name="connsiteY1-4" fmla="*/ 0 h 12457"/>
                  <a:gd name="connsiteX2-5" fmla="*/ 0 w 12048"/>
                  <a:gd name="connsiteY2-6" fmla="*/ 3183 h 12457"/>
                  <a:gd name="connsiteX3-7" fmla="*/ 1221 w 12048"/>
                  <a:gd name="connsiteY3-8" fmla="*/ 6567 h 12457"/>
                  <a:gd name="connsiteX4-9" fmla="*/ 7564 w 12048"/>
                  <a:gd name="connsiteY4-10" fmla="*/ 12457 h 12457"/>
                  <a:gd name="connsiteX0-11" fmla="*/ 13210 w 14509"/>
                  <a:gd name="connsiteY0-12" fmla="*/ 3314 h 6567"/>
                  <a:gd name="connsiteX1-13" fmla="*/ 12108 w 14509"/>
                  <a:gd name="connsiteY1-14" fmla="*/ 0 h 6567"/>
                  <a:gd name="connsiteX2-15" fmla="*/ 60 w 14509"/>
                  <a:gd name="connsiteY2-16" fmla="*/ 3183 h 6567"/>
                  <a:gd name="connsiteX3-17" fmla="*/ 1281 w 14509"/>
                  <a:gd name="connsiteY3-18" fmla="*/ 6567 h 6567"/>
                  <a:gd name="connsiteX4-19" fmla="*/ 13210 w 14509"/>
                  <a:gd name="connsiteY4-20" fmla="*/ 3314 h 6567"/>
                  <a:gd name="connsiteX0-21" fmla="*/ 9177 w 10054"/>
                  <a:gd name="connsiteY0-22" fmla="*/ 5109 h 10000"/>
                  <a:gd name="connsiteX1-23" fmla="*/ 8349 w 10054"/>
                  <a:gd name="connsiteY1-24" fmla="*/ 0 h 10000"/>
                  <a:gd name="connsiteX2-25" fmla="*/ 45 w 10054"/>
                  <a:gd name="connsiteY2-26" fmla="*/ 4847 h 10000"/>
                  <a:gd name="connsiteX3-27" fmla="*/ 887 w 10054"/>
                  <a:gd name="connsiteY3-28" fmla="*/ 10000 h 10000"/>
                  <a:gd name="connsiteX4-29" fmla="*/ 9177 w 10054"/>
                  <a:gd name="connsiteY4-30" fmla="*/ 5109 h 10000"/>
                  <a:gd name="connsiteX0-31" fmla="*/ 9177 w 9456"/>
                  <a:gd name="connsiteY0-32" fmla="*/ 5109 h 10000"/>
                  <a:gd name="connsiteX1-33" fmla="*/ 8349 w 9456"/>
                  <a:gd name="connsiteY1-34" fmla="*/ 0 h 10000"/>
                  <a:gd name="connsiteX2-35" fmla="*/ 45 w 9456"/>
                  <a:gd name="connsiteY2-36" fmla="*/ 4847 h 10000"/>
                  <a:gd name="connsiteX3-37" fmla="*/ 887 w 9456"/>
                  <a:gd name="connsiteY3-38" fmla="*/ 10000 h 10000"/>
                  <a:gd name="connsiteX4-39" fmla="*/ 9177 w 9456"/>
                  <a:gd name="connsiteY4-40" fmla="*/ 5109 h 10000"/>
                  <a:gd name="connsiteX0-41" fmla="*/ 9705 w 10000"/>
                  <a:gd name="connsiteY0-42" fmla="*/ 5109 h 10000"/>
                  <a:gd name="connsiteX1-43" fmla="*/ 8829 w 10000"/>
                  <a:gd name="connsiteY1-44" fmla="*/ 0 h 10000"/>
                  <a:gd name="connsiteX2-45" fmla="*/ 48 w 10000"/>
                  <a:gd name="connsiteY2-46" fmla="*/ 4847 h 10000"/>
                  <a:gd name="connsiteX3-47" fmla="*/ 938 w 10000"/>
                  <a:gd name="connsiteY3-48" fmla="*/ 10000 h 10000"/>
                  <a:gd name="connsiteX4-49" fmla="*/ 9705 w 10000"/>
                  <a:gd name="connsiteY4-50" fmla="*/ 5109 h 10000"/>
                  <a:gd name="connsiteX0-51" fmla="*/ 9705 w 10000"/>
                  <a:gd name="connsiteY0-52" fmla="*/ 5109 h 10000"/>
                  <a:gd name="connsiteX1-53" fmla="*/ 8829 w 10000"/>
                  <a:gd name="connsiteY1-54" fmla="*/ 0 h 10000"/>
                  <a:gd name="connsiteX2-55" fmla="*/ 48 w 10000"/>
                  <a:gd name="connsiteY2-56" fmla="*/ 4847 h 10000"/>
                  <a:gd name="connsiteX3-57" fmla="*/ 938 w 10000"/>
                  <a:gd name="connsiteY3-58" fmla="*/ 10000 h 10000"/>
                  <a:gd name="connsiteX4-59" fmla="*/ 9705 w 10000"/>
                  <a:gd name="connsiteY4-60" fmla="*/ 5109 h 10000"/>
                  <a:gd name="connsiteX0-61" fmla="*/ 9705 w 10000"/>
                  <a:gd name="connsiteY0-62" fmla="*/ 5109 h 10000"/>
                  <a:gd name="connsiteX1-63" fmla="*/ 8829 w 10000"/>
                  <a:gd name="connsiteY1-64" fmla="*/ 0 h 10000"/>
                  <a:gd name="connsiteX2-65" fmla="*/ 48 w 10000"/>
                  <a:gd name="connsiteY2-66" fmla="*/ 4847 h 10000"/>
                  <a:gd name="connsiteX3-67" fmla="*/ 938 w 10000"/>
                  <a:gd name="connsiteY3-68" fmla="*/ 10000 h 10000"/>
                  <a:gd name="connsiteX4-69" fmla="*/ 9705 w 10000"/>
                  <a:gd name="connsiteY4-70" fmla="*/ 5109 h 10000"/>
                  <a:gd name="connsiteX0-71" fmla="*/ 9705 w 9771"/>
                  <a:gd name="connsiteY0-72" fmla="*/ 5109 h 10000"/>
                  <a:gd name="connsiteX1-73" fmla="*/ 8829 w 9771"/>
                  <a:gd name="connsiteY1-74" fmla="*/ 0 h 10000"/>
                  <a:gd name="connsiteX2-75" fmla="*/ 48 w 9771"/>
                  <a:gd name="connsiteY2-76" fmla="*/ 4847 h 10000"/>
                  <a:gd name="connsiteX3-77" fmla="*/ 938 w 9771"/>
                  <a:gd name="connsiteY3-78" fmla="*/ 10000 h 10000"/>
                  <a:gd name="connsiteX4-79" fmla="*/ 9705 w 9771"/>
                  <a:gd name="connsiteY4-80" fmla="*/ 5109 h 10000"/>
                  <a:gd name="connsiteX0-81" fmla="*/ 9932 w 10000"/>
                  <a:gd name="connsiteY0-82" fmla="*/ 5109 h 10000"/>
                  <a:gd name="connsiteX1-83" fmla="*/ 9036 w 10000"/>
                  <a:gd name="connsiteY1-84" fmla="*/ 0 h 10000"/>
                  <a:gd name="connsiteX2-85" fmla="*/ 49 w 10000"/>
                  <a:gd name="connsiteY2-86" fmla="*/ 4847 h 10000"/>
                  <a:gd name="connsiteX3-87" fmla="*/ 960 w 10000"/>
                  <a:gd name="connsiteY3-88" fmla="*/ 10000 h 10000"/>
                  <a:gd name="connsiteX4-89" fmla="*/ 9932 w 10000"/>
                  <a:gd name="connsiteY4-90" fmla="*/ 5109 h 10000"/>
                  <a:gd name="connsiteX0-91" fmla="*/ 9835 w 9909"/>
                  <a:gd name="connsiteY0-92" fmla="*/ 5245 h 10000"/>
                  <a:gd name="connsiteX1-93" fmla="*/ 9031 w 9909"/>
                  <a:gd name="connsiteY1-94" fmla="*/ 0 h 10000"/>
                  <a:gd name="connsiteX2-95" fmla="*/ 44 w 9909"/>
                  <a:gd name="connsiteY2-96" fmla="*/ 4847 h 10000"/>
                  <a:gd name="connsiteX3-97" fmla="*/ 955 w 9909"/>
                  <a:gd name="connsiteY3-98" fmla="*/ 10000 h 10000"/>
                  <a:gd name="connsiteX4-99" fmla="*/ 9835 w 9909"/>
                  <a:gd name="connsiteY4-100" fmla="*/ 5245 h 10000"/>
                  <a:gd name="connsiteX0-101" fmla="*/ 10023 w 10092"/>
                  <a:gd name="connsiteY0-102" fmla="*/ 5099 h 10000"/>
                  <a:gd name="connsiteX1-103" fmla="*/ 9119 w 10092"/>
                  <a:gd name="connsiteY1-104" fmla="*/ 0 h 10000"/>
                  <a:gd name="connsiteX2-105" fmla="*/ 49 w 10092"/>
                  <a:gd name="connsiteY2-106" fmla="*/ 4847 h 10000"/>
                  <a:gd name="connsiteX3-107" fmla="*/ 969 w 10092"/>
                  <a:gd name="connsiteY3-108" fmla="*/ 10000 h 10000"/>
                  <a:gd name="connsiteX4-109" fmla="*/ 10023 w 10092"/>
                  <a:gd name="connsiteY4-110" fmla="*/ 5099 h 10000"/>
                  <a:gd name="connsiteX0-111" fmla="*/ 10001 w 10071"/>
                  <a:gd name="connsiteY0-112" fmla="*/ 5381 h 10000"/>
                  <a:gd name="connsiteX1-113" fmla="*/ 9119 w 10071"/>
                  <a:gd name="connsiteY1-114" fmla="*/ 0 h 10000"/>
                  <a:gd name="connsiteX2-115" fmla="*/ 49 w 10071"/>
                  <a:gd name="connsiteY2-116" fmla="*/ 4847 h 10000"/>
                  <a:gd name="connsiteX3-117" fmla="*/ 969 w 10071"/>
                  <a:gd name="connsiteY3-118" fmla="*/ 10000 h 10000"/>
                  <a:gd name="connsiteX4-119" fmla="*/ 10001 w 10071"/>
                  <a:gd name="connsiteY4-120" fmla="*/ 5381 h 10000"/>
                  <a:gd name="connsiteX0-121" fmla="*/ 10027 w 10095"/>
                  <a:gd name="connsiteY0-122" fmla="*/ 5120 h 10000"/>
                  <a:gd name="connsiteX1-123" fmla="*/ 9119 w 10095"/>
                  <a:gd name="connsiteY1-124" fmla="*/ 0 h 10000"/>
                  <a:gd name="connsiteX2-125" fmla="*/ 49 w 10095"/>
                  <a:gd name="connsiteY2-126" fmla="*/ 4847 h 10000"/>
                  <a:gd name="connsiteX3-127" fmla="*/ 969 w 10095"/>
                  <a:gd name="connsiteY3-128" fmla="*/ 10000 h 10000"/>
                  <a:gd name="connsiteX4-129" fmla="*/ 10027 w 10095"/>
                  <a:gd name="connsiteY4-130" fmla="*/ 5120 h 10000"/>
                  <a:gd name="connsiteX0-131" fmla="*/ 10027 w 10095"/>
                  <a:gd name="connsiteY0-132" fmla="*/ 5120 h 10000"/>
                  <a:gd name="connsiteX1-133" fmla="*/ 9119 w 10095"/>
                  <a:gd name="connsiteY1-134" fmla="*/ 0 h 10000"/>
                  <a:gd name="connsiteX2-135" fmla="*/ 49 w 10095"/>
                  <a:gd name="connsiteY2-136" fmla="*/ 4847 h 10000"/>
                  <a:gd name="connsiteX3-137" fmla="*/ 969 w 10095"/>
                  <a:gd name="connsiteY3-138" fmla="*/ 10000 h 10000"/>
                  <a:gd name="connsiteX4-139" fmla="*/ 10027 w 10095"/>
                  <a:gd name="connsiteY4-140" fmla="*/ 5120 h 10000"/>
                  <a:gd name="connsiteX0-141" fmla="*/ 10027 w 10095"/>
                  <a:gd name="connsiteY0-142" fmla="*/ 5120 h 10000"/>
                  <a:gd name="connsiteX1-143" fmla="*/ 9119 w 10095"/>
                  <a:gd name="connsiteY1-144" fmla="*/ 0 h 10000"/>
                  <a:gd name="connsiteX2-145" fmla="*/ 49 w 10095"/>
                  <a:gd name="connsiteY2-146" fmla="*/ 4847 h 10000"/>
                  <a:gd name="connsiteX3-147" fmla="*/ 969 w 10095"/>
                  <a:gd name="connsiteY3-148" fmla="*/ 10000 h 10000"/>
                  <a:gd name="connsiteX4-149" fmla="*/ 10027 w 10095"/>
                  <a:gd name="connsiteY4-150" fmla="*/ 5120 h 10000"/>
                  <a:gd name="connsiteX0-151" fmla="*/ 9978 w 10046"/>
                  <a:gd name="connsiteY0-152" fmla="*/ 5120 h 10000"/>
                  <a:gd name="connsiteX1-153" fmla="*/ 9070 w 10046"/>
                  <a:gd name="connsiteY1-154" fmla="*/ 0 h 10000"/>
                  <a:gd name="connsiteX2-155" fmla="*/ 0 w 10046"/>
                  <a:gd name="connsiteY2-156" fmla="*/ 4847 h 10000"/>
                  <a:gd name="connsiteX3-157" fmla="*/ 920 w 10046"/>
                  <a:gd name="connsiteY3-158" fmla="*/ 10000 h 10000"/>
                  <a:gd name="connsiteX4-159" fmla="*/ 9978 w 10046"/>
                  <a:gd name="connsiteY4-160" fmla="*/ 5120 h 10000"/>
                  <a:gd name="connsiteX0-161" fmla="*/ 9978 w 10046"/>
                  <a:gd name="connsiteY0-162" fmla="*/ 5120 h 10000"/>
                  <a:gd name="connsiteX1-163" fmla="*/ 9070 w 10046"/>
                  <a:gd name="connsiteY1-164" fmla="*/ 0 h 10000"/>
                  <a:gd name="connsiteX2-165" fmla="*/ 0 w 10046"/>
                  <a:gd name="connsiteY2-166" fmla="*/ 4847 h 10000"/>
                  <a:gd name="connsiteX3-167" fmla="*/ 920 w 10046"/>
                  <a:gd name="connsiteY3-168" fmla="*/ 10000 h 10000"/>
                  <a:gd name="connsiteX4-169" fmla="*/ 9978 w 10046"/>
                  <a:gd name="connsiteY4-170" fmla="*/ 5120 h 10000"/>
                  <a:gd name="connsiteX0-171" fmla="*/ 9978 w 10046"/>
                  <a:gd name="connsiteY0-172" fmla="*/ 5120 h 10000"/>
                  <a:gd name="connsiteX1-173" fmla="*/ 9070 w 10046"/>
                  <a:gd name="connsiteY1-174" fmla="*/ 0 h 10000"/>
                  <a:gd name="connsiteX2-175" fmla="*/ 0 w 10046"/>
                  <a:gd name="connsiteY2-176" fmla="*/ 4847 h 10000"/>
                  <a:gd name="connsiteX3-177" fmla="*/ 920 w 10046"/>
                  <a:gd name="connsiteY3-178" fmla="*/ 10000 h 10000"/>
                  <a:gd name="connsiteX4-179" fmla="*/ 9978 w 10046"/>
                  <a:gd name="connsiteY4-180" fmla="*/ 5120 h 10000"/>
                  <a:gd name="connsiteX0-181" fmla="*/ 9978 w 10046"/>
                  <a:gd name="connsiteY0-182" fmla="*/ 5120 h 10000"/>
                  <a:gd name="connsiteX1-183" fmla="*/ 9070 w 10046"/>
                  <a:gd name="connsiteY1-184" fmla="*/ 0 h 10000"/>
                  <a:gd name="connsiteX2-185" fmla="*/ 0 w 10046"/>
                  <a:gd name="connsiteY2-186" fmla="*/ 4847 h 10000"/>
                  <a:gd name="connsiteX3-187" fmla="*/ 920 w 10046"/>
                  <a:gd name="connsiteY3-188" fmla="*/ 10000 h 10000"/>
                  <a:gd name="connsiteX4-189" fmla="*/ 9978 w 10046"/>
                  <a:gd name="connsiteY4-190" fmla="*/ 5120 h 10000"/>
                  <a:gd name="connsiteX0-191" fmla="*/ 9978 w 10046"/>
                  <a:gd name="connsiteY0-192" fmla="*/ 5411 h 10291"/>
                  <a:gd name="connsiteX1-193" fmla="*/ 9070 w 10046"/>
                  <a:gd name="connsiteY1-194" fmla="*/ 291 h 10291"/>
                  <a:gd name="connsiteX2-195" fmla="*/ 0 w 10046"/>
                  <a:gd name="connsiteY2-196" fmla="*/ 5138 h 10291"/>
                  <a:gd name="connsiteX3-197" fmla="*/ 920 w 10046"/>
                  <a:gd name="connsiteY3-198" fmla="*/ 10291 h 10291"/>
                  <a:gd name="connsiteX4-199" fmla="*/ 9978 w 10046"/>
                  <a:gd name="connsiteY4-200" fmla="*/ 5411 h 10291"/>
                  <a:gd name="connsiteX0-201" fmla="*/ 9978 w 10046"/>
                  <a:gd name="connsiteY0-202" fmla="*/ 5782 h 10662"/>
                  <a:gd name="connsiteX1-203" fmla="*/ 9070 w 10046"/>
                  <a:gd name="connsiteY1-204" fmla="*/ 662 h 10662"/>
                  <a:gd name="connsiteX2-205" fmla="*/ 0 w 10046"/>
                  <a:gd name="connsiteY2-206" fmla="*/ 5509 h 10662"/>
                  <a:gd name="connsiteX3-207" fmla="*/ 920 w 10046"/>
                  <a:gd name="connsiteY3-208" fmla="*/ 10662 h 10662"/>
                  <a:gd name="connsiteX4-209" fmla="*/ 9978 w 10046"/>
                  <a:gd name="connsiteY4-210" fmla="*/ 5782 h 10662"/>
                  <a:gd name="connsiteX0-211" fmla="*/ 9978 w 10046"/>
                  <a:gd name="connsiteY0-212" fmla="*/ 5403 h 10283"/>
                  <a:gd name="connsiteX1-213" fmla="*/ 9070 w 10046"/>
                  <a:gd name="connsiteY1-214" fmla="*/ 283 h 10283"/>
                  <a:gd name="connsiteX2-215" fmla="*/ 0 w 10046"/>
                  <a:gd name="connsiteY2-216" fmla="*/ 5130 h 10283"/>
                  <a:gd name="connsiteX3-217" fmla="*/ 920 w 10046"/>
                  <a:gd name="connsiteY3-218" fmla="*/ 10283 h 10283"/>
                  <a:gd name="connsiteX4-219" fmla="*/ 9978 w 10046"/>
                  <a:gd name="connsiteY4-220" fmla="*/ 5403 h 10283"/>
                  <a:gd name="connsiteX0-221" fmla="*/ 9978 w 10046"/>
                  <a:gd name="connsiteY0-222" fmla="*/ 5403 h 10283"/>
                  <a:gd name="connsiteX1-223" fmla="*/ 9070 w 10046"/>
                  <a:gd name="connsiteY1-224" fmla="*/ 283 h 10283"/>
                  <a:gd name="connsiteX2-225" fmla="*/ 0 w 10046"/>
                  <a:gd name="connsiteY2-226" fmla="*/ 5130 h 10283"/>
                  <a:gd name="connsiteX3-227" fmla="*/ 920 w 10046"/>
                  <a:gd name="connsiteY3-228" fmla="*/ 10283 h 10283"/>
                  <a:gd name="connsiteX4-229" fmla="*/ 9978 w 10046"/>
                  <a:gd name="connsiteY4-230" fmla="*/ 5403 h 10283"/>
                  <a:gd name="connsiteX0-231" fmla="*/ 9978 w 9978"/>
                  <a:gd name="connsiteY0-232" fmla="*/ 5403 h 10283"/>
                  <a:gd name="connsiteX1-233" fmla="*/ 9070 w 9978"/>
                  <a:gd name="connsiteY1-234" fmla="*/ 283 h 10283"/>
                  <a:gd name="connsiteX2-235" fmla="*/ 0 w 9978"/>
                  <a:gd name="connsiteY2-236" fmla="*/ 5130 h 10283"/>
                  <a:gd name="connsiteX3-237" fmla="*/ 920 w 9978"/>
                  <a:gd name="connsiteY3-238" fmla="*/ 10283 h 10283"/>
                  <a:gd name="connsiteX4-239" fmla="*/ 9978 w 9978"/>
                  <a:gd name="connsiteY4-240" fmla="*/ 5403 h 10283"/>
                  <a:gd name="connsiteX0-241" fmla="*/ 10000 w 10000"/>
                  <a:gd name="connsiteY0-242" fmla="*/ 5254 h 10000"/>
                  <a:gd name="connsiteX1-243" fmla="*/ 9090 w 10000"/>
                  <a:gd name="connsiteY1-244" fmla="*/ 275 h 10000"/>
                  <a:gd name="connsiteX2-245" fmla="*/ 0 w 10000"/>
                  <a:gd name="connsiteY2-246" fmla="*/ 4989 h 10000"/>
                  <a:gd name="connsiteX3-247" fmla="*/ 922 w 10000"/>
                  <a:gd name="connsiteY3-248" fmla="*/ 10000 h 10000"/>
                  <a:gd name="connsiteX4-249" fmla="*/ 10000 w 10000"/>
                  <a:gd name="connsiteY4-250" fmla="*/ 5254 h 10000"/>
                  <a:gd name="connsiteX0-251" fmla="*/ 10000 w 10000"/>
                  <a:gd name="connsiteY0-252" fmla="*/ 5254 h 10000"/>
                  <a:gd name="connsiteX1-253" fmla="*/ 9090 w 10000"/>
                  <a:gd name="connsiteY1-254" fmla="*/ 275 h 10000"/>
                  <a:gd name="connsiteX2-255" fmla="*/ 0 w 10000"/>
                  <a:gd name="connsiteY2-256" fmla="*/ 4989 h 10000"/>
                  <a:gd name="connsiteX3-257" fmla="*/ 922 w 10000"/>
                  <a:gd name="connsiteY3-258" fmla="*/ 10000 h 10000"/>
                  <a:gd name="connsiteX4-259" fmla="*/ 10000 w 10000"/>
                  <a:gd name="connsiteY4-260" fmla="*/ 525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0000" y="5254"/>
                    </a:moveTo>
                    <a:cubicBezTo>
                      <a:pt x="9532" y="2955"/>
                      <a:pt x="9348" y="1900"/>
                      <a:pt x="9090" y="275"/>
                    </a:cubicBezTo>
                    <a:cubicBezTo>
                      <a:pt x="6787" y="-584"/>
                      <a:pt x="2688" y="466"/>
                      <a:pt x="0" y="4989"/>
                    </a:cubicBezTo>
                    <a:cubicBezTo>
                      <a:pt x="380" y="6529"/>
                      <a:pt x="490" y="7279"/>
                      <a:pt x="922" y="10000"/>
                    </a:cubicBezTo>
                    <a:cubicBezTo>
                      <a:pt x="1620" y="7383"/>
                      <a:pt x="5980" y="3482"/>
                      <a:pt x="10000" y="5254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1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2390775" y="473075"/>
                <a:ext cx="3184525" cy="4337050"/>
              </a:xfrm>
              <a:custGeom>
                <a:avLst/>
                <a:gdLst>
                  <a:gd name="T0" fmla="*/ 2006 w 2006"/>
                  <a:gd name="T1" fmla="*/ 0 h 2732"/>
                  <a:gd name="T2" fmla="*/ 1148 w 2006"/>
                  <a:gd name="T3" fmla="*/ 0 h 2732"/>
                  <a:gd name="T4" fmla="*/ 0 w 2006"/>
                  <a:gd name="T5" fmla="*/ 1991 h 2732"/>
                  <a:gd name="T6" fmla="*/ 430 w 2006"/>
                  <a:gd name="T7" fmla="*/ 2732 h 2732"/>
                  <a:gd name="T8" fmla="*/ 2006 w 2006"/>
                  <a:gd name="T9" fmla="*/ 0 h 2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6" h="2732">
                    <a:moveTo>
                      <a:pt x="2006" y="0"/>
                    </a:moveTo>
                    <a:lnTo>
                      <a:pt x="1148" y="0"/>
                    </a:lnTo>
                    <a:lnTo>
                      <a:pt x="0" y="1991"/>
                    </a:lnTo>
                    <a:lnTo>
                      <a:pt x="430" y="2732"/>
                    </a:lnTo>
                    <a:lnTo>
                      <a:pt x="200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6616700" y="2517775"/>
                <a:ext cx="3184525" cy="4340225"/>
              </a:xfrm>
              <a:custGeom>
                <a:avLst/>
                <a:gdLst>
                  <a:gd name="T0" fmla="*/ 0 w 2006"/>
                  <a:gd name="T1" fmla="*/ 2734 h 2734"/>
                  <a:gd name="T2" fmla="*/ 857 w 2006"/>
                  <a:gd name="T3" fmla="*/ 2734 h 2734"/>
                  <a:gd name="T4" fmla="*/ 2006 w 2006"/>
                  <a:gd name="T5" fmla="*/ 743 h 2734"/>
                  <a:gd name="T6" fmla="*/ 1576 w 2006"/>
                  <a:gd name="T7" fmla="*/ 0 h 2734"/>
                  <a:gd name="T8" fmla="*/ 0 w 2006"/>
                  <a:gd name="T9" fmla="*/ 2734 h 2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6" h="2734">
                    <a:moveTo>
                      <a:pt x="0" y="2734"/>
                    </a:moveTo>
                    <a:lnTo>
                      <a:pt x="857" y="2734"/>
                    </a:lnTo>
                    <a:lnTo>
                      <a:pt x="2006" y="743"/>
                    </a:lnTo>
                    <a:lnTo>
                      <a:pt x="1576" y="0"/>
                    </a:lnTo>
                    <a:lnTo>
                      <a:pt x="0" y="273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3830638" y="3175"/>
                <a:ext cx="5334000" cy="6854825"/>
              </a:xfrm>
              <a:custGeom>
                <a:avLst/>
                <a:gdLst>
                  <a:gd name="T0" fmla="*/ 2758 w 3360"/>
                  <a:gd name="T1" fmla="*/ 0 h 4318"/>
                  <a:gd name="T2" fmla="*/ 1553 w 3360"/>
                  <a:gd name="T3" fmla="*/ 0 h 4318"/>
                  <a:gd name="T4" fmla="*/ 2055 w 3360"/>
                  <a:gd name="T5" fmla="*/ 289 h 4318"/>
                  <a:gd name="T6" fmla="*/ 0 w 3360"/>
                  <a:gd name="T7" fmla="*/ 3854 h 4318"/>
                  <a:gd name="T8" fmla="*/ 266 w 3360"/>
                  <a:gd name="T9" fmla="*/ 4318 h 4318"/>
                  <a:gd name="T10" fmla="*/ 801 w 3360"/>
                  <a:gd name="T11" fmla="*/ 4318 h 4318"/>
                  <a:gd name="T12" fmla="*/ 2859 w 3360"/>
                  <a:gd name="T13" fmla="*/ 753 h 4318"/>
                  <a:gd name="T14" fmla="*/ 3360 w 3360"/>
                  <a:gd name="T15" fmla="*/ 1042 h 4318"/>
                  <a:gd name="T16" fmla="*/ 2758 w 3360"/>
                  <a:gd name="T17" fmla="*/ 0 h 4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0" h="4318">
                    <a:moveTo>
                      <a:pt x="2758" y="0"/>
                    </a:moveTo>
                    <a:lnTo>
                      <a:pt x="1553" y="0"/>
                    </a:lnTo>
                    <a:lnTo>
                      <a:pt x="2055" y="289"/>
                    </a:lnTo>
                    <a:lnTo>
                      <a:pt x="0" y="3854"/>
                    </a:lnTo>
                    <a:lnTo>
                      <a:pt x="266" y="4318"/>
                    </a:lnTo>
                    <a:lnTo>
                      <a:pt x="801" y="4318"/>
                    </a:lnTo>
                    <a:lnTo>
                      <a:pt x="2859" y="753"/>
                    </a:lnTo>
                    <a:lnTo>
                      <a:pt x="3360" y="1042"/>
                    </a:lnTo>
                    <a:lnTo>
                      <a:pt x="275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508857" y="2988658"/>
              <a:ext cx="5817381" cy="1275065"/>
              <a:chOff x="4508857" y="2988658"/>
              <a:chExt cx="5817381" cy="1275065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337281" y="2988658"/>
                <a:ext cx="3988957" cy="1267195"/>
              </a:xfrm>
              <a:custGeom>
                <a:avLst/>
                <a:gdLst>
                  <a:gd name="connsiteX0" fmla="*/ 1986060 w 3988957"/>
                  <a:gd name="connsiteY0" fmla="*/ 299091 h 1267195"/>
                  <a:gd name="connsiteX1" fmla="*/ 1815527 w 3988957"/>
                  <a:gd name="connsiteY1" fmla="*/ 368124 h 1267195"/>
                  <a:gd name="connsiteX2" fmla="*/ 1743378 w 3988957"/>
                  <a:gd name="connsiteY2" fmla="*/ 564073 h 1267195"/>
                  <a:gd name="connsiteX3" fmla="*/ 1815527 w 3988957"/>
                  <a:gd name="connsiteY3" fmla="*/ 761990 h 1267195"/>
                  <a:gd name="connsiteX4" fmla="*/ 1986060 w 3988957"/>
                  <a:gd name="connsiteY4" fmla="*/ 832991 h 1267195"/>
                  <a:gd name="connsiteX5" fmla="*/ 2157251 w 3988957"/>
                  <a:gd name="connsiteY5" fmla="*/ 762647 h 1267195"/>
                  <a:gd name="connsiteX6" fmla="*/ 2230054 w 3988957"/>
                  <a:gd name="connsiteY6" fmla="*/ 565384 h 1267195"/>
                  <a:gd name="connsiteX7" fmla="*/ 2157251 w 3988957"/>
                  <a:gd name="connsiteY7" fmla="*/ 369762 h 1267195"/>
                  <a:gd name="connsiteX8" fmla="*/ 1986060 w 3988957"/>
                  <a:gd name="connsiteY8" fmla="*/ 299091 h 1267195"/>
                  <a:gd name="connsiteX9" fmla="*/ 1154820 w 3988957"/>
                  <a:gd name="connsiteY9" fmla="*/ 299091 h 1267195"/>
                  <a:gd name="connsiteX10" fmla="*/ 984123 w 3988957"/>
                  <a:gd name="connsiteY10" fmla="*/ 369762 h 1267195"/>
                  <a:gd name="connsiteX11" fmla="*/ 910826 w 3988957"/>
                  <a:gd name="connsiteY11" fmla="*/ 565384 h 1267195"/>
                  <a:gd name="connsiteX12" fmla="*/ 984123 w 3988957"/>
                  <a:gd name="connsiteY12" fmla="*/ 762647 h 1267195"/>
                  <a:gd name="connsiteX13" fmla="*/ 1154820 w 3988957"/>
                  <a:gd name="connsiteY13" fmla="*/ 832991 h 1267195"/>
                  <a:gd name="connsiteX14" fmla="*/ 1326501 w 3988957"/>
                  <a:gd name="connsiteY14" fmla="*/ 761990 h 1267195"/>
                  <a:gd name="connsiteX15" fmla="*/ 1398813 w 3988957"/>
                  <a:gd name="connsiteY15" fmla="*/ 564073 h 1267195"/>
                  <a:gd name="connsiteX16" fmla="*/ 1326501 w 3988957"/>
                  <a:gd name="connsiteY16" fmla="*/ 368124 h 1267195"/>
                  <a:gd name="connsiteX17" fmla="*/ 1154820 w 3988957"/>
                  <a:gd name="connsiteY17" fmla="*/ 299091 h 1267195"/>
                  <a:gd name="connsiteX18" fmla="*/ 3638705 w 3988957"/>
                  <a:gd name="connsiteY18" fmla="*/ 296466 h 1267195"/>
                  <a:gd name="connsiteX19" fmla="*/ 3486371 w 3988957"/>
                  <a:gd name="connsiteY19" fmla="*/ 352710 h 1267195"/>
                  <a:gd name="connsiteX20" fmla="*/ 3411763 w 3988957"/>
                  <a:gd name="connsiteY20" fmla="*/ 514223 h 1267195"/>
                  <a:gd name="connsiteX21" fmla="*/ 3865645 w 3988957"/>
                  <a:gd name="connsiteY21" fmla="*/ 514223 h 1267195"/>
                  <a:gd name="connsiteX22" fmla="*/ 3798907 w 3988957"/>
                  <a:gd name="connsiteY22" fmla="*/ 352710 h 1267195"/>
                  <a:gd name="connsiteX23" fmla="*/ 3638705 w 3988957"/>
                  <a:gd name="connsiteY23" fmla="*/ 296466 h 1267195"/>
                  <a:gd name="connsiteX24" fmla="*/ 3643953 w 3988957"/>
                  <a:gd name="connsiteY24" fmla="*/ 195458 h 1267195"/>
                  <a:gd name="connsiteX25" fmla="*/ 3894669 w 3988957"/>
                  <a:gd name="connsiteY25" fmla="*/ 293513 h 1267195"/>
                  <a:gd name="connsiteX26" fmla="*/ 3988957 w 3988957"/>
                  <a:gd name="connsiteY26" fmla="*/ 539148 h 1267195"/>
                  <a:gd name="connsiteX27" fmla="*/ 3987970 w 3988957"/>
                  <a:gd name="connsiteY27" fmla="*/ 575716 h 1267195"/>
                  <a:gd name="connsiteX28" fmla="*/ 3985021 w 3988957"/>
                  <a:gd name="connsiteY28" fmla="*/ 611297 h 1267195"/>
                  <a:gd name="connsiteX29" fmla="*/ 3410453 w 3988957"/>
                  <a:gd name="connsiteY29" fmla="*/ 611297 h 1267195"/>
                  <a:gd name="connsiteX30" fmla="*/ 3484897 w 3988957"/>
                  <a:gd name="connsiteY30" fmla="*/ 778714 h 1267195"/>
                  <a:gd name="connsiteX31" fmla="*/ 3643953 w 3988957"/>
                  <a:gd name="connsiteY31" fmla="*/ 836927 h 1267195"/>
                  <a:gd name="connsiteX32" fmla="*/ 3775460 w 3988957"/>
                  <a:gd name="connsiteY32" fmla="*/ 799702 h 1267195"/>
                  <a:gd name="connsiteX33" fmla="*/ 3845967 w 3988957"/>
                  <a:gd name="connsiteY33" fmla="*/ 704434 h 1267195"/>
                  <a:gd name="connsiteX34" fmla="*/ 3974525 w 3988957"/>
                  <a:gd name="connsiteY34" fmla="*/ 704434 h 1267195"/>
                  <a:gd name="connsiteX35" fmla="*/ 3862368 w 3988957"/>
                  <a:gd name="connsiteY35" fmla="*/ 870377 h 1267195"/>
                  <a:gd name="connsiteX36" fmla="*/ 3643953 w 3988957"/>
                  <a:gd name="connsiteY36" fmla="*/ 937935 h 1267195"/>
                  <a:gd name="connsiteX37" fmla="*/ 3389465 w 3988957"/>
                  <a:gd name="connsiteY37" fmla="*/ 837255 h 1267195"/>
                  <a:gd name="connsiteX38" fmla="*/ 3288455 w 3988957"/>
                  <a:gd name="connsiteY38" fmla="*/ 565384 h 1267195"/>
                  <a:gd name="connsiteX39" fmla="*/ 3387496 w 3988957"/>
                  <a:gd name="connsiteY39" fmla="*/ 295318 h 1267195"/>
                  <a:gd name="connsiteX40" fmla="*/ 3643953 w 3988957"/>
                  <a:gd name="connsiteY40" fmla="*/ 195458 h 1267195"/>
                  <a:gd name="connsiteX41" fmla="*/ 2846162 w 3988957"/>
                  <a:gd name="connsiteY41" fmla="*/ 195458 h 1267195"/>
                  <a:gd name="connsiteX42" fmla="*/ 3065231 w 3988957"/>
                  <a:gd name="connsiteY42" fmla="*/ 260228 h 1267195"/>
                  <a:gd name="connsiteX43" fmla="*/ 3178047 w 3988957"/>
                  <a:gd name="connsiteY43" fmla="*/ 438141 h 1267195"/>
                  <a:gd name="connsiteX44" fmla="*/ 3049491 w 3988957"/>
                  <a:gd name="connsiteY44" fmla="*/ 438141 h 1267195"/>
                  <a:gd name="connsiteX45" fmla="*/ 2978325 w 3988957"/>
                  <a:gd name="connsiteY45" fmla="*/ 334835 h 1267195"/>
                  <a:gd name="connsiteX46" fmla="*/ 2846162 w 3988957"/>
                  <a:gd name="connsiteY46" fmla="*/ 296466 h 1267195"/>
                  <a:gd name="connsiteX47" fmla="*/ 2682845 w 3988957"/>
                  <a:gd name="connsiteY47" fmla="*/ 365008 h 1267195"/>
                  <a:gd name="connsiteX48" fmla="*/ 2617909 w 3988957"/>
                  <a:gd name="connsiteY48" fmla="*/ 565384 h 1267195"/>
                  <a:gd name="connsiteX49" fmla="*/ 2682845 w 3988957"/>
                  <a:gd name="connsiteY49" fmla="*/ 768058 h 1267195"/>
                  <a:gd name="connsiteX50" fmla="*/ 2846162 w 3988957"/>
                  <a:gd name="connsiteY50" fmla="*/ 836927 h 1267195"/>
                  <a:gd name="connsiteX51" fmla="*/ 2977832 w 3988957"/>
                  <a:gd name="connsiteY51" fmla="*/ 800032 h 1267195"/>
                  <a:gd name="connsiteX52" fmla="*/ 3049491 w 3988957"/>
                  <a:gd name="connsiteY52" fmla="*/ 695252 h 1267195"/>
                  <a:gd name="connsiteX53" fmla="*/ 3178047 w 3988957"/>
                  <a:gd name="connsiteY53" fmla="*/ 695252 h 1267195"/>
                  <a:gd name="connsiteX54" fmla="*/ 3065231 w 3988957"/>
                  <a:gd name="connsiteY54" fmla="*/ 870213 h 1267195"/>
                  <a:gd name="connsiteX55" fmla="*/ 2846162 w 3988957"/>
                  <a:gd name="connsiteY55" fmla="*/ 937935 h 1267195"/>
                  <a:gd name="connsiteX56" fmla="*/ 2594298 w 3988957"/>
                  <a:gd name="connsiteY56" fmla="*/ 837255 h 1267195"/>
                  <a:gd name="connsiteX57" fmla="*/ 2495913 w 3988957"/>
                  <a:gd name="connsiteY57" fmla="*/ 565384 h 1267195"/>
                  <a:gd name="connsiteX58" fmla="*/ 2594298 w 3988957"/>
                  <a:gd name="connsiteY58" fmla="*/ 295811 h 1267195"/>
                  <a:gd name="connsiteX59" fmla="*/ 2846162 w 3988957"/>
                  <a:gd name="connsiteY59" fmla="*/ 195458 h 1267195"/>
                  <a:gd name="connsiteX60" fmla="*/ 1962450 w 3988957"/>
                  <a:gd name="connsiteY60" fmla="*/ 195458 h 1267195"/>
                  <a:gd name="connsiteX61" fmla="*/ 2130688 w 3988957"/>
                  <a:gd name="connsiteY61" fmla="*/ 238909 h 1267195"/>
                  <a:gd name="connsiteX62" fmla="*/ 2230054 w 3988957"/>
                  <a:gd name="connsiteY62" fmla="*/ 338445 h 1267195"/>
                  <a:gd name="connsiteX63" fmla="*/ 2230054 w 3988957"/>
                  <a:gd name="connsiteY63" fmla="*/ 207265 h 1267195"/>
                  <a:gd name="connsiteX64" fmla="*/ 2350741 w 3988957"/>
                  <a:gd name="connsiteY64" fmla="*/ 207265 h 1267195"/>
                  <a:gd name="connsiteX65" fmla="*/ 2350741 w 3988957"/>
                  <a:gd name="connsiteY65" fmla="*/ 926128 h 1267195"/>
                  <a:gd name="connsiteX66" fmla="*/ 2230054 w 3988957"/>
                  <a:gd name="connsiteY66" fmla="*/ 926128 h 1267195"/>
                  <a:gd name="connsiteX67" fmla="*/ 2230054 w 3988957"/>
                  <a:gd name="connsiteY67" fmla="*/ 792326 h 1267195"/>
                  <a:gd name="connsiteX68" fmla="*/ 2129047 w 3988957"/>
                  <a:gd name="connsiteY68" fmla="*/ 894154 h 1267195"/>
                  <a:gd name="connsiteX69" fmla="*/ 1961136 w 3988957"/>
                  <a:gd name="connsiteY69" fmla="*/ 937935 h 1267195"/>
                  <a:gd name="connsiteX70" fmla="*/ 1719437 w 3988957"/>
                  <a:gd name="connsiteY70" fmla="*/ 834629 h 1267195"/>
                  <a:gd name="connsiteX71" fmla="*/ 1621383 w 3988957"/>
                  <a:gd name="connsiteY71" fmla="*/ 564073 h 1267195"/>
                  <a:gd name="connsiteX72" fmla="*/ 1719601 w 3988957"/>
                  <a:gd name="connsiteY72" fmla="*/ 295645 h 1267195"/>
                  <a:gd name="connsiteX73" fmla="*/ 1962450 w 3988957"/>
                  <a:gd name="connsiteY73" fmla="*/ 195458 h 1267195"/>
                  <a:gd name="connsiteX74" fmla="*/ 1179745 w 3988957"/>
                  <a:gd name="connsiteY74" fmla="*/ 195458 h 1267195"/>
                  <a:gd name="connsiteX75" fmla="*/ 1422590 w 3988957"/>
                  <a:gd name="connsiteY75" fmla="*/ 295645 h 1267195"/>
                  <a:gd name="connsiteX76" fmla="*/ 1520812 w 3988957"/>
                  <a:gd name="connsiteY76" fmla="*/ 564073 h 1267195"/>
                  <a:gd name="connsiteX77" fmla="*/ 1422590 w 3988957"/>
                  <a:gd name="connsiteY77" fmla="*/ 834629 h 1267195"/>
                  <a:gd name="connsiteX78" fmla="*/ 1179745 w 3988957"/>
                  <a:gd name="connsiteY78" fmla="*/ 937935 h 1267195"/>
                  <a:gd name="connsiteX79" fmla="*/ 1012818 w 3988957"/>
                  <a:gd name="connsiteY79" fmla="*/ 893333 h 1267195"/>
                  <a:gd name="connsiteX80" fmla="*/ 910826 w 3988957"/>
                  <a:gd name="connsiteY80" fmla="*/ 793637 h 1267195"/>
                  <a:gd name="connsiteX81" fmla="*/ 910826 w 3988957"/>
                  <a:gd name="connsiteY81" fmla="*/ 1267195 h 1267195"/>
                  <a:gd name="connsiteX82" fmla="*/ 791450 w 3988957"/>
                  <a:gd name="connsiteY82" fmla="*/ 1267195 h 1267195"/>
                  <a:gd name="connsiteX83" fmla="*/ 791450 w 3988957"/>
                  <a:gd name="connsiteY83" fmla="*/ 207265 h 1267195"/>
                  <a:gd name="connsiteX84" fmla="*/ 910826 w 3988957"/>
                  <a:gd name="connsiteY84" fmla="*/ 207265 h 1267195"/>
                  <a:gd name="connsiteX85" fmla="*/ 910826 w 3988957"/>
                  <a:gd name="connsiteY85" fmla="*/ 339756 h 1267195"/>
                  <a:gd name="connsiteX86" fmla="*/ 1012327 w 3988957"/>
                  <a:gd name="connsiteY86" fmla="*/ 239076 h 1267195"/>
                  <a:gd name="connsiteX87" fmla="*/ 1179745 w 3988957"/>
                  <a:gd name="connsiteY87" fmla="*/ 195458 h 1267195"/>
                  <a:gd name="connsiteX88" fmla="*/ 308272 w 3988957"/>
                  <a:gd name="connsiteY88" fmla="*/ 0 h 1267195"/>
                  <a:gd name="connsiteX89" fmla="*/ 519801 w 3988957"/>
                  <a:gd name="connsiteY89" fmla="*/ 65263 h 1267195"/>
                  <a:gd name="connsiteX90" fmla="*/ 611299 w 3988957"/>
                  <a:gd name="connsiteY90" fmla="*/ 234812 h 1267195"/>
                  <a:gd name="connsiteX91" fmla="*/ 480120 w 3988957"/>
                  <a:gd name="connsiteY91" fmla="*/ 234812 h 1267195"/>
                  <a:gd name="connsiteX92" fmla="*/ 430434 w 3988957"/>
                  <a:gd name="connsiteY92" fmla="*/ 145936 h 1267195"/>
                  <a:gd name="connsiteX93" fmla="*/ 303027 w 3988957"/>
                  <a:gd name="connsiteY93" fmla="*/ 102321 h 1267195"/>
                  <a:gd name="connsiteX94" fmla="*/ 178240 w 3988957"/>
                  <a:gd name="connsiteY94" fmla="*/ 137902 h 1267195"/>
                  <a:gd name="connsiteX95" fmla="*/ 127246 w 3988957"/>
                  <a:gd name="connsiteY95" fmla="*/ 249241 h 1267195"/>
                  <a:gd name="connsiteX96" fmla="*/ 178542 w 3988957"/>
                  <a:gd name="connsiteY96" fmla="*/ 351898 h 1267195"/>
                  <a:gd name="connsiteX97" fmla="*/ 300864 w 3988957"/>
                  <a:gd name="connsiteY97" fmla="*/ 404307 h 1267195"/>
                  <a:gd name="connsiteX98" fmla="*/ 446863 w 3988957"/>
                  <a:gd name="connsiteY98" fmla="*/ 448151 h 1267195"/>
                  <a:gd name="connsiteX99" fmla="*/ 569185 w 3988957"/>
                  <a:gd name="connsiteY99" fmla="*/ 525118 h 1267195"/>
                  <a:gd name="connsiteX100" fmla="*/ 620481 w 3988957"/>
                  <a:gd name="connsiteY100" fmla="*/ 676887 h 1267195"/>
                  <a:gd name="connsiteX101" fmla="*/ 585597 w 3988957"/>
                  <a:gd name="connsiteY101" fmla="*/ 801605 h 1267195"/>
                  <a:gd name="connsiteX102" fmla="*/ 483081 w 3988957"/>
                  <a:gd name="connsiteY102" fmla="*/ 897172 h 1267195"/>
                  <a:gd name="connsiteX103" fmla="*/ 316145 w 3988957"/>
                  <a:gd name="connsiteY103" fmla="*/ 935312 h 1267195"/>
                  <a:gd name="connsiteX104" fmla="*/ 90187 w 3988957"/>
                  <a:gd name="connsiteY104" fmla="*/ 865295 h 1267195"/>
                  <a:gd name="connsiteX105" fmla="*/ 0 w 3988957"/>
                  <a:gd name="connsiteY105" fmla="*/ 682134 h 1267195"/>
                  <a:gd name="connsiteX106" fmla="*/ 127246 w 3988957"/>
                  <a:gd name="connsiteY106" fmla="*/ 682134 h 1267195"/>
                  <a:gd name="connsiteX107" fmla="*/ 176929 w 3988957"/>
                  <a:gd name="connsiteY107" fmla="*/ 786751 h 1267195"/>
                  <a:gd name="connsiteX108" fmla="*/ 316145 w 3988957"/>
                  <a:gd name="connsiteY108" fmla="*/ 834302 h 1267195"/>
                  <a:gd name="connsiteX109" fmla="*/ 451259 w 3988957"/>
                  <a:gd name="connsiteY109" fmla="*/ 790685 h 1267195"/>
                  <a:gd name="connsiteX110" fmla="*/ 499797 w 3988957"/>
                  <a:gd name="connsiteY110" fmla="*/ 682134 h 1267195"/>
                  <a:gd name="connsiteX111" fmla="*/ 448364 w 3988957"/>
                  <a:gd name="connsiteY111" fmla="*/ 575438 h 1267195"/>
                  <a:gd name="connsiteX112" fmla="*/ 325714 w 3988957"/>
                  <a:gd name="connsiteY112" fmla="*/ 522452 h 1267195"/>
                  <a:gd name="connsiteX113" fmla="*/ 179331 w 3988957"/>
                  <a:gd name="connsiteY113" fmla="*/ 479919 h 1267195"/>
                  <a:gd name="connsiteX114" fmla="*/ 56681 w 3988957"/>
                  <a:gd name="connsiteY114" fmla="*/ 404580 h 1267195"/>
                  <a:gd name="connsiteX115" fmla="*/ 5248 w 3988957"/>
                  <a:gd name="connsiteY115" fmla="*/ 253178 h 1267195"/>
                  <a:gd name="connsiteX116" fmla="*/ 88876 w 3988957"/>
                  <a:gd name="connsiteY116" fmla="*/ 70017 h 1267195"/>
                  <a:gd name="connsiteX117" fmla="*/ 308272 w 3988957"/>
                  <a:gd name="connsiteY117" fmla="*/ 0 h 126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3988957" h="1267195">
                    <a:moveTo>
                      <a:pt x="1986060" y="299091"/>
                    </a:moveTo>
                    <a:cubicBezTo>
                      <a:pt x="1918557" y="299553"/>
                      <a:pt x="1861712" y="322567"/>
                      <a:pt x="1815527" y="368124"/>
                    </a:cubicBezTo>
                    <a:cubicBezTo>
                      <a:pt x="1769341" y="413681"/>
                      <a:pt x="1745292" y="478998"/>
                      <a:pt x="1743378" y="564073"/>
                    </a:cubicBezTo>
                    <a:cubicBezTo>
                      <a:pt x="1745292" y="649311"/>
                      <a:pt x="1769341" y="715285"/>
                      <a:pt x="1815527" y="761990"/>
                    </a:cubicBezTo>
                    <a:cubicBezTo>
                      <a:pt x="1861712" y="808695"/>
                      <a:pt x="1918557" y="832363"/>
                      <a:pt x="1986060" y="832991"/>
                    </a:cubicBezTo>
                    <a:cubicBezTo>
                      <a:pt x="2053618" y="832417"/>
                      <a:pt x="2110681" y="808967"/>
                      <a:pt x="2157251" y="762647"/>
                    </a:cubicBezTo>
                    <a:cubicBezTo>
                      <a:pt x="2203818" y="716324"/>
                      <a:pt x="2228085" y="650570"/>
                      <a:pt x="2230054" y="565384"/>
                    </a:cubicBezTo>
                    <a:cubicBezTo>
                      <a:pt x="2228085" y="481402"/>
                      <a:pt x="2203818" y="416194"/>
                      <a:pt x="2157251" y="369762"/>
                    </a:cubicBezTo>
                    <a:cubicBezTo>
                      <a:pt x="2110681" y="323330"/>
                      <a:pt x="2053618" y="299774"/>
                      <a:pt x="1986060" y="299091"/>
                    </a:cubicBezTo>
                    <a:close/>
                    <a:moveTo>
                      <a:pt x="1154820" y="299091"/>
                    </a:moveTo>
                    <a:cubicBezTo>
                      <a:pt x="1087836" y="299774"/>
                      <a:pt x="1030937" y="323330"/>
                      <a:pt x="984123" y="369762"/>
                    </a:cubicBezTo>
                    <a:cubicBezTo>
                      <a:pt x="937306" y="416194"/>
                      <a:pt x="912875" y="481402"/>
                      <a:pt x="910826" y="565384"/>
                    </a:cubicBezTo>
                    <a:cubicBezTo>
                      <a:pt x="912875" y="650570"/>
                      <a:pt x="937306" y="716324"/>
                      <a:pt x="984123" y="762647"/>
                    </a:cubicBezTo>
                    <a:cubicBezTo>
                      <a:pt x="1030937" y="808967"/>
                      <a:pt x="1087836" y="832417"/>
                      <a:pt x="1154820" y="832991"/>
                    </a:cubicBezTo>
                    <a:cubicBezTo>
                      <a:pt x="1222949" y="832363"/>
                      <a:pt x="1280178" y="808695"/>
                      <a:pt x="1326501" y="761990"/>
                    </a:cubicBezTo>
                    <a:cubicBezTo>
                      <a:pt x="1372824" y="715285"/>
                      <a:pt x="1396928" y="649311"/>
                      <a:pt x="1398813" y="564073"/>
                    </a:cubicBezTo>
                    <a:cubicBezTo>
                      <a:pt x="1396928" y="478998"/>
                      <a:pt x="1372824" y="413681"/>
                      <a:pt x="1326501" y="368124"/>
                    </a:cubicBezTo>
                    <a:cubicBezTo>
                      <a:pt x="1280178" y="322567"/>
                      <a:pt x="1222949" y="299553"/>
                      <a:pt x="1154820" y="299091"/>
                    </a:cubicBezTo>
                    <a:close/>
                    <a:moveTo>
                      <a:pt x="3638705" y="296466"/>
                    </a:moveTo>
                    <a:cubicBezTo>
                      <a:pt x="3578992" y="296767"/>
                      <a:pt x="3528216" y="315514"/>
                      <a:pt x="3486371" y="352710"/>
                    </a:cubicBezTo>
                    <a:cubicBezTo>
                      <a:pt x="3444533" y="389904"/>
                      <a:pt x="3419663" y="443741"/>
                      <a:pt x="3411763" y="514223"/>
                    </a:cubicBezTo>
                    <a:lnTo>
                      <a:pt x="3865645" y="514223"/>
                    </a:lnTo>
                    <a:cubicBezTo>
                      <a:pt x="3864471" y="443741"/>
                      <a:pt x="3842227" y="389904"/>
                      <a:pt x="3798907" y="352710"/>
                    </a:cubicBezTo>
                    <a:cubicBezTo>
                      <a:pt x="3755594" y="315514"/>
                      <a:pt x="3702193" y="296767"/>
                      <a:pt x="3638705" y="296466"/>
                    </a:cubicBezTo>
                    <a:close/>
                    <a:moveTo>
                      <a:pt x="3643953" y="195458"/>
                    </a:moveTo>
                    <a:cubicBezTo>
                      <a:pt x="3749580" y="197481"/>
                      <a:pt x="3833151" y="230164"/>
                      <a:pt x="3894669" y="293513"/>
                    </a:cubicBezTo>
                    <a:cubicBezTo>
                      <a:pt x="3956188" y="356862"/>
                      <a:pt x="3987617" y="438740"/>
                      <a:pt x="3988957" y="539148"/>
                    </a:cubicBezTo>
                    <a:cubicBezTo>
                      <a:pt x="3988957" y="552074"/>
                      <a:pt x="3988627" y="564265"/>
                      <a:pt x="3987970" y="575716"/>
                    </a:cubicBezTo>
                    <a:cubicBezTo>
                      <a:pt x="3987316" y="587167"/>
                      <a:pt x="3986331" y="599025"/>
                      <a:pt x="3985021" y="611297"/>
                    </a:cubicBezTo>
                    <a:lnTo>
                      <a:pt x="3410453" y="611297"/>
                    </a:lnTo>
                    <a:cubicBezTo>
                      <a:pt x="3416575" y="684404"/>
                      <a:pt x="3441388" y="740210"/>
                      <a:pt x="3484897" y="778714"/>
                    </a:cubicBezTo>
                    <a:cubicBezTo>
                      <a:pt x="3528405" y="817222"/>
                      <a:pt x="3581422" y="836626"/>
                      <a:pt x="3643953" y="836927"/>
                    </a:cubicBezTo>
                    <a:cubicBezTo>
                      <a:pt x="3697791" y="836242"/>
                      <a:pt x="3741627" y="823835"/>
                      <a:pt x="3775460" y="799702"/>
                    </a:cubicBezTo>
                    <a:cubicBezTo>
                      <a:pt x="3809293" y="775573"/>
                      <a:pt x="3832798" y="743816"/>
                      <a:pt x="3845967" y="704434"/>
                    </a:cubicBezTo>
                    <a:lnTo>
                      <a:pt x="3974525" y="704434"/>
                    </a:lnTo>
                    <a:cubicBezTo>
                      <a:pt x="3955832" y="771556"/>
                      <a:pt x="3918447" y="826868"/>
                      <a:pt x="3862368" y="870377"/>
                    </a:cubicBezTo>
                    <a:cubicBezTo>
                      <a:pt x="3806287" y="913885"/>
                      <a:pt x="3733484" y="936405"/>
                      <a:pt x="3643953" y="937935"/>
                    </a:cubicBezTo>
                    <a:cubicBezTo>
                      <a:pt x="3539609" y="936678"/>
                      <a:pt x="3454781" y="903117"/>
                      <a:pt x="3389465" y="837255"/>
                    </a:cubicBezTo>
                    <a:cubicBezTo>
                      <a:pt x="3324147" y="771392"/>
                      <a:pt x="3290480" y="680769"/>
                      <a:pt x="3288455" y="565384"/>
                    </a:cubicBezTo>
                    <a:cubicBezTo>
                      <a:pt x="3290150" y="450685"/>
                      <a:pt x="3323166" y="360661"/>
                      <a:pt x="3387496" y="295318"/>
                    </a:cubicBezTo>
                    <a:cubicBezTo>
                      <a:pt x="3451829" y="229975"/>
                      <a:pt x="3537314" y="196686"/>
                      <a:pt x="3643953" y="195458"/>
                    </a:cubicBezTo>
                    <a:close/>
                    <a:moveTo>
                      <a:pt x="2846162" y="195458"/>
                    </a:moveTo>
                    <a:cubicBezTo>
                      <a:pt x="2935747" y="196141"/>
                      <a:pt x="3008771" y="217732"/>
                      <a:pt x="3065231" y="260228"/>
                    </a:cubicBezTo>
                    <a:cubicBezTo>
                      <a:pt x="3121693" y="302723"/>
                      <a:pt x="3159301" y="362030"/>
                      <a:pt x="3178047" y="438141"/>
                    </a:cubicBezTo>
                    <a:lnTo>
                      <a:pt x="3049491" y="438141"/>
                    </a:lnTo>
                    <a:cubicBezTo>
                      <a:pt x="3036754" y="394360"/>
                      <a:pt x="3013035" y="359924"/>
                      <a:pt x="2978325" y="334835"/>
                    </a:cubicBezTo>
                    <a:cubicBezTo>
                      <a:pt x="2943617" y="309747"/>
                      <a:pt x="2899563" y="296959"/>
                      <a:pt x="2846162" y="296466"/>
                    </a:cubicBezTo>
                    <a:cubicBezTo>
                      <a:pt x="2779261" y="296684"/>
                      <a:pt x="2724821" y="319531"/>
                      <a:pt x="2682845" y="365008"/>
                    </a:cubicBezTo>
                    <a:cubicBezTo>
                      <a:pt x="2640865" y="410482"/>
                      <a:pt x="2619220" y="477277"/>
                      <a:pt x="2617909" y="565384"/>
                    </a:cubicBezTo>
                    <a:cubicBezTo>
                      <a:pt x="2619220" y="654751"/>
                      <a:pt x="2640865" y="722309"/>
                      <a:pt x="2682845" y="768058"/>
                    </a:cubicBezTo>
                    <a:cubicBezTo>
                      <a:pt x="2724821" y="813805"/>
                      <a:pt x="2779261" y="836761"/>
                      <a:pt x="2846162" y="836927"/>
                    </a:cubicBezTo>
                    <a:cubicBezTo>
                      <a:pt x="2899480" y="836681"/>
                      <a:pt x="2943371" y="824383"/>
                      <a:pt x="2977832" y="800032"/>
                    </a:cubicBezTo>
                    <a:cubicBezTo>
                      <a:pt x="3012294" y="775682"/>
                      <a:pt x="3036180" y="740755"/>
                      <a:pt x="3049491" y="695252"/>
                    </a:cubicBezTo>
                    <a:lnTo>
                      <a:pt x="3178047" y="695252"/>
                    </a:lnTo>
                    <a:cubicBezTo>
                      <a:pt x="3159301" y="767920"/>
                      <a:pt x="3121693" y="826240"/>
                      <a:pt x="3065231" y="870213"/>
                    </a:cubicBezTo>
                    <a:cubicBezTo>
                      <a:pt x="3008771" y="914186"/>
                      <a:pt x="2935747" y="936758"/>
                      <a:pt x="2846162" y="937935"/>
                    </a:cubicBezTo>
                    <a:cubicBezTo>
                      <a:pt x="2742039" y="936678"/>
                      <a:pt x="2658083" y="903117"/>
                      <a:pt x="2594298" y="837255"/>
                    </a:cubicBezTo>
                    <a:cubicBezTo>
                      <a:pt x="2530510" y="771392"/>
                      <a:pt x="2497715" y="680769"/>
                      <a:pt x="2495913" y="565384"/>
                    </a:cubicBezTo>
                    <a:cubicBezTo>
                      <a:pt x="2497715" y="451259"/>
                      <a:pt x="2530510" y="361401"/>
                      <a:pt x="2594298" y="295811"/>
                    </a:cubicBezTo>
                    <a:cubicBezTo>
                      <a:pt x="2658083" y="230222"/>
                      <a:pt x="2742039" y="196770"/>
                      <a:pt x="2846162" y="195458"/>
                    </a:cubicBezTo>
                    <a:close/>
                    <a:moveTo>
                      <a:pt x="1962450" y="195458"/>
                    </a:moveTo>
                    <a:cubicBezTo>
                      <a:pt x="2029514" y="196741"/>
                      <a:pt x="2085593" y="211227"/>
                      <a:pt x="2130688" y="238909"/>
                    </a:cubicBezTo>
                    <a:cubicBezTo>
                      <a:pt x="2175780" y="266594"/>
                      <a:pt x="2208902" y="299774"/>
                      <a:pt x="2230054" y="338445"/>
                    </a:cubicBezTo>
                    <a:lnTo>
                      <a:pt x="2230054" y="207265"/>
                    </a:lnTo>
                    <a:lnTo>
                      <a:pt x="2350741" y="207265"/>
                    </a:lnTo>
                    <a:lnTo>
                      <a:pt x="2350741" y="926128"/>
                    </a:lnTo>
                    <a:lnTo>
                      <a:pt x="2230054" y="926128"/>
                    </a:lnTo>
                    <a:lnTo>
                      <a:pt x="2230054" y="792326"/>
                    </a:lnTo>
                    <a:cubicBezTo>
                      <a:pt x="2208191" y="832254"/>
                      <a:pt x="2174523" y="866196"/>
                      <a:pt x="2129047" y="894154"/>
                    </a:cubicBezTo>
                    <a:cubicBezTo>
                      <a:pt x="2083570" y="922111"/>
                      <a:pt x="2027601" y="936704"/>
                      <a:pt x="1961136" y="937935"/>
                    </a:cubicBezTo>
                    <a:cubicBezTo>
                      <a:pt x="1863190" y="936293"/>
                      <a:pt x="1782623" y="901860"/>
                      <a:pt x="1719437" y="834629"/>
                    </a:cubicBezTo>
                    <a:cubicBezTo>
                      <a:pt x="1656255" y="767401"/>
                      <a:pt x="1623569" y="677214"/>
                      <a:pt x="1621383" y="564073"/>
                    </a:cubicBezTo>
                    <a:cubicBezTo>
                      <a:pt x="1623540" y="450576"/>
                      <a:pt x="1656281" y="361100"/>
                      <a:pt x="1719601" y="295645"/>
                    </a:cubicBezTo>
                    <a:cubicBezTo>
                      <a:pt x="1782924" y="230193"/>
                      <a:pt x="1863873" y="196795"/>
                      <a:pt x="1962450" y="195458"/>
                    </a:cubicBezTo>
                    <a:close/>
                    <a:moveTo>
                      <a:pt x="1179745" y="195458"/>
                    </a:moveTo>
                    <a:cubicBezTo>
                      <a:pt x="1278319" y="196795"/>
                      <a:pt x="1359267" y="230193"/>
                      <a:pt x="1422590" y="295645"/>
                    </a:cubicBezTo>
                    <a:cubicBezTo>
                      <a:pt x="1485911" y="361100"/>
                      <a:pt x="1518651" y="450576"/>
                      <a:pt x="1520812" y="564073"/>
                    </a:cubicBezTo>
                    <a:cubicBezTo>
                      <a:pt x="1518651" y="677214"/>
                      <a:pt x="1485911" y="767401"/>
                      <a:pt x="1422590" y="834629"/>
                    </a:cubicBezTo>
                    <a:cubicBezTo>
                      <a:pt x="1359267" y="901860"/>
                      <a:pt x="1278319" y="936293"/>
                      <a:pt x="1179745" y="937935"/>
                    </a:cubicBezTo>
                    <a:cubicBezTo>
                      <a:pt x="1113937" y="936514"/>
                      <a:pt x="1058291" y="921646"/>
                      <a:pt x="1012818" y="893333"/>
                    </a:cubicBezTo>
                    <a:cubicBezTo>
                      <a:pt x="967341" y="865020"/>
                      <a:pt x="933344" y="831789"/>
                      <a:pt x="910826" y="793637"/>
                    </a:cubicBezTo>
                    <a:lnTo>
                      <a:pt x="910826" y="1267195"/>
                    </a:lnTo>
                    <a:lnTo>
                      <a:pt x="791450" y="1267195"/>
                    </a:lnTo>
                    <a:lnTo>
                      <a:pt x="791450" y="207265"/>
                    </a:lnTo>
                    <a:lnTo>
                      <a:pt x="910826" y="207265"/>
                    </a:lnTo>
                    <a:lnTo>
                      <a:pt x="910826" y="339756"/>
                    </a:lnTo>
                    <a:cubicBezTo>
                      <a:pt x="932770" y="300457"/>
                      <a:pt x="966603" y="266896"/>
                      <a:pt x="1012327" y="239076"/>
                    </a:cubicBezTo>
                    <a:cubicBezTo>
                      <a:pt x="1058048" y="211253"/>
                      <a:pt x="1113853" y="196715"/>
                      <a:pt x="1179745" y="195458"/>
                    </a:cubicBezTo>
                    <a:close/>
                    <a:moveTo>
                      <a:pt x="308272" y="0"/>
                    </a:moveTo>
                    <a:cubicBezTo>
                      <a:pt x="396328" y="1093"/>
                      <a:pt x="466835" y="22848"/>
                      <a:pt x="519801" y="65263"/>
                    </a:cubicBezTo>
                    <a:cubicBezTo>
                      <a:pt x="572763" y="107675"/>
                      <a:pt x="603263" y="164193"/>
                      <a:pt x="611299" y="234812"/>
                    </a:cubicBezTo>
                    <a:lnTo>
                      <a:pt x="480120" y="234812"/>
                    </a:lnTo>
                    <a:cubicBezTo>
                      <a:pt x="476266" y="202399"/>
                      <a:pt x="459703" y="172775"/>
                      <a:pt x="430434" y="145936"/>
                    </a:cubicBezTo>
                    <a:cubicBezTo>
                      <a:pt x="401165" y="119100"/>
                      <a:pt x="358695" y="104562"/>
                      <a:pt x="303027" y="102321"/>
                    </a:cubicBezTo>
                    <a:cubicBezTo>
                      <a:pt x="252659" y="101145"/>
                      <a:pt x="211064" y="113006"/>
                      <a:pt x="178240" y="137902"/>
                    </a:cubicBezTo>
                    <a:cubicBezTo>
                      <a:pt x="145420" y="162798"/>
                      <a:pt x="128420" y="199911"/>
                      <a:pt x="127246" y="249241"/>
                    </a:cubicBezTo>
                    <a:cubicBezTo>
                      <a:pt x="128560" y="295309"/>
                      <a:pt x="145661" y="329527"/>
                      <a:pt x="178542" y="351898"/>
                    </a:cubicBezTo>
                    <a:cubicBezTo>
                      <a:pt x="211425" y="374267"/>
                      <a:pt x="252200" y="391737"/>
                      <a:pt x="300864" y="404307"/>
                    </a:cubicBezTo>
                    <a:cubicBezTo>
                      <a:pt x="349531" y="416874"/>
                      <a:pt x="398196" y="431490"/>
                      <a:pt x="446863" y="448151"/>
                    </a:cubicBezTo>
                    <a:cubicBezTo>
                      <a:pt x="495527" y="464813"/>
                      <a:pt x="536301" y="490469"/>
                      <a:pt x="569185" y="525118"/>
                    </a:cubicBezTo>
                    <a:cubicBezTo>
                      <a:pt x="602066" y="559766"/>
                      <a:pt x="619167" y="610356"/>
                      <a:pt x="620481" y="676887"/>
                    </a:cubicBezTo>
                    <a:cubicBezTo>
                      <a:pt x="620392" y="720960"/>
                      <a:pt x="608763" y="762535"/>
                      <a:pt x="585597" y="801605"/>
                    </a:cubicBezTo>
                    <a:cubicBezTo>
                      <a:pt x="562431" y="840675"/>
                      <a:pt x="528259" y="872531"/>
                      <a:pt x="483081" y="897172"/>
                    </a:cubicBezTo>
                    <a:cubicBezTo>
                      <a:pt x="437905" y="921813"/>
                      <a:pt x="382260" y="934526"/>
                      <a:pt x="316145" y="935312"/>
                    </a:cubicBezTo>
                    <a:cubicBezTo>
                      <a:pt x="222787" y="934190"/>
                      <a:pt x="147468" y="910852"/>
                      <a:pt x="90187" y="865295"/>
                    </a:cubicBezTo>
                    <a:cubicBezTo>
                      <a:pt x="32904" y="819735"/>
                      <a:pt x="2843" y="758682"/>
                      <a:pt x="0" y="682134"/>
                    </a:cubicBezTo>
                    <a:lnTo>
                      <a:pt x="127246" y="682134"/>
                    </a:lnTo>
                    <a:cubicBezTo>
                      <a:pt x="130606" y="721761"/>
                      <a:pt x="147170" y="756633"/>
                      <a:pt x="176929" y="786751"/>
                    </a:cubicBezTo>
                    <a:cubicBezTo>
                      <a:pt x="206691" y="816866"/>
                      <a:pt x="253098" y="832718"/>
                      <a:pt x="316145" y="834302"/>
                    </a:cubicBezTo>
                    <a:cubicBezTo>
                      <a:pt x="374301" y="833373"/>
                      <a:pt x="419339" y="818834"/>
                      <a:pt x="451259" y="790685"/>
                    </a:cubicBezTo>
                    <a:cubicBezTo>
                      <a:pt x="483178" y="762535"/>
                      <a:pt x="499358" y="726351"/>
                      <a:pt x="499797" y="682134"/>
                    </a:cubicBezTo>
                    <a:cubicBezTo>
                      <a:pt x="498477" y="634012"/>
                      <a:pt x="481333" y="598446"/>
                      <a:pt x="448364" y="575438"/>
                    </a:cubicBezTo>
                    <a:cubicBezTo>
                      <a:pt x="415394" y="552429"/>
                      <a:pt x="374510" y="534767"/>
                      <a:pt x="325714" y="522452"/>
                    </a:cubicBezTo>
                    <a:cubicBezTo>
                      <a:pt x="276920" y="510137"/>
                      <a:pt x="228124" y="495958"/>
                      <a:pt x="179331" y="479919"/>
                    </a:cubicBezTo>
                    <a:cubicBezTo>
                      <a:pt x="130534" y="463877"/>
                      <a:pt x="89651" y="438763"/>
                      <a:pt x="56681" y="404580"/>
                    </a:cubicBezTo>
                    <a:cubicBezTo>
                      <a:pt x="23711" y="370393"/>
                      <a:pt x="6568" y="319927"/>
                      <a:pt x="5248" y="253178"/>
                    </a:cubicBezTo>
                    <a:cubicBezTo>
                      <a:pt x="6559" y="176628"/>
                      <a:pt x="34436" y="115574"/>
                      <a:pt x="88876" y="70017"/>
                    </a:cubicBezTo>
                    <a:cubicBezTo>
                      <a:pt x="143316" y="24460"/>
                      <a:pt x="216446" y="1119"/>
                      <a:pt x="3082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08857" y="2993906"/>
                <a:ext cx="1705772" cy="1269817"/>
              </a:xfrm>
              <a:custGeom>
                <a:avLst/>
                <a:gdLst>
                  <a:gd name="connsiteX0" fmla="*/ 1316169 w 1705772"/>
                  <a:gd name="connsiteY0" fmla="*/ 373862 h 1269817"/>
                  <a:gd name="connsiteX1" fmla="*/ 1204667 w 1705772"/>
                  <a:gd name="connsiteY1" fmla="*/ 420592 h 1269817"/>
                  <a:gd name="connsiteX2" fmla="*/ 1156128 w 1705772"/>
                  <a:gd name="connsiteY2" fmla="*/ 554888 h 1269817"/>
                  <a:gd name="connsiteX3" fmla="*/ 1204667 w 1705772"/>
                  <a:gd name="connsiteY3" fmla="*/ 689184 h 1269817"/>
                  <a:gd name="connsiteX4" fmla="*/ 1316169 w 1705772"/>
                  <a:gd name="connsiteY4" fmla="*/ 735917 h 1269817"/>
                  <a:gd name="connsiteX5" fmla="*/ 1428820 w 1705772"/>
                  <a:gd name="connsiteY5" fmla="*/ 688530 h 1269817"/>
                  <a:gd name="connsiteX6" fmla="*/ 1477521 w 1705772"/>
                  <a:gd name="connsiteY6" fmla="*/ 553577 h 1269817"/>
                  <a:gd name="connsiteX7" fmla="*/ 1428820 w 1705772"/>
                  <a:gd name="connsiteY7" fmla="*/ 419938 h 1269817"/>
                  <a:gd name="connsiteX8" fmla="*/ 1316169 w 1705772"/>
                  <a:gd name="connsiteY8" fmla="*/ 373862 h 1269817"/>
                  <a:gd name="connsiteX9" fmla="*/ 1383070 w 1705772"/>
                  <a:gd name="connsiteY9" fmla="*/ 178404 h 1269817"/>
                  <a:gd name="connsiteX10" fmla="*/ 1546609 w 1705772"/>
                  <a:gd name="connsiteY10" fmla="*/ 224365 h 1269817"/>
                  <a:gd name="connsiteX11" fmla="*/ 1662045 w 1705772"/>
                  <a:gd name="connsiteY11" fmla="*/ 353697 h 1269817"/>
                  <a:gd name="connsiteX12" fmla="*/ 1705772 w 1705772"/>
                  <a:gd name="connsiteY12" fmla="*/ 553577 h 1269817"/>
                  <a:gd name="connsiteX13" fmla="*/ 1662045 w 1705772"/>
                  <a:gd name="connsiteY13" fmla="*/ 754137 h 1269817"/>
                  <a:gd name="connsiteX14" fmla="*/ 1546609 w 1705772"/>
                  <a:gd name="connsiteY14" fmla="*/ 884734 h 1269817"/>
                  <a:gd name="connsiteX15" fmla="*/ 1383070 w 1705772"/>
                  <a:gd name="connsiteY15" fmla="*/ 931375 h 1269817"/>
                  <a:gd name="connsiteX16" fmla="*/ 1245168 w 1705772"/>
                  <a:gd name="connsiteY16" fmla="*/ 898087 h 1269817"/>
                  <a:gd name="connsiteX17" fmla="*/ 1157442 w 1705772"/>
                  <a:gd name="connsiteY17" fmla="*/ 818561 h 1269817"/>
                  <a:gd name="connsiteX18" fmla="*/ 1157442 w 1705772"/>
                  <a:gd name="connsiteY18" fmla="*/ 1269817 h 1269817"/>
                  <a:gd name="connsiteX19" fmla="*/ 933123 w 1705772"/>
                  <a:gd name="connsiteY19" fmla="*/ 1269817 h 1269817"/>
                  <a:gd name="connsiteX20" fmla="*/ 933123 w 1705772"/>
                  <a:gd name="connsiteY20" fmla="*/ 188899 h 1269817"/>
                  <a:gd name="connsiteX21" fmla="*/ 1157442 w 1705772"/>
                  <a:gd name="connsiteY21" fmla="*/ 188899 h 1269817"/>
                  <a:gd name="connsiteX22" fmla="*/ 1157442 w 1705772"/>
                  <a:gd name="connsiteY22" fmla="*/ 292529 h 1269817"/>
                  <a:gd name="connsiteX23" fmla="*/ 1245168 w 1705772"/>
                  <a:gd name="connsiteY23" fmla="*/ 211362 h 1269817"/>
                  <a:gd name="connsiteX24" fmla="*/ 1383070 w 1705772"/>
                  <a:gd name="connsiteY24" fmla="*/ 178404 h 1269817"/>
                  <a:gd name="connsiteX25" fmla="*/ 0 w 1705772"/>
                  <a:gd name="connsiteY25" fmla="*/ 0 h 1269817"/>
                  <a:gd name="connsiteX26" fmla="*/ 224317 w 1705772"/>
                  <a:gd name="connsiteY26" fmla="*/ 0 h 1269817"/>
                  <a:gd name="connsiteX27" fmla="*/ 224317 w 1705772"/>
                  <a:gd name="connsiteY27" fmla="*/ 550954 h 1269817"/>
                  <a:gd name="connsiteX28" fmla="*/ 264491 w 1705772"/>
                  <a:gd name="connsiteY28" fmla="*/ 677707 h 1269817"/>
                  <a:gd name="connsiteX29" fmla="*/ 384358 w 1705772"/>
                  <a:gd name="connsiteY29" fmla="*/ 722799 h 1269817"/>
                  <a:gd name="connsiteX30" fmla="*/ 505532 w 1705772"/>
                  <a:gd name="connsiteY30" fmla="*/ 677707 h 1269817"/>
                  <a:gd name="connsiteX31" fmla="*/ 547018 w 1705772"/>
                  <a:gd name="connsiteY31" fmla="*/ 550954 h 1269817"/>
                  <a:gd name="connsiteX32" fmla="*/ 547018 w 1705772"/>
                  <a:gd name="connsiteY32" fmla="*/ 0 h 1269817"/>
                  <a:gd name="connsiteX33" fmla="*/ 771338 w 1705772"/>
                  <a:gd name="connsiteY33" fmla="*/ 0 h 1269817"/>
                  <a:gd name="connsiteX34" fmla="*/ 771338 w 1705772"/>
                  <a:gd name="connsiteY34" fmla="*/ 549643 h 1269817"/>
                  <a:gd name="connsiteX35" fmla="*/ 717213 w 1705772"/>
                  <a:gd name="connsiteY35" fmla="*/ 761376 h 1269817"/>
                  <a:gd name="connsiteX36" fmla="*/ 576218 w 1705772"/>
                  <a:gd name="connsiteY36" fmla="*/ 887987 h 1269817"/>
                  <a:gd name="connsiteX37" fmla="*/ 380421 w 1705772"/>
                  <a:gd name="connsiteY37" fmla="*/ 930064 h 1269817"/>
                  <a:gd name="connsiteX38" fmla="*/ 186762 w 1705772"/>
                  <a:gd name="connsiteY38" fmla="*/ 887987 h 1269817"/>
                  <a:gd name="connsiteX39" fmla="*/ 51112 w 1705772"/>
                  <a:gd name="connsiteY39" fmla="*/ 761376 h 1269817"/>
                  <a:gd name="connsiteX40" fmla="*/ 0 w 1705772"/>
                  <a:gd name="connsiteY40" fmla="*/ 549643 h 126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705772" h="1269817">
                    <a:moveTo>
                      <a:pt x="1316169" y="373862"/>
                    </a:moveTo>
                    <a:cubicBezTo>
                      <a:pt x="1272770" y="374106"/>
                      <a:pt x="1235602" y="389686"/>
                      <a:pt x="1204667" y="420592"/>
                    </a:cubicBezTo>
                    <a:cubicBezTo>
                      <a:pt x="1173728" y="451502"/>
                      <a:pt x="1157551" y="496268"/>
                      <a:pt x="1156128" y="554888"/>
                    </a:cubicBezTo>
                    <a:cubicBezTo>
                      <a:pt x="1157551" y="613509"/>
                      <a:pt x="1173728" y="658274"/>
                      <a:pt x="1204667" y="689184"/>
                    </a:cubicBezTo>
                    <a:cubicBezTo>
                      <a:pt x="1235602" y="720094"/>
                      <a:pt x="1272770" y="735670"/>
                      <a:pt x="1316169" y="735917"/>
                    </a:cubicBezTo>
                    <a:cubicBezTo>
                      <a:pt x="1360197" y="735616"/>
                      <a:pt x="1397746" y="719821"/>
                      <a:pt x="1428820" y="688530"/>
                    </a:cubicBezTo>
                    <a:cubicBezTo>
                      <a:pt x="1459893" y="657235"/>
                      <a:pt x="1476127" y="612252"/>
                      <a:pt x="1477521" y="553577"/>
                    </a:cubicBezTo>
                    <a:cubicBezTo>
                      <a:pt x="1476127" y="495011"/>
                      <a:pt x="1459893" y="450464"/>
                      <a:pt x="1428820" y="419938"/>
                    </a:cubicBezTo>
                    <a:cubicBezTo>
                      <a:pt x="1397746" y="389410"/>
                      <a:pt x="1360197" y="374051"/>
                      <a:pt x="1316169" y="373862"/>
                    </a:cubicBezTo>
                    <a:close/>
                    <a:moveTo>
                      <a:pt x="1383070" y="178404"/>
                    </a:moveTo>
                    <a:cubicBezTo>
                      <a:pt x="1443630" y="178759"/>
                      <a:pt x="1498145" y="194081"/>
                      <a:pt x="1546609" y="224365"/>
                    </a:cubicBezTo>
                    <a:cubicBezTo>
                      <a:pt x="1595072" y="254650"/>
                      <a:pt x="1633551" y="297762"/>
                      <a:pt x="1662045" y="353697"/>
                    </a:cubicBezTo>
                    <a:cubicBezTo>
                      <a:pt x="1690542" y="409635"/>
                      <a:pt x="1705117" y="476263"/>
                      <a:pt x="1705772" y="553577"/>
                    </a:cubicBezTo>
                    <a:cubicBezTo>
                      <a:pt x="1705117" y="630925"/>
                      <a:pt x="1690542" y="697777"/>
                      <a:pt x="1662045" y="754137"/>
                    </a:cubicBezTo>
                    <a:cubicBezTo>
                      <a:pt x="1633551" y="810496"/>
                      <a:pt x="1595072" y="854028"/>
                      <a:pt x="1546609" y="884734"/>
                    </a:cubicBezTo>
                    <a:cubicBezTo>
                      <a:pt x="1498145" y="915440"/>
                      <a:pt x="1443630" y="930985"/>
                      <a:pt x="1383070" y="931375"/>
                    </a:cubicBezTo>
                    <a:cubicBezTo>
                      <a:pt x="1329150" y="930526"/>
                      <a:pt x="1283182" y="919431"/>
                      <a:pt x="1245168" y="898087"/>
                    </a:cubicBezTo>
                    <a:cubicBezTo>
                      <a:pt x="1207154" y="876743"/>
                      <a:pt x="1177911" y="850235"/>
                      <a:pt x="1157442" y="818561"/>
                    </a:cubicBezTo>
                    <a:lnTo>
                      <a:pt x="1157442" y="1269817"/>
                    </a:lnTo>
                    <a:lnTo>
                      <a:pt x="933123" y="1269817"/>
                    </a:lnTo>
                    <a:lnTo>
                      <a:pt x="933123" y="188899"/>
                    </a:lnTo>
                    <a:lnTo>
                      <a:pt x="1157442" y="188899"/>
                    </a:lnTo>
                    <a:lnTo>
                      <a:pt x="1157442" y="292529"/>
                    </a:lnTo>
                    <a:cubicBezTo>
                      <a:pt x="1177911" y="259654"/>
                      <a:pt x="1207154" y="232597"/>
                      <a:pt x="1245168" y="211362"/>
                    </a:cubicBezTo>
                    <a:cubicBezTo>
                      <a:pt x="1283182" y="190127"/>
                      <a:pt x="1329150" y="179141"/>
                      <a:pt x="1383070" y="178404"/>
                    </a:cubicBezTo>
                    <a:close/>
                    <a:moveTo>
                      <a:pt x="0" y="0"/>
                    </a:moveTo>
                    <a:lnTo>
                      <a:pt x="224317" y="0"/>
                    </a:lnTo>
                    <a:lnTo>
                      <a:pt x="224317" y="550954"/>
                    </a:lnTo>
                    <a:cubicBezTo>
                      <a:pt x="224346" y="605747"/>
                      <a:pt x="237736" y="647999"/>
                      <a:pt x="264491" y="677707"/>
                    </a:cubicBezTo>
                    <a:cubicBezTo>
                      <a:pt x="291247" y="707412"/>
                      <a:pt x="331200" y="722443"/>
                      <a:pt x="384358" y="722799"/>
                    </a:cubicBezTo>
                    <a:cubicBezTo>
                      <a:pt x="437621" y="722443"/>
                      <a:pt x="478014" y="707412"/>
                      <a:pt x="505532" y="677707"/>
                    </a:cubicBezTo>
                    <a:cubicBezTo>
                      <a:pt x="533054" y="647999"/>
                      <a:pt x="546883" y="605747"/>
                      <a:pt x="547018" y="550954"/>
                    </a:cubicBezTo>
                    <a:lnTo>
                      <a:pt x="547018" y="0"/>
                    </a:lnTo>
                    <a:lnTo>
                      <a:pt x="771338" y="0"/>
                    </a:lnTo>
                    <a:lnTo>
                      <a:pt x="771338" y="549643"/>
                    </a:lnTo>
                    <a:cubicBezTo>
                      <a:pt x="770445" y="634457"/>
                      <a:pt x="752404" y="705033"/>
                      <a:pt x="717213" y="761376"/>
                    </a:cubicBezTo>
                    <a:cubicBezTo>
                      <a:pt x="682020" y="817718"/>
                      <a:pt x="635022" y="859921"/>
                      <a:pt x="576218" y="887987"/>
                    </a:cubicBezTo>
                    <a:cubicBezTo>
                      <a:pt x="517414" y="916054"/>
                      <a:pt x="452148" y="930079"/>
                      <a:pt x="380421" y="930064"/>
                    </a:cubicBezTo>
                    <a:cubicBezTo>
                      <a:pt x="308410" y="930079"/>
                      <a:pt x="243856" y="916054"/>
                      <a:pt x="186762" y="887987"/>
                    </a:cubicBezTo>
                    <a:cubicBezTo>
                      <a:pt x="129665" y="859921"/>
                      <a:pt x="84449" y="817718"/>
                      <a:pt x="51112" y="761376"/>
                    </a:cubicBezTo>
                    <a:cubicBezTo>
                      <a:pt x="17775" y="705033"/>
                      <a:pt x="738" y="634457"/>
                      <a:pt x="0" y="5496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</p:grpSp>
      <p:sp>
        <p:nvSpPr>
          <p:cNvPr id="16" name="Rectangle: Rounded Corners 15"/>
          <p:cNvSpPr/>
          <p:nvPr userDrawn="1"/>
        </p:nvSpPr>
        <p:spPr>
          <a:xfrm>
            <a:off x="8483277" y="6304843"/>
            <a:ext cx="2616200" cy="24677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0844347" y="6303654"/>
            <a:ext cx="753775" cy="244908"/>
            <a:chOff x="10716193" y="373384"/>
            <a:chExt cx="878197" cy="285333"/>
          </a:xfrm>
        </p:grpSpPr>
        <p:sp>
          <p:nvSpPr>
            <p:cNvPr id="18" name="Freeform: Shape 17"/>
            <p:cNvSpPr/>
            <p:nvPr/>
          </p:nvSpPr>
          <p:spPr>
            <a:xfrm>
              <a:off x="10716193" y="373384"/>
              <a:ext cx="878197" cy="285333"/>
            </a:xfrm>
            <a:custGeom>
              <a:avLst/>
              <a:gdLst>
                <a:gd name="connsiteX0" fmla="*/ 139303 w 1090446"/>
                <a:gd name="connsiteY0" fmla="*/ 0 h 278606"/>
                <a:gd name="connsiteX1" fmla="*/ 755657 w 1090446"/>
                <a:gd name="connsiteY1" fmla="*/ 0 h 278606"/>
                <a:gd name="connsiteX2" fmla="*/ 1077658 w 1090446"/>
                <a:gd name="connsiteY2" fmla="*/ 213437 h 278606"/>
                <a:gd name="connsiteX3" fmla="*/ 1090446 w 1090446"/>
                <a:gd name="connsiteY3" fmla="*/ 276775 h 278606"/>
                <a:gd name="connsiteX4" fmla="*/ 1081373 w 1090446"/>
                <a:gd name="connsiteY4" fmla="*/ 278606 h 278606"/>
                <a:gd name="connsiteX5" fmla="*/ 139303 w 1090446"/>
                <a:gd name="connsiteY5" fmla="*/ 278606 h 278606"/>
                <a:gd name="connsiteX6" fmla="*/ 0 w 1090446"/>
                <a:gd name="connsiteY6" fmla="*/ 139303 h 278606"/>
                <a:gd name="connsiteX7" fmla="*/ 139303 w 1090446"/>
                <a:gd name="connsiteY7" fmla="*/ 0 h 278606"/>
                <a:gd name="connsiteX0-1" fmla="*/ 139303 w 1090446"/>
                <a:gd name="connsiteY0-2" fmla="*/ 0 h 278606"/>
                <a:gd name="connsiteX1-3" fmla="*/ 755657 w 1090446"/>
                <a:gd name="connsiteY1-4" fmla="*/ 0 h 278606"/>
                <a:gd name="connsiteX2-5" fmla="*/ 1077658 w 1090446"/>
                <a:gd name="connsiteY2-6" fmla="*/ 213437 h 278606"/>
                <a:gd name="connsiteX3-7" fmla="*/ 1090446 w 1090446"/>
                <a:gd name="connsiteY3-8" fmla="*/ 276775 h 278606"/>
                <a:gd name="connsiteX4-9" fmla="*/ 830548 w 1090446"/>
                <a:gd name="connsiteY4-10" fmla="*/ 278606 h 278606"/>
                <a:gd name="connsiteX5-11" fmla="*/ 139303 w 1090446"/>
                <a:gd name="connsiteY5-12" fmla="*/ 278606 h 278606"/>
                <a:gd name="connsiteX6-13" fmla="*/ 0 w 1090446"/>
                <a:gd name="connsiteY6-14" fmla="*/ 139303 h 278606"/>
                <a:gd name="connsiteX7-15" fmla="*/ 139303 w 1090446"/>
                <a:gd name="connsiteY7-16" fmla="*/ 0 h 278606"/>
                <a:gd name="connsiteX0-17" fmla="*/ 139303 w 1077658"/>
                <a:gd name="connsiteY0-18" fmla="*/ 0 h 278606"/>
                <a:gd name="connsiteX1-19" fmla="*/ 755657 w 1077658"/>
                <a:gd name="connsiteY1-20" fmla="*/ 0 h 278606"/>
                <a:gd name="connsiteX2-21" fmla="*/ 1077658 w 1077658"/>
                <a:gd name="connsiteY2-22" fmla="*/ 213437 h 278606"/>
                <a:gd name="connsiteX3-23" fmla="*/ 830548 w 1077658"/>
                <a:gd name="connsiteY3-24" fmla="*/ 278606 h 278606"/>
                <a:gd name="connsiteX4-25" fmla="*/ 139303 w 1077658"/>
                <a:gd name="connsiteY4-26" fmla="*/ 278606 h 278606"/>
                <a:gd name="connsiteX5-27" fmla="*/ 0 w 1077658"/>
                <a:gd name="connsiteY5-28" fmla="*/ 139303 h 278606"/>
                <a:gd name="connsiteX6-29" fmla="*/ 139303 w 1077658"/>
                <a:gd name="connsiteY6-30" fmla="*/ 0 h 278606"/>
                <a:gd name="connsiteX0-31" fmla="*/ 139303 w 882544"/>
                <a:gd name="connsiteY0-32" fmla="*/ 0 h 278606"/>
                <a:gd name="connsiteX1-33" fmla="*/ 755657 w 882544"/>
                <a:gd name="connsiteY1-34" fmla="*/ 0 h 278606"/>
                <a:gd name="connsiteX2-35" fmla="*/ 830548 w 882544"/>
                <a:gd name="connsiteY2-36" fmla="*/ 278606 h 278606"/>
                <a:gd name="connsiteX3-37" fmla="*/ 139303 w 882544"/>
                <a:gd name="connsiteY3-38" fmla="*/ 278606 h 278606"/>
                <a:gd name="connsiteX4-39" fmla="*/ 0 w 882544"/>
                <a:gd name="connsiteY4-40" fmla="*/ 139303 h 278606"/>
                <a:gd name="connsiteX5-41" fmla="*/ 139303 w 882544"/>
                <a:gd name="connsiteY5-42" fmla="*/ 0 h 278606"/>
                <a:gd name="connsiteX0-43" fmla="*/ 139303 w 832493"/>
                <a:gd name="connsiteY0-44" fmla="*/ 0 h 278606"/>
                <a:gd name="connsiteX1-45" fmla="*/ 755657 w 832493"/>
                <a:gd name="connsiteY1-46" fmla="*/ 0 h 278606"/>
                <a:gd name="connsiteX2-47" fmla="*/ 830548 w 832493"/>
                <a:gd name="connsiteY2-48" fmla="*/ 278606 h 278606"/>
                <a:gd name="connsiteX3-49" fmla="*/ 139303 w 832493"/>
                <a:gd name="connsiteY3-50" fmla="*/ 278606 h 278606"/>
                <a:gd name="connsiteX4-51" fmla="*/ 0 w 832493"/>
                <a:gd name="connsiteY4-52" fmla="*/ 139303 h 278606"/>
                <a:gd name="connsiteX5-53" fmla="*/ 139303 w 832493"/>
                <a:gd name="connsiteY5-54" fmla="*/ 0 h 278606"/>
                <a:gd name="connsiteX0-55" fmla="*/ 139303 w 830548"/>
                <a:gd name="connsiteY0-56" fmla="*/ 0 h 278606"/>
                <a:gd name="connsiteX1-57" fmla="*/ 609607 w 830548"/>
                <a:gd name="connsiteY1-58" fmla="*/ 0 h 278606"/>
                <a:gd name="connsiteX2-59" fmla="*/ 830548 w 830548"/>
                <a:gd name="connsiteY2-60" fmla="*/ 278606 h 278606"/>
                <a:gd name="connsiteX3-61" fmla="*/ 139303 w 830548"/>
                <a:gd name="connsiteY3-62" fmla="*/ 278606 h 278606"/>
                <a:gd name="connsiteX4-63" fmla="*/ 0 w 830548"/>
                <a:gd name="connsiteY4-64" fmla="*/ 139303 h 278606"/>
                <a:gd name="connsiteX5-65" fmla="*/ 139303 w 830548"/>
                <a:gd name="connsiteY5-66" fmla="*/ 0 h 278606"/>
                <a:gd name="connsiteX0-67" fmla="*/ 139303 w 830548"/>
                <a:gd name="connsiteY0-68" fmla="*/ 0 h 278606"/>
                <a:gd name="connsiteX1-69" fmla="*/ 609607 w 830548"/>
                <a:gd name="connsiteY1-70" fmla="*/ 0 h 278606"/>
                <a:gd name="connsiteX2-71" fmla="*/ 830548 w 830548"/>
                <a:gd name="connsiteY2-72" fmla="*/ 278606 h 278606"/>
                <a:gd name="connsiteX3-73" fmla="*/ 139303 w 830548"/>
                <a:gd name="connsiteY3-74" fmla="*/ 278606 h 278606"/>
                <a:gd name="connsiteX4-75" fmla="*/ 0 w 830548"/>
                <a:gd name="connsiteY4-76" fmla="*/ 139303 h 278606"/>
                <a:gd name="connsiteX5-77" fmla="*/ 139303 w 830548"/>
                <a:gd name="connsiteY5-78" fmla="*/ 0 h 278606"/>
                <a:gd name="connsiteX0-79" fmla="*/ 139303 w 830548"/>
                <a:gd name="connsiteY0-80" fmla="*/ 0 h 278606"/>
                <a:gd name="connsiteX1-81" fmla="*/ 609607 w 830548"/>
                <a:gd name="connsiteY1-82" fmla="*/ 0 h 278606"/>
                <a:gd name="connsiteX2-83" fmla="*/ 830548 w 830548"/>
                <a:gd name="connsiteY2-84" fmla="*/ 278606 h 278606"/>
                <a:gd name="connsiteX3-85" fmla="*/ 139303 w 830548"/>
                <a:gd name="connsiteY3-86" fmla="*/ 278606 h 278606"/>
                <a:gd name="connsiteX4-87" fmla="*/ 0 w 830548"/>
                <a:gd name="connsiteY4-88" fmla="*/ 139303 h 278606"/>
                <a:gd name="connsiteX5-89" fmla="*/ 139303 w 830548"/>
                <a:gd name="connsiteY5-90" fmla="*/ 0 h 278606"/>
                <a:gd name="connsiteX0-91" fmla="*/ 139303 w 830580"/>
                <a:gd name="connsiteY0-92" fmla="*/ 0 h 278606"/>
                <a:gd name="connsiteX1-93" fmla="*/ 609607 w 830580"/>
                <a:gd name="connsiteY1-94" fmla="*/ 0 h 278606"/>
                <a:gd name="connsiteX2-95" fmla="*/ 830548 w 830580"/>
                <a:gd name="connsiteY2-96" fmla="*/ 278606 h 278606"/>
                <a:gd name="connsiteX3-97" fmla="*/ 139303 w 830580"/>
                <a:gd name="connsiteY3-98" fmla="*/ 278606 h 278606"/>
                <a:gd name="connsiteX4-99" fmla="*/ 0 w 830580"/>
                <a:gd name="connsiteY4-100" fmla="*/ 139303 h 278606"/>
                <a:gd name="connsiteX5-101" fmla="*/ 139303 w 830580"/>
                <a:gd name="connsiteY5-102" fmla="*/ 0 h 278606"/>
                <a:gd name="connsiteX0-103" fmla="*/ 139303 w 878185"/>
                <a:gd name="connsiteY0-104" fmla="*/ 0 h 278606"/>
                <a:gd name="connsiteX1-105" fmla="*/ 609607 w 878185"/>
                <a:gd name="connsiteY1-106" fmla="*/ 0 h 278606"/>
                <a:gd name="connsiteX2-107" fmla="*/ 878173 w 878185"/>
                <a:gd name="connsiteY2-108" fmla="*/ 278606 h 278606"/>
                <a:gd name="connsiteX3-109" fmla="*/ 139303 w 878185"/>
                <a:gd name="connsiteY3-110" fmla="*/ 278606 h 278606"/>
                <a:gd name="connsiteX4-111" fmla="*/ 0 w 878185"/>
                <a:gd name="connsiteY4-112" fmla="*/ 139303 h 278606"/>
                <a:gd name="connsiteX5-113" fmla="*/ 139303 w 878185"/>
                <a:gd name="connsiteY5-114" fmla="*/ 0 h 278606"/>
                <a:gd name="connsiteX0-115" fmla="*/ 139303 w 878197"/>
                <a:gd name="connsiteY0-116" fmla="*/ 0 h 278606"/>
                <a:gd name="connsiteX1-117" fmla="*/ 647707 w 878197"/>
                <a:gd name="connsiteY1-118" fmla="*/ 0 h 278606"/>
                <a:gd name="connsiteX2-119" fmla="*/ 878173 w 878197"/>
                <a:gd name="connsiteY2-120" fmla="*/ 278606 h 278606"/>
                <a:gd name="connsiteX3-121" fmla="*/ 139303 w 878197"/>
                <a:gd name="connsiteY3-122" fmla="*/ 278606 h 278606"/>
                <a:gd name="connsiteX4-123" fmla="*/ 0 w 878197"/>
                <a:gd name="connsiteY4-124" fmla="*/ 139303 h 278606"/>
                <a:gd name="connsiteX5-125" fmla="*/ 139303 w 878197"/>
                <a:gd name="connsiteY5-126" fmla="*/ 0 h 2786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878197" h="278606">
                  <a:moveTo>
                    <a:pt x="139303" y="0"/>
                  </a:moveTo>
                  <a:lnTo>
                    <a:pt x="647707" y="0"/>
                  </a:lnTo>
                  <a:cubicBezTo>
                    <a:pt x="842290" y="8334"/>
                    <a:pt x="879299" y="136922"/>
                    <a:pt x="878173" y="278606"/>
                  </a:cubicBezTo>
                  <a:lnTo>
                    <a:pt x="139303" y="278606"/>
                  </a:lnTo>
                  <a:cubicBezTo>
                    <a:pt x="62368" y="278606"/>
                    <a:pt x="0" y="216238"/>
                    <a:pt x="0" y="139303"/>
                  </a:cubicBezTo>
                  <a:cubicBezTo>
                    <a:pt x="0" y="62368"/>
                    <a:pt x="62368" y="0"/>
                    <a:pt x="1393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10865103" y="443232"/>
              <a:ext cx="580376" cy="145636"/>
              <a:chOff x="11013281" y="6450762"/>
              <a:chExt cx="672285" cy="168699"/>
            </a:xfrm>
            <a:solidFill>
              <a:schemeClr val="bg1"/>
            </a:solidFill>
          </p:grpSpPr>
          <p:sp>
            <p:nvSpPr>
              <p:cNvPr id="20" name="Freeform 78"/>
              <p:cNvSpPr>
                <a:spLocks noChangeArrowheads="1"/>
              </p:cNvSpPr>
              <p:nvPr/>
            </p:nvSpPr>
            <p:spPr bwMode="auto">
              <a:xfrm>
                <a:off x="11514784" y="6450762"/>
                <a:ext cx="170782" cy="168699"/>
              </a:xfrm>
              <a:custGeom>
                <a:avLst/>
                <a:gdLst>
                  <a:gd name="T0" fmla="*/ 115228 w 479"/>
                  <a:gd name="T1" fmla="*/ 92277 h 471"/>
                  <a:gd name="T2" fmla="*/ 115228 w 479"/>
                  <a:gd name="T3" fmla="*/ 92277 h 471"/>
                  <a:gd name="T4" fmla="*/ 100553 w 479"/>
                  <a:gd name="T5" fmla="*/ 77535 h 471"/>
                  <a:gd name="T6" fmla="*/ 96204 w 479"/>
                  <a:gd name="T7" fmla="*/ 77535 h 471"/>
                  <a:gd name="T8" fmla="*/ 91313 w 479"/>
                  <a:gd name="T9" fmla="*/ 87363 h 471"/>
                  <a:gd name="T10" fmla="*/ 91313 w 479"/>
                  <a:gd name="T11" fmla="*/ 102106 h 471"/>
                  <a:gd name="T12" fmla="*/ 105444 w 479"/>
                  <a:gd name="T13" fmla="*/ 116302 h 471"/>
                  <a:gd name="T14" fmla="*/ 110336 w 479"/>
                  <a:gd name="T15" fmla="*/ 116302 h 471"/>
                  <a:gd name="T16" fmla="*/ 115228 w 479"/>
                  <a:gd name="T17" fmla="*/ 92277 h 471"/>
                  <a:gd name="T18" fmla="*/ 129360 w 479"/>
                  <a:gd name="T19" fmla="*/ 0 h 471"/>
                  <a:gd name="T20" fmla="*/ 129360 w 479"/>
                  <a:gd name="T21" fmla="*/ 0 h 471"/>
                  <a:gd name="T22" fmla="*/ 0 w 479"/>
                  <a:gd name="T23" fmla="*/ 126130 h 471"/>
                  <a:gd name="T24" fmla="*/ 129360 w 479"/>
                  <a:gd name="T25" fmla="*/ 256629 h 471"/>
                  <a:gd name="T26" fmla="*/ 259806 w 479"/>
                  <a:gd name="T27" fmla="*/ 126130 h 471"/>
                  <a:gd name="T28" fmla="*/ 129360 w 479"/>
                  <a:gd name="T29" fmla="*/ 0 h 471"/>
                  <a:gd name="T30" fmla="*/ 120120 w 479"/>
                  <a:gd name="T31" fmla="*/ 184554 h 471"/>
                  <a:gd name="T32" fmla="*/ 120120 w 479"/>
                  <a:gd name="T33" fmla="*/ 184554 h 471"/>
                  <a:gd name="T34" fmla="*/ 100553 w 479"/>
                  <a:gd name="T35" fmla="*/ 188923 h 471"/>
                  <a:gd name="T36" fmla="*/ 100553 w 479"/>
                  <a:gd name="T37" fmla="*/ 188923 h 471"/>
                  <a:gd name="T38" fmla="*/ 100553 w 479"/>
                  <a:gd name="T39" fmla="*/ 188923 h 471"/>
                  <a:gd name="T40" fmla="*/ 67397 w 479"/>
                  <a:gd name="T41" fmla="*/ 164352 h 471"/>
                  <a:gd name="T42" fmla="*/ 105444 w 479"/>
                  <a:gd name="T43" fmla="*/ 135413 h 471"/>
                  <a:gd name="T44" fmla="*/ 105444 w 479"/>
                  <a:gd name="T45" fmla="*/ 135413 h 471"/>
                  <a:gd name="T46" fmla="*/ 100553 w 479"/>
                  <a:gd name="T47" fmla="*/ 126130 h 471"/>
                  <a:gd name="T48" fmla="*/ 100553 w 479"/>
                  <a:gd name="T49" fmla="*/ 126130 h 471"/>
                  <a:gd name="T50" fmla="*/ 86421 w 479"/>
                  <a:gd name="T51" fmla="*/ 121216 h 471"/>
                  <a:gd name="T52" fmla="*/ 76637 w 479"/>
                  <a:gd name="T53" fmla="*/ 97191 h 471"/>
                  <a:gd name="T54" fmla="*/ 105444 w 479"/>
                  <a:gd name="T55" fmla="*/ 68252 h 471"/>
                  <a:gd name="T56" fmla="*/ 139143 w 479"/>
                  <a:gd name="T57" fmla="*/ 68252 h 471"/>
                  <a:gd name="T58" fmla="*/ 139143 w 479"/>
                  <a:gd name="T59" fmla="*/ 68252 h 471"/>
                  <a:gd name="T60" fmla="*/ 129360 w 479"/>
                  <a:gd name="T61" fmla="*/ 73167 h 471"/>
                  <a:gd name="T62" fmla="*/ 120120 w 479"/>
                  <a:gd name="T63" fmla="*/ 73167 h 471"/>
                  <a:gd name="T64" fmla="*/ 129360 w 479"/>
                  <a:gd name="T65" fmla="*/ 97191 h 471"/>
                  <a:gd name="T66" fmla="*/ 125011 w 479"/>
                  <a:gd name="T67" fmla="*/ 116302 h 471"/>
                  <a:gd name="T68" fmla="*/ 115228 w 479"/>
                  <a:gd name="T69" fmla="*/ 126130 h 471"/>
                  <a:gd name="T70" fmla="*/ 125011 w 479"/>
                  <a:gd name="T71" fmla="*/ 131045 h 471"/>
                  <a:gd name="T72" fmla="*/ 139143 w 479"/>
                  <a:gd name="T73" fmla="*/ 155069 h 471"/>
                  <a:gd name="T74" fmla="*/ 120120 w 479"/>
                  <a:gd name="T75" fmla="*/ 184554 h 471"/>
                  <a:gd name="T76" fmla="*/ 192409 w 479"/>
                  <a:gd name="T77" fmla="*/ 126130 h 471"/>
                  <a:gd name="T78" fmla="*/ 192409 w 479"/>
                  <a:gd name="T79" fmla="*/ 126130 h 471"/>
                  <a:gd name="T80" fmla="*/ 168494 w 479"/>
                  <a:gd name="T81" fmla="*/ 126130 h 471"/>
                  <a:gd name="T82" fmla="*/ 168494 w 479"/>
                  <a:gd name="T83" fmla="*/ 150155 h 471"/>
                  <a:gd name="T84" fmla="*/ 158167 w 479"/>
                  <a:gd name="T85" fmla="*/ 150155 h 471"/>
                  <a:gd name="T86" fmla="*/ 158167 w 479"/>
                  <a:gd name="T87" fmla="*/ 126130 h 471"/>
                  <a:gd name="T88" fmla="*/ 139143 w 479"/>
                  <a:gd name="T89" fmla="*/ 126130 h 471"/>
                  <a:gd name="T90" fmla="*/ 139143 w 479"/>
                  <a:gd name="T91" fmla="*/ 116302 h 471"/>
                  <a:gd name="T92" fmla="*/ 158167 w 479"/>
                  <a:gd name="T93" fmla="*/ 116302 h 471"/>
                  <a:gd name="T94" fmla="*/ 158167 w 479"/>
                  <a:gd name="T95" fmla="*/ 92277 h 471"/>
                  <a:gd name="T96" fmla="*/ 168494 w 479"/>
                  <a:gd name="T97" fmla="*/ 92277 h 471"/>
                  <a:gd name="T98" fmla="*/ 168494 w 479"/>
                  <a:gd name="T99" fmla="*/ 116302 h 471"/>
                  <a:gd name="T100" fmla="*/ 192409 w 479"/>
                  <a:gd name="T101" fmla="*/ 116302 h 471"/>
                  <a:gd name="T102" fmla="*/ 192409 w 479"/>
                  <a:gd name="T103" fmla="*/ 126130 h 471"/>
                  <a:gd name="T104" fmla="*/ 105444 w 479"/>
                  <a:gd name="T105" fmla="*/ 145241 h 471"/>
                  <a:gd name="T106" fmla="*/ 105444 w 479"/>
                  <a:gd name="T107" fmla="*/ 145241 h 471"/>
                  <a:gd name="T108" fmla="*/ 105444 w 479"/>
                  <a:gd name="T109" fmla="*/ 145241 h 471"/>
                  <a:gd name="T110" fmla="*/ 86421 w 479"/>
                  <a:gd name="T111" fmla="*/ 150155 h 471"/>
                  <a:gd name="T112" fmla="*/ 81529 w 479"/>
                  <a:gd name="T113" fmla="*/ 164352 h 471"/>
                  <a:gd name="T114" fmla="*/ 105444 w 479"/>
                  <a:gd name="T115" fmla="*/ 179094 h 471"/>
                  <a:gd name="T116" fmla="*/ 125011 w 479"/>
                  <a:gd name="T117" fmla="*/ 159984 h 471"/>
                  <a:gd name="T118" fmla="*/ 105444 w 479"/>
                  <a:gd name="T119" fmla="*/ 145241 h 47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79" h="471">
                    <a:moveTo>
                      <a:pt x="212" y="169"/>
                    </a:moveTo>
                    <a:lnTo>
                      <a:pt x="212" y="169"/>
                    </a:lnTo>
                    <a:cubicBezTo>
                      <a:pt x="212" y="142"/>
                      <a:pt x="203" y="142"/>
                      <a:pt x="185" y="142"/>
                    </a:cubicBezTo>
                    <a:cubicBezTo>
                      <a:pt x="185" y="142"/>
                      <a:pt x="185" y="142"/>
                      <a:pt x="177" y="142"/>
                    </a:cubicBezTo>
                    <a:cubicBezTo>
                      <a:pt x="177" y="142"/>
                      <a:pt x="168" y="151"/>
                      <a:pt x="168" y="160"/>
                    </a:cubicBezTo>
                    <a:cubicBezTo>
                      <a:pt x="159" y="160"/>
                      <a:pt x="159" y="169"/>
                      <a:pt x="168" y="187"/>
                    </a:cubicBezTo>
                    <a:cubicBezTo>
                      <a:pt x="168" y="195"/>
                      <a:pt x="185" y="213"/>
                      <a:pt x="194" y="213"/>
                    </a:cubicBezTo>
                    <a:cubicBezTo>
                      <a:pt x="194" y="213"/>
                      <a:pt x="194" y="213"/>
                      <a:pt x="203" y="213"/>
                    </a:cubicBezTo>
                    <a:cubicBezTo>
                      <a:pt x="212" y="204"/>
                      <a:pt x="221" y="187"/>
                      <a:pt x="212" y="169"/>
                    </a:cubicBezTo>
                    <a:close/>
                    <a:moveTo>
                      <a:pt x="238" y="0"/>
                    </a:moveTo>
                    <a:lnTo>
                      <a:pt x="238" y="0"/>
                    </a:lnTo>
                    <a:cubicBezTo>
                      <a:pt x="106" y="0"/>
                      <a:pt x="0" y="107"/>
                      <a:pt x="0" y="231"/>
                    </a:cubicBezTo>
                    <a:cubicBezTo>
                      <a:pt x="0" y="363"/>
                      <a:pt x="106" y="470"/>
                      <a:pt x="238" y="470"/>
                    </a:cubicBezTo>
                    <a:cubicBezTo>
                      <a:pt x="372" y="470"/>
                      <a:pt x="478" y="363"/>
                      <a:pt x="478" y="231"/>
                    </a:cubicBezTo>
                    <a:cubicBezTo>
                      <a:pt x="478" y="107"/>
                      <a:pt x="372" y="0"/>
                      <a:pt x="238" y="0"/>
                    </a:cubicBezTo>
                    <a:close/>
                    <a:moveTo>
                      <a:pt x="221" y="338"/>
                    </a:moveTo>
                    <a:lnTo>
                      <a:pt x="221" y="338"/>
                    </a:lnTo>
                    <a:cubicBezTo>
                      <a:pt x="212" y="346"/>
                      <a:pt x="194" y="346"/>
                      <a:pt x="185" y="346"/>
                    </a:cubicBezTo>
                    <a:cubicBezTo>
                      <a:pt x="177" y="346"/>
                      <a:pt x="124" y="346"/>
                      <a:pt x="124" y="301"/>
                    </a:cubicBezTo>
                    <a:cubicBezTo>
                      <a:pt x="124" y="257"/>
                      <a:pt x="177" y="248"/>
                      <a:pt x="194" y="248"/>
                    </a:cubicBezTo>
                    <a:cubicBezTo>
                      <a:pt x="185" y="240"/>
                      <a:pt x="185" y="231"/>
                      <a:pt x="185" y="231"/>
                    </a:cubicBezTo>
                    <a:cubicBezTo>
                      <a:pt x="177" y="231"/>
                      <a:pt x="168" y="222"/>
                      <a:pt x="159" y="222"/>
                    </a:cubicBezTo>
                    <a:cubicBezTo>
                      <a:pt x="141" y="213"/>
                      <a:pt x="141" y="195"/>
                      <a:pt x="141" y="178"/>
                    </a:cubicBezTo>
                    <a:cubicBezTo>
                      <a:pt x="141" y="125"/>
                      <a:pt x="194" y="125"/>
                      <a:pt x="194" y="125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256" y="134"/>
                      <a:pt x="238" y="134"/>
                      <a:pt x="238" y="134"/>
                    </a:cubicBezTo>
                    <a:cubicBezTo>
                      <a:pt x="230" y="134"/>
                      <a:pt x="230" y="134"/>
                      <a:pt x="221" y="134"/>
                    </a:cubicBezTo>
                    <a:cubicBezTo>
                      <a:pt x="238" y="142"/>
                      <a:pt x="238" y="160"/>
                      <a:pt x="238" y="178"/>
                    </a:cubicBezTo>
                    <a:cubicBezTo>
                      <a:pt x="238" y="195"/>
                      <a:pt x="230" y="204"/>
                      <a:pt x="230" y="213"/>
                    </a:cubicBezTo>
                    <a:cubicBezTo>
                      <a:pt x="221" y="222"/>
                      <a:pt x="212" y="222"/>
                      <a:pt x="212" y="231"/>
                    </a:cubicBezTo>
                    <a:cubicBezTo>
                      <a:pt x="212" y="231"/>
                      <a:pt x="221" y="240"/>
                      <a:pt x="230" y="240"/>
                    </a:cubicBezTo>
                    <a:cubicBezTo>
                      <a:pt x="238" y="248"/>
                      <a:pt x="256" y="266"/>
                      <a:pt x="256" y="284"/>
                    </a:cubicBezTo>
                    <a:cubicBezTo>
                      <a:pt x="256" y="310"/>
                      <a:pt x="247" y="328"/>
                      <a:pt x="221" y="338"/>
                    </a:cubicBezTo>
                    <a:close/>
                    <a:moveTo>
                      <a:pt x="354" y="231"/>
                    </a:moveTo>
                    <a:lnTo>
                      <a:pt x="354" y="231"/>
                    </a:lnTo>
                    <a:cubicBezTo>
                      <a:pt x="310" y="231"/>
                      <a:pt x="310" y="231"/>
                      <a:pt x="310" y="231"/>
                    </a:cubicBezTo>
                    <a:cubicBezTo>
                      <a:pt x="310" y="275"/>
                      <a:pt x="310" y="275"/>
                      <a:pt x="310" y="275"/>
                    </a:cubicBezTo>
                    <a:cubicBezTo>
                      <a:pt x="291" y="275"/>
                      <a:pt x="291" y="275"/>
                      <a:pt x="291" y="275"/>
                    </a:cubicBezTo>
                    <a:cubicBezTo>
                      <a:pt x="291" y="231"/>
                      <a:pt x="291" y="231"/>
                      <a:pt x="291" y="231"/>
                    </a:cubicBezTo>
                    <a:cubicBezTo>
                      <a:pt x="256" y="231"/>
                      <a:pt x="256" y="231"/>
                      <a:pt x="256" y="231"/>
                    </a:cubicBezTo>
                    <a:cubicBezTo>
                      <a:pt x="256" y="213"/>
                      <a:pt x="256" y="213"/>
                      <a:pt x="256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169"/>
                      <a:pt x="291" y="169"/>
                      <a:pt x="291" y="169"/>
                    </a:cubicBezTo>
                    <a:cubicBezTo>
                      <a:pt x="310" y="169"/>
                      <a:pt x="310" y="169"/>
                      <a:pt x="310" y="169"/>
                    </a:cubicBezTo>
                    <a:cubicBezTo>
                      <a:pt x="310" y="213"/>
                      <a:pt x="310" y="213"/>
                      <a:pt x="310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lnTo>
                      <a:pt x="354" y="231"/>
                    </a:lnTo>
                    <a:close/>
                    <a:moveTo>
                      <a:pt x="194" y="266"/>
                    </a:moveTo>
                    <a:lnTo>
                      <a:pt x="194" y="266"/>
                    </a:lnTo>
                    <a:cubicBezTo>
                      <a:pt x="177" y="266"/>
                      <a:pt x="168" y="266"/>
                      <a:pt x="159" y="275"/>
                    </a:cubicBezTo>
                    <a:cubicBezTo>
                      <a:pt x="159" y="284"/>
                      <a:pt x="150" y="293"/>
                      <a:pt x="150" y="301"/>
                    </a:cubicBezTo>
                    <a:cubicBezTo>
                      <a:pt x="150" y="319"/>
                      <a:pt x="168" y="328"/>
                      <a:pt x="194" y="328"/>
                    </a:cubicBezTo>
                    <a:cubicBezTo>
                      <a:pt x="221" y="319"/>
                      <a:pt x="230" y="310"/>
                      <a:pt x="230" y="293"/>
                    </a:cubicBezTo>
                    <a:cubicBezTo>
                      <a:pt x="230" y="275"/>
                      <a:pt x="212" y="266"/>
                      <a:pt x="194" y="2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21" name="Freeform 79"/>
              <p:cNvSpPr>
                <a:spLocks noChangeArrowheads="1"/>
              </p:cNvSpPr>
              <p:nvPr/>
            </p:nvSpPr>
            <p:spPr bwMode="auto">
              <a:xfrm>
                <a:off x="11264553" y="6450762"/>
                <a:ext cx="170782" cy="168699"/>
              </a:xfrm>
              <a:custGeom>
                <a:avLst/>
                <a:gdLst>
                  <a:gd name="T0" fmla="*/ 130447 w 479"/>
                  <a:gd name="T1" fmla="*/ 0 h 471"/>
                  <a:gd name="T2" fmla="*/ 130447 w 479"/>
                  <a:gd name="T3" fmla="*/ 0 h 471"/>
                  <a:gd name="T4" fmla="*/ 0 w 479"/>
                  <a:gd name="T5" fmla="*/ 126130 h 471"/>
                  <a:gd name="T6" fmla="*/ 130447 w 479"/>
                  <a:gd name="T7" fmla="*/ 256629 h 471"/>
                  <a:gd name="T8" fmla="*/ 259806 w 479"/>
                  <a:gd name="T9" fmla="*/ 126130 h 471"/>
                  <a:gd name="T10" fmla="*/ 130447 w 479"/>
                  <a:gd name="T11" fmla="*/ 0 h 471"/>
                  <a:gd name="T12" fmla="*/ 159254 w 479"/>
                  <a:gd name="T13" fmla="*/ 87363 h 471"/>
                  <a:gd name="T14" fmla="*/ 159254 w 479"/>
                  <a:gd name="T15" fmla="*/ 87363 h 471"/>
                  <a:gd name="T16" fmla="*/ 139687 w 479"/>
                  <a:gd name="T17" fmla="*/ 87363 h 471"/>
                  <a:gd name="T18" fmla="*/ 135339 w 479"/>
                  <a:gd name="T19" fmla="*/ 97191 h 471"/>
                  <a:gd name="T20" fmla="*/ 135339 w 479"/>
                  <a:gd name="T21" fmla="*/ 106474 h 471"/>
                  <a:gd name="T22" fmla="*/ 159254 w 479"/>
                  <a:gd name="T23" fmla="*/ 106474 h 471"/>
                  <a:gd name="T24" fmla="*/ 159254 w 479"/>
                  <a:gd name="T25" fmla="*/ 131045 h 471"/>
                  <a:gd name="T26" fmla="*/ 135339 w 479"/>
                  <a:gd name="T27" fmla="*/ 131045 h 471"/>
                  <a:gd name="T28" fmla="*/ 135339 w 479"/>
                  <a:gd name="T29" fmla="*/ 188923 h 471"/>
                  <a:gd name="T30" fmla="*/ 115772 w 479"/>
                  <a:gd name="T31" fmla="*/ 188923 h 471"/>
                  <a:gd name="T32" fmla="*/ 115772 w 479"/>
                  <a:gd name="T33" fmla="*/ 131045 h 471"/>
                  <a:gd name="T34" fmla="*/ 91856 w 479"/>
                  <a:gd name="T35" fmla="*/ 131045 h 471"/>
                  <a:gd name="T36" fmla="*/ 91856 w 479"/>
                  <a:gd name="T37" fmla="*/ 106474 h 471"/>
                  <a:gd name="T38" fmla="*/ 115772 w 479"/>
                  <a:gd name="T39" fmla="*/ 106474 h 471"/>
                  <a:gd name="T40" fmla="*/ 115772 w 479"/>
                  <a:gd name="T41" fmla="*/ 97191 h 471"/>
                  <a:gd name="T42" fmla="*/ 139687 w 479"/>
                  <a:gd name="T43" fmla="*/ 68252 h 471"/>
                  <a:gd name="T44" fmla="*/ 159254 w 479"/>
                  <a:gd name="T45" fmla="*/ 68252 h 471"/>
                  <a:gd name="T46" fmla="*/ 159254 w 479"/>
                  <a:gd name="T47" fmla="*/ 87363 h 4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79" h="471">
                    <a:moveTo>
                      <a:pt x="240" y="0"/>
                    </a:moveTo>
                    <a:lnTo>
                      <a:pt x="240" y="0"/>
                    </a:lnTo>
                    <a:cubicBezTo>
                      <a:pt x="106" y="0"/>
                      <a:pt x="0" y="107"/>
                      <a:pt x="0" y="231"/>
                    </a:cubicBezTo>
                    <a:cubicBezTo>
                      <a:pt x="0" y="363"/>
                      <a:pt x="106" y="470"/>
                      <a:pt x="240" y="470"/>
                    </a:cubicBezTo>
                    <a:cubicBezTo>
                      <a:pt x="372" y="470"/>
                      <a:pt x="478" y="363"/>
                      <a:pt x="478" y="231"/>
                    </a:cubicBezTo>
                    <a:cubicBezTo>
                      <a:pt x="478" y="107"/>
                      <a:pt x="372" y="0"/>
                      <a:pt x="240" y="0"/>
                    </a:cubicBezTo>
                    <a:close/>
                    <a:moveTo>
                      <a:pt x="293" y="160"/>
                    </a:moveTo>
                    <a:lnTo>
                      <a:pt x="293" y="160"/>
                    </a:lnTo>
                    <a:cubicBezTo>
                      <a:pt x="257" y="160"/>
                      <a:pt x="257" y="160"/>
                      <a:pt x="257" y="160"/>
                    </a:cubicBezTo>
                    <a:cubicBezTo>
                      <a:pt x="257" y="160"/>
                      <a:pt x="249" y="169"/>
                      <a:pt x="249" y="178"/>
                    </a:cubicBezTo>
                    <a:cubicBezTo>
                      <a:pt x="249" y="195"/>
                      <a:pt x="249" y="195"/>
                      <a:pt x="249" y="195"/>
                    </a:cubicBezTo>
                    <a:cubicBezTo>
                      <a:pt x="293" y="195"/>
                      <a:pt x="293" y="195"/>
                      <a:pt x="293" y="195"/>
                    </a:cubicBezTo>
                    <a:cubicBezTo>
                      <a:pt x="293" y="240"/>
                      <a:pt x="293" y="240"/>
                      <a:pt x="293" y="240"/>
                    </a:cubicBezTo>
                    <a:cubicBezTo>
                      <a:pt x="249" y="240"/>
                      <a:pt x="249" y="240"/>
                      <a:pt x="249" y="240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13" y="346"/>
                      <a:pt x="213" y="346"/>
                      <a:pt x="213" y="346"/>
                    </a:cubicBezTo>
                    <a:cubicBezTo>
                      <a:pt x="213" y="240"/>
                      <a:pt x="213" y="240"/>
                      <a:pt x="213" y="240"/>
                    </a:cubicBezTo>
                    <a:cubicBezTo>
                      <a:pt x="169" y="240"/>
                      <a:pt x="169" y="240"/>
                      <a:pt x="169" y="240"/>
                    </a:cubicBezTo>
                    <a:cubicBezTo>
                      <a:pt x="169" y="195"/>
                      <a:pt x="169" y="195"/>
                      <a:pt x="169" y="195"/>
                    </a:cubicBezTo>
                    <a:cubicBezTo>
                      <a:pt x="213" y="195"/>
                      <a:pt x="213" y="195"/>
                      <a:pt x="213" y="195"/>
                    </a:cubicBezTo>
                    <a:cubicBezTo>
                      <a:pt x="213" y="178"/>
                      <a:pt x="213" y="178"/>
                      <a:pt x="213" y="178"/>
                    </a:cubicBezTo>
                    <a:cubicBezTo>
                      <a:pt x="213" y="151"/>
                      <a:pt x="230" y="125"/>
                      <a:pt x="257" y="125"/>
                    </a:cubicBezTo>
                    <a:cubicBezTo>
                      <a:pt x="293" y="125"/>
                      <a:pt x="293" y="125"/>
                      <a:pt x="293" y="125"/>
                    </a:cubicBezTo>
                    <a:lnTo>
                      <a:pt x="293" y="1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22" name="Freeform 86"/>
              <p:cNvSpPr>
                <a:spLocks noChangeArrowheads="1"/>
              </p:cNvSpPr>
              <p:nvPr/>
            </p:nvSpPr>
            <p:spPr bwMode="auto">
              <a:xfrm>
                <a:off x="11013281" y="6450762"/>
                <a:ext cx="171823" cy="168699"/>
              </a:xfrm>
              <a:custGeom>
                <a:avLst/>
                <a:gdLst>
                  <a:gd name="T0" fmla="*/ 130423 w 480"/>
                  <a:gd name="T1" fmla="*/ 0 h 471"/>
                  <a:gd name="T2" fmla="*/ 130423 w 480"/>
                  <a:gd name="T3" fmla="*/ 0 h 471"/>
                  <a:gd name="T4" fmla="*/ 0 w 480"/>
                  <a:gd name="T5" fmla="*/ 126130 h 471"/>
                  <a:gd name="T6" fmla="*/ 130423 w 480"/>
                  <a:gd name="T7" fmla="*/ 256629 h 471"/>
                  <a:gd name="T8" fmla="*/ 261391 w 480"/>
                  <a:gd name="T9" fmla="*/ 126130 h 471"/>
                  <a:gd name="T10" fmla="*/ 130423 w 480"/>
                  <a:gd name="T11" fmla="*/ 0 h 471"/>
                  <a:gd name="T12" fmla="*/ 183902 w 480"/>
                  <a:gd name="T13" fmla="*/ 106474 h 471"/>
                  <a:gd name="T14" fmla="*/ 183902 w 480"/>
                  <a:gd name="T15" fmla="*/ 106474 h 471"/>
                  <a:gd name="T16" fmla="*/ 183902 w 480"/>
                  <a:gd name="T17" fmla="*/ 106474 h 471"/>
                  <a:gd name="T18" fmla="*/ 111323 w 480"/>
                  <a:gd name="T19" fmla="*/ 179094 h 471"/>
                  <a:gd name="T20" fmla="*/ 72578 w 480"/>
                  <a:gd name="T21" fmla="*/ 169266 h 471"/>
                  <a:gd name="T22" fmla="*/ 77490 w 480"/>
                  <a:gd name="T23" fmla="*/ 169266 h 471"/>
                  <a:gd name="T24" fmla="*/ 111323 w 480"/>
                  <a:gd name="T25" fmla="*/ 159984 h 471"/>
                  <a:gd name="T26" fmla="*/ 87312 w 480"/>
                  <a:gd name="T27" fmla="*/ 140327 h 471"/>
                  <a:gd name="T28" fmla="*/ 92224 w 480"/>
                  <a:gd name="T29" fmla="*/ 140327 h 471"/>
                  <a:gd name="T30" fmla="*/ 97135 w 480"/>
                  <a:gd name="T31" fmla="*/ 140327 h 471"/>
                  <a:gd name="T32" fmla="*/ 77490 w 480"/>
                  <a:gd name="T33" fmla="*/ 116302 h 471"/>
                  <a:gd name="T34" fmla="*/ 77490 w 480"/>
                  <a:gd name="T35" fmla="*/ 116302 h 471"/>
                  <a:gd name="T36" fmla="*/ 87312 w 480"/>
                  <a:gd name="T37" fmla="*/ 116302 h 471"/>
                  <a:gd name="T38" fmla="*/ 77490 w 480"/>
                  <a:gd name="T39" fmla="*/ 97191 h 471"/>
                  <a:gd name="T40" fmla="*/ 82401 w 480"/>
                  <a:gd name="T41" fmla="*/ 82449 h 471"/>
                  <a:gd name="T42" fmla="*/ 130423 w 480"/>
                  <a:gd name="T43" fmla="*/ 111388 h 471"/>
                  <a:gd name="T44" fmla="*/ 130423 w 480"/>
                  <a:gd name="T45" fmla="*/ 106474 h 471"/>
                  <a:gd name="T46" fmla="*/ 159345 w 480"/>
                  <a:gd name="T47" fmla="*/ 77535 h 471"/>
                  <a:gd name="T48" fmla="*/ 174079 w 480"/>
                  <a:gd name="T49" fmla="*/ 87363 h 471"/>
                  <a:gd name="T50" fmla="*/ 193724 w 480"/>
                  <a:gd name="T51" fmla="*/ 82449 h 471"/>
                  <a:gd name="T52" fmla="*/ 183902 w 480"/>
                  <a:gd name="T53" fmla="*/ 97191 h 471"/>
                  <a:gd name="T54" fmla="*/ 198636 w 480"/>
                  <a:gd name="T55" fmla="*/ 92277 h 471"/>
                  <a:gd name="T56" fmla="*/ 183902 w 480"/>
                  <a:gd name="T57" fmla="*/ 106474 h 47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480" h="471">
                    <a:moveTo>
                      <a:pt x="239" y="0"/>
                    </a:moveTo>
                    <a:lnTo>
                      <a:pt x="239" y="0"/>
                    </a:lnTo>
                    <a:cubicBezTo>
                      <a:pt x="107" y="0"/>
                      <a:pt x="0" y="107"/>
                      <a:pt x="0" y="231"/>
                    </a:cubicBezTo>
                    <a:cubicBezTo>
                      <a:pt x="0" y="363"/>
                      <a:pt x="107" y="470"/>
                      <a:pt x="239" y="470"/>
                    </a:cubicBezTo>
                    <a:cubicBezTo>
                      <a:pt x="372" y="470"/>
                      <a:pt x="479" y="363"/>
                      <a:pt x="479" y="231"/>
                    </a:cubicBezTo>
                    <a:cubicBezTo>
                      <a:pt x="479" y="107"/>
                      <a:pt x="372" y="0"/>
                      <a:pt x="239" y="0"/>
                    </a:cubicBezTo>
                    <a:close/>
                    <a:moveTo>
                      <a:pt x="337" y="195"/>
                    </a:moveTo>
                    <a:lnTo>
                      <a:pt x="337" y="195"/>
                    </a:lnTo>
                    <a:cubicBezTo>
                      <a:pt x="337" y="257"/>
                      <a:pt x="292" y="328"/>
                      <a:pt x="204" y="328"/>
                    </a:cubicBezTo>
                    <a:cubicBezTo>
                      <a:pt x="178" y="328"/>
                      <a:pt x="151" y="319"/>
                      <a:pt x="133" y="310"/>
                    </a:cubicBezTo>
                    <a:lnTo>
                      <a:pt x="142" y="310"/>
                    </a:lnTo>
                    <a:cubicBezTo>
                      <a:pt x="160" y="310"/>
                      <a:pt x="186" y="301"/>
                      <a:pt x="204" y="293"/>
                    </a:cubicBezTo>
                    <a:cubicBezTo>
                      <a:pt x="178" y="293"/>
                      <a:pt x="160" y="275"/>
                      <a:pt x="160" y="257"/>
                    </a:cubicBezTo>
                    <a:cubicBezTo>
                      <a:pt x="160" y="257"/>
                      <a:pt x="160" y="257"/>
                      <a:pt x="169" y="257"/>
                    </a:cubicBezTo>
                    <a:lnTo>
                      <a:pt x="178" y="257"/>
                    </a:lnTo>
                    <a:cubicBezTo>
                      <a:pt x="160" y="248"/>
                      <a:pt x="142" y="231"/>
                      <a:pt x="142" y="213"/>
                    </a:cubicBezTo>
                    <a:cubicBezTo>
                      <a:pt x="142" y="213"/>
                      <a:pt x="151" y="213"/>
                      <a:pt x="160" y="213"/>
                    </a:cubicBezTo>
                    <a:cubicBezTo>
                      <a:pt x="151" y="204"/>
                      <a:pt x="142" y="195"/>
                      <a:pt x="142" y="178"/>
                    </a:cubicBezTo>
                    <a:cubicBezTo>
                      <a:pt x="142" y="169"/>
                      <a:pt x="142" y="160"/>
                      <a:pt x="151" y="151"/>
                    </a:cubicBezTo>
                    <a:cubicBezTo>
                      <a:pt x="169" y="178"/>
                      <a:pt x="204" y="204"/>
                      <a:pt x="239" y="204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39" y="169"/>
                      <a:pt x="266" y="142"/>
                      <a:pt x="292" y="142"/>
                    </a:cubicBezTo>
                    <a:cubicBezTo>
                      <a:pt x="301" y="142"/>
                      <a:pt x="319" y="151"/>
                      <a:pt x="319" y="160"/>
                    </a:cubicBezTo>
                    <a:cubicBezTo>
                      <a:pt x="337" y="160"/>
                      <a:pt x="346" y="151"/>
                      <a:pt x="355" y="151"/>
                    </a:cubicBezTo>
                    <a:cubicBezTo>
                      <a:pt x="346" y="160"/>
                      <a:pt x="346" y="169"/>
                      <a:pt x="337" y="178"/>
                    </a:cubicBezTo>
                    <a:cubicBezTo>
                      <a:pt x="346" y="178"/>
                      <a:pt x="355" y="169"/>
                      <a:pt x="364" y="169"/>
                    </a:cubicBezTo>
                    <a:cubicBezTo>
                      <a:pt x="355" y="178"/>
                      <a:pt x="346" y="187"/>
                      <a:pt x="337" y="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</p:grpSp>
      </p:grpSp>
      <p:sp>
        <p:nvSpPr>
          <p:cNvPr id="23" name="TextBox 22"/>
          <p:cNvSpPr txBox="1"/>
          <p:nvPr userDrawn="1"/>
        </p:nvSpPr>
        <p:spPr>
          <a:xfrm>
            <a:off x="8613681" y="6311195"/>
            <a:ext cx="21002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lvl="0"/>
            <a:r>
              <a:rPr lang="en-US" sz="900" dirty="0"/>
              <a:t>Copyright © </a:t>
            </a:r>
            <a:r>
              <a:rPr lang="en-US" sz="900" b="1" dirty="0">
                <a:latin typeface="+mj-lt"/>
              </a:rPr>
              <a:t>Up</a:t>
            </a:r>
            <a:r>
              <a:rPr lang="en-US" sz="900" dirty="0">
                <a:latin typeface="+mj-lt"/>
              </a:rPr>
              <a:t>Space</a:t>
            </a:r>
            <a:r>
              <a:rPr lang="en-US" sz="900" dirty="0"/>
              <a:t>. All rights.</a:t>
            </a:r>
            <a:endParaRPr lang="en-US" sz="900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593878" y="6311195"/>
            <a:ext cx="24795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050" spc="30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lvl="0" algn="l"/>
            <a:r>
              <a:rPr lang="en-US" sz="1000" dirty="0" smtClean="0"/>
              <a:t>www.1ppt.com</a:t>
            </a:r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499419" y="3429000"/>
            <a:ext cx="9193162" cy="3679723"/>
          </a:xfrm>
          <a:custGeom>
            <a:avLst/>
            <a:gdLst>
              <a:gd name="connsiteX0" fmla="*/ 80218 w 9193162"/>
              <a:gd name="connsiteY0" fmla="*/ 0 h 3679723"/>
              <a:gd name="connsiteX1" fmla="*/ 9112944 w 9193162"/>
              <a:gd name="connsiteY1" fmla="*/ 0 h 3679723"/>
              <a:gd name="connsiteX2" fmla="*/ 9193162 w 9193162"/>
              <a:gd name="connsiteY2" fmla="*/ 80218 h 3679723"/>
              <a:gd name="connsiteX3" fmla="*/ 9193162 w 9193162"/>
              <a:gd name="connsiteY3" fmla="*/ 3599505 h 3679723"/>
              <a:gd name="connsiteX4" fmla="*/ 9112944 w 9193162"/>
              <a:gd name="connsiteY4" fmla="*/ 3679723 h 3679723"/>
              <a:gd name="connsiteX5" fmla="*/ 80218 w 9193162"/>
              <a:gd name="connsiteY5" fmla="*/ 3679723 h 3679723"/>
              <a:gd name="connsiteX6" fmla="*/ 0 w 9193162"/>
              <a:gd name="connsiteY6" fmla="*/ 3599505 h 3679723"/>
              <a:gd name="connsiteX7" fmla="*/ 0 w 9193162"/>
              <a:gd name="connsiteY7" fmla="*/ 80218 h 3679723"/>
              <a:gd name="connsiteX8" fmla="*/ 80218 w 9193162"/>
              <a:gd name="connsiteY8" fmla="*/ 0 h 367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3162" h="3679723">
                <a:moveTo>
                  <a:pt x="80218" y="0"/>
                </a:moveTo>
                <a:lnTo>
                  <a:pt x="9112944" y="0"/>
                </a:lnTo>
                <a:cubicBezTo>
                  <a:pt x="9157247" y="0"/>
                  <a:pt x="9193162" y="35915"/>
                  <a:pt x="9193162" y="80218"/>
                </a:cubicBezTo>
                <a:lnTo>
                  <a:pt x="9193162" y="3599505"/>
                </a:lnTo>
                <a:cubicBezTo>
                  <a:pt x="9193162" y="3643808"/>
                  <a:pt x="9157247" y="3679723"/>
                  <a:pt x="9112944" y="3679723"/>
                </a:cubicBezTo>
                <a:lnTo>
                  <a:pt x="80218" y="3679723"/>
                </a:lnTo>
                <a:cubicBezTo>
                  <a:pt x="35915" y="3679723"/>
                  <a:pt x="0" y="3643808"/>
                  <a:pt x="0" y="3599505"/>
                </a:cubicBezTo>
                <a:lnTo>
                  <a:pt x="0" y="80218"/>
                </a:lnTo>
                <a:cubicBezTo>
                  <a:pt x="0" y="35915"/>
                  <a:pt x="35915" y="0"/>
                  <a:pt x="8021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9398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2" hasCustomPrompt="1"/>
          </p:nvPr>
        </p:nvSpPr>
        <p:spPr>
          <a:xfrm>
            <a:off x="2596540" y="-1044383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4070656" y="162692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4" hasCustomPrompt="1"/>
          </p:nvPr>
        </p:nvSpPr>
        <p:spPr>
          <a:xfrm>
            <a:off x="260165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5" hasCustomPrompt="1"/>
          </p:nvPr>
        </p:nvSpPr>
        <p:spPr>
          <a:xfrm>
            <a:off x="-35104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5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1117954" y="162692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 hasCustomPrompt="1"/>
          </p:nvPr>
        </p:nvSpPr>
        <p:spPr>
          <a:xfrm>
            <a:off x="5554358" y="431125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7" name="Freeform: Shape 6"/>
          <p:cNvSpPr/>
          <p:nvPr userDrawn="1"/>
        </p:nvSpPr>
        <p:spPr>
          <a:xfrm>
            <a:off x="-1834748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rgbClr val="2017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17" grpId="0"/>
      <p:bldP spid="18" grpId="0"/>
      <p:bldP spid="7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204453" y="2278366"/>
            <a:ext cx="2239296" cy="3828533"/>
          </a:xfrm>
          <a:custGeom>
            <a:avLst/>
            <a:gdLst>
              <a:gd name="connsiteX0" fmla="*/ 36433 w 2239296"/>
              <a:gd name="connsiteY0" fmla="*/ 0 h 3828533"/>
              <a:gd name="connsiteX1" fmla="*/ 2202863 w 2239296"/>
              <a:gd name="connsiteY1" fmla="*/ 0 h 3828533"/>
              <a:gd name="connsiteX2" fmla="*/ 2239296 w 2239296"/>
              <a:gd name="connsiteY2" fmla="*/ 36433 h 3828533"/>
              <a:gd name="connsiteX3" fmla="*/ 2239296 w 2239296"/>
              <a:gd name="connsiteY3" fmla="*/ 3792100 h 3828533"/>
              <a:gd name="connsiteX4" fmla="*/ 2202863 w 2239296"/>
              <a:gd name="connsiteY4" fmla="*/ 3828533 h 3828533"/>
              <a:gd name="connsiteX5" fmla="*/ 36433 w 2239296"/>
              <a:gd name="connsiteY5" fmla="*/ 3828533 h 3828533"/>
              <a:gd name="connsiteX6" fmla="*/ 0 w 2239296"/>
              <a:gd name="connsiteY6" fmla="*/ 3792100 h 3828533"/>
              <a:gd name="connsiteX7" fmla="*/ 0 w 2239296"/>
              <a:gd name="connsiteY7" fmla="*/ 36433 h 3828533"/>
              <a:gd name="connsiteX8" fmla="*/ 36433 w 2239296"/>
              <a:gd name="connsiteY8" fmla="*/ 0 h 382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9296" h="3828533">
                <a:moveTo>
                  <a:pt x="36433" y="0"/>
                </a:moveTo>
                <a:lnTo>
                  <a:pt x="2202863" y="0"/>
                </a:lnTo>
                <a:cubicBezTo>
                  <a:pt x="2222984" y="0"/>
                  <a:pt x="2239296" y="16312"/>
                  <a:pt x="2239296" y="36433"/>
                </a:cubicBezTo>
                <a:lnTo>
                  <a:pt x="2239296" y="3792100"/>
                </a:lnTo>
                <a:cubicBezTo>
                  <a:pt x="2239296" y="3812221"/>
                  <a:pt x="2222984" y="3828533"/>
                  <a:pt x="2202863" y="3828533"/>
                </a:cubicBezTo>
                <a:lnTo>
                  <a:pt x="36433" y="3828533"/>
                </a:lnTo>
                <a:cubicBezTo>
                  <a:pt x="16312" y="3828533"/>
                  <a:pt x="0" y="3812221"/>
                  <a:pt x="0" y="3792100"/>
                </a:cubicBezTo>
                <a:lnTo>
                  <a:pt x="0" y="36433"/>
                </a:lnTo>
                <a:cubicBezTo>
                  <a:pt x="0" y="16312"/>
                  <a:pt x="16312" y="0"/>
                  <a:pt x="36433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0" dist="241300" dir="5400000" sx="91000" sy="91000" algn="t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719053" y="2278366"/>
            <a:ext cx="2239296" cy="3828533"/>
          </a:xfrm>
          <a:custGeom>
            <a:avLst/>
            <a:gdLst>
              <a:gd name="connsiteX0" fmla="*/ 36433 w 2239296"/>
              <a:gd name="connsiteY0" fmla="*/ 0 h 3828533"/>
              <a:gd name="connsiteX1" fmla="*/ 2202863 w 2239296"/>
              <a:gd name="connsiteY1" fmla="*/ 0 h 3828533"/>
              <a:gd name="connsiteX2" fmla="*/ 2239296 w 2239296"/>
              <a:gd name="connsiteY2" fmla="*/ 36433 h 3828533"/>
              <a:gd name="connsiteX3" fmla="*/ 2239296 w 2239296"/>
              <a:gd name="connsiteY3" fmla="*/ 3792100 h 3828533"/>
              <a:gd name="connsiteX4" fmla="*/ 2202863 w 2239296"/>
              <a:gd name="connsiteY4" fmla="*/ 3828533 h 3828533"/>
              <a:gd name="connsiteX5" fmla="*/ 36433 w 2239296"/>
              <a:gd name="connsiteY5" fmla="*/ 3828533 h 3828533"/>
              <a:gd name="connsiteX6" fmla="*/ 0 w 2239296"/>
              <a:gd name="connsiteY6" fmla="*/ 3792100 h 3828533"/>
              <a:gd name="connsiteX7" fmla="*/ 0 w 2239296"/>
              <a:gd name="connsiteY7" fmla="*/ 36433 h 3828533"/>
              <a:gd name="connsiteX8" fmla="*/ 36433 w 2239296"/>
              <a:gd name="connsiteY8" fmla="*/ 0 h 382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9296" h="3828533">
                <a:moveTo>
                  <a:pt x="36433" y="0"/>
                </a:moveTo>
                <a:lnTo>
                  <a:pt x="2202863" y="0"/>
                </a:lnTo>
                <a:cubicBezTo>
                  <a:pt x="2222984" y="0"/>
                  <a:pt x="2239296" y="16312"/>
                  <a:pt x="2239296" y="36433"/>
                </a:cubicBezTo>
                <a:lnTo>
                  <a:pt x="2239296" y="3792100"/>
                </a:lnTo>
                <a:cubicBezTo>
                  <a:pt x="2239296" y="3812221"/>
                  <a:pt x="2222984" y="3828533"/>
                  <a:pt x="2202863" y="3828533"/>
                </a:cubicBezTo>
                <a:lnTo>
                  <a:pt x="36433" y="3828533"/>
                </a:lnTo>
                <a:cubicBezTo>
                  <a:pt x="16312" y="3828533"/>
                  <a:pt x="0" y="3812221"/>
                  <a:pt x="0" y="3792100"/>
                </a:cubicBezTo>
                <a:lnTo>
                  <a:pt x="0" y="36433"/>
                </a:lnTo>
                <a:cubicBezTo>
                  <a:pt x="0" y="16312"/>
                  <a:pt x="16312" y="0"/>
                  <a:pt x="36433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0" dist="241300" dir="5400000" sx="91000" sy="91000" algn="t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233653" y="2278366"/>
            <a:ext cx="2239296" cy="3828533"/>
          </a:xfrm>
          <a:custGeom>
            <a:avLst/>
            <a:gdLst>
              <a:gd name="connsiteX0" fmla="*/ 36433 w 2239296"/>
              <a:gd name="connsiteY0" fmla="*/ 0 h 3828533"/>
              <a:gd name="connsiteX1" fmla="*/ 2202863 w 2239296"/>
              <a:gd name="connsiteY1" fmla="*/ 0 h 3828533"/>
              <a:gd name="connsiteX2" fmla="*/ 2239296 w 2239296"/>
              <a:gd name="connsiteY2" fmla="*/ 36433 h 3828533"/>
              <a:gd name="connsiteX3" fmla="*/ 2239296 w 2239296"/>
              <a:gd name="connsiteY3" fmla="*/ 3792100 h 3828533"/>
              <a:gd name="connsiteX4" fmla="*/ 2202863 w 2239296"/>
              <a:gd name="connsiteY4" fmla="*/ 3828533 h 3828533"/>
              <a:gd name="connsiteX5" fmla="*/ 36433 w 2239296"/>
              <a:gd name="connsiteY5" fmla="*/ 3828533 h 3828533"/>
              <a:gd name="connsiteX6" fmla="*/ 0 w 2239296"/>
              <a:gd name="connsiteY6" fmla="*/ 3792100 h 3828533"/>
              <a:gd name="connsiteX7" fmla="*/ 0 w 2239296"/>
              <a:gd name="connsiteY7" fmla="*/ 36433 h 3828533"/>
              <a:gd name="connsiteX8" fmla="*/ 36433 w 2239296"/>
              <a:gd name="connsiteY8" fmla="*/ 0 h 382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9296" h="3828533">
                <a:moveTo>
                  <a:pt x="36433" y="0"/>
                </a:moveTo>
                <a:lnTo>
                  <a:pt x="2202863" y="0"/>
                </a:lnTo>
                <a:cubicBezTo>
                  <a:pt x="2222984" y="0"/>
                  <a:pt x="2239296" y="16312"/>
                  <a:pt x="2239296" y="36433"/>
                </a:cubicBezTo>
                <a:lnTo>
                  <a:pt x="2239296" y="3792100"/>
                </a:lnTo>
                <a:cubicBezTo>
                  <a:pt x="2239296" y="3812221"/>
                  <a:pt x="2222984" y="3828533"/>
                  <a:pt x="2202863" y="3828533"/>
                </a:cubicBezTo>
                <a:lnTo>
                  <a:pt x="36433" y="3828533"/>
                </a:lnTo>
                <a:cubicBezTo>
                  <a:pt x="16312" y="3828533"/>
                  <a:pt x="0" y="3812221"/>
                  <a:pt x="0" y="3792100"/>
                </a:cubicBezTo>
                <a:lnTo>
                  <a:pt x="0" y="36433"/>
                </a:lnTo>
                <a:cubicBezTo>
                  <a:pt x="0" y="16312"/>
                  <a:pt x="16312" y="0"/>
                  <a:pt x="36433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0" dist="241300" dir="5400000" sx="91000" sy="91000" algn="t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748252" y="2278366"/>
            <a:ext cx="2239296" cy="3828533"/>
          </a:xfrm>
          <a:custGeom>
            <a:avLst/>
            <a:gdLst>
              <a:gd name="connsiteX0" fmla="*/ 36433 w 2239296"/>
              <a:gd name="connsiteY0" fmla="*/ 0 h 3828533"/>
              <a:gd name="connsiteX1" fmla="*/ 2202863 w 2239296"/>
              <a:gd name="connsiteY1" fmla="*/ 0 h 3828533"/>
              <a:gd name="connsiteX2" fmla="*/ 2239296 w 2239296"/>
              <a:gd name="connsiteY2" fmla="*/ 36433 h 3828533"/>
              <a:gd name="connsiteX3" fmla="*/ 2239296 w 2239296"/>
              <a:gd name="connsiteY3" fmla="*/ 3792100 h 3828533"/>
              <a:gd name="connsiteX4" fmla="*/ 2202863 w 2239296"/>
              <a:gd name="connsiteY4" fmla="*/ 3828533 h 3828533"/>
              <a:gd name="connsiteX5" fmla="*/ 36433 w 2239296"/>
              <a:gd name="connsiteY5" fmla="*/ 3828533 h 3828533"/>
              <a:gd name="connsiteX6" fmla="*/ 0 w 2239296"/>
              <a:gd name="connsiteY6" fmla="*/ 3792100 h 3828533"/>
              <a:gd name="connsiteX7" fmla="*/ 0 w 2239296"/>
              <a:gd name="connsiteY7" fmla="*/ 36433 h 3828533"/>
              <a:gd name="connsiteX8" fmla="*/ 36433 w 2239296"/>
              <a:gd name="connsiteY8" fmla="*/ 0 h 382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9296" h="3828533">
                <a:moveTo>
                  <a:pt x="36433" y="0"/>
                </a:moveTo>
                <a:lnTo>
                  <a:pt x="2202863" y="0"/>
                </a:lnTo>
                <a:cubicBezTo>
                  <a:pt x="2222984" y="0"/>
                  <a:pt x="2239296" y="16312"/>
                  <a:pt x="2239296" y="36433"/>
                </a:cubicBezTo>
                <a:lnTo>
                  <a:pt x="2239296" y="3792100"/>
                </a:lnTo>
                <a:cubicBezTo>
                  <a:pt x="2239296" y="3812221"/>
                  <a:pt x="2222984" y="3828533"/>
                  <a:pt x="2202863" y="3828533"/>
                </a:cubicBezTo>
                <a:lnTo>
                  <a:pt x="36433" y="3828533"/>
                </a:lnTo>
                <a:cubicBezTo>
                  <a:pt x="16312" y="3828533"/>
                  <a:pt x="0" y="3812221"/>
                  <a:pt x="0" y="3792100"/>
                </a:cubicBezTo>
                <a:lnTo>
                  <a:pt x="0" y="36433"/>
                </a:lnTo>
                <a:cubicBezTo>
                  <a:pt x="0" y="16312"/>
                  <a:pt x="16312" y="0"/>
                  <a:pt x="36433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0" dist="241300" dir="5400000" sx="91000" sy="91000" algn="t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206181" y="0"/>
            <a:ext cx="6985818" cy="6858000"/>
          </a:xfrm>
          <a:custGeom>
            <a:avLst/>
            <a:gdLst>
              <a:gd name="connsiteX0" fmla="*/ 4528778 w 6985818"/>
              <a:gd name="connsiteY0" fmla="*/ 2203746 h 6858000"/>
              <a:gd name="connsiteX1" fmla="*/ 4532176 w 6985818"/>
              <a:gd name="connsiteY1" fmla="*/ 2204072 h 6858000"/>
              <a:gd name="connsiteX2" fmla="*/ 4535574 w 6985818"/>
              <a:gd name="connsiteY2" fmla="*/ 2203746 h 6858000"/>
              <a:gd name="connsiteX3" fmla="*/ 5085212 w 6985818"/>
              <a:gd name="connsiteY3" fmla="*/ 2431413 h 6858000"/>
              <a:gd name="connsiteX4" fmla="*/ 5858637 w 6985818"/>
              <a:gd name="connsiteY4" fmla="*/ 3204838 h 6858000"/>
              <a:gd name="connsiteX5" fmla="*/ 5888948 w 6985818"/>
              <a:gd name="connsiteY5" fmla="*/ 3241946 h 6858000"/>
              <a:gd name="connsiteX6" fmla="*/ 6985818 w 6985818"/>
              <a:gd name="connsiteY6" fmla="*/ 4338816 h 6858000"/>
              <a:gd name="connsiteX7" fmla="*/ 6985818 w 6985818"/>
              <a:gd name="connsiteY7" fmla="*/ 6858000 h 6858000"/>
              <a:gd name="connsiteX8" fmla="*/ 5759602 w 6985818"/>
              <a:gd name="connsiteY8" fmla="*/ 6858000 h 6858000"/>
              <a:gd name="connsiteX9" fmla="*/ 4532176 w 6985818"/>
              <a:gd name="connsiteY9" fmla="*/ 5630574 h 6858000"/>
              <a:gd name="connsiteX10" fmla="*/ 3304750 w 6985818"/>
              <a:gd name="connsiteY10" fmla="*/ 6858000 h 6858000"/>
              <a:gd name="connsiteX11" fmla="*/ 11375 w 6985818"/>
              <a:gd name="connsiteY11" fmla="*/ 6858000 h 6858000"/>
              <a:gd name="connsiteX12" fmla="*/ 0 w 6985818"/>
              <a:gd name="connsiteY12" fmla="*/ 6739321 h 6858000"/>
              <a:gd name="connsiteX13" fmla="*/ 227667 w 6985818"/>
              <a:gd name="connsiteY13" fmla="*/ 6189683 h 6858000"/>
              <a:gd name="connsiteX14" fmla="*/ 3175405 w 6985818"/>
              <a:gd name="connsiteY14" fmla="*/ 3241946 h 6858000"/>
              <a:gd name="connsiteX15" fmla="*/ 3205715 w 6985818"/>
              <a:gd name="connsiteY15" fmla="*/ 3204838 h 6858000"/>
              <a:gd name="connsiteX16" fmla="*/ 3979139 w 6985818"/>
              <a:gd name="connsiteY16" fmla="*/ 2431413 h 6858000"/>
              <a:gd name="connsiteX17" fmla="*/ 4528778 w 6985818"/>
              <a:gd name="connsiteY17" fmla="*/ 2203746 h 6858000"/>
              <a:gd name="connsiteX18" fmla="*/ 6955131 w 6985818"/>
              <a:gd name="connsiteY18" fmla="*/ 0 h 6858000"/>
              <a:gd name="connsiteX19" fmla="*/ 6955173 w 6985818"/>
              <a:gd name="connsiteY19" fmla="*/ 0 h 6858000"/>
              <a:gd name="connsiteX20" fmla="*/ 6985818 w 6985818"/>
              <a:gd name="connsiteY20" fmla="*/ 2939 h 6858000"/>
              <a:gd name="connsiteX21" fmla="*/ 6985818 w 6985818"/>
              <a:gd name="connsiteY21" fmla="*/ 3454095 h 6858000"/>
              <a:gd name="connsiteX22" fmla="*/ 5632089 w 6985818"/>
              <a:gd name="connsiteY22" fmla="*/ 2100366 h 6858000"/>
              <a:gd name="connsiteX23" fmla="*/ 5632089 w 6985818"/>
              <a:gd name="connsiteY23" fmla="*/ 1001091 h 6858000"/>
              <a:gd name="connsiteX24" fmla="*/ 6405514 w 6985818"/>
              <a:gd name="connsiteY24" fmla="*/ 227666 h 6858000"/>
              <a:gd name="connsiteX25" fmla="*/ 6806691 w 6985818"/>
              <a:gd name="connsiteY25" fmla="*/ 142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85818" h="6858000">
                <a:moveTo>
                  <a:pt x="4528778" y="2203746"/>
                </a:moveTo>
                <a:lnTo>
                  <a:pt x="4532176" y="2204072"/>
                </a:lnTo>
                <a:lnTo>
                  <a:pt x="4535574" y="2203746"/>
                </a:lnTo>
                <a:cubicBezTo>
                  <a:pt x="4734505" y="2203747"/>
                  <a:pt x="4933433" y="2279635"/>
                  <a:pt x="5085212" y="2431413"/>
                </a:cubicBezTo>
                <a:lnTo>
                  <a:pt x="5858637" y="3204838"/>
                </a:lnTo>
                <a:lnTo>
                  <a:pt x="5888948" y="3241946"/>
                </a:lnTo>
                <a:lnTo>
                  <a:pt x="6985818" y="4338816"/>
                </a:lnTo>
                <a:lnTo>
                  <a:pt x="6985818" y="6858000"/>
                </a:lnTo>
                <a:lnTo>
                  <a:pt x="5759602" y="6858000"/>
                </a:lnTo>
                <a:lnTo>
                  <a:pt x="4532176" y="5630574"/>
                </a:lnTo>
                <a:lnTo>
                  <a:pt x="3304750" y="6858000"/>
                </a:lnTo>
                <a:lnTo>
                  <a:pt x="11375" y="6858000"/>
                </a:lnTo>
                <a:lnTo>
                  <a:pt x="0" y="6739321"/>
                </a:lnTo>
                <a:cubicBezTo>
                  <a:pt x="0" y="6540392"/>
                  <a:pt x="75889" y="6341462"/>
                  <a:pt x="227667" y="6189683"/>
                </a:cubicBezTo>
                <a:lnTo>
                  <a:pt x="3175405" y="3241946"/>
                </a:lnTo>
                <a:lnTo>
                  <a:pt x="3205715" y="3204838"/>
                </a:lnTo>
                <a:lnTo>
                  <a:pt x="3979139" y="2431413"/>
                </a:lnTo>
                <a:cubicBezTo>
                  <a:pt x="4130918" y="2279635"/>
                  <a:pt x="4329848" y="2203747"/>
                  <a:pt x="4528778" y="2203746"/>
                </a:cubicBezTo>
                <a:close/>
                <a:moveTo>
                  <a:pt x="6955131" y="0"/>
                </a:moveTo>
                <a:lnTo>
                  <a:pt x="6955173" y="0"/>
                </a:lnTo>
                <a:lnTo>
                  <a:pt x="6985818" y="2939"/>
                </a:lnTo>
                <a:lnTo>
                  <a:pt x="6985818" y="3454095"/>
                </a:lnTo>
                <a:lnTo>
                  <a:pt x="5632089" y="2100366"/>
                </a:lnTo>
                <a:cubicBezTo>
                  <a:pt x="5328533" y="1796810"/>
                  <a:pt x="5328533" y="1304647"/>
                  <a:pt x="5632089" y="1001091"/>
                </a:cubicBezTo>
                <a:lnTo>
                  <a:pt x="6405514" y="227666"/>
                </a:lnTo>
                <a:cubicBezTo>
                  <a:pt x="6519347" y="113832"/>
                  <a:pt x="6659703" y="42686"/>
                  <a:pt x="6806691" y="1422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14516" y="2285998"/>
            <a:ext cx="10962968" cy="3429001"/>
          </a:xfrm>
          <a:custGeom>
            <a:avLst/>
            <a:gdLst>
              <a:gd name="connsiteX0" fmla="*/ 34418 w 10962968"/>
              <a:gd name="connsiteY0" fmla="*/ 0 h 3657600"/>
              <a:gd name="connsiteX1" fmla="*/ 10928550 w 10962968"/>
              <a:gd name="connsiteY1" fmla="*/ 0 h 3657600"/>
              <a:gd name="connsiteX2" fmla="*/ 10962968 w 10962968"/>
              <a:gd name="connsiteY2" fmla="*/ 34418 h 3657600"/>
              <a:gd name="connsiteX3" fmla="*/ 10962968 w 10962968"/>
              <a:gd name="connsiteY3" fmla="*/ 3623182 h 3657600"/>
              <a:gd name="connsiteX4" fmla="*/ 10928550 w 10962968"/>
              <a:gd name="connsiteY4" fmla="*/ 3657600 h 3657600"/>
              <a:gd name="connsiteX5" fmla="*/ 34418 w 10962968"/>
              <a:gd name="connsiteY5" fmla="*/ 3657600 h 3657600"/>
              <a:gd name="connsiteX6" fmla="*/ 0 w 10962968"/>
              <a:gd name="connsiteY6" fmla="*/ 3623182 h 3657600"/>
              <a:gd name="connsiteX7" fmla="*/ 0 w 10962968"/>
              <a:gd name="connsiteY7" fmla="*/ 34418 h 3657600"/>
              <a:gd name="connsiteX8" fmla="*/ 34418 w 10962968"/>
              <a:gd name="connsiteY8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62968" h="3657600">
                <a:moveTo>
                  <a:pt x="34418" y="0"/>
                </a:moveTo>
                <a:lnTo>
                  <a:pt x="10928550" y="0"/>
                </a:lnTo>
                <a:cubicBezTo>
                  <a:pt x="10947559" y="0"/>
                  <a:pt x="10962968" y="15409"/>
                  <a:pt x="10962968" y="34418"/>
                </a:cubicBezTo>
                <a:lnTo>
                  <a:pt x="10962968" y="3623182"/>
                </a:lnTo>
                <a:cubicBezTo>
                  <a:pt x="10962968" y="3642191"/>
                  <a:pt x="10947559" y="3657600"/>
                  <a:pt x="10928550" y="3657600"/>
                </a:cubicBezTo>
                <a:lnTo>
                  <a:pt x="34418" y="3657600"/>
                </a:lnTo>
                <a:cubicBezTo>
                  <a:pt x="15409" y="3657600"/>
                  <a:pt x="0" y="3642191"/>
                  <a:pt x="0" y="3623182"/>
                </a:cubicBezTo>
                <a:lnTo>
                  <a:pt x="0" y="34418"/>
                </a:lnTo>
                <a:cubicBezTo>
                  <a:pt x="0" y="15409"/>
                  <a:pt x="15409" y="0"/>
                  <a:pt x="34418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52400" dist="101600" dir="5400000" sx="97000" sy="97000" algn="t" rotWithShape="0">
              <a:prstClr val="black">
                <a:alpha val="23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1"/>
            <a:ext cx="6095998" cy="4807974"/>
          </a:xfrm>
          <a:custGeom>
            <a:avLst/>
            <a:gdLst>
              <a:gd name="connsiteX0" fmla="*/ 0 w 5633884"/>
              <a:gd name="connsiteY0" fmla="*/ 0 h 5160109"/>
              <a:gd name="connsiteX1" fmla="*/ 5633884 w 5633884"/>
              <a:gd name="connsiteY1" fmla="*/ 0 h 5160109"/>
              <a:gd name="connsiteX2" fmla="*/ 5633884 w 5633884"/>
              <a:gd name="connsiteY2" fmla="*/ 5160109 h 5160109"/>
              <a:gd name="connsiteX3" fmla="*/ 0 w 5633884"/>
              <a:gd name="connsiteY3" fmla="*/ 5160109 h 516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3884" h="5160109">
                <a:moveTo>
                  <a:pt x="0" y="0"/>
                </a:moveTo>
                <a:lnTo>
                  <a:pt x="5633884" y="0"/>
                </a:lnTo>
                <a:lnTo>
                  <a:pt x="5633884" y="5160109"/>
                </a:lnTo>
                <a:lnTo>
                  <a:pt x="0" y="51601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1" y="4807974"/>
            <a:ext cx="12192001" cy="2050026"/>
          </a:xfrm>
          <a:prstGeom prst="rect">
            <a:avLst/>
          </a:prstGeom>
          <a:gradFill flip="none" rotWithShape="1">
            <a:gsLst>
              <a:gs pos="8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6_Title Slide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-1"/>
            <a:ext cx="12191999" cy="5582028"/>
          </a:xfrm>
          <a:custGeom>
            <a:avLst/>
            <a:gdLst>
              <a:gd name="connsiteX0" fmla="*/ 0 w 12191999"/>
              <a:gd name="connsiteY0" fmla="*/ 0 h 5582028"/>
              <a:gd name="connsiteX1" fmla="*/ 12191999 w 12191999"/>
              <a:gd name="connsiteY1" fmla="*/ 0 h 5582028"/>
              <a:gd name="connsiteX2" fmla="*/ 12009932 w 12191999"/>
              <a:gd name="connsiteY2" fmla="*/ 411902 h 5582028"/>
              <a:gd name="connsiteX3" fmla="*/ 4026180 w 12191999"/>
              <a:gd name="connsiteY3" fmla="*/ 5578967 h 5582028"/>
              <a:gd name="connsiteX4" fmla="*/ 305218 w 12191999"/>
              <a:gd name="connsiteY4" fmla="*/ 4900573 h 5582028"/>
              <a:gd name="connsiteX5" fmla="*/ 0 w 12191999"/>
              <a:gd name="connsiteY5" fmla="*/ 4778735 h 5582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5582028">
                <a:moveTo>
                  <a:pt x="0" y="0"/>
                </a:moveTo>
                <a:lnTo>
                  <a:pt x="12191999" y="0"/>
                </a:lnTo>
                <a:lnTo>
                  <a:pt x="12009932" y="411902"/>
                </a:lnTo>
                <a:cubicBezTo>
                  <a:pt x="10119621" y="4509430"/>
                  <a:pt x="7716904" y="5476260"/>
                  <a:pt x="4026180" y="5578967"/>
                </a:cubicBezTo>
                <a:cubicBezTo>
                  <a:pt x="2795939" y="5613202"/>
                  <a:pt x="1522779" y="5358632"/>
                  <a:pt x="305218" y="4900573"/>
                </a:cubicBezTo>
                <a:lnTo>
                  <a:pt x="0" y="47787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000407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 flipH="1" flipV="1">
            <a:off x="1" y="333811"/>
            <a:ext cx="12192000" cy="6524189"/>
          </a:xfrm>
          <a:custGeom>
            <a:avLst/>
            <a:gdLst>
              <a:gd name="connsiteX0" fmla="*/ 0 w 12192000"/>
              <a:gd name="connsiteY0" fmla="*/ 0 h 6524189"/>
              <a:gd name="connsiteX1" fmla="*/ 12192000 w 12192000"/>
              <a:gd name="connsiteY1" fmla="*/ 0 h 6524189"/>
              <a:gd name="connsiteX2" fmla="*/ 12192000 w 12192000"/>
              <a:gd name="connsiteY2" fmla="*/ 520376 h 6524189"/>
              <a:gd name="connsiteX3" fmla="*/ 12158275 w 12192000"/>
              <a:gd name="connsiteY3" fmla="*/ 525151 h 6524189"/>
              <a:gd name="connsiteX4" fmla="*/ 504422 w 12192000"/>
              <a:gd name="connsiteY4" fmla="*/ 6000075 h 6524189"/>
              <a:gd name="connsiteX5" fmla="*/ 0 w 12192000"/>
              <a:gd name="connsiteY5" fmla="*/ 6524189 h 652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524189">
                <a:moveTo>
                  <a:pt x="0" y="0"/>
                </a:moveTo>
                <a:lnTo>
                  <a:pt x="12192000" y="0"/>
                </a:lnTo>
                <a:lnTo>
                  <a:pt x="12192000" y="520376"/>
                </a:lnTo>
                <a:lnTo>
                  <a:pt x="12158275" y="525151"/>
                </a:lnTo>
                <a:cubicBezTo>
                  <a:pt x="7415213" y="1242283"/>
                  <a:pt x="3301696" y="3236385"/>
                  <a:pt x="504422" y="6000075"/>
                </a:cubicBezTo>
                <a:lnTo>
                  <a:pt x="0" y="6524189"/>
                </a:lnTo>
                <a:close/>
              </a:path>
            </a:pathLst>
          </a:custGeom>
          <a:gradFill flip="none" rotWithShape="1">
            <a:gsLst>
              <a:gs pos="2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748686" y="798673"/>
            <a:ext cx="10443314" cy="6059327"/>
          </a:xfrm>
          <a:custGeom>
            <a:avLst/>
            <a:gdLst>
              <a:gd name="connsiteX0" fmla="*/ 10443314 w 10443314"/>
              <a:gd name="connsiteY0" fmla="*/ 0 h 6059327"/>
              <a:gd name="connsiteX1" fmla="*/ 10443314 w 10443314"/>
              <a:gd name="connsiteY1" fmla="*/ 6059327 h 6059327"/>
              <a:gd name="connsiteX2" fmla="*/ 0 w 10443314"/>
              <a:gd name="connsiteY2" fmla="*/ 6059327 h 60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43314" h="6059327">
                <a:moveTo>
                  <a:pt x="10443314" y="0"/>
                </a:moveTo>
                <a:lnTo>
                  <a:pt x="10443314" y="6059327"/>
                </a:lnTo>
                <a:lnTo>
                  <a:pt x="0" y="60593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016000" y="2959100"/>
            <a:ext cx="3035300" cy="53975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prstClr val="black"/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831953" y="849216"/>
            <a:ext cx="5087559" cy="5156204"/>
          </a:xfrm>
          <a:custGeom>
            <a:avLst/>
            <a:gdLst>
              <a:gd name="connsiteX0" fmla="*/ 2331105 w 5087559"/>
              <a:gd name="connsiteY0" fmla="*/ 1778 h 5156204"/>
              <a:gd name="connsiteX1" fmla="*/ 2491792 w 5087559"/>
              <a:gd name="connsiteY1" fmla="*/ 3883 h 5156204"/>
              <a:gd name="connsiteX2" fmla="*/ 5060268 w 5087559"/>
              <a:gd name="connsiteY2" fmla="*/ 2711338 h 5156204"/>
              <a:gd name="connsiteX3" fmla="*/ 2661608 w 5087559"/>
              <a:gd name="connsiteY3" fmla="*/ 5155685 h 5156204"/>
              <a:gd name="connsiteX4" fmla="*/ 250212 w 5087559"/>
              <a:gd name="connsiteY4" fmla="*/ 3547338 h 5156204"/>
              <a:gd name="connsiteX5" fmla="*/ 555882 w 5087559"/>
              <a:gd name="connsiteY5" fmla="*/ 2053571 h 5156204"/>
              <a:gd name="connsiteX6" fmla="*/ 1528083 w 5087559"/>
              <a:gd name="connsiteY6" fmla="*/ 797448 h 5156204"/>
              <a:gd name="connsiteX7" fmla="*/ 2331105 w 5087559"/>
              <a:gd name="connsiteY7" fmla="*/ 1778 h 515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7559" h="5156204">
                <a:moveTo>
                  <a:pt x="2331105" y="1778"/>
                </a:moveTo>
                <a:cubicBezTo>
                  <a:pt x="2385325" y="-1222"/>
                  <a:pt x="2439255" y="-360"/>
                  <a:pt x="2491792" y="3883"/>
                </a:cubicBezTo>
                <a:cubicBezTo>
                  <a:pt x="3756926" y="109975"/>
                  <a:pt x="4856488" y="1442484"/>
                  <a:pt x="5060268" y="2711338"/>
                </a:cubicBezTo>
                <a:cubicBezTo>
                  <a:pt x="5264048" y="3975948"/>
                  <a:pt x="4313075" y="5121736"/>
                  <a:pt x="2661608" y="5155685"/>
                </a:cubicBezTo>
                <a:cubicBezTo>
                  <a:pt x="1010142" y="5189634"/>
                  <a:pt x="250212" y="3547338"/>
                  <a:pt x="250212" y="3547338"/>
                </a:cubicBezTo>
                <a:cubicBezTo>
                  <a:pt x="46432" y="3229064"/>
                  <a:pt x="-314428" y="2006890"/>
                  <a:pt x="555882" y="2053571"/>
                </a:cubicBezTo>
                <a:cubicBezTo>
                  <a:pt x="1472892" y="2100251"/>
                  <a:pt x="1494119" y="1442484"/>
                  <a:pt x="1528083" y="797448"/>
                </a:cubicBezTo>
                <a:cubicBezTo>
                  <a:pt x="1557800" y="233041"/>
                  <a:pt x="1951563" y="22781"/>
                  <a:pt x="2331105" y="1778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602482" y="1146629"/>
            <a:ext cx="2987038" cy="4564744"/>
          </a:xfrm>
          <a:custGeom>
            <a:avLst/>
            <a:gdLst>
              <a:gd name="connsiteX0" fmla="*/ 45481 w 3234810"/>
              <a:gd name="connsiteY0" fmla="*/ 0 h 5029200"/>
              <a:gd name="connsiteX1" fmla="*/ 3189329 w 3234810"/>
              <a:gd name="connsiteY1" fmla="*/ 0 h 5029200"/>
              <a:gd name="connsiteX2" fmla="*/ 3234810 w 3234810"/>
              <a:gd name="connsiteY2" fmla="*/ 45481 h 5029200"/>
              <a:gd name="connsiteX3" fmla="*/ 3234810 w 3234810"/>
              <a:gd name="connsiteY3" fmla="*/ 4983719 h 5029200"/>
              <a:gd name="connsiteX4" fmla="*/ 3189329 w 3234810"/>
              <a:gd name="connsiteY4" fmla="*/ 5029200 h 5029200"/>
              <a:gd name="connsiteX5" fmla="*/ 45481 w 3234810"/>
              <a:gd name="connsiteY5" fmla="*/ 5029200 h 5029200"/>
              <a:gd name="connsiteX6" fmla="*/ 0 w 3234810"/>
              <a:gd name="connsiteY6" fmla="*/ 4983719 h 5029200"/>
              <a:gd name="connsiteX7" fmla="*/ 0 w 3234810"/>
              <a:gd name="connsiteY7" fmla="*/ 45481 h 5029200"/>
              <a:gd name="connsiteX8" fmla="*/ 45481 w 3234810"/>
              <a:gd name="connsiteY8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4810" h="5029200">
                <a:moveTo>
                  <a:pt x="45481" y="0"/>
                </a:moveTo>
                <a:lnTo>
                  <a:pt x="3189329" y="0"/>
                </a:lnTo>
                <a:cubicBezTo>
                  <a:pt x="3214447" y="0"/>
                  <a:pt x="3234810" y="20363"/>
                  <a:pt x="3234810" y="45481"/>
                </a:cubicBezTo>
                <a:lnTo>
                  <a:pt x="3234810" y="4983719"/>
                </a:lnTo>
                <a:cubicBezTo>
                  <a:pt x="3234810" y="5008837"/>
                  <a:pt x="3214447" y="5029200"/>
                  <a:pt x="3189329" y="5029200"/>
                </a:cubicBezTo>
                <a:lnTo>
                  <a:pt x="45481" y="5029200"/>
                </a:lnTo>
                <a:cubicBezTo>
                  <a:pt x="20363" y="5029200"/>
                  <a:pt x="0" y="5008837"/>
                  <a:pt x="0" y="4983719"/>
                </a:cubicBezTo>
                <a:lnTo>
                  <a:pt x="0" y="45481"/>
                </a:lnTo>
                <a:cubicBezTo>
                  <a:pt x="0" y="20363"/>
                  <a:pt x="20363" y="0"/>
                  <a:pt x="45481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558800" dist="444500" dir="5400000" sx="91000" sy="91000" algn="t" rotWithShape="0">
              <a:schemeClr val="accent1">
                <a:alpha val="22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1" y="1063058"/>
            <a:ext cx="5084593" cy="4731884"/>
          </a:xfrm>
          <a:custGeom>
            <a:avLst/>
            <a:gdLst>
              <a:gd name="connsiteX0" fmla="*/ 2149934 w 5084593"/>
              <a:gd name="connsiteY0" fmla="*/ 2357 h 4731884"/>
              <a:gd name="connsiteX1" fmla="*/ 2462833 w 5084593"/>
              <a:gd name="connsiteY1" fmla="*/ 27312 h 4731884"/>
              <a:gd name="connsiteX2" fmla="*/ 4840414 w 5084593"/>
              <a:gd name="connsiteY2" fmla="*/ 2127877 h 4731884"/>
              <a:gd name="connsiteX3" fmla="*/ 3885911 w 5084593"/>
              <a:gd name="connsiteY3" fmla="*/ 4731884 h 4731884"/>
              <a:gd name="connsiteX4" fmla="*/ 2167805 w 5084593"/>
              <a:gd name="connsiteY4" fmla="*/ 3082680 h 4731884"/>
              <a:gd name="connsiteX5" fmla="*/ 33189 w 5084593"/>
              <a:gd name="connsiteY5" fmla="*/ 1711236 h 4731884"/>
              <a:gd name="connsiteX6" fmla="*/ 2149934 w 5084593"/>
              <a:gd name="connsiteY6" fmla="*/ 2357 h 47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4593" h="4731884">
                <a:moveTo>
                  <a:pt x="2149934" y="2357"/>
                </a:moveTo>
                <a:cubicBezTo>
                  <a:pt x="2251121" y="6086"/>
                  <a:pt x="2355452" y="14292"/>
                  <a:pt x="2462833" y="27312"/>
                </a:cubicBezTo>
                <a:cubicBezTo>
                  <a:pt x="4180939" y="235632"/>
                  <a:pt x="4840414" y="2127877"/>
                  <a:pt x="4840414" y="2127877"/>
                </a:cubicBezTo>
                <a:cubicBezTo>
                  <a:pt x="5118087" y="2943799"/>
                  <a:pt x="5482534" y="4731884"/>
                  <a:pt x="3885911" y="4731884"/>
                </a:cubicBezTo>
                <a:cubicBezTo>
                  <a:pt x="2289287" y="4731884"/>
                  <a:pt x="2697120" y="3360441"/>
                  <a:pt x="2167805" y="3082680"/>
                </a:cubicBezTo>
                <a:cubicBezTo>
                  <a:pt x="1109174" y="2527158"/>
                  <a:pt x="305078" y="2758626"/>
                  <a:pt x="33189" y="1711236"/>
                </a:cubicBezTo>
                <a:cubicBezTo>
                  <a:pt x="-178320" y="897484"/>
                  <a:pt x="632126" y="-53589"/>
                  <a:pt x="2149934" y="2357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</p:sldLayoutIdLst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jpeg"/><Relationship Id="rId32" Type="http://schemas.openxmlformats.org/officeDocument/2006/relationships/notesSlide" Target="../notesSlides/notesSlide1.xml"/><Relationship Id="rId31" Type="http://schemas.openxmlformats.org/officeDocument/2006/relationships/slideLayout" Target="../slideLayouts/slideLayout68.xml"/><Relationship Id="rId30" Type="http://schemas.openxmlformats.org/officeDocument/2006/relationships/tags" Target="../tags/tag28.xml"/><Relationship Id="rId3" Type="http://schemas.openxmlformats.org/officeDocument/2006/relationships/tags" Target="../tags/tag3.xml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image" Target="../media/image6.png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microsoft.com/office/2007/relationships/hdphoto" Target="../media/image19.wdp"/><Relationship Id="rId7" Type="http://schemas.openxmlformats.org/officeDocument/2006/relationships/image" Target="../media/image18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60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5.jpeg"/><Relationship Id="rId32" Type="http://schemas.openxmlformats.org/officeDocument/2006/relationships/notesSlide" Target="../notesSlides/notesSlide24.xml"/><Relationship Id="rId31" Type="http://schemas.openxmlformats.org/officeDocument/2006/relationships/slideLayout" Target="../slideLayouts/slideLayout68.xml"/><Relationship Id="rId30" Type="http://schemas.openxmlformats.org/officeDocument/2006/relationships/tags" Target="../tags/tag56.xml"/><Relationship Id="rId3" Type="http://schemas.openxmlformats.org/officeDocument/2006/relationships/tags" Target="../tags/tag31.xml"/><Relationship Id="rId29" Type="http://schemas.openxmlformats.org/officeDocument/2006/relationships/tags" Target="../tags/tag55.xml"/><Relationship Id="rId28" Type="http://schemas.openxmlformats.org/officeDocument/2006/relationships/tags" Target="../tags/tag54.xml"/><Relationship Id="rId27" Type="http://schemas.openxmlformats.org/officeDocument/2006/relationships/tags" Target="../tags/tag53.xml"/><Relationship Id="rId26" Type="http://schemas.openxmlformats.org/officeDocument/2006/relationships/tags" Target="../tags/tag52.xml"/><Relationship Id="rId25" Type="http://schemas.openxmlformats.org/officeDocument/2006/relationships/image" Target="../media/image6.png"/><Relationship Id="rId24" Type="http://schemas.openxmlformats.org/officeDocument/2006/relationships/tags" Target="../tags/tag51.xml"/><Relationship Id="rId23" Type="http://schemas.openxmlformats.org/officeDocument/2006/relationships/tags" Target="../tags/tag5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30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5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PA_椭圆 18"/>
          <p:cNvSpPr/>
          <p:nvPr>
            <p:custDataLst>
              <p:tags r:id="rId6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_椭圆 19"/>
          <p:cNvSpPr/>
          <p:nvPr>
            <p:custDataLst>
              <p:tags r:id="rId7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8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PA_椭圆 21"/>
          <p:cNvSpPr/>
          <p:nvPr>
            <p:custDataLst>
              <p:tags r:id="rId9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PA_椭圆 22"/>
          <p:cNvSpPr/>
          <p:nvPr>
            <p:custDataLst>
              <p:tags r:id="rId10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11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PA_椭圆 24"/>
          <p:cNvSpPr/>
          <p:nvPr>
            <p:custDataLst>
              <p:tags r:id="rId12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13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14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_椭圆 27"/>
          <p:cNvSpPr/>
          <p:nvPr>
            <p:custDataLst>
              <p:tags r:id="rId15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_椭圆 28"/>
          <p:cNvSpPr/>
          <p:nvPr>
            <p:custDataLst>
              <p:tags r:id="rId16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PA_椭圆 29"/>
          <p:cNvSpPr/>
          <p:nvPr>
            <p:custDataLst>
              <p:tags r:id="rId17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PA_圆角矩形 2"/>
          <p:cNvSpPr/>
          <p:nvPr>
            <p:custDataLst>
              <p:tags r:id="rId18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圆角矩形 4"/>
          <p:cNvSpPr/>
          <p:nvPr>
            <p:custDataLst>
              <p:tags r:id="rId19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PA_文本框 5"/>
          <p:cNvSpPr txBox="1"/>
          <p:nvPr>
            <p:custDataLst>
              <p:tags r:id="rId20"/>
            </p:custDataLst>
          </p:nvPr>
        </p:nvSpPr>
        <p:spPr>
          <a:xfrm>
            <a:off x="4027997" y="3282841"/>
            <a:ext cx="4136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5"/>
                </a:solidFill>
                <a:cs typeface="+mn-ea"/>
                <a:sym typeface="+mn-lt"/>
              </a:rPr>
              <a:t>Business PowerPoint Presentation</a:t>
            </a:r>
            <a:endParaRPr lang="en-US" altLang="zh-CN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7" name="PA_文本框 6"/>
          <p:cNvSpPr txBox="1"/>
          <p:nvPr>
            <p:custDataLst>
              <p:tags r:id="rId21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2"/>
            </p:custDataLst>
          </p:nvPr>
        </p:nvSpPr>
        <p:spPr>
          <a:xfrm>
            <a:off x="4080063" y="2352680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cs typeface="+mn-ea"/>
                <a:sym typeface="+mn-lt"/>
              </a:rPr>
              <a:t>商业计划书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127000" dist="101600" dir="16200000">
                  <a:prstClr val="black">
                    <a:alpha val="8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PA_圆角矩形 8" hidden="1"/>
          <p:cNvSpPr/>
          <p:nvPr>
            <p:custDataLst>
              <p:tags r:id="rId23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cs typeface="+mn-ea"/>
                <a:sym typeface="+mn-lt"/>
              </a:rPr>
              <a:t>Name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6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PA_圆角矩形 9"/>
          <p:cNvSpPr/>
          <p:nvPr>
            <p:custDataLst>
              <p:tags r:id="rId27"/>
            </p:custDataLst>
          </p:nvPr>
        </p:nvSpPr>
        <p:spPr>
          <a:xfrm>
            <a:off x="5492750" y="4614829"/>
            <a:ext cx="1206500" cy="30171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+mn-ea"/>
                <a:sym typeface="+mn-lt"/>
              </a:rPr>
              <a:t>pc6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13" name="PA_等腰三角形 12"/>
          <p:cNvSpPr/>
          <p:nvPr>
            <p:custDataLst>
              <p:tags r:id="rId28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9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30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0" y="1576511"/>
            <a:ext cx="12191999" cy="43598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项目团队介绍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ectangle: Rounded Corners 2"/>
          <p:cNvSpPr/>
          <p:nvPr/>
        </p:nvSpPr>
        <p:spPr>
          <a:xfrm>
            <a:off x="1258844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9954" y="3495157"/>
            <a:ext cx="4142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“A wonderful serenity has taken possession of my entire soul, like these sweet mornings of spring which I enjoy with my whole heart. I am alone, and feel the charm of existence in this spot, which was created for the bliss of souls like mine.”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31943" y="2620647"/>
            <a:ext cx="3338558" cy="723257"/>
            <a:chOff x="1931942" y="2765795"/>
            <a:chExt cx="3338558" cy="723257"/>
          </a:xfrm>
        </p:grpSpPr>
        <p:sp>
          <p:nvSpPr>
            <p:cNvPr id="6" name="TextBox 5"/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Professional Photographer</a:t>
              </a:r>
              <a:endParaRPr 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Lexine Alice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Company Name</a:t>
              </a:r>
              <a:endParaRPr 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082905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11" name="Star: 5 Points 10"/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Star: 5 Points 11"/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Star: 5 Points 12"/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Star: 5 Points 13"/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Star: 5 Points 14"/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8"/>
          <p:cNvSpPr/>
          <p:nvPr/>
        </p:nvSpPr>
        <p:spPr>
          <a:xfrm>
            <a:off x="6248400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9510" y="3495157"/>
            <a:ext cx="414253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“A wonderful serenity has taken possession of my entire soul, like these sweet mornings of spring which I enjoy with my whole heart. I am alone, and feel the charm of existence.”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921499" y="2620647"/>
            <a:ext cx="3338558" cy="723257"/>
            <a:chOff x="1931942" y="2765795"/>
            <a:chExt cx="3338558" cy="723257"/>
          </a:xfrm>
        </p:grpSpPr>
        <p:sp>
          <p:nvSpPr>
            <p:cNvPr id="28" name="TextBox 27"/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Web Designer</a:t>
              </a:r>
              <a:endParaRPr 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accent1"/>
                  </a:solidFill>
                  <a:cs typeface="+mn-ea"/>
                  <a:sym typeface="+mn-lt"/>
                </a:rPr>
                <a:t>Cáel</a:t>
              </a: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  <a:r>
                <a:rPr lang="en-US" sz="1600" dirty="0" err="1">
                  <a:solidFill>
                    <a:schemeClr val="accent1"/>
                  </a:solidFill>
                  <a:cs typeface="+mn-ea"/>
                  <a:sym typeface="+mn-lt"/>
                </a:rPr>
                <a:t>Agaue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Company Name</a:t>
              </a:r>
              <a:endParaRPr 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72461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23" name="Star: 5 Points 22"/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Star: 5 Points 23"/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Star: 5 Points 24"/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Star: 5 Points 25"/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Star: 5 Points 26"/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807303" y="5549757"/>
            <a:ext cx="600289" cy="133352"/>
            <a:chOff x="5807303" y="5549757"/>
            <a:chExt cx="600289" cy="133352"/>
          </a:xfrm>
        </p:grpSpPr>
        <p:sp>
          <p:nvSpPr>
            <p:cNvPr id="35" name="Oval 34"/>
            <p:cNvSpPr/>
            <p:nvPr/>
          </p:nvSpPr>
          <p:spPr>
            <a:xfrm>
              <a:off x="5807303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052219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274240" y="5549757"/>
              <a:ext cx="133352" cy="13335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42" name="图片占位符 4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pic>
        <p:nvPicPr>
          <p:cNvPr id="44" name="图片占位符 4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/>
      <p:bldP spid="3" grpId="0" animBg="1"/>
      <p:bldP spid="7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73" name="Freeform: Shape 72"/>
          <p:cNvSpPr/>
          <p:nvPr/>
        </p:nvSpPr>
        <p:spPr>
          <a:xfrm>
            <a:off x="-351046" y="431125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: Shape 67"/>
          <p:cNvSpPr/>
          <p:nvPr/>
        </p:nvSpPr>
        <p:spPr>
          <a:xfrm>
            <a:off x="4070656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gradFill flip="none" rotWithShape="1">
            <a:gsLst>
              <a:gs pos="13000">
                <a:schemeClr val="accent1">
                  <a:alpha val="94000"/>
                </a:schemeClr>
              </a:gs>
              <a:gs pos="100000">
                <a:schemeClr val="accent2">
                  <a:alpha val="8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30128" y="2716964"/>
            <a:ext cx="344391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30128" y="1346421"/>
            <a:ext cx="3443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团队介绍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: Rounded Corners 14"/>
          <p:cNvSpPr/>
          <p:nvPr/>
        </p:nvSpPr>
        <p:spPr>
          <a:xfrm>
            <a:off x="7688184" y="3908936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 text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271418" y="2380292"/>
            <a:ext cx="2327624" cy="1744878"/>
            <a:chOff x="4271418" y="2380292"/>
            <a:chExt cx="2327624" cy="1744878"/>
          </a:xfrm>
        </p:grpSpPr>
        <p:sp>
          <p:nvSpPr>
            <p:cNvPr id="69" name="Freeform 102"/>
            <p:cNvSpPr>
              <a:spLocks noChangeArrowheads="1"/>
            </p:cNvSpPr>
            <p:nvPr/>
          </p:nvSpPr>
          <p:spPr bwMode="auto">
            <a:xfrm>
              <a:off x="5150331" y="2380292"/>
              <a:ext cx="569798" cy="512818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4271418" y="3098099"/>
              <a:ext cx="2327624" cy="1027071"/>
              <a:chOff x="4271418" y="3159059"/>
              <a:chExt cx="2327624" cy="1027071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4271418" y="3159059"/>
                <a:ext cx="23276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Creative project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4271418" y="3429000"/>
                <a:ext cx="2327624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5" name="图片占位符 24" descr="图片包含 户外, 天空, 雪花, 水&#10;&#10;已生成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/>
          <a:srcRect/>
          <a:stretch>
            <a:fillRect/>
          </a:stretch>
        </p:blipFill>
        <p:spPr/>
      </p:pic>
      <p:pic>
        <p:nvPicPr>
          <p:cNvPr id="91" name="图片占位符 9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99" name="图片占位符 98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0">
        <p14:prism dir="u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68" grpId="0" animBg="1"/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/>
          <p:cNvSpPr/>
          <p:nvPr/>
        </p:nvSpPr>
        <p:spPr>
          <a:xfrm>
            <a:off x="7908514" y="2511735"/>
            <a:ext cx="3209428" cy="3209428"/>
          </a:xfrm>
          <a:prstGeom prst="roundRect">
            <a:avLst>
              <a:gd name="adj" fmla="val 129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16" name="TextBox 15"/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9897" y="1571815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团队介绍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9" name="Oval 18"/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75%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rc 19"/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01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3" name="Oval 22"/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rc 23"/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02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83379" y="4448678"/>
            <a:ext cx="2659698" cy="954973"/>
            <a:chOff x="8183379" y="4448678"/>
            <a:chExt cx="2659698" cy="954973"/>
          </a:xfrm>
        </p:grpSpPr>
        <p:sp>
          <p:nvSpPr>
            <p:cNvPr id="33" name="TextBox 32"/>
            <p:cNvSpPr txBox="1"/>
            <p:nvPr/>
          </p:nvSpPr>
          <p:spPr>
            <a:xfrm>
              <a:off x="8183379" y="4448678"/>
              <a:ext cx="26596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6"/>
            <p:cNvSpPr>
              <a:spLocks noChangeArrowheads="1"/>
            </p:cNvSpPr>
            <p:nvPr/>
          </p:nvSpPr>
          <p:spPr bwMode="auto">
            <a:xfrm>
              <a:off x="8291514" y="5313795"/>
              <a:ext cx="175746" cy="89856"/>
            </a:xfrm>
            <a:custGeom>
              <a:avLst/>
              <a:gdLst>
                <a:gd name="T0" fmla="*/ 160006 w 479"/>
                <a:gd name="T1" fmla="*/ 107515 h 248"/>
                <a:gd name="T2" fmla="*/ 160006 w 479"/>
                <a:gd name="T3" fmla="*/ 73127 h 248"/>
                <a:gd name="T4" fmla="*/ 0 w 479"/>
                <a:gd name="T5" fmla="*/ 73127 h 248"/>
                <a:gd name="T6" fmla="*/ 0 w 479"/>
                <a:gd name="T7" fmla="*/ 34387 h 248"/>
                <a:gd name="T8" fmla="*/ 160006 w 479"/>
                <a:gd name="T9" fmla="*/ 34387 h 248"/>
                <a:gd name="T10" fmla="*/ 160006 w 479"/>
                <a:gd name="T11" fmla="*/ 0 h 248"/>
                <a:gd name="T12" fmla="*/ 210696 w 479"/>
                <a:gd name="T13" fmla="*/ 53975 h 248"/>
                <a:gd name="T14" fmla="*/ 160006 w 479"/>
                <a:gd name="T15" fmla="*/ 107515 h 2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79" h="248">
                  <a:moveTo>
                    <a:pt x="363" y="247"/>
                  </a:moveTo>
                  <a:lnTo>
                    <a:pt x="363" y="168"/>
                  </a:lnTo>
                  <a:lnTo>
                    <a:pt x="0" y="168"/>
                  </a:lnTo>
                  <a:lnTo>
                    <a:pt x="0" y="79"/>
                  </a:lnTo>
                  <a:lnTo>
                    <a:pt x="363" y="79"/>
                  </a:lnTo>
                  <a:lnTo>
                    <a:pt x="363" y="0"/>
                  </a:lnTo>
                  <a:lnTo>
                    <a:pt x="478" y="124"/>
                  </a:lnTo>
                  <a:lnTo>
                    <a:pt x="363" y="24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42473" y="3344483"/>
            <a:ext cx="1583270" cy="1583270"/>
            <a:chOff x="5442473" y="3344483"/>
            <a:chExt cx="1583270" cy="1583270"/>
          </a:xfrm>
        </p:grpSpPr>
        <p:sp>
          <p:nvSpPr>
            <p:cNvPr id="3" name="Rectangle: Rounded Corners 2"/>
            <p:cNvSpPr/>
            <p:nvPr/>
          </p:nvSpPr>
          <p:spPr>
            <a:xfrm>
              <a:off x="5442473" y="3344483"/>
              <a:ext cx="1583270" cy="1583270"/>
            </a:xfrm>
            <a:prstGeom prst="roundRect">
              <a:avLst>
                <a:gd name="adj" fmla="val 1999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5568919" y="3669670"/>
              <a:ext cx="1330379" cy="932897"/>
              <a:chOff x="5568919" y="3649441"/>
              <a:chExt cx="1330379" cy="932897"/>
            </a:xfrm>
          </p:grpSpPr>
          <p:sp>
            <p:nvSpPr>
              <p:cNvPr id="29" name="Freeform 29"/>
              <p:cNvSpPr>
                <a:spLocks noChangeArrowheads="1"/>
              </p:cNvSpPr>
              <p:nvPr/>
            </p:nvSpPr>
            <p:spPr bwMode="auto">
              <a:xfrm>
                <a:off x="6017592" y="3649441"/>
                <a:ext cx="433032" cy="446779"/>
              </a:xfrm>
              <a:custGeom>
                <a:avLst/>
                <a:gdLst>
                  <a:gd name="T0" fmla="*/ 111726 w 444"/>
                  <a:gd name="T1" fmla="*/ 150538 h 462"/>
                  <a:gd name="T2" fmla="*/ 111726 w 444"/>
                  <a:gd name="T3" fmla="*/ 150538 h 462"/>
                  <a:gd name="T4" fmla="*/ 144162 w 444"/>
                  <a:gd name="T5" fmla="*/ 114802 h 462"/>
                  <a:gd name="T6" fmla="*/ 199574 w 444"/>
                  <a:gd name="T7" fmla="*/ 31716 h 462"/>
                  <a:gd name="T8" fmla="*/ 191916 w 444"/>
                  <a:gd name="T9" fmla="*/ 23675 h 462"/>
                  <a:gd name="T10" fmla="*/ 155875 w 444"/>
                  <a:gd name="T11" fmla="*/ 23675 h 462"/>
                  <a:gd name="T12" fmla="*/ 100013 w 444"/>
                  <a:gd name="T13" fmla="*/ 0 h 462"/>
                  <a:gd name="T14" fmla="*/ 44150 w 444"/>
                  <a:gd name="T15" fmla="*/ 23675 h 462"/>
                  <a:gd name="T16" fmla="*/ 8109 w 444"/>
                  <a:gd name="T17" fmla="*/ 23675 h 462"/>
                  <a:gd name="T18" fmla="*/ 0 w 444"/>
                  <a:gd name="T19" fmla="*/ 31716 h 462"/>
                  <a:gd name="T20" fmla="*/ 55863 w 444"/>
                  <a:gd name="T21" fmla="*/ 114802 h 462"/>
                  <a:gd name="T22" fmla="*/ 87849 w 444"/>
                  <a:gd name="T23" fmla="*/ 150538 h 462"/>
                  <a:gd name="T24" fmla="*/ 87849 w 444"/>
                  <a:gd name="T25" fmla="*/ 166172 h 462"/>
                  <a:gd name="T26" fmla="*/ 48204 w 444"/>
                  <a:gd name="T27" fmla="*/ 185827 h 462"/>
                  <a:gd name="T28" fmla="*/ 100013 w 444"/>
                  <a:gd name="T29" fmla="*/ 205928 h 462"/>
                  <a:gd name="T30" fmla="*/ 147766 w 444"/>
                  <a:gd name="T31" fmla="*/ 185827 h 462"/>
                  <a:gd name="T32" fmla="*/ 111726 w 444"/>
                  <a:gd name="T33" fmla="*/ 166172 h 462"/>
                  <a:gd name="T34" fmla="*/ 111726 w 444"/>
                  <a:gd name="T35" fmla="*/ 150538 h 462"/>
                  <a:gd name="T36" fmla="*/ 144162 w 444"/>
                  <a:gd name="T37" fmla="*/ 94700 h 462"/>
                  <a:gd name="T38" fmla="*/ 144162 w 444"/>
                  <a:gd name="T39" fmla="*/ 94700 h 462"/>
                  <a:gd name="T40" fmla="*/ 155875 w 444"/>
                  <a:gd name="T41" fmla="*/ 39756 h 462"/>
                  <a:gd name="T42" fmla="*/ 183807 w 444"/>
                  <a:gd name="T43" fmla="*/ 39756 h 462"/>
                  <a:gd name="T44" fmla="*/ 144162 w 444"/>
                  <a:gd name="T45" fmla="*/ 94700 h 462"/>
                  <a:gd name="T46" fmla="*/ 100013 w 444"/>
                  <a:gd name="T47" fmla="*/ 16081 h 462"/>
                  <a:gd name="T48" fmla="*/ 100013 w 444"/>
                  <a:gd name="T49" fmla="*/ 16081 h 462"/>
                  <a:gd name="T50" fmla="*/ 144162 w 444"/>
                  <a:gd name="T51" fmla="*/ 31716 h 462"/>
                  <a:gd name="T52" fmla="*/ 100013 w 444"/>
                  <a:gd name="T53" fmla="*/ 51370 h 462"/>
                  <a:gd name="T54" fmla="*/ 55863 w 444"/>
                  <a:gd name="T55" fmla="*/ 31716 h 462"/>
                  <a:gd name="T56" fmla="*/ 100013 w 444"/>
                  <a:gd name="T57" fmla="*/ 16081 h 462"/>
                  <a:gd name="T58" fmla="*/ 16218 w 444"/>
                  <a:gd name="T59" fmla="*/ 39756 h 462"/>
                  <a:gd name="T60" fmla="*/ 16218 w 444"/>
                  <a:gd name="T61" fmla="*/ 39756 h 462"/>
                  <a:gd name="T62" fmla="*/ 44150 w 444"/>
                  <a:gd name="T63" fmla="*/ 39756 h 462"/>
                  <a:gd name="T64" fmla="*/ 55863 w 444"/>
                  <a:gd name="T65" fmla="*/ 94700 h 462"/>
                  <a:gd name="T66" fmla="*/ 16218 w 444"/>
                  <a:gd name="T67" fmla="*/ 3975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568919" y="4274561"/>
                <a:ext cx="13303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2029 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Project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3098" y="3808974"/>
            <a:ext cx="316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73098" y="1460091"/>
            <a:ext cx="465042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  <a:endParaRPr lang="zh-CN" altLang="en-US" sz="3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Bigger Than Ever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6616640" y="5049861"/>
            <a:ext cx="1247890" cy="321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68477" y="1460091"/>
            <a:ext cx="934065" cy="934065"/>
            <a:chOff x="968477" y="1460091"/>
            <a:chExt cx="934065" cy="934065"/>
          </a:xfrm>
        </p:grpSpPr>
        <p:sp>
          <p:nvSpPr>
            <p:cNvPr id="9" name="Oval 8"/>
            <p:cNvSpPr/>
            <p:nvPr/>
          </p:nvSpPr>
          <p:spPr>
            <a:xfrm>
              <a:off x="968477" y="1460091"/>
              <a:ext cx="934065" cy="93406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15"/>
            <p:cNvSpPr>
              <a:spLocks noChangeArrowheads="1"/>
            </p:cNvSpPr>
            <p:nvPr/>
          </p:nvSpPr>
          <p:spPr bwMode="auto">
            <a:xfrm>
              <a:off x="1314978" y="1776726"/>
              <a:ext cx="241062" cy="300794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r"/>
      </p:transition>
    </mc:Choice>
    <mc:Fallback>
      <p:transition spd="slow" advClick="0" advTm="0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建筑物, 墙壁, 户外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0"/>
            <a:ext cx="6096000" cy="3672114"/>
          </a:xfrm>
          <a:prstGeom prst="rect">
            <a:avLst/>
          </a:prstGeom>
          <a:solidFill>
            <a:srgbClr val="18112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57434" y="1695570"/>
            <a:ext cx="3545841" cy="1336292"/>
            <a:chOff x="7426954" y="1695570"/>
            <a:chExt cx="3545841" cy="1336292"/>
          </a:xfrm>
        </p:grpSpPr>
        <p:sp>
          <p:nvSpPr>
            <p:cNvPr id="12" name="Freeform: Shape 11"/>
            <p:cNvSpPr/>
            <p:nvPr/>
          </p:nvSpPr>
          <p:spPr>
            <a:xfrm>
              <a:off x="7544277" y="2784564"/>
              <a:ext cx="419852" cy="247298"/>
            </a:xfrm>
            <a:custGeom>
              <a:avLst/>
              <a:gdLst/>
              <a:ahLst/>
              <a:cxnLst/>
              <a:rect l="l" t="t" r="r" b="b"/>
              <a:pathLst>
                <a:path w="663082" h="390563">
                  <a:moveTo>
                    <a:pt x="495490" y="0"/>
                  </a:moveTo>
                  <a:lnTo>
                    <a:pt x="663082" y="0"/>
                  </a:lnTo>
                  <a:lnTo>
                    <a:pt x="587302" y="390563"/>
                  </a:lnTo>
                  <a:lnTo>
                    <a:pt x="332270" y="390563"/>
                  </a:lnTo>
                  <a:close/>
                  <a:moveTo>
                    <a:pt x="163220" y="0"/>
                  </a:moveTo>
                  <a:lnTo>
                    <a:pt x="330812" y="0"/>
                  </a:lnTo>
                  <a:lnTo>
                    <a:pt x="255031" y="390563"/>
                  </a:lnTo>
                  <a:lnTo>
                    <a:pt x="0" y="390563"/>
                  </a:lnTo>
                  <a:close/>
                </a:path>
              </a:pathLst>
            </a:custGeom>
            <a:solidFill>
              <a:schemeClr val="accent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426954" y="1695570"/>
              <a:ext cx="354584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defRPr>
              </a:lvl1pPr>
            </a:lstStyle>
            <a:p>
              <a:r>
                <a:rPr lang="en-US" b="0" dirty="0">
                  <a:latin typeface="+mn-lt"/>
                  <a:cs typeface="+mn-ea"/>
                  <a:sym typeface="+mn-lt"/>
                </a:rPr>
                <a:t>“When I hear the buzz of the little world among the stalks, and grow familiar.”</a:t>
              </a:r>
              <a:endParaRPr lang="en-US" b="0" dirty="0">
                <a:latin typeface="+mn-lt"/>
                <a:cs typeface="+mn-ea"/>
                <a:sym typeface="+mn-lt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7270953" y="640253"/>
            <a:ext cx="0" cy="23916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1006336" y="857328"/>
            <a:ext cx="4085304" cy="1957459"/>
            <a:chOff x="1006336" y="808099"/>
            <a:chExt cx="4085304" cy="1957459"/>
          </a:xfrm>
        </p:grpSpPr>
        <p:sp>
          <p:nvSpPr>
            <p:cNvPr id="16" name="TextBox 15"/>
            <p:cNvSpPr txBox="1"/>
            <p:nvPr/>
          </p:nvSpPr>
          <p:spPr>
            <a:xfrm>
              <a:off x="1006336" y="2008428"/>
              <a:ext cx="361335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06336" y="808099"/>
              <a:ext cx="40853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品牌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推广方案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Rectangle: Rounded Corners 21"/>
          <p:cNvSpPr/>
          <p:nvPr/>
        </p:nvSpPr>
        <p:spPr>
          <a:xfrm>
            <a:off x="7739621" y="3672114"/>
            <a:ext cx="3287243" cy="2361559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4452379" y="3672114"/>
            <a:ext cx="3287243" cy="2361559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1165136" y="3429001"/>
            <a:ext cx="3287243" cy="260467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65685" y="3705266"/>
            <a:ext cx="2686144" cy="2288489"/>
            <a:chOff x="1465685" y="3705266"/>
            <a:chExt cx="2686144" cy="2288489"/>
          </a:xfrm>
        </p:grpSpPr>
        <p:grpSp>
          <p:nvGrpSpPr>
            <p:cNvPr id="38" name="Group 37"/>
            <p:cNvGrpSpPr/>
            <p:nvPr/>
          </p:nvGrpSpPr>
          <p:grpSpPr>
            <a:xfrm>
              <a:off x="1465685" y="4184029"/>
              <a:ext cx="2686144" cy="1809726"/>
              <a:chOff x="1465685" y="4184029"/>
              <a:chExt cx="2686144" cy="1809726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1465685" y="4571827"/>
                <a:ext cx="2686144" cy="1421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 I am alone, and feel the charm.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465685" y="4184029"/>
                <a:ext cx="2686144" cy="362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Value text goes here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465685" y="3705266"/>
              <a:ext cx="545995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52928" y="3937622"/>
            <a:ext cx="2686144" cy="2066890"/>
            <a:chOff x="4752928" y="3937622"/>
            <a:chExt cx="2686144" cy="2066890"/>
          </a:xfrm>
        </p:grpSpPr>
        <p:grpSp>
          <p:nvGrpSpPr>
            <p:cNvPr id="37" name="Group 36"/>
            <p:cNvGrpSpPr/>
            <p:nvPr/>
          </p:nvGrpSpPr>
          <p:grpSpPr>
            <a:xfrm>
              <a:off x="4752928" y="4416385"/>
              <a:ext cx="2686144" cy="1588127"/>
              <a:chOff x="4752928" y="4416385"/>
              <a:chExt cx="2686144" cy="1588127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4752928" y="4804183"/>
                <a:ext cx="26861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752928" y="4416385"/>
                <a:ext cx="2686144" cy="362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Value text goes here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752928" y="3937622"/>
              <a:ext cx="545995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040170" y="3937622"/>
            <a:ext cx="2686144" cy="2066890"/>
            <a:chOff x="8040170" y="3937622"/>
            <a:chExt cx="2686144" cy="2066890"/>
          </a:xfrm>
        </p:grpSpPr>
        <p:grpSp>
          <p:nvGrpSpPr>
            <p:cNvPr id="36" name="Group 35"/>
            <p:cNvGrpSpPr/>
            <p:nvPr/>
          </p:nvGrpSpPr>
          <p:grpSpPr>
            <a:xfrm>
              <a:off x="8040170" y="4416385"/>
              <a:ext cx="2686144" cy="1588127"/>
              <a:chOff x="8040170" y="4416385"/>
              <a:chExt cx="2686144" cy="1588127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8040170" y="4804183"/>
                <a:ext cx="26861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 sweet mornings of spring which I enjoy with my whole heart.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8040170" y="4416385"/>
                <a:ext cx="2686144" cy="362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Value text goes here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8040170" y="3937622"/>
              <a:ext cx="545995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1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374514" y="1556172"/>
            <a:ext cx="1438840" cy="4402177"/>
            <a:chOff x="7374514" y="1556172"/>
            <a:chExt cx="1438840" cy="4402177"/>
          </a:xfrm>
        </p:grpSpPr>
        <p:grpSp>
          <p:nvGrpSpPr>
            <p:cNvPr id="37" name="Group 36"/>
            <p:cNvGrpSpPr/>
            <p:nvPr/>
          </p:nvGrpSpPr>
          <p:grpSpPr>
            <a:xfrm>
              <a:off x="7374514" y="1556172"/>
              <a:ext cx="1438840" cy="4402177"/>
              <a:chOff x="13869259" y="2955420"/>
              <a:chExt cx="2204656" cy="6745218"/>
            </a:xfrm>
            <a:solidFill>
              <a:schemeClr val="accent2"/>
            </a:solidFill>
          </p:grpSpPr>
          <p:sp>
            <p:nvSpPr>
              <p:cNvPr id="44" name="Rectangle 43"/>
              <p:cNvSpPr/>
              <p:nvPr/>
            </p:nvSpPr>
            <p:spPr>
              <a:xfrm>
                <a:off x="14143685" y="4362314"/>
                <a:ext cx="1655805" cy="53383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5" name="Isosceles Triangle 44"/>
              <p:cNvSpPr/>
              <p:nvPr/>
            </p:nvSpPr>
            <p:spPr>
              <a:xfrm>
                <a:off x="13869259" y="295542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7756302" y="2092844"/>
              <a:ext cx="675265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16200000">
              <a:off x="7274785" y="4666818"/>
              <a:ext cx="1689101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Startup data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535793" y="1371600"/>
            <a:ext cx="1438840" cy="4586749"/>
            <a:chOff x="9535793" y="1371600"/>
            <a:chExt cx="1438840" cy="4586749"/>
          </a:xfrm>
        </p:grpSpPr>
        <p:grpSp>
          <p:nvGrpSpPr>
            <p:cNvPr id="47" name="Group 46"/>
            <p:cNvGrpSpPr/>
            <p:nvPr/>
          </p:nvGrpSpPr>
          <p:grpSpPr>
            <a:xfrm>
              <a:off x="9535793" y="1371600"/>
              <a:ext cx="1438840" cy="4586749"/>
              <a:chOff x="10557649" y="2672610"/>
              <a:chExt cx="2204656" cy="7028028"/>
            </a:xfrm>
            <a:solidFill>
              <a:schemeClr val="accent4"/>
            </a:solidFill>
          </p:grpSpPr>
          <p:sp>
            <p:nvSpPr>
              <p:cNvPr id="53" name="Isosceles Triangle 52"/>
              <p:cNvSpPr/>
              <p:nvPr/>
            </p:nvSpPr>
            <p:spPr>
              <a:xfrm>
                <a:off x="10557649" y="267261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0832075" y="4060077"/>
                <a:ext cx="1655805" cy="56405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9917581" y="1926132"/>
              <a:ext cx="675265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16200000">
              <a:off x="9410667" y="4666818"/>
              <a:ext cx="1689101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Company data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293875" y="2654838"/>
            <a:ext cx="1438840" cy="3303511"/>
            <a:chOff x="6293875" y="2654838"/>
            <a:chExt cx="1438840" cy="3303511"/>
          </a:xfrm>
        </p:grpSpPr>
        <p:grpSp>
          <p:nvGrpSpPr>
            <p:cNvPr id="66" name="Group 65"/>
            <p:cNvGrpSpPr/>
            <p:nvPr/>
          </p:nvGrpSpPr>
          <p:grpSpPr>
            <a:xfrm>
              <a:off x="6293875" y="2654838"/>
              <a:ext cx="1438840" cy="3303511"/>
              <a:chOff x="15525064" y="4638846"/>
              <a:chExt cx="2204656" cy="5061792"/>
            </a:xfrm>
            <a:solidFill>
              <a:schemeClr val="accent1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73" name="Rectangle 72"/>
              <p:cNvSpPr/>
              <p:nvPr/>
            </p:nvSpPr>
            <p:spPr>
              <a:xfrm>
                <a:off x="15799490" y="6035040"/>
                <a:ext cx="1655805" cy="36655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4" name="Isosceles Triangle 73"/>
              <p:cNvSpPr/>
              <p:nvPr/>
            </p:nvSpPr>
            <p:spPr>
              <a:xfrm>
                <a:off x="15525064" y="4638846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6675663" y="3161234"/>
              <a:ext cx="675265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16200000">
              <a:off x="6181446" y="4666817"/>
              <a:ext cx="1689101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Business data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455154" y="2277112"/>
            <a:ext cx="1438840" cy="3681237"/>
            <a:chOff x="8455154" y="2277112"/>
            <a:chExt cx="1438840" cy="3681237"/>
          </a:xfrm>
        </p:grpSpPr>
        <p:grpSp>
          <p:nvGrpSpPr>
            <p:cNvPr id="56" name="Group 55"/>
            <p:cNvGrpSpPr/>
            <p:nvPr/>
          </p:nvGrpSpPr>
          <p:grpSpPr>
            <a:xfrm>
              <a:off x="8455154" y="2277112"/>
              <a:ext cx="1438840" cy="3681237"/>
              <a:chOff x="12213454" y="4060077"/>
              <a:chExt cx="2204656" cy="5640561"/>
            </a:xfrm>
            <a:solidFill>
              <a:schemeClr val="accent3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62" name="Rectangle 61"/>
              <p:cNvSpPr/>
              <p:nvPr/>
            </p:nvSpPr>
            <p:spPr>
              <a:xfrm>
                <a:off x="12487880" y="5486400"/>
                <a:ext cx="1655805" cy="42142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4" name="Isosceles Triangle 63"/>
              <p:cNvSpPr/>
              <p:nvPr/>
            </p:nvSpPr>
            <p:spPr>
              <a:xfrm>
                <a:off x="12213454" y="4060077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8836942" y="2839807"/>
              <a:ext cx="675265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16200000">
              <a:off x="8109927" y="4434022"/>
              <a:ext cx="2154694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Professional data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099897" y="3053526"/>
            <a:ext cx="4292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99897" y="1571815"/>
            <a:ext cx="4292438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推广方案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Rectangle: Rounded Corners 78"/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ectangle: Rounded Corners 79"/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H="1">
            <a:off x="8652520" y="2418869"/>
            <a:ext cx="117475" cy="696148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99797" y="65901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79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11" name="TextBox 10"/>
          <p:cNvSpPr txBox="1"/>
          <p:nvPr/>
        </p:nvSpPr>
        <p:spPr>
          <a:xfrm>
            <a:off x="3805083" y="1793502"/>
            <a:ext cx="713822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5084" y="648930"/>
            <a:ext cx="3716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: Rounded Corners 5"/>
          <p:cNvSpPr/>
          <p:nvPr/>
        </p:nvSpPr>
        <p:spPr>
          <a:xfrm>
            <a:off x="1117132" y="2743199"/>
            <a:ext cx="3145152" cy="3436375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378261" y="3897392"/>
            <a:ext cx="2622895" cy="2056110"/>
            <a:chOff x="9566061" y="1654243"/>
            <a:chExt cx="2622895" cy="2056110"/>
          </a:xfrm>
        </p:grpSpPr>
        <p:sp>
          <p:nvSpPr>
            <p:cNvPr id="20" name="TextBox 19"/>
            <p:cNvSpPr txBox="1"/>
            <p:nvPr/>
          </p:nvSpPr>
          <p:spPr>
            <a:xfrm>
              <a:off x="9566061" y="2066826"/>
              <a:ext cx="2622895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566062" y="1654243"/>
              <a:ext cx="220387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2029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79"/>
          <p:cNvSpPr>
            <a:spLocks noChangeArrowheads="1"/>
          </p:cNvSpPr>
          <p:nvPr/>
        </p:nvSpPr>
        <p:spPr bwMode="auto">
          <a:xfrm>
            <a:off x="1472701" y="3205618"/>
            <a:ext cx="518332" cy="522169"/>
          </a:xfrm>
          <a:custGeom>
            <a:avLst/>
            <a:gdLst>
              <a:gd name="T0" fmla="*/ 106933 w 479"/>
              <a:gd name="T1" fmla="*/ 0 h 479"/>
              <a:gd name="T2" fmla="*/ 106933 w 479"/>
              <a:gd name="T3" fmla="*/ 0 h 479"/>
              <a:gd name="T4" fmla="*/ 0 w 479"/>
              <a:gd name="T5" fmla="*/ 107725 h 479"/>
              <a:gd name="T6" fmla="*/ 106933 w 479"/>
              <a:gd name="T7" fmla="*/ 215449 h 479"/>
              <a:gd name="T8" fmla="*/ 213866 w 479"/>
              <a:gd name="T9" fmla="*/ 107725 h 479"/>
              <a:gd name="T10" fmla="*/ 106933 w 479"/>
              <a:gd name="T11" fmla="*/ 0 h 479"/>
              <a:gd name="T12" fmla="*/ 198206 w 479"/>
              <a:gd name="T13" fmla="*/ 107725 h 479"/>
              <a:gd name="T14" fmla="*/ 198206 w 479"/>
              <a:gd name="T15" fmla="*/ 107725 h 479"/>
              <a:gd name="T16" fmla="*/ 178520 w 479"/>
              <a:gd name="T17" fmla="*/ 163615 h 479"/>
              <a:gd name="T18" fmla="*/ 174493 w 479"/>
              <a:gd name="T19" fmla="*/ 147840 h 479"/>
              <a:gd name="T20" fmla="*/ 178520 w 479"/>
              <a:gd name="T21" fmla="*/ 115838 h 479"/>
              <a:gd name="T22" fmla="*/ 166439 w 479"/>
              <a:gd name="T23" fmla="*/ 91949 h 479"/>
              <a:gd name="T24" fmla="*/ 142726 w 479"/>
              <a:gd name="T25" fmla="*/ 80230 h 479"/>
              <a:gd name="T26" fmla="*/ 154806 w 479"/>
              <a:gd name="T27" fmla="*/ 39664 h 479"/>
              <a:gd name="T28" fmla="*/ 131093 w 479"/>
              <a:gd name="T29" fmla="*/ 27945 h 479"/>
              <a:gd name="T30" fmla="*/ 134673 w 479"/>
              <a:gd name="T31" fmla="*/ 23889 h 479"/>
              <a:gd name="T32" fmla="*/ 198206 w 479"/>
              <a:gd name="T33" fmla="*/ 107725 h 479"/>
              <a:gd name="T34" fmla="*/ 94853 w 479"/>
              <a:gd name="T35" fmla="*/ 19832 h 479"/>
              <a:gd name="T36" fmla="*/ 94853 w 479"/>
              <a:gd name="T37" fmla="*/ 19832 h 479"/>
              <a:gd name="T38" fmla="*/ 83220 w 479"/>
              <a:gd name="T39" fmla="*/ 27945 h 479"/>
              <a:gd name="T40" fmla="*/ 67113 w 479"/>
              <a:gd name="T41" fmla="*/ 39664 h 479"/>
              <a:gd name="T42" fmla="*/ 51453 w 479"/>
              <a:gd name="T43" fmla="*/ 59947 h 479"/>
              <a:gd name="T44" fmla="*/ 59507 w 479"/>
              <a:gd name="T45" fmla="*/ 71666 h 479"/>
              <a:gd name="T46" fmla="*/ 79193 w 479"/>
              <a:gd name="T47" fmla="*/ 71666 h 479"/>
              <a:gd name="T48" fmla="*/ 110960 w 479"/>
              <a:gd name="T49" fmla="*/ 107725 h 479"/>
              <a:gd name="T50" fmla="*/ 83220 w 479"/>
              <a:gd name="T51" fmla="*/ 131613 h 479"/>
              <a:gd name="T52" fmla="*/ 79193 w 479"/>
              <a:gd name="T53" fmla="*/ 151896 h 479"/>
              <a:gd name="T54" fmla="*/ 79193 w 479"/>
              <a:gd name="T55" fmla="*/ 175785 h 479"/>
              <a:gd name="T56" fmla="*/ 59507 w 479"/>
              <a:gd name="T57" fmla="*/ 155502 h 479"/>
              <a:gd name="T58" fmla="*/ 55480 w 479"/>
              <a:gd name="T59" fmla="*/ 128008 h 479"/>
              <a:gd name="T60" fmla="*/ 39373 w 479"/>
              <a:gd name="T61" fmla="*/ 107725 h 479"/>
              <a:gd name="T62" fmla="*/ 47426 w 479"/>
              <a:gd name="T63" fmla="*/ 83836 h 479"/>
              <a:gd name="T64" fmla="*/ 23713 w 479"/>
              <a:gd name="T65" fmla="*/ 76173 h 479"/>
              <a:gd name="T66" fmla="*/ 94853 w 479"/>
              <a:gd name="T67" fmla="*/ 19832 h 479"/>
              <a:gd name="T68" fmla="*/ 79193 w 479"/>
              <a:gd name="T69" fmla="*/ 195617 h 479"/>
              <a:gd name="T70" fmla="*/ 79193 w 479"/>
              <a:gd name="T71" fmla="*/ 195617 h 479"/>
              <a:gd name="T72" fmla="*/ 91273 w 479"/>
              <a:gd name="T73" fmla="*/ 187504 h 479"/>
              <a:gd name="T74" fmla="*/ 106933 w 479"/>
              <a:gd name="T75" fmla="*/ 183447 h 479"/>
              <a:gd name="T76" fmla="*/ 131093 w 479"/>
              <a:gd name="T77" fmla="*/ 175785 h 479"/>
              <a:gd name="T78" fmla="*/ 158386 w 479"/>
              <a:gd name="T79" fmla="*/ 183447 h 479"/>
              <a:gd name="T80" fmla="*/ 106933 w 479"/>
              <a:gd name="T81" fmla="*/ 199674 h 479"/>
              <a:gd name="T82" fmla="*/ 79193 w 479"/>
              <a:gd name="T83" fmla="*/ 195617 h 47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户外, 建筑物, 时钟&#10;&#10;已生成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9897" y="1571815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品牌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推广方案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8" name="Oval 17"/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75%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rc 18"/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01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2" name="Oval 21"/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Arc 22"/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Data title 02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email"/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pic>
        <p:nvPicPr>
          <p:cNvPr id="7" name="图片占位符 6" descr="图片包含 地面&#10;&#10;已生成高可信度的说明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053263" y="3082925"/>
            <a:ext cx="5260975" cy="2838450"/>
          </a:xfrm>
        </p:spPr>
      </p:pic>
      <p:sp>
        <p:nvSpPr>
          <p:cNvPr id="8" name="Rectangle: Rounded Corners 7"/>
          <p:cNvSpPr/>
          <p:nvPr/>
        </p:nvSpPr>
        <p:spPr>
          <a:xfrm>
            <a:off x="7053943" y="3082414"/>
            <a:ext cx="5260961" cy="2839414"/>
          </a:xfrm>
          <a:prstGeom prst="roundRect">
            <a:avLst>
              <a:gd name="adj" fmla="val 2180"/>
            </a:avLst>
          </a:prstGeom>
          <a:gradFill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7816645" y="1165122"/>
            <a:ext cx="4498259" cy="2722973"/>
          </a:xfrm>
          <a:prstGeom prst="roundRect">
            <a:avLst>
              <a:gd name="adj" fmla="val 2180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9897" y="2687766"/>
            <a:ext cx="361335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99897" y="2033390"/>
            <a:ext cx="361335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 am so happy, my dear friend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so absorbed in the exquisite.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99897" y="4416996"/>
            <a:ext cx="361335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“When I hear the buzz of the little world among the stalks, and grow familiar.”</a:t>
            </a:r>
            <a:endParaRPr lang="en-US" sz="1200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79891" y="4278497"/>
            <a:ext cx="390586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品牌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推广方案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8150264" y="1527606"/>
            <a:ext cx="3332068" cy="857491"/>
            <a:chOff x="8150264" y="1483362"/>
            <a:chExt cx="3332068" cy="857491"/>
          </a:xfrm>
        </p:grpSpPr>
        <p:grpSp>
          <p:nvGrpSpPr>
            <p:cNvPr id="38" name="Group 37"/>
            <p:cNvGrpSpPr/>
            <p:nvPr/>
          </p:nvGrpSpPr>
          <p:grpSpPr>
            <a:xfrm>
              <a:off x="8659662" y="1483362"/>
              <a:ext cx="2822670" cy="857491"/>
              <a:chOff x="8618387" y="1483362"/>
              <a:chExt cx="2822670" cy="857491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8618387" y="1483362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cs typeface="+mn-ea"/>
                    <a:sym typeface="+mn-lt"/>
                  </a:rPr>
                  <a:t>2029</a:t>
                </a:r>
                <a:endParaRPr lang="en-US" sz="2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618387" y="1805322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has taken possession of my entire soul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29"/>
            <p:cNvSpPr>
              <a:spLocks noChangeArrowheads="1"/>
            </p:cNvSpPr>
            <p:nvPr/>
          </p:nvSpPr>
          <p:spPr bwMode="auto">
            <a:xfrm>
              <a:off x="8150264" y="1543870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44932" y="2668120"/>
            <a:ext cx="3337400" cy="857491"/>
            <a:chOff x="8144932" y="2712364"/>
            <a:chExt cx="3337400" cy="857491"/>
          </a:xfrm>
        </p:grpSpPr>
        <p:grpSp>
          <p:nvGrpSpPr>
            <p:cNvPr id="31" name="Group 30"/>
            <p:cNvGrpSpPr/>
            <p:nvPr/>
          </p:nvGrpSpPr>
          <p:grpSpPr>
            <a:xfrm>
              <a:off x="8659662" y="2712364"/>
              <a:ext cx="2822670" cy="857491"/>
              <a:chOff x="8823242" y="2299265"/>
              <a:chExt cx="2822670" cy="85749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8823242" y="2299265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2029</a:t>
                </a:r>
                <a:endParaRPr lang="en-US" sz="2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8823242" y="2621225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has taken possession of my entire soul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110"/>
            <p:cNvSpPr>
              <a:spLocks noChangeArrowheads="1"/>
            </p:cNvSpPr>
            <p:nvPr/>
          </p:nvSpPr>
          <p:spPr bwMode="auto">
            <a:xfrm>
              <a:off x="8144932" y="2774149"/>
              <a:ext cx="279459" cy="22612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2" grpId="0"/>
      <p:bldP spid="23" grpId="0"/>
      <p:bldP spid="24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1099897" y="3053526"/>
            <a:ext cx="361335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9897" y="1571815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痛点分析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6567949" y="2344994"/>
            <a:ext cx="3229897" cy="361094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903121" y="2753298"/>
            <a:ext cx="2569152" cy="775976"/>
            <a:chOff x="6903121" y="2753298"/>
            <a:chExt cx="2569152" cy="775976"/>
          </a:xfrm>
        </p:grpSpPr>
        <p:grpSp>
          <p:nvGrpSpPr>
            <p:cNvPr id="29" name="Group 28"/>
            <p:cNvGrpSpPr/>
            <p:nvPr/>
          </p:nvGrpSpPr>
          <p:grpSpPr>
            <a:xfrm>
              <a:off x="7323026" y="2753298"/>
              <a:ext cx="2149247" cy="775976"/>
              <a:chOff x="7713406" y="1895776"/>
              <a:chExt cx="2149247" cy="775976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Technology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11"/>
            <p:cNvSpPr>
              <a:spLocks noChangeArrowheads="1"/>
            </p:cNvSpPr>
            <p:nvPr/>
          </p:nvSpPr>
          <p:spPr bwMode="auto">
            <a:xfrm>
              <a:off x="6903121" y="2791133"/>
              <a:ext cx="215461" cy="262393"/>
            </a:xfrm>
            <a:custGeom>
              <a:avLst/>
              <a:gdLst>
                <a:gd name="T0" fmla="*/ 156272 w 355"/>
                <a:gd name="T1" fmla="*/ 127033 h 435"/>
                <a:gd name="T2" fmla="*/ 156272 w 355"/>
                <a:gd name="T3" fmla="*/ 127033 h 435"/>
                <a:gd name="T4" fmla="*/ 80394 w 355"/>
                <a:gd name="T5" fmla="*/ 154863 h 435"/>
                <a:gd name="T6" fmla="*/ 4065 w 355"/>
                <a:gd name="T7" fmla="*/ 127033 h 435"/>
                <a:gd name="T8" fmla="*/ 0 w 355"/>
                <a:gd name="T9" fmla="*/ 127033 h 435"/>
                <a:gd name="T10" fmla="*/ 0 w 355"/>
                <a:gd name="T11" fmla="*/ 150823 h 435"/>
                <a:gd name="T12" fmla="*/ 80394 w 355"/>
                <a:gd name="T13" fmla="*/ 194813 h 435"/>
                <a:gd name="T14" fmla="*/ 159885 w 355"/>
                <a:gd name="T15" fmla="*/ 150823 h 435"/>
                <a:gd name="T16" fmla="*/ 159885 w 355"/>
                <a:gd name="T17" fmla="*/ 127033 h 435"/>
                <a:gd name="T18" fmla="*/ 156272 w 355"/>
                <a:gd name="T19" fmla="*/ 127033 h 435"/>
                <a:gd name="T20" fmla="*/ 156272 w 355"/>
                <a:gd name="T21" fmla="*/ 71821 h 435"/>
                <a:gd name="T22" fmla="*/ 156272 w 355"/>
                <a:gd name="T23" fmla="*/ 71821 h 435"/>
                <a:gd name="T24" fmla="*/ 80394 w 355"/>
                <a:gd name="T25" fmla="*/ 95611 h 435"/>
                <a:gd name="T26" fmla="*/ 4065 w 355"/>
                <a:gd name="T27" fmla="*/ 71821 h 435"/>
                <a:gd name="T28" fmla="*/ 0 w 355"/>
                <a:gd name="T29" fmla="*/ 71821 h 435"/>
                <a:gd name="T30" fmla="*/ 0 w 355"/>
                <a:gd name="T31" fmla="*/ 99651 h 435"/>
                <a:gd name="T32" fmla="*/ 80394 w 355"/>
                <a:gd name="T33" fmla="*/ 131072 h 435"/>
                <a:gd name="T34" fmla="*/ 159885 w 355"/>
                <a:gd name="T35" fmla="*/ 99651 h 435"/>
                <a:gd name="T36" fmla="*/ 159885 w 355"/>
                <a:gd name="T37" fmla="*/ 71821 h 435"/>
                <a:gd name="T38" fmla="*/ 156272 w 355"/>
                <a:gd name="T39" fmla="*/ 71821 h 435"/>
                <a:gd name="T40" fmla="*/ 80394 w 355"/>
                <a:gd name="T41" fmla="*/ 0 h 435"/>
                <a:gd name="T42" fmla="*/ 80394 w 355"/>
                <a:gd name="T43" fmla="*/ 0 h 435"/>
                <a:gd name="T44" fmla="*/ 0 w 355"/>
                <a:gd name="T45" fmla="*/ 27830 h 435"/>
                <a:gd name="T46" fmla="*/ 0 w 355"/>
                <a:gd name="T47" fmla="*/ 43541 h 435"/>
                <a:gd name="T48" fmla="*/ 80394 w 355"/>
                <a:gd name="T49" fmla="*/ 71821 h 435"/>
                <a:gd name="T50" fmla="*/ 159885 w 355"/>
                <a:gd name="T51" fmla="*/ 43541 h 435"/>
                <a:gd name="T52" fmla="*/ 159885 w 355"/>
                <a:gd name="T53" fmla="*/ 27830 h 435"/>
                <a:gd name="T54" fmla="*/ 80394 w 355"/>
                <a:gd name="T55" fmla="*/ 0 h 4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893521" y="3762477"/>
            <a:ext cx="2578752" cy="775976"/>
            <a:chOff x="6893521" y="3762477"/>
            <a:chExt cx="2578752" cy="775976"/>
          </a:xfrm>
        </p:grpSpPr>
        <p:sp>
          <p:nvSpPr>
            <p:cNvPr id="32" name="Freeform 166"/>
            <p:cNvSpPr>
              <a:spLocks noChangeArrowheads="1"/>
            </p:cNvSpPr>
            <p:nvPr/>
          </p:nvSpPr>
          <p:spPr bwMode="auto">
            <a:xfrm>
              <a:off x="6893521" y="3801460"/>
              <a:ext cx="234661" cy="268794"/>
            </a:xfrm>
            <a:custGeom>
              <a:avLst/>
              <a:gdLst>
                <a:gd name="T0" fmla="*/ 166118 w 390"/>
                <a:gd name="T1" fmla="*/ 0 h 445"/>
                <a:gd name="T2" fmla="*/ 166118 w 390"/>
                <a:gd name="T3" fmla="*/ 0 h 445"/>
                <a:gd name="T4" fmla="*/ 138804 w 390"/>
                <a:gd name="T5" fmla="*/ 0 h 445"/>
                <a:gd name="T6" fmla="*/ 130745 w 390"/>
                <a:gd name="T7" fmla="*/ 12586 h 445"/>
                <a:gd name="T8" fmla="*/ 130745 w 390"/>
                <a:gd name="T9" fmla="*/ 199576 h 445"/>
                <a:gd name="T10" fmla="*/ 174177 w 390"/>
                <a:gd name="T11" fmla="*/ 199576 h 445"/>
                <a:gd name="T12" fmla="*/ 174177 w 390"/>
                <a:gd name="T13" fmla="*/ 12586 h 445"/>
                <a:gd name="T14" fmla="*/ 166118 w 390"/>
                <a:gd name="T15" fmla="*/ 0 h 445"/>
                <a:gd name="T16" fmla="*/ 98954 w 390"/>
                <a:gd name="T17" fmla="*/ 67874 h 445"/>
                <a:gd name="T18" fmla="*/ 98954 w 390"/>
                <a:gd name="T19" fmla="*/ 67874 h 445"/>
                <a:gd name="T20" fmla="*/ 75223 w 390"/>
                <a:gd name="T21" fmla="*/ 67874 h 445"/>
                <a:gd name="T22" fmla="*/ 63134 w 390"/>
                <a:gd name="T23" fmla="*/ 80010 h 445"/>
                <a:gd name="T24" fmla="*/ 63134 w 390"/>
                <a:gd name="T25" fmla="*/ 199576 h 445"/>
                <a:gd name="T26" fmla="*/ 111044 w 390"/>
                <a:gd name="T27" fmla="*/ 199576 h 445"/>
                <a:gd name="T28" fmla="*/ 111044 w 390"/>
                <a:gd name="T29" fmla="*/ 80010 h 445"/>
                <a:gd name="T30" fmla="*/ 98954 w 390"/>
                <a:gd name="T31" fmla="*/ 67874 h 445"/>
                <a:gd name="T32" fmla="*/ 31343 w 390"/>
                <a:gd name="T33" fmla="*/ 135747 h 445"/>
                <a:gd name="T34" fmla="*/ 31343 w 390"/>
                <a:gd name="T35" fmla="*/ 135747 h 445"/>
                <a:gd name="T36" fmla="*/ 7612 w 390"/>
                <a:gd name="T37" fmla="*/ 135747 h 445"/>
                <a:gd name="T38" fmla="*/ 0 w 390"/>
                <a:gd name="T39" fmla="*/ 143389 h 445"/>
                <a:gd name="T40" fmla="*/ 0 w 390"/>
                <a:gd name="T41" fmla="*/ 199576 h 445"/>
                <a:gd name="T42" fmla="*/ 43432 w 390"/>
                <a:gd name="T43" fmla="*/ 199576 h 445"/>
                <a:gd name="T44" fmla="*/ 43432 w 390"/>
                <a:gd name="T45" fmla="*/ 143389 h 445"/>
                <a:gd name="T46" fmla="*/ 31343 w 390"/>
                <a:gd name="T47" fmla="*/ 135747 h 4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7323026" y="3762477"/>
              <a:ext cx="2149247" cy="775976"/>
              <a:chOff x="7713406" y="1895776"/>
              <a:chExt cx="2149247" cy="775976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Business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6903121" y="4771656"/>
            <a:ext cx="2569152" cy="775976"/>
            <a:chOff x="6903121" y="4771656"/>
            <a:chExt cx="2569152" cy="775976"/>
          </a:xfrm>
        </p:grpSpPr>
        <p:sp>
          <p:nvSpPr>
            <p:cNvPr id="30" name="Freeform 106"/>
            <p:cNvSpPr>
              <a:spLocks noChangeArrowheads="1"/>
            </p:cNvSpPr>
            <p:nvPr/>
          </p:nvSpPr>
          <p:spPr bwMode="auto">
            <a:xfrm>
              <a:off x="6903121" y="4774374"/>
              <a:ext cx="215461" cy="305059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7323026" y="4771656"/>
              <a:ext cx="2149247" cy="775976"/>
              <a:chOff x="7713406" y="1895776"/>
              <a:chExt cx="2149247" cy="775976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Startups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Rectangle: Rounded Corners 40"/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Rectangle: Rounded Corners 41"/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Rectangle: Rounded Corners 42"/>
          <p:cNvSpPr/>
          <p:nvPr/>
        </p:nvSpPr>
        <p:spPr>
          <a:xfrm>
            <a:off x="8648700" y="2157083"/>
            <a:ext cx="954630" cy="375821"/>
          </a:xfrm>
          <a:prstGeom prst="roundRect">
            <a:avLst>
              <a:gd name="adj" fmla="val 20026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 smtClean="0">
                <a:cs typeface="+mn-ea"/>
                <a:sym typeface="+mn-lt"/>
              </a:rPr>
              <a:t>2029</a:t>
            </a:r>
            <a:endParaRPr 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71" name="Rectangle 70"/>
          <p:cNvSpPr/>
          <p:nvPr/>
        </p:nvSpPr>
        <p:spPr>
          <a:xfrm>
            <a:off x="7441005" y="1545028"/>
            <a:ext cx="1862652" cy="37679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816891" y="2367172"/>
            <a:ext cx="311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Our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1081222" y="1153991"/>
            <a:ext cx="2399397" cy="1117261"/>
            <a:chOff x="1081222" y="1153991"/>
            <a:chExt cx="2399397" cy="1117261"/>
          </a:xfrm>
        </p:grpSpPr>
        <p:sp>
          <p:nvSpPr>
            <p:cNvPr id="2" name="Rectangle: Rounded Corners 1"/>
            <p:cNvSpPr/>
            <p:nvPr/>
          </p:nvSpPr>
          <p:spPr>
            <a:xfrm>
              <a:off x="1081222" y="1153991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39427" y="1667536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商业项目介绍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67"/>
            <p:cNvSpPr>
              <a:spLocks noChangeArrowheads="1"/>
            </p:cNvSpPr>
            <p:nvPr/>
          </p:nvSpPr>
          <p:spPr bwMode="auto">
            <a:xfrm>
              <a:off x="1363978" y="1370772"/>
              <a:ext cx="185990" cy="216268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81222" y="3568555"/>
            <a:ext cx="2399397" cy="1117261"/>
            <a:chOff x="1081222" y="3568555"/>
            <a:chExt cx="2399397" cy="1117261"/>
          </a:xfrm>
        </p:grpSpPr>
        <p:sp>
          <p:nvSpPr>
            <p:cNvPr id="35" name="Rectangle: Rounded Corners 34"/>
            <p:cNvSpPr/>
            <p:nvPr/>
          </p:nvSpPr>
          <p:spPr>
            <a:xfrm>
              <a:off x="1081222" y="3568555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239427" y="4082100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品牌推广方案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79"/>
            <p:cNvSpPr>
              <a:spLocks noChangeArrowheads="1"/>
            </p:cNvSpPr>
            <p:nvPr/>
          </p:nvSpPr>
          <p:spPr bwMode="auto">
            <a:xfrm>
              <a:off x="1359652" y="3792423"/>
              <a:ext cx="194642" cy="196083"/>
            </a:xfrm>
            <a:custGeom>
              <a:avLst/>
              <a:gdLst>
                <a:gd name="T0" fmla="*/ 106933 w 479"/>
                <a:gd name="T1" fmla="*/ 0 h 479"/>
                <a:gd name="T2" fmla="*/ 106933 w 479"/>
                <a:gd name="T3" fmla="*/ 0 h 479"/>
                <a:gd name="T4" fmla="*/ 0 w 479"/>
                <a:gd name="T5" fmla="*/ 107725 h 479"/>
                <a:gd name="T6" fmla="*/ 106933 w 479"/>
                <a:gd name="T7" fmla="*/ 215449 h 479"/>
                <a:gd name="T8" fmla="*/ 213866 w 479"/>
                <a:gd name="T9" fmla="*/ 107725 h 479"/>
                <a:gd name="T10" fmla="*/ 106933 w 479"/>
                <a:gd name="T11" fmla="*/ 0 h 479"/>
                <a:gd name="T12" fmla="*/ 198206 w 479"/>
                <a:gd name="T13" fmla="*/ 107725 h 479"/>
                <a:gd name="T14" fmla="*/ 198206 w 479"/>
                <a:gd name="T15" fmla="*/ 107725 h 479"/>
                <a:gd name="T16" fmla="*/ 178520 w 479"/>
                <a:gd name="T17" fmla="*/ 163615 h 479"/>
                <a:gd name="T18" fmla="*/ 174493 w 479"/>
                <a:gd name="T19" fmla="*/ 147840 h 479"/>
                <a:gd name="T20" fmla="*/ 178520 w 479"/>
                <a:gd name="T21" fmla="*/ 115838 h 479"/>
                <a:gd name="T22" fmla="*/ 166439 w 479"/>
                <a:gd name="T23" fmla="*/ 91949 h 479"/>
                <a:gd name="T24" fmla="*/ 142726 w 479"/>
                <a:gd name="T25" fmla="*/ 80230 h 479"/>
                <a:gd name="T26" fmla="*/ 154806 w 479"/>
                <a:gd name="T27" fmla="*/ 39664 h 479"/>
                <a:gd name="T28" fmla="*/ 131093 w 479"/>
                <a:gd name="T29" fmla="*/ 27945 h 479"/>
                <a:gd name="T30" fmla="*/ 134673 w 479"/>
                <a:gd name="T31" fmla="*/ 23889 h 479"/>
                <a:gd name="T32" fmla="*/ 198206 w 479"/>
                <a:gd name="T33" fmla="*/ 107725 h 479"/>
                <a:gd name="T34" fmla="*/ 94853 w 479"/>
                <a:gd name="T35" fmla="*/ 19832 h 479"/>
                <a:gd name="T36" fmla="*/ 94853 w 479"/>
                <a:gd name="T37" fmla="*/ 19832 h 479"/>
                <a:gd name="T38" fmla="*/ 83220 w 479"/>
                <a:gd name="T39" fmla="*/ 27945 h 479"/>
                <a:gd name="T40" fmla="*/ 67113 w 479"/>
                <a:gd name="T41" fmla="*/ 39664 h 479"/>
                <a:gd name="T42" fmla="*/ 51453 w 479"/>
                <a:gd name="T43" fmla="*/ 59947 h 479"/>
                <a:gd name="T44" fmla="*/ 59507 w 479"/>
                <a:gd name="T45" fmla="*/ 71666 h 479"/>
                <a:gd name="T46" fmla="*/ 79193 w 479"/>
                <a:gd name="T47" fmla="*/ 71666 h 479"/>
                <a:gd name="T48" fmla="*/ 110960 w 479"/>
                <a:gd name="T49" fmla="*/ 107725 h 479"/>
                <a:gd name="T50" fmla="*/ 83220 w 479"/>
                <a:gd name="T51" fmla="*/ 131613 h 479"/>
                <a:gd name="T52" fmla="*/ 79193 w 479"/>
                <a:gd name="T53" fmla="*/ 151896 h 479"/>
                <a:gd name="T54" fmla="*/ 79193 w 479"/>
                <a:gd name="T55" fmla="*/ 175785 h 479"/>
                <a:gd name="T56" fmla="*/ 59507 w 479"/>
                <a:gd name="T57" fmla="*/ 155502 h 479"/>
                <a:gd name="T58" fmla="*/ 55480 w 479"/>
                <a:gd name="T59" fmla="*/ 128008 h 479"/>
                <a:gd name="T60" fmla="*/ 39373 w 479"/>
                <a:gd name="T61" fmla="*/ 107725 h 479"/>
                <a:gd name="T62" fmla="*/ 47426 w 479"/>
                <a:gd name="T63" fmla="*/ 83836 h 479"/>
                <a:gd name="T64" fmla="*/ 23713 w 479"/>
                <a:gd name="T65" fmla="*/ 76173 h 479"/>
                <a:gd name="T66" fmla="*/ 94853 w 479"/>
                <a:gd name="T67" fmla="*/ 19832 h 479"/>
                <a:gd name="T68" fmla="*/ 79193 w 479"/>
                <a:gd name="T69" fmla="*/ 195617 h 479"/>
                <a:gd name="T70" fmla="*/ 79193 w 479"/>
                <a:gd name="T71" fmla="*/ 195617 h 479"/>
                <a:gd name="T72" fmla="*/ 91273 w 479"/>
                <a:gd name="T73" fmla="*/ 187504 h 479"/>
                <a:gd name="T74" fmla="*/ 106933 w 479"/>
                <a:gd name="T75" fmla="*/ 183447 h 479"/>
                <a:gd name="T76" fmla="*/ 131093 w 479"/>
                <a:gd name="T77" fmla="*/ 175785 h 479"/>
                <a:gd name="T78" fmla="*/ 158386 w 479"/>
                <a:gd name="T79" fmla="*/ 183447 h 479"/>
                <a:gd name="T80" fmla="*/ 106933 w 479"/>
                <a:gd name="T81" fmla="*/ 199674 h 479"/>
                <a:gd name="T82" fmla="*/ 79193 w 479"/>
                <a:gd name="T83" fmla="*/ 195617 h 4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592190" y="1153990"/>
            <a:ext cx="2399397" cy="1117261"/>
            <a:chOff x="3592190" y="1153990"/>
            <a:chExt cx="2399397" cy="1117261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3592190" y="1153990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50395" y="1667535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项目预算明细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06"/>
            <p:cNvSpPr>
              <a:spLocks noChangeArrowheads="1"/>
            </p:cNvSpPr>
            <p:nvPr/>
          </p:nvSpPr>
          <p:spPr bwMode="auto">
            <a:xfrm>
              <a:off x="3895131" y="1367320"/>
              <a:ext cx="145620" cy="206175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081222" y="4775837"/>
            <a:ext cx="2399397" cy="1117261"/>
            <a:chOff x="1081222" y="4775837"/>
            <a:chExt cx="2399397" cy="1117261"/>
          </a:xfrm>
        </p:grpSpPr>
        <p:sp>
          <p:nvSpPr>
            <p:cNvPr id="43" name="Rectangle: Rounded Corners 42"/>
            <p:cNvSpPr/>
            <p:nvPr/>
          </p:nvSpPr>
          <p:spPr>
            <a:xfrm>
              <a:off x="1081222" y="4775837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239427" y="5289382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项目痛点分析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09"/>
            <p:cNvSpPr>
              <a:spLocks noChangeArrowheads="1"/>
            </p:cNvSpPr>
            <p:nvPr/>
          </p:nvSpPr>
          <p:spPr bwMode="auto">
            <a:xfrm>
              <a:off x="1355328" y="4999027"/>
              <a:ext cx="203291" cy="141295"/>
            </a:xfrm>
            <a:custGeom>
              <a:avLst/>
              <a:gdLst>
                <a:gd name="T0" fmla="*/ 199517 w 497"/>
                <a:gd name="T1" fmla="*/ 0 h 347"/>
                <a:gd name="T2" fmla="*/ 0 w 497"/>
                <a:gd name="T3" fmla="*/ 20175 h 347"/>
                <a:gd name="T4" fmla="*/ 23870 w 497"/>
                <a:gd name="T5" fmla="*/ 155127 h 347"/>
                <a:gd name="T6" fmla="*/ 223387 w 497"/>
                <a:gd name="T7" fmla="*/ 130916 h 347"/>
                <a:gd name="T8" fmla="*/ 199517 w 497"/>
                <a:gd name="T9" fmla="*/ 0 h 347"/>
                <a:gd name="T10" fmla="*/ 199517 w 497"/>
                <a:gd name="T11" fmla="*/ 130916 h 347"/>
                <a:gd name="T12" fmla="*/ 23870 w 497"/>
                <a:gd name="T13" fmla="*/ 63665 h 347"/>
                <a:gd name="T14" fmla="*/ 199517 w 497"/>
                <a:gd name="T15" fmla="*/ 130916 h 347"/>
                <a:gd name="T16" fmla="*/ 199517 w 497"/>
                <a:gd name="T17" fmla="*/ 31832 h 347"/>
                <a:gd name="T18" fmla="*/ 23870 w 497"/>
                <a:gd name="T19" fmla="*/ 20175 h 347"/>
                <a:gd name="T20" fmla="*/ 199517 w 497"/>
                <a:gd name="T21" fmla="*/ 31832 h 347"/>
                <a:gd name="T22" fmla="*/ 43686 w 497"/>
                <a:gd name="T23" fmla="*/ 87427 h 347"/>
                <a:gd name="T24" fmla="*/ 51793 w 497"/>
                <a:gd name="T25" fmla="*/ 95497 h 347"/>
                <a:gd name="T26" fmla="*/ 43686 w 497"/>
                <a:gd name="T27" fmla="*/ 87427 h 347"/>
                <a:gd name="T28" fmla="*/ 83770 w 497"/>
                <a:gd name="T29" fmla="*/ 103567 h 347"/>
                <a:gd name="T30" fmla="*/ 99533 w 497"/>
                <a:gd name="T31" fmla="*/ 107154 h 347"/>
                <a:gd name="T32" fmla="*/ 103587 w 497"/>
                <a:gd name="T33" fmla="*/ 103567 h 347"/>
                <a:gd name="T34" fmla="*/ 111693 w 497"/>
                <a:gd name="T35" fmla="*/ 95497 h 347"/>
                <a:gd name="T36" fmla="*/ 99533 w 497"/>
                <a:gd name="T37" fmla="*/ 87427 h 347"/>
                <a:gd name="T38" fmla="*/ 91426 w 497"/>
                <a:gd name="T39" fmla="*/ 95497 h 347"/>
                <a:gd name="T40" fmla="*/ 83770 w 497"/>
                <a:gd name="T41" fmla="*/ 103567 h 347"/>
                <a:gd name="T42" fmla="*/ 111693 w 497"/>
                <a:gd name="T43" fmla="*/ 107154 h 347"/>
                <a:gd name="T44" fmla="*/ 103587 w 497"/>
                <a:gd name="T45" fmla="*/ 103567 h 347"/>
                <a:gd name="T46" fmla="*/ 111693 w 497"/>
                <a:gd name="T47" fmla="*/ 107154 h 347"/>
                <a:gd name="T48" fmla="*/ 79717 w 497"/>
                <a:gd name="T49" fmla="*/ 107154 h 347"/>
                <a:gd name="T50" fmla="*/ 63953 w 497"/>
                <a:gd name="T51" fmla="*/ 103567 h 347"/>
                <a:gd name="T52" fmla="*/ 79717 w 497"/>
                <a:gd name="T53" fmla="*/ 107154 h 347"/>
                <a:gd name="T54" fmla="*/ 83770 w 497"/>
                <a:gd name="T55" fmla="*/ 95497 h 347"/>
                <a:gd name="T56" fmla="*/ 91426 w 497"/>
                <a:gd name="T57" fmla="*/ 87427 h 347"/>
                <a:gd name="T58" fmla="*/ 79717 w 497"/>
                <a:gd name="T59" fmla="*/ 103567 h 347"/>
                <a:gd name="T60" fmla="*/ 83770 w 497"/>
                <a:gd name="T61" fmla="*/ 95497 h 347"/>
                <a:gd name="T62" fmla="*/ 59900 w 497"/>
                <a:gd name="T63" fmla="*/ 103567 h 347"/>
                <a:gd name="T64" fmla="*/ 63953 w 497"/>
                <a:gd name="T65" fmla="*/ 95497 h 347"/>
                <a:gd name="T66" fmla="*/ 71610 w 497"/>
                <a:gd name="T67" fmla="*/ 87427 h 347"/>
                <a:gd name="T68" fmla="*/ 59900 w 497"/>
                <a:gd name="T69" fmla="*/ 95497 h 347"/>
                <a:gd name="T70" fmla="*/ 51793 w 497"/>
                <a:gd name="T71" fmla="*/ 103567 h 347"/>
                <a:gd name="T72" fmla="*/ 43686 w 497"/>
                <a:gd name="T73" fmla="*/ 107154 h 347"/>
                <a:gd name="T74" fmla="*/ 59900 w 497"/>
                <a:gd name="T75" fmla="*/ 103567 h 3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592190" y="2361272"/>
            <a:ext cx="2399397" cy="1117261"/>
            <a:chOff x="3592190" y="2361272"/>
            <a:chExt cx="2399397" cy="1117261"/>
          </a:xfrm>
        </p:grpSpPr>
        <p:sp>
          <p:nvSpPr>
            <p:cNvPr id="31" name="Rectangle: Rounded Corners 30"/>
            <p:cNvSpPr/>
            <p:nvPr/>
          </p:nvSpPr>
          <p:spPr>
            <a:xfrm>
              <a:off x="3592190" y="2361272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50395" y="2874817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商业市场分析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23"/>
            <p:cNvSpPr>
              <a:spLocks noChangeArrowheads="1"/>
            </p:cNvSpPr>
            <p:nvPr/>
          </p:nvSpPr>
          <p:spPr bwMode="auto">
            <a:xfrm>
              <a:off x="3875667" y="2584566"/>
              <a:ext cx="184549" cy="188874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92190" y="4775836"/>
            <a:ext cx="2399397" cy="1117261"/>
            <a:chOff x="3592190" y="4775836"/>
            <a:chExt cx="2399397" cy="1117261"/>
          </a:xfrm>
        </p:grpSpPr>
        <p:sp>
          <p:nvSpPr>
            <p:cNvPr id="47" name="Rectangle: Rounded Corners 46"/>
            <p:cNvSpPr/>
            <p:nvPr/>
          </p:nvSpPr>
          <p:spPr>
            <a:xfrm>
              <a:off x="3592190" y="4775836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50395" y="5289381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合作共赢模式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33"/>
            <p:cNvSpPr>
              <a:spLocks noChangeArrowheads="1"/>
            </p:cNvSpPr>
            <p:nvPr/>
          </p:nvSpPr>
          <p:spPr bwMode="auto">
            <a:xfrm>
              <a:off x="3866295" y="4985147"/>
              <a:ext cx="203292" cy="194642"/>
            </a:xfrm>
            <a:custGeom>
              <a:avLst/>
              <a:gdLst>
                <a:gd name="T0" fmla="*/ 191410 w 497"/>
                <a:gd name="T1" fmla="*/ 71438 h 480"/>
                <a:gd name="T2" fmla="*/ 191410 w 497"/>
                <a:gd name="T3" fmla="*/ 71438 h 480"/>
                <a:gd name="T4" fmla="*/ 167540 w 497"/>
                <a:gd name="T5" fmla="*/ 8037 h 480"/>
                <a:gd name="T6" fmla="*/ 155830 w 497"/>
                <a:gd name="T7" fmla="*/ 4018 h 480"/>
                <a:gd name="T8" fmla="*/ 4053 w 497"/>
                <a:gd name="T9" fmla="*/ 59829 h 480"/>
                <a:gd name="T10" fmla="*/ 0 w 497"/>
                <a:gd name="T11" fmla="*/ 71438 h 480"/>
                <a:gd name="T12" fmla="*/ 23870 w 497"/>
                <a:gd name="T13" fmla="*/ 134839 h 480"/>
                <a:gd name="T14" fmla="*/ 23870 w 497"/>
                <a:gd name="T15" fmla="*/ 99120 h 480"/>
                <a:gd name="T16" fmla="*/ 51793 w 497"/>
                <a:gd name="T17" fmla="*/ 71438 h 480"/>
                <a:gd name="T18" fmla="*/ 91426 w 497"/>
                <a:gd name="T19" fmla="*/ 71438 h 480"/>
                <a:gd name="T20" fmla="*/ 139166 w 497"/>
                <a:gd name="T21" fmla="*/ 39737 h 480"/>
                <a:gd name="T22" fmla="*/ 167540 w 497"/>
                <a:gd name="T23" fmla="*/ 71438 h 480"/>
                <a:gd name="T24" fmla="*/ 191410 w 497"/>
                <a:gd name="T25" fmla="*/ 71438 h 480"/>
                <a:gd name="T26" fmla="*/ 215280 w 497"/>
                <a:gd name="T27" fmla="*/ 91083 h 480"/>
                <a:gd name="T28" fmla="*/ 215280 w 497"/>
                <a:gd name="T29" fmla="*/ 91083 h 480"/>
                <a:gd name="T30" fmla="*/ 51793 w 497"/>
                <a:gd name="T31" fmla="*/ 91083 h 480"/>
                <a:gd name="T32" fmla="*/ 43686 w 497"/>
                <a:gd name="T33" fmla="*/ 99120 h 480"/>
                <a:gd name="T34" fmla="*/ 43686 w 497"/>
                <a:gd name="T35" fmla="*/ 206276 h 480"/>
                <a:gd name="T36" fmla="*/ 51793 w 497"/>
                <a:gd name="T37" fmla="*/ 213867 h 480"/>
                <a:gd name="T38" fmla="*/ 215280 w 497"/>
                <a:gd name="T39" fmla="*/ 213867 h 480"/>
                <a:gd name="T40" fmla="*/ 223387 w 497"/>
                <a:gd name="T41" fmla="*/ 206276 h 480"/>
                <a:gd name="T42" fmla="*/ 223387 w 497"/>
                <a:gd name="T43" fmla="*/ 99120 h 480"/>
                <a:gd name="T44" fmla="*/ 215280 w 497"/>
                <a:gd name="T45" fmla="*/ 91083 h 480"/>
                <a:gd name="T46" fmla="*/ 203570 w 497"/>
                <a:gd name="T47" fmla="*/ 190203 h 480"/>
                <a:gd name="T48" fmla="*/ 203570 w 497"/>
                <a:gd name="T49" fmla="*/ 190203 h 480"/>
                <a:gd name="T50" fmla="*/ 67556 w 497"/>
                <a:gd name="T51" fmla="*/ 190203 h 480"/>
                <a:gd name="T52" fmla="*/ 67556 w 497"/>
                <a:gd name="T53" fmla="*/ 174576 h 480"/>
                <a:gd name="T54" fmla="*/ 87823 w 497"/>
                <a:gd name="T55" fmla="*/ 122783 h 480"/>
                <a:gd name="T56" fmla="*/ 119350 w 497"/>
                <a:gd name="T57" fmla="*/ 162521 h 480"/>
                <a:gd name="T58" fmla="*/ 147723 w 497"/>
                <a:gd name="T59" fmla="*/ 134839 h 480"/>
                <a:gd name="T60" fmla="*/ 187357 w 497"/>
                <a:gd name="T61" fmla="*/ 118765 h 480"/>
                <a:gd name="T62" fmla="*/ 203570 w 497"/>
                <a:gd name="T63" fmla="*/ 154930 h 480"/>
                <a:gd name="T64" fmla="*/ 203570 w 497"/>
                <a:gd name="T65" fmla="*/ 19020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592190" y="3568554"/>
            <a:ext cx="2399397" cy="1117261"/>
            <a:chOff x="3592190" y="3568554"/>
            <a:chExt cx="2399397" cy="1117261"/>
          </a:xfrm>
        </p:grpSpPr>
        <p:sp>
          <p:nvSpPr>
            <p:cNvPr id="39" name="Rectangle: Rounded Corners 38"/>
            <p:cNvSpPr/>
            <p:nvPr/>
          </p:nvSpPr>
          <p:spPr>
            <a:xfrm>
              <a:off x="3592190" y="3568554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50395" y="4082099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客户群体分析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67"/>
            <p:cNvSpPr>
              <a:spLocks noChangeArrowheads="1"/>
            </p:cNvSpPr>
            <p:nvPr/>
          </p:nvSpPr>
          <p:spPr bwMode="auto">
            <a:xfrm>
              <a:off x="3882876" y="3803028"/>
              <a:ext cx="170131" cy="171573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6719" y="2198503"/>
            <a:ext cx="2688404" cy="1442802"/>
            <a:chOff x="936719" y="2198503"/>
            <a:chExt cx="2688404" cy="1442802"/>
          </a:xfrm>
        </p:grpSpPr>
        <p:sp>
          <p:nvSpPr>
            <p:cNvPr id="38" name="Rectangle: Rounded Corners 37"/>
            <p:cNvSpPr/>
            <p:nvPr/>
          </p:nvSpPr>
          <p:spPr>
            <a:xfrm>
              <a:off x="936719" y="2198503"/>
              <a:ext cx="2688404" cy="1442802"/>
            </a:xfrm>
            <a:prstGeom prst="roundRect">
              <a:avLst>
                <a:gd name="adj" fmla="val 218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239427" y="2874818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项目团队介绍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6"/>
            <p:cNvSpPr>
              <a:spLocks noChangeArrowheads="1"/>
            </p:cNvSpPr>
            <p:nvPr/>
          </p:nvSpPr>
          <p:spPr bwMode="auto">
            <a:xfrm>
              <a:off x="1350998" y="2570584"/>
              <a:ext cx="207621" cy="214212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45" name="矩形: 圆角 44"/>
          <p:cNvSpPr/>
          <p:nvPr/>
        </p:nvSpPr>
        <p:spPr>
          <a:xfrm rot="3081036">
            <a:off x="9087818" y="4170379"/>
            <a:ext cx="1522096" cy="1522096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3200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: 圆角 45"/>
          <p:cNvSpPr/>
          <p:nvPr/>
        </p:nvSpPr>
        <p:spPr>
          <a:xfrm rot="3081036">
            <a:off x="6991979" y="1237838"/>
            <a:ext cx="671315" cy="671315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: 圆角 48"/>
          <p:cNvSpPr/>
          <p:nvPr/>
        </p:nvSpPr>
        <p:spPr>
          <a:xfrm rot="3081036">
            <a:off x="9860509" y="2455693"/>
            <a:ext cx="547708" cy="547708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r"/>
      </p:transition>
    </mc:Choice>
    <mc:Fallback>
      <p:transition spd="slow" advClick="0" advTm="0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7" grpId="0"/>
      <p:bldP spid="45" grpId="0" animBg="1"/>
      <p:bldP spid="46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天空, 建筑物, 户外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grpSp>
        <p:nvGrpSpPr>
          <p:cNvPr id="12" name="Group 11"/>
          <p:cNvGrpSpPr/>
          <p:nvPr/>
        </p:nvGrpSpPr>
        <p:grpSpPr>
          <a:xfrm>
            <a:off x="727587" y="4710974"/>
            <a:ext cx="4640826" cy="1351779"/>
            <a:chOff x="727587" y="4607738"/>
            <a:chExt cx="4640826" cy="1351779"/>
          </a:xfrm>
        </p:grpSpPr>
        <p:sp>
          <p:nvSpPr>
            <p:cNvPr id="10" name="TextBox 9"/>
            <p:cNvSpPr txBox="1"/>
            <p:nvPr/>
          </p:nvSpPr>
          <p:spPr>
            <a:xfrm>
              <a:off x="727587" y="4980788"/>
              <a:ext cx="464082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11045" y="4607738"/>
              <a:ext cx="3873910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Startup Business Slide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53282" y="3429000"/>
            <a:ext cx="615479" cy="691340"/>
            <a:chOff x="3853282" y="3429000"/>
            <a:chExt cx="615479" cy="691340"/>
          </a:xfrm>
        </p:grpSpPr>
        <p:sp>
          <p:nvSpPr>
            <p:cNvPr id="13" name="Freeform: Shape 12"/>
            <p:cNvSpPr/>
            <p:nvPr/>
          </p:nvSpPr>
          <p:spPr>
            <a:xfrm>
              <a:off x="3853282" y="3429000"/>
              <a:ext cx="615479" cy="69134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/>
            <p:cNvSpPr>
              <a:spLocks noChangeArrowheads="1"/>
            </p:cNvSpPr>
            <p:nvPr/>
          </p:nvSpPr>
          <p:spPr bwMode="auto">
            <a:xfrm>
              <a:off x="4026624" y="3636007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6" name="Freeform 49"/>
          <p:cNvSpPr/>
          <p:nvPr/>
        </p:nvSpPr>
        <p:spPr bwMode="auto">
          <a:xfrm>
            <a:off x="6441580" y="456930"/>
            <a:ext cx="165697" cy="164488"/>
          </a:xfrm>
          <a:custGeom>
            <a:avLst/>
            <a:gdLst>
              <a:gd name="T0" fmla="*/ 211090 w 136"/>
              <a:gd name="T1" fmla="*/ 31750 h 136"/>
              <a:gd name="T2" fmla="*/ 135929 w 136"/>
              <a:gd name="T3" fmla="*/ 107950 h 136"/>
              <a:gd name="T4" fmla="*/ 211090 w 136"/>
              <a:gd name="T5" fmla="*/ 184150 h 136"/>
              <a:gd name="T6" fmla="*/ 217487 w 136"/>
              <a:gd name="T7" fmla="*/ 196850 h 136"/>
              <a:gd name="T8" fmla="*/ 198297 w 136"/>
              <a:gd name="T9" fmla="*/ 215900 h 136"/>
              <a:gd name="T10" fmla="*/ 185504 w 136"/>
              <a:gd name="T11" fmla="*/ 209550 h 136"/>
              <a:gd name="T12" fmla="*/ 108744 w 136"/>
              <a:gd name="T13" fmla="*/ 134938 h 136"/>
              <a:gd name="T14" fmla="*/ 31983 w 136"/>
              <a:gd name="T15" fmla="*/ 209550 h 136"/>
              <a:gd name="T16" fmla="*/ 19190 w 136"/>
              <a:gd name="T17" fmla="*/ 215900 h 136"/>
              <a:gd name="T18" fmla="*/ 0 w 136"/>
              <a:gd name="T19" fmla="*/ 196850 h 136"/>
              <a:gd name="T20" fmla="*/ 6397 w 136"/>
              <a:gd name="T21" fmla="*/ 184150 h 136"/>
              <a:gd name="T22" fmla="*/ 81558 w 136"/>
              <a:gd name="T23" fmla="*/ 107950 h 136"/>
              <a:gd name="T24" fmla="*/ 6397 w 136"/>
              <a:gd name="T25" fmla="*/ 31750 h 136"/>
              <a:gd name="T26" fmla="*/ 0 w 136"/>
              <a:gd name="T27" fmla="*/ 19050 h 136"/>
              <a:gd name="T28" fmla="*/ 19190 w 136"/>
              <a:gd name="T29" fmla="*/ 0 h 136"/>
              <a:gd name="T30" fmla="*/ 31983 w 136"/>
              <a:gd name="T31" fmla="*/ 6350 h 136"/>
              <a:gd name="T32" fmla="*/ 108744 w 136"/>
              <a:gd name="T33" fmla="*/ 80963 h 136"/>
              <a:gd name="T34" fmla="*/ 185504 w 136"/>
              <a:gd name="T35" fmla="*/ 6350 h 136"/>
              <a:gd name="T36" fmla="*/ 198297 w 136"/>
              <a:gd name="T37" fmla="*/ 0 h 136"/>
              <a:gd name="T38" fmla="*/ 217487 w 136"/>
              <a:gd name="T39" fmla="*/ 19050 h 136"/>
              <a:gd name="T40" fmla="*/ 211090 w 136"/>
              <a:gd name="T41" fmla="*/ 31750 h 1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01348" y="1157350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痛点分析</a:t>
            </a: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67978" y="4536683"/>
            <a:ext cx="1791950" cy="1301201"/>
            <a:chOff x="6967978" y="4536683"/>
            <a:chExt cx="1791950" cy="1301201"/>
          </a:xfrm>
        </p:grpSpPr>
        <p:grpSp>
          <p:nvGrpSpPr>
            <p:cNvPr id="40" name="Group 39"/>
            <p:cNvGrpSpPr/>
            <p:nvPr/>
          </p:nvGrpSpPr>
          <p:grpSpPr>
            <a:xfrm>
              <a:off x="6967978" y="4964971"/>
              <a:ext cx="1791950" cy="872913"/>
              <a:chOff x="6848633" y="3066647"/>
              <a:chExt cx="1791950" cy="872913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1720</a:t>
                </a:r>
                <a:endParaRPr lang="en-US" sz="24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76"/>
            <p:cNvSpPr>
              <a:spLocks noChangeArrowheads="1"/>
            </p:cNvSpPr>
            <p:nvPr/>
          </p:nvSpPr>
          <p:spPr bwMode="auto">
            <a:xfrm>
              <a:off x="7786195" y="4536683"/>
              <a:ext cx="155516" cy="268264"/>
            </a:xfrm>
            <a:custGeom>
              <a:avLst/>
              <a:gdLst>
                <a:gd name="T0" fmla="*/ 106806 w 283"/>
                <a:gd name="T1" fmla="*/ 0 h 489"/>
                <a:gd name="T2" fmla="*/ 106806 w 283"/>
                <a:gd name="T3" fmla="*/ 0 h 489"/>
                <a:gd name="T4" fmla="*/ 19746 w 283"/>
                <a:gd name="T5" fmla="*/ 0 h 489"/>
                <a:gd name="T6" fmla="*/ 0 w 283"/>
                <a:gd name="T7" fmla="*/ 19712 h 489"/>
                <a:gd name="T8" fmla="*/ 0 w 283"/>
                <a:gd name="T9" fmla="*/ 194435 h 489"/>
                <a:gd name="T10" fmla="*/ 19746 w 283"/>
                <a:gd name="T11" fmla="*/ 218627 h 489"/>
                <a:gd name="T12" fmla="*/ 106806 w 283"/>
                <a:gd name="T13" fmla="*/ 218627 h 489"/>
                <a:gd name="T14" fmla="*/ 126551 w 283"/>
                <a:gd name="T15" fmla="*/ 194435 h 489"/>
                <a:gd name="T16" fmla="*/ 126551 w 283"/>
                <a:gd name="T17" fmla="*/ 19712 h 489"/>
                <a:gd name="T18" fmla="*/ 106806 w 283"/>
                <a:gd name="T19" fmla="*/ 0 h 489"/>
                <a:gd name="T20" fmla="*/ 63276 w 283"/>
                <a:gd name="T21" fmla="*/ 206083 h 489"/>
                <a:gd name="T22" fmla="*/ 63276 w 283"/>
                <a:gd name="T23" fmla="*/ 206083 h 489"/>
                <a:gd name="T24" fmla="*/ 47569 w 283"/>
                <a:gd name="T25" fmla="*/ 198467 h 489"/>
                <a:gd name="T26" fmla="*/ 63276 w 283"/>
                <a:gd name="T27" fmla="*/ 186371 h 489"/>
                <a:gd name="T28" fmla="*/ 78982 w 283"/>
                <a:gd name="T29" fmla="*/ 198467 h 489"/>
                <a:gd name="T30" fmla="*/ 63276 w 283"/>
                <a:gd name="T31" fmla="*/ 206083 h 489"/>
                <a:gd name="T32" fmla="*/ 110845 w 283"/>
                <a:gd name="T33" fmla="*/ 174722 h 489"/>
                <a:gd name="T34" fmla="*/ 110845 w 283"/>
                <a:gd name="T35" fmla="*/ 174722 h 489"/>
                <a:gd name="T36" fmla="*/ 15707 w 283"/>
                <a:gd name="T37" fmla="*/ 174722 h 489"/>
                <a:gd name="T38" fmla="*/ 15707 w 283"/>
                <a:gd name="T39" fmla="*/ 27776 h 489"/>
                <a:gd name="T40" fmla="*/ 110845 w 283"/>
                <a:gd name="T41" fmla="*/ 27776 h 489"/>
                <a:gd name="T42" fmla="*/ 110845 w 283"/>
                <a:gd name="T43" fmla="*/ 174722 h 48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528073" y="2829754"/>
            <a:ext cx="1791950" cy="1242538"/>
            <a:chOff x="9528073" y="2859250"/>
            <a:chExt cx="1791950" cy="1242538"/>
          </a:xfrm>
        </p:grpSpPr>
        <p:grpSp>
          <p:nvGrpSpPr>
            <p:cNvPr id="35" name="Group 34"/>
            <p:cNvGrpSpPr/>
            <p:nvPr/>
          </p:nvGrpSpPr>
          <p:grpSpPr>
            <a:xfrm>
              <a:off x="9528073" y="3228875"/>
              <a:ext cx="1791950" cy="872913"/>
              <a:chOff x="6848633" y="3066647"/>
              <a:chExt cx="1791950" cy="872913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83k</a:t>
                </a:r>
                <a:endParaRPr lang="en-US" sz="24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110"/>
            <p:cNvSpPr>
              <a:spLocks noChangeArrowheads="1"/>
            </p:cNvSpPr>
            <p:nvPr/>
          </p:nvSpPr>
          <p:spPr bwMode="auto">
            <a:xfrm>
              <a:off x="10296720" y="2859250"/>
              <a:ext cx="254656" cy="20605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528073" y="4543700"/>
            <a:ext cx="1791950" cy="1294184"/>
            <a:chOff x="9528073" y="4543700"/>
            <a:chExt cx="1791950" cy="1294184"/>
          </a:xfrm>
        </p:grpSpPr>
        <p:grpSp>
          <p:nvGrpSpPr>
            <p:cNvPr id="41" name="Group 40"/>
            <p:cNvGrpSpPr/>
            <p:nvPr/>
          </p:nvGrpSpPr>
          <p:grpSpPr>
            <a:xfrm>
              <a:off x="9528073" y="4964971"/>
              <a:ext cx="1791950" cy="872913"/>
              <a:chOff x="6848633" y="3066647"/>
              <a:chExt cx="1791950" cy="872913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New</a:t>
                </a:r>
                <a:endParaRPr lang="en-US" sz="24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 116"/>
            <p:cNvSpPr>
              <a:spLocks noChangeArrowheads="1"/>
            </p:cNvSpPr>
            <p:nvPr/>
          </p:nvSpPr>
          <p:spPr bwMode="auto">
            <a:xfrm>
              <a:off x="10301579" y="4543700"/>
              <a:ext cx="244938" cy="252714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67978" y="2815174"/>
            <a:ext cx="1791950" cy="1257118"/>
            <a:chOff x="6967978" y="2844670"/>
            <a:chExt cx="1791950" cy="1257118"/>
          </a:xfrm>
        </p:grpSpPr>
        <p:grpSp>
          <p:nvGrpSpPr>
            <p:cNvPr id="34" name="Group 33"/>
            <p:cNvGrpSpPr/>
            <p:nvPr/>
          </p:nvGrpSpPr>
          <p:grpSpPr>
            <a:xfrm>
              <a:off x="6967978" y="3228875"/>
              <a:ext cx="1791950" cy="872913"/>
              <a:chOff x="6848633" y="3066647"/>
              <a:chExt cx="1791950" cy="87291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cs typeface="+mn-ea"/>
                    <a:sym typeface="+mn-lt"/>
                  </a:rPr>
                  <a:t>274</a:t>
                </a:r>
                <a:endParaRPr lang="en-US" sz="24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848633" y="3429933"/>
                <a:ext cx="1791950" cy="509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168"/>
            <p:cNvSpPr>
              <a:spLocks noChangeArrowheads="1"/>
            </p:cNvSpPr>
            <p:nvPr/>
          </p:nvSpPr>
          <p:spPr bwMode="auto">
            <a:xfrm>
              <a:off x="7726905" y="2844670"/>
              <a:ext cx="274096" cy="235218"/>
            </a:xfrm>
            <a:custGeom>
              <a:avLst/>
              <a:gdLst>
                <a:gd name="T0" fmla="*/ 7656 w 497"/>
                <a:gd name="T1" fmla="*/ 111374 h 426"/>
                <a:gd name="T2" fmla="*/ 7656 w 497"/>
                <a:gd name="T3" fmla="*/ 111374 h 426"/>
                <a:gd name="T4" fmla="*/ 23870 w 497"/>
                <a:gd name="T5" fmla="*/ 115433 h 426"/>
                <a:gd name="T6" fmla="*/ 36030 w 497"/>
                <a:gd name="T7" fmla="*/ 95593 h 426"/>
                <a:gd name="T8" fmla="*/ 11710 w 497"/>
                <a:gd name="T9" fmla="*/ 91534 h 426"/>
                <a:gd name="T10" fmla="*/ 0 w 497"/>
                <a:gd name="T11" fmla="*/ 99651 h 426"/>
                <a:gd name="T12" fmla="*/ 7656 w 497"/>
                <a:gd name="T13" fmla="*/ 111374 h 426"/>
                <a:gd name="T14" fmla="*/ 207173 w 497"/>
                <a:gd name="T15" fmla="*/ 115433 h 426"/>
                <a:gd name="T16" fmla="*/ 207173 w 497"/>
                <a:gd name="T17" fmla="*/ 115433 h 426"/>
                <a:gd name="T18" fmla="*/ 155380 w 497"/>
                <a:gd name="T19" fmla="*/ 159622 h 426"/>
                <a:gd name="T20" fmla="*/ 99533 w 497"/>
                <a:gd name="T21" fmla="*/ 115433 h 426"/>
                <a:gd name="T22" fmla="*/ 95480 w 497"/>
                <a:gd name="T23" fmla="*/ 111374 h 426"/>
                <a:gd name="T24" fmla="*/ 87373 w 497"/>
                <a:gd name="T25" fmla="*/ 111374 h 426"/>
                <a:gd name="T26" fmla="*/ 75663 w 497"/>
                <a:gd name="T27" fmla="*/ 127607 h 426"/>
                <a:gd name="T28" fmla="*/ 87373 w 497"/>
                <a:gd name="T29" fmla="*/ 131665 h 426"/>
                <a:gd name="T30" fmla="*/ 151777 w 497"/>
                <a:gd name="T31" fmla="*/ 179462 h 426"/>
                <a:gd name="T32" fmla="*/ 155380 w 497"/>
                <a:gd name="T33" fmla="*/ 183520 h 426"/>
                <a:gd name="T34" fmla="*/ 163487 w 497"/>
                <a:gd name="T35" fmla="*/ 179462 h 426"/>
                <a:gd name="T36" fmla="*/ 219333 w 497"/>
                <a:gd name="T37" fmla="*/ 131665 h 426"/>
                <a:gd name="T38" fmla="*/ 219333 w 497"/>
                <a:gd name="T39" fmla="*/ 115433 h 426"/>
                <a:gd name="T40" fmla="*/ 207173 w 497"/>
                <a:gd name="T41" fmla="*/ 115433 h 426"/>
                <a:gd name="T42" fmla="*/ 95480 w 497"/>
                <a:gd name="T43" fmla="*/ 63578 h 426"/>
                <a:gd name="T44" fmla="*/ 95480 w 497"/>
                <a:gd name="T45" fmla="*/ 63578 h 426"/>
                <a:gd name="T46" fmla="*/ 151777 w 497"/>
                <a:gd name="T47" fmla="*/ 99651 h 426"/>
                <a:gd name="T48" fmla="*/ 167540 w 497"/>
                <a:gd name="T49" fmla="*/ 95593 h 426"/>
                <a:gd name="T50" fmla="*/ 223387 w 497"/>
                <a:gd name="T51" fmla="*/ 15782 h 426"/>
                <a:gd name="T52" fmla="*/ 219333 w 497"/>
                <a:gd name="T53" fmla="*/ 4058 h 426"/>
                <a:gd name="T54" fmla="*/ 203570 w 497"/>
                <a:gd name="T55" fmla="*/ 4058 h 426"/>
                <a:gd name="T56" fmla="*/ 155380 w 497"/>
                <a:gd name="T57" fmla="*/ 79811 h 426"/>
                <a:gd name="T58" fmla="*/ 99533 w 497"/>
                <a:gd name="T59" fmla="*/ 43738 h 426"/>
                <a:gd name="T60" fmla="*/ 91426 w 497"/>
                <a:gd name="T61" fmla="*/ 39680 h 426"/>
                <a:gd name="T62" fmla="*/ 83770 w 497"/>
                <a:gd name="T63" fmla="*/ 47796 h 426"/>
                <a:gd name="T64" fmla="*/ 0 w 497"/>
                <a:gd name="T65" fmla="*/ 175854 h 426"/>
                <a:gd name="T66" fmla="*/ 4053 w 497"/>
                <a:gd name="T67" fmla="*/ 191636 h 426"/>
                <a:gd name="T68" fmla="*/ 11710 w 497"/>
                <a:gd name="T69" fmla="*/ 191636 h 426"/>
                <a:gd name="T70" fmla="*/ 19817 w 497"/>
                <a:gd name="T71" fmla="*/ 187578 h 426"/>
                <a:gd name="T72" fmla="*/ 95480 w 497"/>
                <a:gd name="T73" fmla="*/ 63578 h 4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653519" y="5193583"/>
            <a:ext cx="3357808" cy="1278808"/>
            <a:chOff x="653519" y="5193583"/>
            <a:chExt cx="3357808" cy="1278808"/>
          </a:xfrm>
        </p:grpSpPr>
        <p:sp>
          <p:nvSpPr>
            <p:cNvPr id="9" name="Rectangle: Rounded Corners 8"/>
            <p:cNvSpPr/>
            <p:nvPr/>
          </p:nvSpPr>
          <p:spPr>
            <a:xfrm>
              <a:off x="653519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822444" y="5410693"/>
              <a:ext cx="3019959" cy="844589"/>
              <a:chOff x="8277306" y="1913565"/>
              <a:chExt cx="3019959" cy="84458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8277307" y="1913565"/>
                <a:ext cx="9930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cs typeface="+mn-ea"/>
                    <a:sym typeface="+mn-lt"/>
                  </a:rPr>
                  <a:t>1200+</a:t>
                </a:r>
                <a:endParaRPr lang="en-US" sz="16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417096" y="5193583"/>
            <a:ext cx="3357808" cy="1278808"/>
            <a:chOff x="4417096" y="5193583"/>
            <a:chExt cx="3357808" cy="1278808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4417096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586021" y="5410693"/>
              <a:ext cx="3019959" cy="844589"/>
              <a:chOff x="8277306" y="1913565"/>
              <a:chExt cx="3019959" cy="84458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8277307" y="1913565"/>
                <a:ext cx="13988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cs typeface="+mn-ea"/>
                    <a:sym typeface="+mn-lt"/>
                  </a:rPr>
                  <a:t>$ 576.00</a:t>
                </a:r>
                <a:endParaRPr lang="en-US" sz="16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8180673" y="5193583"/>
            <a:ext cx="3357808" cy="1278808"/>
            <a:chOff x="8180673" y="5193583"/>
            <a:chExt cx="3357808" cy="1278808"/>
          </a:xfrm>
        </p:grpSpPr>
        <p:sp>
          <p:nvSpPr>
            <p:cNvPr id="19" name="Rectangle: Rounded Corners 18"/>
            <p:cNvSpPr/>
            <p:nvPr/>
          </p:nvSpPr>
          <p:spPr>
            <a:xfrm>
              <a:off x="8180673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8349598" y="5410693"/>
              <a:ext cx="3019959" cy="844589"/>
              <a:chOff x="8277306" y="1913565"/>
              <a:chExt cx="3019959" cy="844589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8277307" y="1913565"/>
                <a:ext cx="1369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Startup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7099216" y="2208550"/>
            <a:ext cx="408530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99216" y="726839"/>
            <a:ext cx="4085304" cy="136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痛点分析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: Rounded Corners 28"/>
          <p:cNvSpPr/>
          <p:nvPr/>
        </p:nvSpPr>
        <p:spPr>
          <a:xfrm>
            <a:off x="7145583" y="3717608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Option #1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: Rounded Corners 29"/>
          <p:cNvSpPr/>
          <p:nvPr/>
        </p:nvSpPr>
        <p:spPr>
          <a:xfrm>
            <a:off x="8719045" y="3717608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Option #2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751412" y="1375183"/>
            <a:ext cx="9485711" cy="947927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741318" y="1586474"/>
            <a:ext cx="6172525" cy="2722848"/>
            <a:chOff x="519767" y="986512"/>
            <a:chExt cx="9898039" cy="4366260"/>
          </a:xfrm>
        </p:grpSpPr>
        <p:sp>
          <p:nvSpPr>
            <p:cNvPr id="3" name="Rectangle 2"/>
            <p:cNvSpPr/>
            <p:nvPr/>
          </p:nvSpPr>
          <p:spPr>
            <a:xfrm rot="20616625">
              <a:off x="6565648" y="2370559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 rot="19453894">
              <a:off x="4617995" y="3332388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rot="20673045">
              <a:off x="2562535" y="4259588"/>
              <a:ext cx="2099417" cy="163356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19552948">
              <a:off x="519767" y="5189417"/>
              <a:ext cx="2099417" cy="1633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rot="19487601">
              <a:off x="8629590" y="1536379"/>
              <a:ext cx="1788216" cy="163355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/>
            <p:nvPr/>
          </p:nvSpPr>
          <p:spPr>
            <a:xfrm rot="16200000">
              <a:off x="9862120" y="986512"/>
              <a:ext cx="488691" cy="488692"/>
            </a:xfrm>
            <a:custGeom>
              <a:avLst/>
              <a:gdLst>
                <a:gd name="connsiteX0" fmla="*/ 741836 w 741836"/>
                <a:gd name="connsiteY0" fmla="*/ 91490 h 741836"/>
                <a:gd name="connsiteX1" fmla="*/ 741836 w 741836"/>
                <a:gd name="connsiteY1" fmla="*/ 650346 h 741836"/>
                <a:gd name="connsiteX2" fmla="*/ 650346 w 741836"/>
                <a:gd name="connsiteY2" fmla="*/ 741836 h 741836"/>
                <a:gd name="connsiteX3" fmla="*/ 91490 w 741836"/>
                <a:gd name="connsiteY3" fmla="*/ 741836 h 741836"/>
                <a:gd name="connsiteX4" fmla="*/ 0 w 741836"/>
                <a:gd name="connsiteY4" fmla="*/ 650346 h 741836"/>
                <a:gd name="connsiteX5" fmla="*/ 91490 w 741836"/>
                <a:gd name="connsiteY5" fmla="*/ 558856 h 741836"/>
                <a:gd name="connsiteX6" fmla="*/ 558856 w 741836"/>
                <a:gd name="connsiteY6" fmla="*/ 558856 h 741836"/>
                <a:gd name="connsiteX7" fmla="*/ 558856 w 741836"/>
                <a:gd name="connsiteY7" fmla="*/ 91490 h 741836"/>
                <a:gd name="connsiteX8" fmla="*/ 650346 w 741836"/>
                <a:gd name="connsiteY8" fmla="*/ 0 h 741836"/>
                <a:gd name="connsiteX9" fmla="*/ 741836 w 741836"/>
                <a:gd name="connsiteY9" fmla="*/ 91490 h 7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836" h="741836">
                  <a:moveTo>
                    <a:pt x="741836" y="91490"/>
                  </a:moveTo>
                  <a:lnTo>
                    <a:pt x="741836" y="650346"/>
                  </a:lnTo>
                  <a:cubicBezTo>
                    <a:pt x="741836" y="700875"/>
                    <a:pt x="700875" y="741836"/>
                    <a:pt x="650346" y="741836"/>
                  </a:cubicBezTo>
                  <a:lnTo>
                    <a:pt x="91490" y="741836"/>
                  </a:lnTo>
                  <a:cubicBezTo>
                    <a:pt x="40961" y="741836"/>
                    <a:pt x="0" y="700875"/>
                    <a:pt x="0" y="650346"/>
                  </a:cubicBezTo>
                  <a:cubicBezTo>
                    <a:pt x="0" y="599817"/>
                    <a:pt x="40961" y="558856"/>
                    <a:pt x="91490" y="558856"/>
                  </a:cubicBezTo>
                  <a:lnTo>
                    <a:pt x="558856" y="558856"/>
                  </a:lnTo>
                  <a:lnTo>
                    <a:pt x="558856" y="91490"/>
                  </a:lnTo>
                  <a:cubicBezTo>
                    <a:pt x="558856" y="40961"/>
                    <a:pt x="599817" y="0"/>
                    <a:pt x="650346" y="0"/>
                  </a:cubicBezTo>
                  <a:cubicBezTo>
                    <a:pt x="700875" y="0"/>
                    <a:pt x="741836" y="40961"/>
                    <a:pt x="741836" y="91490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5898032" y="3707421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257553" y="3356508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423189" y="2555724"/>
            <a:ext cx="266321" cy="266319"/>
          </a:xfrm>
          <a:prstGeom prst="ellipse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738159" y="2178990"/>
            <a:ext cx="266321" cy="266319"/>
          </a:xfrm>
          <a:prstGeom prst="ellipse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701402" y="3822154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6" name="Rectangle: Rounded Corners 15"/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16 Oct </a:t>
              </a:r>
              <a:r>
                <a:rPr lang="en-US" sz="1200" dirty="0" smtClean="0">
                  <a:cs typeface="+mn-ea"/>
                  <a:sym typeface="+mn-lt"/>
                </a:rPr>
                <a:t>2027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17" name="Isosceles Triangle 16"/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263096" y="3079936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9" name="Rectangle: Rounded Corners 18"/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15 Oct </a:t>
              </a:r>
              <a:r>
                <a:rPr lang="en-US" sz="1200" dirty="0" smtClean="0">
                  <a:cs typeface="+mn-ea"/>
                  <a:sym typeface="+mn-lt"/>
                </a:rPr>
                <a:t>2027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149400" y="2682566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</p:grpSpPr>
        <p:sp>
          <p:nvSpPr>
            <p:cNvPr id="23" name="Rectangle: Rounded Corners 22"/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18 Oct </a:t>
              </a:r>
              <a:r>
                <a:rPr lang="en-US" sz="1200" dirty="0" smtClean="0">
                  <a:cs typeface="+mn-ea"/>
                  <a:sym typeface="+mn-lt"/>
                </a:rPr>
                <a:t>2027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803289" y="1976365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</p:grpSpPr>
        <p:sp>
          <p:nvSpPr>
            <p:cNvPr id="26" name="Rectangle: Rounded Corners 25"/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cs typeface="+mn-ea"/>
                  <a:sym typeface="+mn-lt"/>
                </a:rPr>
                <a:t>17 Oct </a:t>
              </a:r>
              <a:r>
                <a:rPr lang="en-US" sz="1200" dirty="0" smtClean="0">
                  <a:cs typeface="+mn-ea"/>
                  <a:sym typeface="+mn-lt"/>
                </a:rPr>
                <a:t>2027</a:t>
              </a:r>
              <a:endParaRPr lang="id-ID" sz="1200" dirty="0">
                <a:cs typeface="+mn-ea"/>
                <a:sym typeface="+mn-lt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8" name="Text Placeholder 2"/>
          <p:cNvSpPr txBox="1"/>
          <p:nvPr/>
        </p:nvSpPr>
        <p:spPr>
          <a:xfrm>
            <a:off x="3209926" y="1123630"/>
            <a:ext cx="5772150" cy="70862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cs typeface="+mn-ea"/>
                <a:sym typeface="+mn-lt"/>
              </a:rPr>
              <a:t>App Mockup</a:t>
            </a:r>
            <a:endParaRPr lang="id-ID" sz="3600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92486" y="862020"/>
            <a:ext cx="2807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EDIT TITLE HERE</a:t>
            </a:r>
            <a:endParaRPr lang="id-ID" sz="12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289711" y="4959448"/>
            <a:ext cx="5600401" cy="1108963"/>
            <a:chOff x="5289711" y="4959448"/>
            <a:chExt cx="5600401" cy="1108963"/>
          </a:xfrm>
        </p:grpSpPr>
        <p:sp>
          <p:nvSpPr>
            <p:cNvPr id="30" name="Rectangle 29"/>
            <p:cNvSpPr/>
            <p:nvPr/>
          </p:nvSpPr>
          <p:spPr>
            <a:xfrm>
              <a:off x="5289711" y="5311281"/>
              <a:ext cx="5600401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Placeholder 2"/>
            <p:cNvSpPr txBox="1"/>
            <p:nvPr/>
          </p:nvSpPr>
          <p:spPr>
            <a:xfrm>
              <a:off x="5289711" y="4959448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Here 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073" name="图片占位符 3072" descr="图片包含 建筑物&#10;&#10;已生成极高可信度的说明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建筑物, 室内, 就坐, 天空&#10;&#10;已生成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45" name="Rectangle 44"/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18112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项目痛点分析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2981837" y="3427586"/>
            <a:ext cx="2441469" cy="2119874"/>
            <a:chOff x="2981837" y="3427586"/>
            <a:chExt cx="2441469" cy="2119874"/>
          </a:xfrm>
        </p:grpSpPr>
        <p:grpSp>
          <p:nvGrpSpPr>
            <p:cNvPr id="56" name="Group 55"/>
            <p:cNvGrpSpPr/>
            <p:nvPr/>
          </p:nvGrpSpPr>
          <p:grpSpPr>
            <a:xfrm>
              <a:off x="2981837" y="3427586"/>
              <a:ext cx="2441469" cy="2119874"/>
              <a:chOff x="2981837" y="3427586"/>
              <a:chExt cx="2441469" cy="2119874"/>
            </a:xfrm>
          </p:grpSpPr>
          <p:sp>
            <p:nvSpPr>
              <p:cNvPr id="7" name="Freeform 7"/>
              <p:cNvSpPr/>
              <p:nvPr/>
            </p:nvSpPr>
            <p:spPr bwMode="auto">
              <a:xfrm>
                <a:off x="2981837" y="3427586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1 w 1655"/>
                  <a:gd name="T5" fmla="*/ 1437 h 1437"/>
                  <a:gd name="T6" fmla="*/ 1655 w 1655"/>
                  <a:gd name="T7" fmla="*/ 720 h 1437"/>
                  <a:gd name="T8" fmla="*/ 1241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1" y="1437"/>
                    </a:lnTo>
                    <a:lnTo>
                      <a:pt x="1655" y="720"/>
                    </a:lnTo>
                    <a:lnTo>
                      <a:pt x="1241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3855898" y="4140112"/>
                <a:ext cx="693347" cy="69482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3123457" y="3550028"/>
                <a:ext cx="2158229" cy="1874989"/>
              </a:xfrm>
              <a:custGeom>
                <a:avLst/>
                <a:gdLst>
                  <a:gd name="T0" fmla="*/ 10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0 h 1271"/>
                  <a:gd name="T10" fmla="*/ 371 w 1463"/>
                  <a:gd name="T11" fmla="*/ 10 h 1271"/>
                  <a:gd name="T12" fmla="*/ 10 w 1463"/>
                  <a:gd name="T13" fmla="*/ 637 h 1271"/>
                  <a:gd name="T14" fmla="*/ 10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0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0"/>
                    </a:lnTo>
                    <a:lnTo>
                      <a:pt x="371" y="10"/>
                    </a:lnTo>
                    <a:lnTo>
                      <a:pt x="10" y="637"/>
                    </a:lnTo>
                    <a:lnTo>
                      <a:pt x="10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29"/>
            <p:cNvSpPr>
              <a:spLocks noChangeArrowheads="1"/>
            </p:cNvSpPr>
            <p:nvPr/>
          </p:nvSpPr>
          <p:spPr bwMode="auto">
            <a:xfrm>
              <a:off x="4079393" y="4360434"/>
              <a:ext cx="246357" cy="25417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471290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3412569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779021" y="3427586"/>
            <a:ext cx="2442943" cy="2119874"/>
            <a:chOff x="6779021" y="3427586"/>
            <a:chExt cx="2442943" cy="2119874"/>
          </a:xfrm>
        </p:grpSpPr>
        <p:grpSp>
          <p:nvGrpSpPr>
            <p:cNvPr id="57" name="Group 56"/>
            <p:cNvGrpSpPr/>
            <p:nvPr/>
          </p:nvGrpSpPr>
          <p:grpSpPr>
            <a:xfrm>
              <a:off x="6779021" y="3427586"/>
              <a:ext cx="2442943" cy="2119874"/>
              <a:chOff x="6779021" y="3427586"/>
              <a:chExt cx="2442943" cy="2119874"/>
            </a:xfrm>
          </p:grpSpPr>
          <p:sp>
            <p:nvSpPr>
              <p:cNvPr id="11" name="Freeform 11"/>
              <p:cNvSpPr/>
              <p:nvPr/>
            </p:nvSpPr>
            <p:spPr bwMode="auto">
              <a:xfrm>
                <a:off x="6779021" y="3427586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7653819" y="4140112"/>
                <a:ext cx="693347" cy="694823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6920641" y="3550028"/>
                <a:ext cx="2159703" cy="1874989"/>
              </a:xfrm>
              <a:custGeom>
                <a:avLst/>
                <a:gdLst>
                  <a:gd name="T0" fmla="*/ 13 w 1464"/>
                  <a:gd name="T1" fmla="*/ 637 h 1271"/>
                  <a:gd name="T2" fmla="*/ 371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0 h 1271"/>
                  <a:gd name="T10" fmla="*/ 371 w 1464"/>
                  <a:gd name="T11" fmla="*/ 10 h 1271"/>
                  <a:gd name="T12" fmla="*/ 13 w 1464"/>
                  <a:gd name="T13" fmla="*/ 637 h 1271"/>
                  <a:gd name="T14" fmla="*/ 13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0"/>
                    </a:lnTo>
                    <a:lnTo>
                      <a:pt x="371" y="10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102"/>
            <p:cNvSpPr>
              <a:spLocks noChangeArrowheads="1"/>
            </p:cNvSpPr>
            <p:nvPr/>
          </p:nvSpPr>
          <p:spPr bwMode="auto">
            <a:xfrm>
              <a:off x="7863627" y="4364345"/>
              <a:ext cx="273730" cy="246357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269211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flipH="1">
              <a:off x="7210490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876004" y="2369850"/>
            <a:ext cx="2442943" cy="2119874"/>
            <a:chOff x="4876004" y="2369850"/>
            <a:chExt cx="2442943" cy="2119874"/>
          </a:xfrm>
        </p:grpSpPr>
        <p:grpSp>
          <p:nvGrpSpPr>
            <p:cNvPr id="53" name="Group 52"/>
            <p:cNvGrpSpPr/>
            <p:nvPr/>
          </p:nvGrpSpPr>
          <p:grpSpPr>
            <a:xfrm>
              <a:off x="4876004" y="2369850"/>
              <a:ext cx="2442943" cy="2119874"/>
              <a:chOff x="4876004" y="2369850"/>
              <a:chExt cx="2442943" cy="2119874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4876004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5750802" y="3082376"/>
                <a:ext cx="693347" cy="69482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5017623" y="2492293"/>
                <a:ext cx="2159703" cy="1874989"/>
              </a:xfrm>
              <a:custGeom>
                <a:avLst/>
                <a:gdLst>
                  <a:gd name="T0" fmla="*/ 14 w 1464"/>
                  <a:gd name="T1" fmla="*/ 637 h 1271"/>
                  <a:gd name="T2" fmla="*/ 374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3 h 1271"/>
                  <a:gd name="T10" fmla="*/ 374 w 1464"/>
                  <a:gd name="T11" fmla="*/ 13 h 1271"/>
                  <a:gd name="T12" fmla="*/ 14 w 1464"/>
                  <a:gd name="T13" fmla="*/ 637 h 1271"/>
                  <a:gd name="T14" fmla="*/ 14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4" y="637"/>
                    </a:moveTo>
                    <a:lnTo>
                      <a:pt x="374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4" y="13"/>
                    </a:lnTo>
                    <a:lnTo>
                      <a:pt x="14" y="637"/>
                    </a:lnTo>
                    <a:lnTo>
                      <a:pt x="14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Freeform 116"/>
            <p:cNvSpPr>
              <a:spLocks noChangeArrowheads="1"/>
            </p:cNvSpPr>
            <p:nvPr/>
          </p:nvSpPr>
          <p:spPr bwMode="auto">
            <a:xfrm>
              <a:off x="5974297" y="3302698"/>
              <a:ext cx="246357" cy="254178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66194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flipH="1">
              <a:off x="5307473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78820" y="2369850"/>
            <a:ext cx="2441469" cy="2119874"/>
            <a:chOff x="1078820" y="2369850"/>
            <a:chExt cx="2441469" cy="2119874"/>
          </a:xfrm>
        </p:grpSpPr>
        <p:grpSp>
          <p:nvGrpSpPr>
            <p:cNvPr id="51" name="Group 50"/>
            <p:cNvGrpSpPr/>
            <p:nvPr/>
          </p:nvGrpSpPr>
          <p:grpSpPr>
            <a:xfrm>
              <a:off x="1078820" y="2369850"/>
              <a:ext cx="2441469" cy="2119874"/>
              <a:chOff x="1078820" y="2369850"/>
              <a:chExt cx="2441469" cy="2119874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1078820" y="2369850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2 w 1655"/>
                  <a:gd name="T5" fmla="*/ 1437 h 1437"/>
                  <a:gd name="T6" fmla="*/ 1655 w 1655"/>
                  <a:gd name="T7" fmla="*/ 720 h 1437"/>
                  <a:gd name="T8" fmla="*/ 1242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5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" name="Oval 6"/>
              <p:cNvSpPr>
                <a:spLocks noChangeArrowheads="1"/>
              </p:cNvSpPr>
              <p:nvPr/>
            </p:nvSpPr>
            <p:spPr bwMode="auto">
              <a:xfrm>
                <a:off x="1952881" y="3082376"/>
                <a:ext cx="693347" cy="69482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1220440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24"/>
            <p:cNvSpPr>
              <a:spLocks noChangeArrowheads="1"/>
            </p:cNvSpPr>
            <p:nvPr/>
          </p:nvSpPr>
          <p:spPr bwMode="auto">
            <a:xfrm>
              <a:off x="2161711" y="3320295"/>
              <a:ext cx="275686" cy="218984"/>
            </a:xfrm>
            <a:custGeom>
              <a:avLst/>
              <a:gdLst>
                <a:gd name="T0" fmla="*/ 111694 w 497"/>
                <a:gd name="T1" fmla="*/ 66842 h 399"/>
                <a:gd name="T2" fmla="*/ 111694 w 497"/>
                <a:gd name="T3" fmla="*/ 66842 h 399"/>
                <a:gd name="T4" fmla="*/ 79717 w 497"/>
                <a:gd name="T5" fmla="*/ 98481 h 399"/>
                <a:gd name="T6" fmla="*/ 111694 w 497"/>
                <a:gd name="T7" fmla="*/ 130119 h 399"/>
                <a:gd name="T8" fmla="*/ 143671 w 497"/>
                <a:gd name="T9" fmla="*/ 98481 h 399"/>
                <a:gd name="T10" fmla="*/ 111694 w 497"/>
                <a:gd name="T11" fmla="*/ 66842 h 399"/>
                <a:gd name="T12" fmla="*/ 199067 w 497"/>
                <a:gd name="T13" fmla="*/ 31193 h 399"/>
                <a:gd name="T14" fmla="*/ 199067 w 497"/>
                <a:gd name="T15" fmla="*/ 31193 h 399"/>
                <a:gd name="T16" fmla="*/ 175197 w 497"/>
                <a:gd name="T17" fmla="*/ 31193 h 399"/>
                <a:gd name="T18" fmla="*/ 163487 w 497"/>
                <a:gd name="T19" fmla="*/ 27182 h 399"/>
                <a:gd name="T20" fmla="*/ 159434 w 497"/>
                <a:gd name="T21" fmla="*/ 3565 h 399"/>
                <a:gd name="T22" fmla="*/ 147274 w 497"/>
                <a:gd name="T23" fmla="*/ 0 h 399"/>
                <a:gd name="T24" fmla="*/ 71610 w 497"/>
                <a:gd name="T25" fmla="*/ 0 h 399"/>
                <a:gd name="T26" fmla="*/ 63954 w 497"/>
                <a:gd name="T27" fmla="*/ 3565 h 399"/>
                <a:gd name="T28" fmla="*/ 55397 w 497"/>
                <a:gd name="T29" fmla="*/ 27182 h 399"/>
                <a:gd name="T30" fmla="*/ 47740 w 497"/>
                <a:gd name="T31" fmla="*/ 31193 h 399"/>
                <a:gd name="T32" fmla="*/ 23870 w 497"/>
                <a:gd name="T33" fmla="*/ 31193 h 399"/>
                <a:gd name="T34" fmla="*/ 0 w 497"/>
                <a:gd name="T35" fmla="*/ 54811 h 399"/>
                <a:gd name="T36" fmla="*/ 0 w 497"/>
                <a:gd name="T37" fmla="*/ 153737 h 399"/>
                <a:gd name="T38" fmla="*/ 23870 w 497"/>
                <a:gd name="T39" fmla="*/ 177354 h 399"/>
                <a:gd name="T40" fmla="*/ 199067 w 497"/>
                <a:gd name="T41" fmla="*/ 177354 h 399"/>
                <a:gd name="T42" fmla="*/ 223388 w 497"/>
                <a:gd name="T43" fmla="*/ 153737 h 399"/>
                <a:gd name="T44" fmla="*/ 223388 w 497"/>
                <a:gd name="T45" fmla="*/ 54811 h 399"/>
                <a:gd name="T46" fmla="*/ 199067 w 497"/>
                <a:gd name="T47" fmla="*/ 31193 h 399"/>
                <a:gd name="T48" fmla="*/ 111694 w 497"/>
                <a:gd name="T49" fmla="*/ 153737 h 399"/>
                <a:gd name="T50" fmla="*/ 111694 w 497"/>
                <a:gd name="T51" fmla="*/ 153737 h 399"/>
                <a:gd name="T52" fmla="*/ 55397 w 497"/>
                <a:gd name="T53" fmla="*/ 98481 h 399"/>
                <a:gd name="T54" fmla="*/ 111694 w 497"/>
                <a:gd name="T55" fmla="*/ 43225 h 399"/>
                <a:gd name="T56" fmla="*/ 167541 w 497"/>
                <a:gd name="T57" fmla="*/ 98481 h 399"/>
                <a:gd name="T58" fmla="*/ 111694 w 497"/>
                <a:gd name="T59" fmla="*/ 153737 h 399"/>
                <a:gd name="T60" fmla="*/ 191411 w 497"/>
                <a:gd name="T61" fmla="*/ 70853 h 399"/>
                <a:gd name="T62" fmla="*/ 191411 w 497"/>
                <a:gd name="T63" fmla="*/ 70853 h 399"/>
                <a:gd name="T64" fmla="*/ 183304 w 497"/>
                <a:gd name="T65" fmla="*/ 62832 h 399"/>
                <a:gd name="T66" fmla="*/ 191411 w 497"/>
                <a:gd name="T67" fmla="*/ 54811 h 399"/>
                <a:gd name="T68" fmla="*/ 199067 w 497"/>
                <a:gd name="T69" fmla="*/ 62832 h 399"/>
                <a:gd name="T70" fmla="*/ 191411 w 497"/>
                <a:gd name="T71" fmla="*/ 70853 h 39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568273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 flipH="1">
              <a:off x="1509552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670237" y="2369850"/>
            <a:ext cx="2442943" cy="2119874"/>
            <a:chOff x="8670237" y="2369850"/>
            <a:chExt cx="2442943" cy="2119874"/>
          </a:xfrm>
        </p:grpSpPr>
        <p:grpSp>
          <p:nvGrpSpPr>
            <p:cNvPr id="55" name="Group 54"/>
            <p:cNvGrpSpPr/>
            <p:nvPr/>
          </p:nvGrpSpPr>
          <p:grpSpPr>
            <a:xfrm>
              <a:off x="8670237" y="2369850"/>
              <a:ext cx="2442943" cy="2119874"/>
              <a:chOff x="8670237" y="2369850"/>
              <a:chExt cx="2442943" cy="2119874"/>
            </a:xfrm>
          </p:grpSpPr>
          <p:sp>
            <p:nvSpPr>
              <p:cNvPr id="13" name="Freeform 13"/>
              <p:cNvSpPr/>
              <p:nvPr/>
            </p:nvSpPr>
            <p:spPr bwMode="auto">
              <a:xfrm>
                <a:off x="8670237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9545035" y="3082376"/>
                <a:ext cx="693347" cy="69482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9"/>
              <p:cNvSpPr>
                <a:spLocks noEditPoints="1"/>
              </p:cNvSpPr>
              <p:nvPr/>
            </p:nvSpPr>
            <p:spPr bwMode="auto">
              <a:xfrm>
                <a:off x="8811857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92 w 1463"/>
                  <a:gd name="T5" fmla="*/ 1260 h 1271"/>
                  <a:gd name="T6" fmla="*/ 1450 w 1463"/>
                  <a:gd name="T7" fmla="*/ 637 h 1271"/>
                  <a:gd name="T8" fmla="*/ 1092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8 w 1463"/>
                  <a:gd name="T21" fmla="*/ 0 h 1271"/>
                  <a:gd name="T22" fmla="*/ 1463 w 1463"/>
                  <a:gd name="T23" fmla="*/ 637 h 1271"/>
                  <a:gd name="T24" fmla="*/ 1098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3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54"/>
            <p:cNvSpPr>
              <a:spLocks noChangeArrowheads="1"/>
            </p:cNvSpPr>
            <p:nvPr/>
          </p:nvSpPr>
          <p:spPr bwMode="auto">
            <a:xfrm>
              <a:off x="9792970" y="3295855"/>
              <a:ext cx="197476" cy="267864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9160427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Service title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flipH="1">
              <a:off x="9101706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953618" y="1538692"/>
            <a:ext cx="828476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9157416" y="5071687"/>
            <a:ext cx="2266711" cy="1268506"/>
            <a:chOff x="1274381" y="4540113"/>
            <a:chExt cx="4415219" cy="1268506"/>
          </a:xfrm>
        </p:grpSpPr>
        <p:sp>
          <p:nvSpPr>
            <p:cNvPr id="81" name="TextBox 80"/>
            <p:cNvSpPr txBox="1"/>
            <p:nvPr/>
          </p:nvSpPr>
          <p:spPr>
            <a:xfrm>
              <a:off x="1274381" y="4881699"/>
              <a:ext cx="4415219" cy="92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274381" y="4540113"/>
              <a:ext cx="398248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Value 02 - </a:t>
              </a:r>
              <a:r>
                <a:rPr 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2029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67873" y="5071687"/>
            <a:ext cx="2266711" cy="1268506"/>
            <a:chOff x="1274381" y="4540113"/>
            <a:chExt cx="4415219" cy="1268506"/>
          </a:xfrm>
        </p:grpSpPr>
        <p:sp>
          <p:nvSpPr>
            <p:cNvPr id="84" name="TextBox 83"/>
            <p:cNvSpPr txBox="1"/>
            <p:nvPr/>
          </p:nvSpPr>
          <p:spPr>
            <a:xfrm>
              <a:off x="1274381" y="4881699"/>
              <a:ext cx="4415219" cy="92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707118" y="4540113"/>
              <a:ext cx="398248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Value 01 - </a:t>
              </a:r>
              <a:r>
                <a:rPr 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2029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8" grpId="0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603829" y="4354286"/>
            <a:ext cx="8984343" cy="1563915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Rectangle: Rounded Corners 2"/>
          <p:cNvSpPr/>
          <p:nvPr/>
        </p:nvSpPr>
        <p:spPr>
          <a:xfrm>
            <a:off x="1603829" y="939799"/>
            <a:ext cx="8984343" cy="3614057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2569029" y="2168072"/>
          <a:ext cx="7053943" cy="223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6494689" y="2264950"/>
            <a:ext cx="812800" cy="364785"/>
            <a:chOff x="6494689" y="2176462"/>
            <a:chExt cx="812800" cy="364785"/>
          </a:xfrm>
        </p:grpSpPr>
        <p:sp>
          <p:nvSpPr>
            <p:cNvPr id="7" name="Speech Bubble: Rectangle with Corners Rounded 6"/>
            <p:cNvSpPr/>
            <p:nvPr/>
          </p:nvSpPr>
          <p:spPr>
            <a:xfrm>
              <a:off x="6494689" y="2176462"/>
              <a:ext cx="812800" cy="364785"/>
            </a:xfrm>
            <a:prstGeom prst="wedgeRoundRectCallout">
              <a:avLst>
                <a:gd name="adj1" fmla="val -19368"/>
                <a:gd name="adj2" fmla="val 64047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548664" y="2239405"/>
              <a:ext cx="70485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$ 620k</a:t>
              </a:r>
              <a:endParaRPr 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69028" y="1224871"/>
            <a:ext cx="7053943" cy="967700"/>
            <a:chOff x="2569028" y="1224871"/>
            <a:chExt cx="7053943" cy="967700"/>
          </a:xfrm>
        </p:grpSpPr>
        <p:sp>
          <p:nvSpPr>
            <p:cNvPr id="6" name="TextBox 5"/>
            <p:cNvSpPr txBox="1"/>
            <p:nvPr/>
          </p:nvSpPr>
          <p:spPr>
            <a:xfrm>
              <a:off x="2569028" y="1224871"/>
              <a:ext cx="70539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项目预算明细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69028" y="1657040"/>
              <a:ext cx="554539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69888" y="4839444"/>
            <a:ext cx="1855488" cy="834968"/>
            <a:chOff x="1869888" y="4839444"/>
            <a:chExt cx="1855488" cy="834968"/>
          </a:xfrm>
        </p:grpSpPr>
        <p:sp>
          <p:nvSpPr>
            <p:cNvPr id="12" name="TextBox 11"/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3328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068800" y="4839444"/>
            <a:ext cx="1855488" cy="834968"/>
            <a:chOff x="4068800" y="4839444"/>
            <a:chExt cx="1855488" cy="834968"/>
          </a:xfrm>
        </p:grpSpPr>
        <p:sp>
          <p:nvSpPr>
            <p:cNvPr id="22" name="TextBox 21"/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1270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67712" y="4839444"/>
            <a:ext cx="1855488" cy="834968"/>
            <a:chOff x="6267712" y="4839444"/>
            <a:chExt cx="1855488" cy="834968"/>
          </a:xfrm>
        </p:grpSpPr>
        <p:sp>
          <p:nvSpPr>
            <p:cNvPr id="25" name="TextBox 24"/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750+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466624" y="4839444"/>
            <a:ext cx="1855488" cy="834968"/>
            <a:chOff x="8466624" y="4839444"/>
            <a:chExt cx="1855488" cy="834968"/>
          </a:xfrm>
        </p:grpSpPr>
        <p:sp>
          <p:nvSpPr>
            <p:cNvPr id="28" name="TextBox 27"/>
            <p:cNvSpPr txBox="1"/>
            <p:nvPr/>
          </p:nvSpPr>
          <p:spPr>
            <a:xfrm>
              <a:off x="8761592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1250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466624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5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PA_椭圆 18"/>
          <p:cNvSpPr/>
          <p:nvPr>
            <p:custDataLst>
              <p:tags r:id="rId6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_椭圆 19"/>
          <p:cNvSpPr/>
          <p:nvPr>
            <p:custDataLst>
              <p:tags r:id="rId7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8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PA_椭圆 21"/>
          <p:cNvSpPr/>
          <p:nvPr>
            <p:custDataLst>
              <p:tags r:id="rId9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PA_椭圆 22"/>
          <p:cNvSpPr/>
          <p:nvPr>
            <p:custDataLst>
              <p:tags r:id="rId10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A_椭圆 23"/>
          <p:cNvSpPr/>
          <p:nvPr>
            <p:custDataLst>
              <p:tags r:id="rId11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PA_椭圆 24"/>
          <p:cNvSpPr/>
          <p:nvPr>
            <p:custDataLst>
              <p:tags r:id="rId12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13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14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_椭圆 27"/>
          <p:cNvSpPr/>
          <p:nvPr>
            <p:custDataLst>
              <p:tags r:id="rId15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_椭圆 28"/>
          <p:cNvSpPr/>
          <p:nvPr>
            <p:custDataLst>
              <p:tags r:id="rId16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PA_椭圆 29"/>
          <p:cNvSpPr/>
          <p:nvPr>
            <p:custDataLst>
              <p:tags r:id="rId17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PA_圆角矩形 2"/>
          <p:cNvSpPr/>
          <p:nvPr>
            <p:custDataLst>
              <p:tags r:id="rId18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圆角矩形 4"/>
          <p:cNvSpPr/>
          <p:nvPr>
            <p:custDataLst>
              <p:tags r:id="rId19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PA_文本框 5"/>
          <p:cNvSpPr txBox="1"/>
          <p:nvPr>
            <p:custDataLst>
              <p:tags r:id="rId20"/>
            </p:custDataLst>
          </p:nvPr>
        </p:nvSpPr>
        <p:spPr>
          <a:xfrm>
            <a:off x="3812555" y="3244741"/>
            <a:ext cx="456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5"/>
                </a:solidFill>
                <a:cs typeface="+mn-ea"/>
                <a:sym typeface="+mn-lt"/>
              </a:rPr>
              <a:t>Business PowerPoint Presentation</a:t>
            </a:r>
            <a:endParaRPr lang="en-US" altLang="zh-CN" sz="20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7" name="PA_文本框 6"/>
          <p:cNvSpPr txBox="1"/>
          <p:nvPr>
            <p:custDataLst>
              <p:tags r:id="rId21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2"/>
            </p:custDataLst>
          </p:nvPr>
        </p:nvSpPr>
        <p:spPr>
          <a:xfrm>
            <a:off x="4464784" y="2352680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cs typeface="+mn-ea"/>
                <a:sym typeface="+mn-lt"/>
              </a:rPr>
              <a:t>欢迎合作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127000" dist="101600" dir="16200000">
                  <a:prstClr val="black">
                    <a:alpha val="8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PA_圆角矩形 8" hidden="1"/>
          <p:cNvSpPr/>
          <p:nvPr>
            <p:custDataLst>
              <p:tags r:id="rId23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cs typeface="+mn-ea"/>
                <a:sym typeface="+mn-lt"/>
              </a:rPr>
              <a:t>Name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6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PA_圆角矩形 9"/>
          <p:cNvSpPr/>
          <p:nvPr>
            <p:custDataLst>
              <p:tags r:id="rId27"/>
            </p:custDataLst>
          </p:nvPr>
        </p:nvSpPr>
        <p:spPr>
          <a:xfrm>
            <a:off x="5619750" y="4576719"/>
            <a:ext cx="952500" cy="29563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prstClr val="white"/>
                </a:solidFill>
                <a:cs typeface="+mn-ea"/>
                <a:sym typeface="+mn-lt"/>
              </a:rPr>
              <a:t>pc6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_等腰三角形 12"/>
          <p:cNvSpPr/>
          <p:nvPr>
            <p:custDataLst>
              <p:tags r:id="rId28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9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30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40" name="Rectangle 39"/>
          <p:cNvSpPr/>
          <p:nvPr/>
        </p:nvSpPr>
        <p:spPr>
          <a:xfrm>
            <a:off x="9258031" y="3429001"/>
            <a:ext cx="2933968" cy="238923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Rectangle: Rounded Corners 38"/>
          <p:cNvSpPr/>
          <p:nvPr/>
        </p:nvSpPr>
        <p:spPr>
          <a:xfrm>
            <a:off x="4353052" y="3303639"/>
            <a:ext cx="5161936" cy="2639961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82793" y="4910711"/>
            <a:ext cx="44454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82794" y="3429000"/>
            <a:ext cx="408530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项目介绍</a:t>
            </a:r>
            <a:endParaRPr lang="zh-CN" altLang="en-US" sz="36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9829040" y="3856768"/>
            <a:ext cx="1791950" cy="1755304"/>
            <a:chOff x="9744730" y="3856168"/>
            <a:chExt cx="1791950" cy="1755304"/>
          </a:xfrm>
        </p:grpSpPr>
        <p:sp>
          <p:nvSpPr>
            <p:cNvPr id="45" name="TextBox 44"/>
            <p:cNvSpPr txBox="1"/>
            <p:nvPr/>
          </p:nvSpPr>
          <p:spPr>
            <a:xfrm>
              <a:off x="9744730" y="4269457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2029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744730" y="4632743"/>
              <a:ext cx="1791950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15"/>
            <p:cNvSpPr>
              <a:spLocks noChangeArrowheads="1"/>
            </p:cNvSpPr>
            <p:nvPr/>
          </p:nvSpPr>
          <p:spPr bwMode="auto">
            <a:xfrm>
              <a:off x="9878862" y="3856168"/>
              <a:ext cx="179538" cy="224025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天空, 户外, 雪花, 建筑物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" y="0"/>
            <a:ext cx="12192000" cy="50292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2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商业项目介绍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28920" y="1695364"/>
            <a:ext cx="9134164" cy="775976"/>
            <a:chOff x="1528920" y="1695364"/>
            <a:chExt cx="9134164" cy="775976"/>
          </a:xfrm>
        </p:grpSpPr>
        <p:sp>
          <p:nvSpPr>
            <p:cNvPr id="8" name="TextBox 7"/>
            <p:cNvSpPr txBox="1"/>
            <p:nvPr/>
          </p:nvSpPr>
          <p:spPr>
            <a:xfrm>
              <a:off x="4050893" y="1695364"/>
              <a:ext cx="40902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70% Startup project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28920" y="1935809"/>
              <a:ext cx="913416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240182" y="3250577"/>
            <a:ext cx="1855488" cy="834968"/>
            <a:chOff x="4068800" y="4839444"/>
            <a:chExt cx="1855488" cy="834968"/>
          </a:xfrm>
        </p:grpSpPr>
        <p:sp>
          <p:nvSpPr>
            <p:cNvPr id="19" name="TextBox 18"/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1270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88948" y="3250577"/>
            <a:ext cx="1855488" cy="834968"/>
            <a:chOff x="1869888" y="4839444"/>
            <a:chExt cx="1855488" cy="834968"/>
          </a:xfrm>
        </p:grpSpPr>
        <p:sp>
          <p:nvSpPr>
            <p:cNvPr id="16" name="TextBox 15"/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3328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147565" y="3250577"/>
            <a:ext cx="1855488" cy="834968"/>
            <a:chOff x="6267712" y="4839444"/>
            <a:chExt cx="1855488" cy="834968"/>
          </a:xfrm>
        </p:grpSpPr>
        <p:sp>
          <p:nvSpPr>
            <p:cNvPr id="22" name="TextBox 21"/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750+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579257" y="2959509"/>
            <a:ext cx="3033486" cy="1320800"/>
            <a:chOff x="4579257" y="2959509"/>
            <a:chExt cx="3033486" cy="1320800"/>
          </a:xfrm>
        </p:grpSpPr>
        <p:cxnSp>
          <p:nvCxnSpPr>
            <p:cNvPr id="36" name="Straight Connector 35"/>
            <p:cNvCxnSpPr/>
            <p:nvPr/>
          </p:nvCxnSpPr>
          <p:spPr>
            <a:xfrm flipV="1">
              <a:off x="4579257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7612743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5931582" y="4864782"/>
            <a:ext cx="328836" cy="328836"/>
            <a:chOff x="5931582" y="4864782"/>
            <a:chExt cx="328836" cy="328836"/>
          </a:xfrm>
        </p:grpSpPr>
        <p:sp>
          <p:nvSpPr>
            <p:cNvPr id="11" name="Oval 10"/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23"/>
            <p:cNvSpPr>
              <a:spLocks noChangeArrowheads="1"/>
            </p:cNvSpPr>
            <p:nvPr/>
          </p:nvSpPr>
          <p:spPr bwMode="auto">
            <a:xfrm>
              <a:off x="6024074" y="4986387"/>
              <a:ext cx="143852" cy="85626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0" name="Rectangle: Rounded Corners 39"/>
          <p:cNvSpPr/>
          <p:nvPr/>
        </p:nvSpPr>
        <p:spPr>
          <a:xfrm>
            <a:off x="5096330" y="5556358"/>
            <a:ext cx="199934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See timeline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r"/>
      </p:transition>
    </mc:Choice>
    <mc:Fallback>
      <p:transition spd="slow" advClick="0" advTm="0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918956" y="1902991"/>
            <a:ext cx="3232868" cy="2034593"/>
            <a:chOff x="7918956" y="1902991"/>
            <a:chExt cx="3232868" cy="2034593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791895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13038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#3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13038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7"/>
            <p:cNvSpPr>
              <a:spLocks noChangeArrowheads="1"/>
            </p:cNvSpPr>
            <p:nvPr/>
          </p:nvSpPr>
          <p:spPr bwMode="auto">
            <a:xfrm>
              <a:off x="8255917" y="2203579"/>
              <a:ext cx="251727" cy="253861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479566" y="1902991"/>
            <a:ext cx="3232868" cy="2034593"/>
            <a:chOff x="4479566" y="1902991"/>
            <a:chExt cx="3232868" cy="2034593"/>
          </a:xfrm>
        </p:grpSpPr>
        <p:sp>
          <p:nvSpPr>
            <p:cNvPr id="31" name="Rectangle: Rounded Corners 30"/>
            <p:cNvSpPr/>
            <p:nvPr/>
          </p:nvSpPr>
          <p:spPr>
            <a:xfrm>
              <a:off x="447956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9099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#2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69099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54"/>
            <p:cNvSpPr>
              <a:spLocks noChangeArrowheads="1"/>
            </p:cNvSpPr>
            <p:nvPr/>
          </p:nvSpPr>
          <p:spPr bwMode="auto">
            <a:xfrm>
              <a:off x="4787988" y="2184379"/>
              <a:ext cx="215461" cy="292260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40176" y="1902991"/>
            <a:ext cx="3232868" cy="2034593"/>
            <a:chOff x="1040176" y="1902991"/>
            <a:chExt cx="3232868" cy="2034593"/>
          </a:xfrm>
        </p:grpSpPr>
        <p:sp>
          <p:nvSpPr>
            <p:cNvPr id="41" name="Rectangle: Rounded Corners 40"/>
            <p:cNvSpPr/>
            <p:nvPr/>
          </p:nvSpPr>
          <p:spPr>
            <a:xfrm>
              <a:off x="104017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25160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#1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5160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>
              <a:spLocks noChangeArrowheads="1"/>
            </p:cNvSpPr>
            <p:nvPr/>
          </p:nvSpPr>
          <p:spPr bwMode="auto">
            <a:xfrm>
              <a:off x="1363559" y="2204646"/>
              <a:ext cx="253861" cy="251727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商业项目介绍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918956" y="4115484"/>
            <a:ext cx="3232868" cy="2034593"/>
            <a:chOff x="7918956" y="4115484"/>
            <a:chExt cx="3232868" cy="2034593"/>
          </a:xfrm>
        </p:grpSpPr>
        <p:sp>
          <p:nvSpPr>
            <p:cNvPr id="74" name="Rectangle: Rounded Corners 73"/>
            <p:cNvSpPr/>
            <p:nvPr/>
          </p:nvSpPr>
          <p:spPr>
            <a:xfrm>
              <a:off x="791895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13038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#6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13038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96"/>
            <p:cNvSpPr>
              <a:spLocks noChangeArrowheads="1"/>
            </p:cNvSpPr>
            <p:nvPr/>
          </p:nvSpPr>
          <p:spPr bwMode="auto">
            <a:xfrm>
              <a:off x="8255917" y="4411806"/>
              <a:ext cx="300794" cy="262393"/>
            </a:xfrm>
            <a:custGeom>
              <a:avLst/>
              <a:gdLst>
                <a:gd name="T0" fmla="*/ 199067 w 497"/>
                <a:gd name="T1" fmla="*/ 0 h 435"/>
                <a:gd name="T2" fmla="*/ 199067 w 497"/>
                <a:gd name="T3" fmla="*/ 0 h 435"/>
                <a:gd name="T4" fmla="*/ 23870 w 497"/>
                <a:gd name="T5" fmla="*/ 0 h 435"/>
                <a:gd name="T6" fmla="*/ 0 w 497"/>
                <a:gd name="T7" fmla="*/ 19751 h 435"/>
                <a:gd name="T8" fmla="*/ 0 w 497"/>
                <a:gd name="T9" fmla="*/ 143192 h 435"/>
                <a:gd name="T10" fmla="*/ 19817 w 497"/>
                <a:gd name="T11" fmla="*/ 171023 h 435"/>
                <a:gd name="T12" fmla="*/ 72061 w 497"/>
                <a:gd name="T13" fmla="*/ 179102 h 435"/>
                <a:gd name="T14" fmla="*/ 55397 w 497"/>
                <a:gd name="T15" fmla="*/ 194813 h 435"/>
                <a:gd name="T16" fmla="*/ 167541 w 497"/>
                <a:gd name="T17" fmla="*/ 194813 h 435"/>
                <a:gd name="T18" fmla="*/ 151327 w 497"/>
                <a:gd name="T19" fmla="*/ 179102 h 435"/>
                <a:gd name="T20" fmla="*/ 203121 w 497"/>
                <a:gd name="T21" fmla="*/ 171023 h 435"/>
                <a:gd name="T22" fmla="*/ 223388 w 497"/>
                <a:gd name="T23" fmla="*/ 143192 h 435"/>
                <a:gd name="T24" fmla="*/ 223388 w 497"/>
                <a:gd name="T25" fmla="*/ 19751 h 435"/>
                <a:gd name="T26" fmla="*/ 199067 w 497"/>
                <a:gd name="T27" fmla="*/ 0 h 435"/>
                <a:gd name="T28" fmla="*/ 199067 w 497"/>
                <a:gd name="T29" fmla="*/ 143192 h 435"/>
                <a:gd name="T30" fmla="*/ 199067 w 497"/>
                <a:gd name="T31" fmla="*/ 143192 h 435"/>
                <a:gd name="T32" fmla="*/ 23870 w 497"/>
                <a:gd name="T33" fmla="*/ 143192 h 435"/>
                <a:gd name="T34" fmla="*/ 23870 w 497"/>
                <a:gd name="T35" fmla="*/ 19751 h 435"/>
                <a:gd name="T36" fmla="*/ 199067 w 497"/>
                <a:gd name="T37" fmla="*/ 19751 h 435"/>
                <a:gd name="T38" fmla="*/ 199067 w 497"/>
                <a:gd name="T39" fmla="*/ 143192 h 4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479566" y="4115484"/>
            <a:ext cx="3232868" cy="2034593"/>
            <a:chOff x="4479566" y="4115484"/>
            <a:chExt cx="3232868" cy="2034593"/>
          </a:xfrm>
        </p:grpSpPr>
        <p:sp>
          <p:nvSpPr>
            <p:cNvPr id="65" name="Rectangle: Rounded Corners 64"/>
            <p:cNvSpPr/>
            <p:nvPr/>
          </p:nvSpPr>
          <p:spPr>
            <a:xfrm>
              <a:off x="447956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69099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#5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9099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16"/>
            <p:cNvSpPr>
              <a:spLocks noChangeArrowheads="1"/>
            </p:cNvSpPr>
            <p:nvPr/>
          </p:nvSpPr>
          <p:spPr bwMode="auto">
            <a:xfrm>
              <a:off x="4787988" y="4404339"/>
              <a:ext cx="268794" cy="277327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040176" y="4115484"/>
            <a:ext cx="3232868" cy="2034593"/>
            <a:chOff x="1040176" y="4115484"/>
            <a:chExt cx="3232868" cy="2034593"/>
          </a:xfrm>
        </p:grpSpPr>
        <p:sp>
          <p:nvSpPr>
            <p:cNvPr id="56" name="Rectangle: Rounded Corners 55"/>
            <p:cNvSpPr/>
            <p:nvPr/>
          </p:nvSpPr>
          <p:spPr>
            <a:xfrm>
              <a:off x="104017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25160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Service title #4</a:t>
              </a:r>
              <a:endParaRPr lang="en-US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25160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23"/>
            <p:cNvSpPr>
              <a:spLocks noChangeArrowheads="1"/>
            </p:cNvSpPr>
            <p:nvPr/>
          </p:nvSpPr>
          <p:spPr bwMode="auto">
            <a:xfrm>
              <a:off x="1363559" y="4403273"/>
              <a:ext cx="273060" cy="279459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70935" y="3824155"/>
            <a:ext cx="6963190" cy="2414412"/>
            <a:chOff x="4470935" y="3824155"/>
            <a:chExt cx="6963190" cy="2414412"/>
          </a:xfrm>
        </p:grpSpPr>
        <p:sp>
          <p:nvSpPr>
            <p:cNvPr id="54" name="Freeform 5"/>
            <p:cNvSpPr/>
            <p:nvPr/>
          </p:nvSpPr>
          <p:spPr bwMode="auto">
            <a:xfrm>
              <a:off x="4470935" y="4137736"/>
              <a:ext cx="3250130" cy="2100831"/>
            </a:xfrm>
            <a:custGeom>
              <a:avLst/>
              <a:gdLst>
                <a:gd name="T0" fmla="*/ 569 w 2268"/>
                <a:gd name="T1" fmla="*/ 1466 h 1466"/>
                <a:gd name="T2" fmla="*/ 0 w 2268"/>
                <a:gd name="T3" fmla="*/ 718 h 1466"/>
                <a:gd name="T4" fmla="*/ 600 w 2268"/>
                <a:gd name="T5" fmla="*/ 0 h 1466"/>
                <a:gd name="T6" fmla="*/ 1671 w 2268"/>
                <a:gd name="T7" fmla="*/ 0 h 1466"/>
                <a:gd name="T8" fmla="*/ 2268 w 2268"/>
                <a:gd name="T9" fmla="*/ 718 h 1466"/>
                <a:gd name="T10" fmla="*/ 1702 w 2268"/>
                <a:gd name="T11" fmla="*/ 1466 h 1466"/>
                <a:gd name="T12" fmla="*/ 569 w 2268"/>
                <a:gd name="T13" fmla="*/ 1466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8" h="1466">
                  <a:moveTo>
                    <a:pt x="569" y="1466"/>
                  </a:moveTo>
                  <a:lnTo>
                    <a:pt x="0" y="718"/>
                  </a:lnTo>
                  <a:lnTo>
                    <a:pt x="600" y="0"/>
                  </a:lnTo>
                  <a:lnTo>
                    <a:pt x="1671" y="0"/>
                  </a:lnTo>
                  <a:lnTo>
                    <a:pt x="2268" y="718"/>
                  </a:lnTo>
                  <a:lnTo>
                    <a:pt x="1702" y="1466"/>
                  </a:lnTo>
                  <a:lnTo>
                    <a:pt x="569" y="1466"/>
                  </a:lnTo>
                  <a:close/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그룹 12"/>
            <p:cNvGrpSpPr/>
            <p:nvPr/>
          </p:nvGrpSpPr>
          <p:grpSpPr>
            <a:xfrm>
              <a:off x="4470935" y="3824155"/>
              <a:ext cx="3250130" cy="2239836"/>
              <a:chOff x="2970213" y="2648501"/>
              <a:chExt cx="2820987" cy="1944092"/>
            </a:xfrm>
          </p:grpSpPr>
          <p:sp>
            <p:nvSpPr>
              <p:cNvPr id="56" name="Freeform 5"/>
              <p:cNvSpPr/>
              <p:nvPr/>
            </p:nvSpPr>
            <p:spPr bwMode="auto">
              <a:xfrm>
                <a:off x="2970213" y="2648501"/>
                <a:ext cx="2820987" cy="1823441"/>
              </a:xfrm>
              <a:custGeom>
                <a:avLst/>
                <a:gdLst>
                  <a:gd name="T0" fmla="*/ 569 w 2268"/>
                  <a:gd name="T1" fmla="*/ 1466 h 1466"/>
                  <a:gd name="T2" fmla="*/ 0 w 2268"/>
                  <a:gd name="T3" fmla="*/ 718 h 1466"/>
                  <a:gd name="T4" fmla="*/ 600 w 2268"/>
                  <a:gd name="T5" fmla="*/ 0 h 1466"/>
                  <a:gd name="T6" fmla="*/ 1671 w 2268"/>
                  <a:gd name="T7" fmla="*/ 0 h 1466"/>
                  <a:gd name="T8" fmla="*/ 2268 w 2268"/>
                  <a:gd name="T9" fmla="*/ 718 h 1466"/>
                  <a:gd name="T10" fmla="*/ 1702 w 2268"/>
                  <a:gd name="T11" fmla="*/ 1466 h 1466"/>
                  <a:gd name="T12" fmla="*/ 569 w 2268"/>
                  <a:gd name="T13" fmla="*/ 1466 h 1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8" h="1466">
                    <a:moveTo>
                      <a:pt x="569" y="1466"/>
                    </a:moveTo>
                    <a:lnTo>
                      <a:pt x="0" y="718"/>
                    </a:lnTo>
                    <a:lnTo>
                      <a:pt x="600" y="0"/>
                    </a:lnTo>
                    <a:lnTo>
                      <a:pt x="1671" y="0"/>
                    </a:lnTo>
                    <a:lnTo>
                      <a:pt x="2268" y="718"/>
                    </a:lnTo>
                    <a:lnTo>
                      <a:pt x="1702" y="1466"/>
                    </a:lnTo>
                    <a:lnTo>
                      <a:pt x="569" y="1466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2"/>
              <p:cNvSpPr/>
              <p:nvPr/>
            </p:nvSpPr>
            <p:spPr bwMode="auto">
              <a:xfrm>
                <a:off x="2970213" y="3541564"/>
                <a:ext cx="707735" cy="1051029"/>
              </a:xfrm>
              <a:custGeom>
                <a:avLst/>
                <a:gdLst>
                  <a:gd name="T0" fmla="*/ 0 w 569"/>
                  <a:gd name="T1" fmla="*/ 0 h 845"/>
                  <a:gd name="T2" fmla="*/ 0 w 569"/>
                  <a:gd name="T3" fmla="*/ 97 h 845"/>
                  <a:gd name="T4" fmla="*/ 569 w 569"/>
                  <a:gd name="T5" fmla="*/ 845 h 845"/>
                  <a:gd name="T6" fmla="*/ 569 w 569"/>
                  <a:gd name="T7" fmla="*/ 748 h 845"/>
                  <a:gd name="T8" fmla="*/ 0 w 569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9" h="845">
                    <a:moveTo>
                      <a:pt x="0" y="0"/>
                    </a:moveTo>
                    <a:lnTo>
                      <a:pt x="0" y="97"/>
                    </a:lnTo>
                    <a:lnTo>
                      <a:pt x="569" y="845"/>
                    </a:lnTo>
                    <a:lnTo>
                      <a:pt x="569" y="7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9"/>
              <p:cNvSpPr/>
              <p:nvPr/>
            </p:nvSpPr>
            <p:spPr bwMode="auto">
              <a:xfrm>
                <a:off x="5087197" y="3541564"/>
                <a:ext cx="704003" cy="1051029"/>
              </a:xfrm>
              <a:custGeom>
                <a:avLst/>
                <a:gdLst>
                  <a:gd name="T0" fmla="*/ 566 w 566"/>
                  <a:gd name="T1" fmla="*/ 0 h 845"/>
                  <a:gd name="T2" fmla="*/ 566 w 566"/>
                  <a:gd name="T3" fmla="*/ 97 h 845"/>
                  <a:gd name="T4" fmla="*/ 0 w 566"/>
                  <a:gd name="T5" fmla="*/ 845 h 845"/>
                  <a:gd name="T6" fmla="*/ 0 w 566"/>
                  <a:gd name="T7" fmla="*/ 748 h 845"/>
                  <a:gd name="T8" fmla="*/ 566 w 566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845">
                    <a:moveTo>
                      <a:pt x="566" y="0"/>
                    </a:moveTo>
                    <a:lnTo>
                      <a:pt x="566" y="97"/>
                    </a:lnTo>
                    <a:lnTo>
                      <a:pt x="0" y="845"/>
                    </a:lnTo>
                    <a:lnTo>
                      <a:pt x="0" y="748"/>
                    </a:lnTo>
                    <a:lnTo>
                      <a:pt x="56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Rectangle 20"/>
              <p:cNvSpPr>
                <a:spLocks noChangeArrowheads="1"/>
              </p:cNvSpPr>
              <p:nvPr/>
            </p:nvSpPr>
            <p:spPr bwMode="auto">
              <a:xfrm>
                <a:off x="3677948" y="4471942"/>
                <a:ext cx="1409250" cy="120651"/>
              </a:xfrm>
              <a:prstGeom prst="rect">
                <a:avLst/>
              </a:pr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9" name="Straight Arrow Connector 138"/>
            <p:cNvCxnSpPr/>
            <p:nvPr/>
          </p:nvCxnSpPr>
          <p:spPr>
            <a:xfrm>
              <a:off x="7875639" y="4835873"/>
              <a:ext cx="648929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/>
            <p:cNvGrpSpPr/>
            <p:nvPr/>
          </p:nvGrpSpPr>
          <p:grpSpPr>
            <a:xfrm>
              <a:off x="8611884" y="4090101"/>
              <a:ext cx="2822241" cy="1133760"/>
              <a:chOff x="8611884" y="4001611"/>
              <a:chExt cx="2822241" cy="1133760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8611884" y="4359395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4"/>
                    </a:solidFill>
                    <a:cs typeface="+mn-ea"/>
                    <a:sym typeface="+mn-lt"/>
                  </a:rPr>
                  <a:t>Subtitle text four</a:t>
                </a:r>
                <a:endParaRPr lang="en-US" sz="1400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8611884" y="4599840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8611885" y="4001611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410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5157363" y="5379066"/>
              <a:ext cx="1881578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goes here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7875" y="3084703"/>
            <a:ext cx="6690912" cy="1890175"/>
            <a:chOff x="757875" y="3084703"/>
            <a:chExt cx="6690912" cy="1890175"/>
          </a:xfrm>
        </p:grpSpPr>
        <p:grpSp>
          <p:nvGrpSpPr>
            <p:cNvPr id="89" name="그룹 9"/>
            <p:cNvGrpSpPr/>
            <p:nvPr/>
          </p:nvGrpSpPr>
          <p:grpSpPr>
            <a:xfrm>
              <a:off x="4743212" y="3084703"/>
              <a:ext cx="2705575" cy="1890175"/>
              <a:chOff x="3206539" y="2006689"/>
              <a:chExt cx="2348335" cy="1640600"/>
            </a:xfrm>
          </p:grpSpPr>
          <p:sp>
            <p:nvSpPr>
              <p:cNvPr id="95" name="Freeform 6"/>
              <p:cNvSpPr/>
              <p:nvPr/>
            </p:nvSpPr>
            <p:spPr bwMode="auto">
              <a:xfrm>
                <a:off x="3206539" y="2006689"/>
                <a:ext cx="2348335" cy="1519949"/>
              </a:xfrm>
              <a:custGeom>
                <a:avLst/>
                <a:gdLst>
                  <a:gd name="T0" fmla="*/ 471 w 1888"/>
                  <a:gd name="T1" fmla="*/ 1222 h 1222"/>
                  <a:gd name="T2" fmla="*/ 0 w 1888"/>
                  <a:gd name="T3" fmla="*/ 597 h 1222"/>
                  <a:gd name="T4" fmla="*/ 500 w 1888"/>
                  <a:gd name="T5" fmla="*/ 0 h 1222"/>
                  <a:gd name="T6" fmla="*/ 1391 w 1888"/>
                  <a:gd name="T7" fmla="*/ 0 h 1222"/>
                  <a:gd name="T8" fmla="*/ 1888 w 1888"/>
                  <a:gd name="T9" fmla="*/ 597 h 1222"/>
                  <a:gd name="T10" fmla="*/ 1417 w 1888"/>
                  <a:gd name="T11" fmla="*/ 1222 h 1222"/>
                  <a:gd name="T12" fmla="*/ 471 w 1888"/>
                  <a:gd name="T13" fmla="*/ 1222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8" h="1222">
                    <a:moveTo>
                      <a:pt x="471" y="1222"/>
                    </a:moveTo>
                    <a:lnTo>
                      <a:pt x="0" y="597"/>
                    </a:lnTo>
                    <a:lnTo>
                      <a:pt x="500" y="0"/>
                    </a:lnTo>
                    <a:lnTo>
                      <a:pt x="1391" y="0"/>
                    </a:lnTo>
                    <a:lnTo>
                      <a:pt x="1888" y="597"/>
                    </a:lnTo>
                    <a:lnTo>
                      <a:pt x="1417" y="1222"/>
                    </a:lnTo>
                    <a:lnTo>
                      <a:pt x="471" y="12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95000"/>
                    </a:scheme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1"/>
              <p:cNvSpPr/>
              <p:nvPr/>
            </p:nvSpPr>
            <p:spPr bwMode="auto">
              <a:xfrm>
                <a:off x="3206539" y="2749250"/>
                <a:ext cx="585840" cy="898039"/>
              </a:xfrm>
              <a:custGeom>
                <a:avLst/>
                <a:gdLst>
                  <a:gd name="T0" fmla="*/ 0 w 471"/>
                  <a:gd name="T1" fmla="*/ 0 h 722"/>
                  <a:gd name="T2" fmla="*/ 0 w 471"/>
                  <a:gd name="T3" fmla="*/ 97 h 722"/>
                  <a:gd name="T4" fmla="*/ 471 w 471"/>
                  <a:gd name="T5" fmla="*/ 722 h 722"/>
                  <a:gd name="T6" fmla="*/ 471 w 471"/>
                  <a:gd name="T7" fmla="*/ 625 h 722"/>
                  <a:gd name="T8" fmla="*/ 0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0" y="0"/>
                    </a:moveTo>
                    <a:lnTo>
                      <a:pt x="0" y="97"/>
                    </a:lnTo>
                    <a:lnTo>
                      <a:pt x="471" y="722"/>
                    </a:lnTo>
                    <a:lnTo>
                      <a:pt x="471" y="625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dk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97"/>
              <p:cNvSpPr>
                <a:spLocks noChangeArrowheads="1"/>
              </p:cNvSpPr>
              <p:nvPr/>
            </p:nvSpPr>
            <p:spPr bwMode="auto">
              <a:xfrm>
                <a:off x="3792379" y="3526638"/>
                <a:ext cx="1176655" cy="120651"/>
              </a:xfrm>
              <a:prstGeom prst="rect">
                <a:avLst/>
              </a:prstGeom>
              <a:pattFill prst="lt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8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8"/>
              <p:cNvSpPr/>
              <p:nvPr/>
            </p:nvSpPr>
            <p:spPr bwMode="auto">
              <a:xfrm>
                <a:off x="4969034" y="2749250"/>
                <a:ext cx="585840" cy="898039"/>
              </a:xfrm>
              <a:custGeom>
                <a:avLst/>
                <a:gdLst>
                  <a:gd name="T0" fmla="*/ 471 w 471"/>
                  <a:gd name="T1" fmla="*/ 0 h 722"/>
                  <a:gd name="T2" fmla="*/ 471 w 471"/>
                  <a:gd name="T3" fmla="*/ 97 h 722"/>
                  <a:gd name="T4" fmla="*/ 0 w 471"/>
                  <a:gd name="T5" fmla="*/ 722 h 722"/>
                  <a:gd name="T6" fmla="*/ 0 w 471"/>
                  <a:gd name="T7" fmla="*/ 625 h 722"/>
                  <a:gd name="T8" fmla="*/ 471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471" y="0"/>
                    </a:moveTo>
                    <a:lnTo>
                      <a:pt x="471" y="97"/>
                    </a:lnTo>
                    <a:lnTo>
                      <a:pt x="0" y="722"/>
                    </a:lnTo>
                    <a:lnTo>
                      <a:pt x="0" y="625"/>
                    </a:lnTo>
                    <a:lnTo>
                      <a:pt x="471" y="0"/>
                    </a:lnTo>
                    <a:close/>
                  </a:path>
                </a:pathLst>
              </a:custGeom>
              <a:pattFill prst="dkDn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7" name="Straight Arrow Connector 136"/>
            <p:cNvCxnSpPr/>
            <p:nvPr/>
          </p:nvCxnSpPr>
          <p:spPr>
            <a:xfrm flipH="1">
              <a:off x="3639109" y="3952252"/>
              <a:ext cx="932892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>
              <a:off x="757875" y="3330719"/>
              <a:ext cx="2822241" cy="1133760"/>
              <a:chOff x="757875" y="3242229"/>
              <a:chExt cx="2822241" cy="1133760"/>
            </a:xfrm>
          </p:grpSpPr>
          <p:sp>
            <p:nvSpPr>
              <p:cNvPr id="128" name="TextBox 127"/>
              <p:cNvSpPr txBox="1"/>
              <p:nvPr/>
            </p:nvSpPr>
            <p:spPr>
              <a:xfrm>
                <a:off x="757875" y="3600013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3"/>
                    </a:solidFill>
                    <a:cs typeface="+mn-ea"/>
                    <a:sym typeface="+mn-lt"/>
                  </a:rPr>
                  <a:t>Subtitle text three</a:t>
                </a:r>
                <a:endParaRPr lang="en-US" sz="1400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757875" y="3840458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1917290" y="3242229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250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5416952" y="4368586"/>
              <a:ext cx="1362399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here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969632" y="2467064"/>
            <a:ext cx="6464493" cy="1597835"/>
            <a:chOff x="4969632" y="2467064"/>
            <a:chExt cx="6464493" cy="1597835"/>
          </a:xfrm>
        </p:grpSpPr>
        <p:grpSp>
          <p:nvGrpSpPr>
            <p:cNvPr id="105" name="그룹 8"/>
            <p:cNvGrpSpPr/>
            <p:nvPr/>
          </p:nvGrpSpPr>
          <p:grpSpPr>
            <a:xfrm>
              <a:off x="4969632" y="2467064"/>
              <a:ext cx="2255602" cy="1597835"/>
              <a:chOff x="3403063" y="1470602"/>
              <a:chExt cx="1957775" cy="1386860"/>
            </a:xfrm>
          </p:grpSpPr>
          <p:sp>
            <p:nvSpPr>
              <p:cNvPr id="108" name="Freeform 7"/>
              <p:cNvSpPr/>
              <p:nvPr/>
            </p:nvSpPr>
            <p:spPr bwMode="auto">
              <a:xfrm>
                <a:off x="3403063" y="1470602"/>
                <a:ext cx="1957775" cy="1269941"/>
              </a:xfrm>
              <a:custGeom>
                <a:avLst/>
                <a:gdLst>
                  <a:gd name="T0" fmla="*/ 394 w 1574"/>
                  <a:gd name="T1" fmla="*/ 1021 h 1021"/>
                  <a:gd name="T2" fmla="*/ 0 w 1574"/>
                  <a:gd name="T3" fmla="*/ 500 h 1021"/>
                  <a:gd name="T4" fmla="*/ 415 w 1574"/>
                  <a:gd name="T5" fmla="*/ 0 h 1021"/>
                  <a:gd name="T6" fmla="*/ 1159 w 1574"/>
                  <a:gd name="T7" fmla="*/ 0 h 1021"/>
                  <a:gd name="T8" fmla="*/ 1574 w 1574"/>
                  <a:gd name="T9" fmla="*/ 500 h 1021"/>
                  <a:gd name="T10" fmla="*/ 1181 w 1574"/>
                  <a:gd name="T11" fmla="*/ 1021 h 1021"/>
                  <a:gd name="T12" fmla="*/ 394 w 1574"/>
                  <a:gd name="T13" fmla="*/ 1021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4" h="1021">
                    <a:moveTo>
                      <a:pt x="394" y="1021"/>
                    </a:moveTo>
                    <a:lnTo>
                      <a:pt x="0" y="500"/>
                    </a:lnTo>
                    <a:lnTo>
                      <a:pt x="415" y="0"/>
                    </a:lnTo>
                    <a:lnTo>
                      <a:pt x="1159" y="0"/>
                    </a:lnTo>
                    <a:lnTo>
                      <a:pt x="1574" y="500"/>
                    </a:lnTo>
                    <a:lnTo>
                      <a:pt x="1181" y="1021"/>
                    </a:lnTo>
                    <a:lnTo>
                      <a:pt x="394" y="1021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0"/>
              <p:cNvSpPr/>
              <p:nvPr/>
            </p:nvSpPr>
            <p:spPr bwMode="auto">
              <a:xfrm>
                <a:off x="3403063" y="2092512"/>
                <a:ext cx="490066" cy="764950"/>
              </a:xfrm>
              <a:custGeom>
                <a:avLst/>
                <a:gdLst>
                  <a:gd name="T0" fmla="*/ 0 w 394"/>
                  <a:gd name="T1" fmla="*/ 0 h 615"/>
                  <a:gd name="T2" fmla="*/ 0 w 394"/>
                  <a:gd name="T3" fmla="*/ 97 h 615"/>
                  <a:gd name="T4" fmla="*/ 394 w 394"/>
                  <a:gd name="T5" fmla="*/ 615 h 615"/>
                  <a:gd name="T6" fmla="*/ 394 w 394"/>
                  <a:gd name="T7" fmla="*/ 521 h 615"/>
                  <a:gd name="T8" fmla="*/ 0 w 394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615">
                    <a:moveTo>
                      <a:pt x="0" y="0"/>
                    </a:moveTo>
                    <a:lnTo>
                      <a:pt x="0" y="97"/>
                    </a:lnTo>
                    <a:lnTo>
                      <a:pt x="394" y="615"/>
                    </a:lnTo>
                    <a:lnTo>
                      <a:pt x="394" y="5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Rectangle 14"/>
              <p:cNvSpPr>
                <a:spLocks noChangeArrowheads="1"/>
              </p:cNvSpPr>
              <p:nvPr/>
            </p:nvSpPr>
            <p:spPr bwMode="auto">
              <a:xfrm>
                <a:off x="3893129" y="2740543"/>
                <a:ext cx="978888" cy="116919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17"/>
              <p:cNvSpPr/>
              <p:nvPr/>
            </p:nvSpPr>
            <p:spPr bwMode="auto">
              <a:xfrm>
                <a:off x="4872016" y="2092512"/>
                <a:ext cx="488822" cy="764950"/>
              </a:xfrm>
              <a:custGeom>
                <a:avLst/>
                <a:gdLst>
                  <a:gd name="T0" fmla="*/ 393 w 393"/>
                  <a:gd name="T1" fmla="*/ 0 h 615"/>
                  <a:gd name="T2" fmla="*/ 393 w 393"/>
                  <a:gd name="T3" fmla="*/ 97 h 615"/>
                  <a:gd name="T4" fmla="*/ 0 w 393"/>
                  <a:gd name="T5" fmla="*/ 615 h 615"/>
                  <a:gd name="T6" fmla="*/ 0 w 393"/>
                  <a:gd name="T7" fmla="*/ 521 h 615"/>
                  <a:gd name="T8" fmla="*/ 393 w 393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615">
                    <a:moveTo>
                      <a:pt x="393" y="0"/>
                    </a:moveTo>
                    <a:lnTo>
                      <a:pt x="393" y="97"/>
                    </a:lnTo>
                    <a:lnTo>
                      <a:pt x="0" y="615"/>
                    </a:lnTo>
                    <a:lnTo>
                      <a:pt x="0" y="521"/>
                    </a:lnTo>
                    <a:lnTo>
                      <a:pt x="39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8" name="Straight Arrow Connector 137"/>
            <p:cNvCxnSpPr/>
            <p:nvPr/>
          </p:nvCxnSpPr>
          <p:spPr>
            <a:xfrm>
              <a:off x="7448787" y="3221283"/>
              <a:ext cx="1075781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/>
            <p:cNvGrpSpPr/>
            <p:nvPr/>
          </p:nvGrpSpPr>
          <p:grpSpPr>
            <a:xfrm>
              <a:off x="8611884" y="2481197"/>
              <a:ext cx="2822241" cy="1133760"/>
              <a:chOff x="8611884" y="2392707"/>
              <a:chExt cx="2822241" cy="1133760"/>
            </a:xfrm>
          </p:grpSpPr>
          <p:sp>
            <p:nvSpPr>
              <p:cNvPr id="132" name="TextBox 131"/>
              <p:cNvSpPr txBox="1"/>
              <p:nvPr/>
            </p:nvSpPr>
            <p:spPr>
              <a:xfrm>
                <a:off x="8611884" y="2750491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2"/>
                    </a:solidFill>
                    <a:cs typeface="+mn-ea"/>
                    <a:sym typeface="+mn-lt"/>
                  </a:rPr>
                  <a:t>Subtitle text two</a:t>
                </a:r>
                <a:endParaRPr lang="en-US" sz="14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8611884" y="2990936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8611885" y="2392707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750+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5416952" y="3467745"/>
              <a:ext cx="1362399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Your text here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商业项目介绍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57875" y="1802976"/>
            <a:ext cx="6281066" cy="1505281"/>
            <a:chOff x="757875" y="1802976"/>
            <a:chExt cx="6281066" cy="1505281"/>
          </a:xfrm>
        </p:grpSpPr>
        <p:grpSp>
          <p:nvGrpSpPr>
            <p:cNvPr id="115" name="그룹 6"/>
            <p:cNvGrpSpPr/>
            <p:nvPr/>
          </p:nvGrpSpPr>
          <p:grpSpPr>
            <a:xfrm>
              <a:off x="5157361" y="1954037"/>
              <a:ext cx="1881580" cy="1354220"/>
              <a:chOff x="3566004" y="1025314"/>
              <a:chExt cx="1633138" cy="1175411"/>
            </a:xfrm>
          </p:grpSpPr>
          <p:sp>
            <p:nvSpPr>
              <p:cNvPr id="118" name="Freeform 8"/>
              <p:cNvSpPr/>
              <p:nvPr/>
            </p:nvSpPr>
            <p:spPr bwMode="auto">
              <a:xfrm>
                <a:off x="3566004" y="1025314"/>
                <a:ext cx="1633138" cy="1054760"/>
              </a:xfrm>
              <a:custGeom>
                <a:avLst/>
                <a:gdLst>
                  <a:gd name="T0" fmla="*/ 327 w 1313"/>
                  <a:gd name="T1" fmla="*/ 848 h 848"/>
                  <a:gd name="T2" fmla="*/ 0 w 1313"/>
                  <a:gd name="T3" fmla="*/ 415 h 848"/>
                  <a:gd name="T4" fmla="*/ 346 w 1313"/>
                  <a:gd name="T5" fmla="*/ 0 h 848"/>
                  <a:gd name="T6" fmla="*/ 964 w 1313"/>
                  <a:gd name="T7" fmla="*/ 0 h 848"/>
                  <a:gd name="T8" fmla="*/ 1313 w 1313"/>
                  <a:gd name="T9" fmla="*/ 415 h 848"/>
                  <a:gd name="T10" fmla="*/ 983 w 1313"/>
                  <a:gd name="T11" fmla="*/ 848 h 848"/>
                  <a:gd name="T12" fmla="*/ 327 w 1313"/>
                  <a:gd name="T13" fmla="*/ 84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3" h="848">
                    <a:moveTo>
                      <a:pt x="327" y="848"/>
                    </a:moveTo>
                    <a:lnTo>
                      <a:pt x="0" y="415"/>
                    </a:lnTo>
                    <a:lnTo>
                      <a:pt x="346" y="0"/>
                    </a:lnTo>
                    <a:lnTo>
                      <a:pt x="964" y="0"/>
                    </a:lnTo>
                    <a:lnTo>
                      <a:pt x="1313" y="415"/>
                    </a:lnTo>
                    <a:lnTo>
                      <a:pt x="983" y="848"/>
                    </a:lnTo>
                    <a:lnTo>
                      <a:pt x="327" y="84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9"/>
              <p:cNvSpPr/>
              <p:nvPr/>
            </p:nvSpPr>
            <p:spPr bwMode="auto">
              <a:xfrm>
                <a:off x="3566004" y="1541500"/>
                <a:ext cx="406730" cy="659225"/>
              </a:xfrm>
              <a:custGeom>
                <a:avLst/>
                <a:gdLst>
                  <a:gd name="T0" fmla="*/ 327 w 327"/>
                  <a:gd name="T1" fmla="*/ 530 h 530"/>
                  <a:gd name="T2" fmla="*/ 327 w 327"/>
                  <a:gd name="T3" fmla="*/ 433 h 530"/>
                  <a:gd name="T4" fmla="*/ 0 w 327"/>
                  <a:gd name="T5" fmla="*/ 0 h 530"/>
                  <a:gd name="T6" fmla="*/ 0 w 327"/>
                  <a:gd name="T7" fmla="*/ 97 h 530"/>
                  <a:gd name="T8" fmla="*/ 327 w 327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530">
                    <a:moveTo>
                      <a:pt x="327" y="530"/>
                    </a:moveTo>
                    <a:lnTo>
                      <a:pt x="327" y="433"/>
                    </a:lnTo>
                    <a:lnTo>
                      <a:pt x="0" y="0"/>
                    </a:lnTo>
                    <a:lnTo>
                      <a:pt x="0" y="97"/>
                    </a:lnTo>
                    <a:lnTo>
                      <a:pt x="327" y="530"/>
                    </a:lnTo>
                    <a:close/>
                  </a:path>
                </a:pathLst>
              </a:cu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Rectangle 13"/>
              <p:cNvSpPr>
                <a:spLocks noChangeArrowheads="1"/>
              </p:cNvSpPr>
              <p:nvPr/>
            </p:nvSpPr>
            <p:spPr bwMode="auto">
              <a:xfrm>
                <a:off x="3972733" y="2080074"/>
                <a:ext cx="815947" cy="120651"/>
              </a:xfrm>
              <a:prstGeom prst="rect">
                <a:avLst/>
              </a:prstGeom>
              <a:pattFill prst="dkDnDiag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16"/>
              <p:cNvSpPr/>
              <p:nvPr/>
            </p:nvSpPr>
            <p:spPr bwMode="auto">
              <a:xfrm>
                <a:off x="4788680" y="1541500"/>
                <a:ext cx="410461" cy="659225"/>
              </a:xfrm>
              <a:custGeom>
                <a:avLst/>
                <a:gdLst>
                  <a:gd name="T0" fmla="*/ 0 w 330"/>
                  <a:gd name="T1" fmla="*/ 530 h 530"/>
                  <a:gd name="T2" fmla="*/ 0 w 330"/>
                  <a:gd name="T3" fmla="*/ 433 h 530"/>
                  <a:gd name="T4" fmla="*/ 330 w 330"/>
                  <a:gd name="T5" fmla="*/ 0 h 530"/>
                  <a:gd name="T6" fmla="*/ 330 w 330"/>
                  <a:gd name="T7" fmla="*/ 97 h 530"/>
                  <a:gd name="T8" fmla="*/ 0 w 330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530">
                    <a:moveTo>
                      <a:pt x="0" y="530"/>
                    </a:moveTo>
                    <a:lnTo>
                      <a:pt x="0" y="433"/>
                    </a:lnTo>
                    <a:lnTo>
                      <a:pt x="330" y="0"/>
                    </a:lnTo>
                    <a:lnTo>
                      <a:pt x="330" y="97"/>
                    </a:lnTo>
                    <a:lnTo>
                      <a:pt x="0" y="530"/>
                    </a:lnTo>
                    <a:close/>
                  </a:path>
                </a:pathLst>
              </a:custGeom>
              <a:pattFill prst="dkDn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7" name="Straight Arrow Connector 6"/>
            <p:cNvCxnSpPr/>
            <p:nvPr/>
          </p:nvCxnSpPr>
          <p:spPr>
            <a:xfrm flipH="1">
              <a:off x="3639108" y="2548748"/>
              <a:ext cx="1301028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/>
            <p:cNvGrpSpPr/>
            <p:nvPr/>
          </p:nvGrpSpPr>
          <p:grpSpPr>
            <a:xfrm>
              <a:off x="757875" y="1802976"/>
              <a:ext cx="2822241" cy="1133760"/>
              <a:chOff x="757875" y="1714486"/>
              <a:chExt cx="2822241" cy="1133760"/>
            </a:xfrm>
          </p:grpSpPr>
          <p:sp>
            <p:nvSpPr>
              <p:cNvPr id="122" name="TextBox 121"/>
              <p:cNvSpPr txBox="1"/>
              <p:nvPr/>
            </p:nvSpPr>
            <p:spPr>
              <a:xfrm>
                <a:off x="757875" y="2072270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/>
                    </a:solidFill>
                    <a:cs typeface="+mn-ea"/>
                    <a:sym typeface="+mn-lt"/>
                  </a:rPr>
                  <a:t>Subtitle text one</a:t>
                </a:r>
                <a:endParaRPr lang="en-US" sz="14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757875" y="2312715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 of my entire soul.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1917290" y="1714486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1200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4" name="Freeform 29"/>
            <p:cNvSpPr>
              <a:spLocks noChangeArrowheads="1"/>
            </p:cNvSpPr>
            <p:nvPr/>
          </p:nvSpPr>
          <p:spPr bwMode="auto">
            <a:xfrm>
              <a:off x="5892807" y="2189122"/>
              <a:ext cx="410688" cy="423725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416952" y="2686764"/>
              <a:ext cx="1362399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40435" y="2077586"/>
            <a:ext cx="2427784" cy="3819129"/>
            <a:chOff x="1240435" y="2077586"/>
            <a:chExt cx="2427784" cy="3819129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1240435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: Rounded Corners 34"/>
            <p:cNvSpPr/>
            <p:nvPr/>
          </p:nvSpPr>
          <p:spPr>
            <a:xfrm>
              <a:off x="1830382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1452841" y="2380510"/>
              <a:ext cx="2002972" cy="2562214"/>
              <a:chOff x="1452841" y="2380510"/>
              <a:chExt cx="2002972" cy="2562214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452841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STANDARD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452841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  <a:endParaRPr 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840418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14" name="Freeform 26"/>
                <p:cNvSpPr/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1556920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27" name="Freeform 26"/>
                <p:cNvSpPr/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1789670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30" name="Freeform 26"/>
                <p:cNvSpPr/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1683709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220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668217" y="2077586"/>
            <a:ext cx="2427784" cy="3819129"/>
            <a:chOff x="3668217" y="2077586"/>
            <a:chExt cx="2427784" cy="3819129"/>
          </a:xfrm>
        </p:grpSpPr>
        <p:sp>
          <p:nvSpPr>
            <p:cNvPr id="39" name="Rectangle: Rounded Corners 38"/>
            <p:cNvSpPr/>
            <p:nvPr/>
          </p:nvSpPr>
          <p:spPr>
            <a:xfrm>
              <a:off x="3668217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: Rounded Corners 44"/>
            <p:cNvSpPr/>
            <p:nvPr/>
          </p:nvSpPr>
          <p:spPr>
            <a:xfrm>
              <a:off x="4258164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3880623" y="2380510"/>
              <a:ext cx="2002972" cy="2562214"/>
              <a:chOff x="3880623" y="2380510"/>
              <a:chExt cx="2002972" cy="2562214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3880623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BUSINESS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880623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  <a:endParaRPr 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4268200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51" name="Freeform 26"/>
                <p:cNvSpPr/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3984702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49" name="Freeform 26"/>
                <p:cNvSpPr/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4217452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47" name="Freeform 26"/>
                <p:cNvSpPr/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4111491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320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8523781" y="2077586"/>
            <a:ext cx="2427784" cy="3819129"/>
            <a:chOff x="8523781" y="2077586"/>
            <a:chExt cx="2427784" cy="3819129"/>
          </a:xfrm>
        </p:grpSpPr>
        <p:sp>
          <p:nvSpPr>
            <p:cNvPr id="69" name="Rectangle: Rounded Corners 68"/>
            <p:cNvSpPr/>
            <p:nvPr/>
          </p:nvSpPr>
          <p:spPr>
            <a:xfrm>
              <a:off x="8523781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Rectangle: Rounded Corners 74"/>
            <p:cNvSpPr/>
            <p:nvPr/>
          </p:nvSpPr>
          <p:spPr>
            <a:xfrm>
              <a:off x="9113728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Choose Plan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8736187" y="2380510"/>
              <a:ext cx="2002972" cy="2562214"/>
              <a:chOff x="8736187" y="2380510"/>
              <a:chExt cx="2002972" cy="2562214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8736187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PROFESSIONAL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8736187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</a:t>
                </a:r>
                <a:endParaRPr 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9123764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81" name="Freeform 26"/>
                <p:cNvSpPr/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feature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8840266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79" name="Freeform 26"/>
                <p:cNvSpPr/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TextBox 79"/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Project description price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9073016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77" name="Freeform 26"/>
                <p:cNvSpPr/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Startup progress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6" name="TextBox 75"/>
              <p:cNvSpPr txBox="1"/>
              <p:nvPr/>
            </p:nvSpPr>
            <p:spPr>
              <a:xfrm>
                <a:off x="8967055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420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8" name="TextBox 87"/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商业项目介绍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528916" y="1457135"/>
            <a:ext cx="9134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95999" y="2077586"/>
            <a:ext cx="2427784" cy="3819129"/>
            <a:chOff x="6095999" y="2077586"/>
            <a:chExt cx="2427784" cy="3819129"/>
          </a:xfrm>
        </p:grpSpPr>
        <p:sp>
          <p:nvSpPr>
            <p:cNvPr id="54" name="Rectangle: Rounded Corners 53"/>
            <p:cNvSpPr/>
            <p:nvPr/>
          </p:nvSpPr>
          <p:spPr>
            <a:xfrm>
              <a:off x="6095999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>
              <a:outerShdw blurRad="571500" dist="266700" dir="5400000" sx="95000" sy="95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: Rounded Corners 59"/>
            <p:cNvSpPr/>
            <p:nvPr/>
          </p:nvSpPr>
          <p:spPr>
            <a:xfrm>
              <a:off x="6685946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524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bg1"/>
                  </a:solidFill>
                  <a:cs typeface="+mn-ea"/>
                  <a:sym typeface="+mn-lt"/>
                </a:rPr>
                <a:t>Choose Plan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6308405" y="2380510"/>
              <a:ext cx="2002972" cy="2562214"/>
              <a:chOff x="6308405" y="2380510"/>
              <a:chExt cx="2002972" cy="2562214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6308405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CREATIVE</a:t>
                </a:r>
                <a:endParaRPr lang="en-US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308405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7" name="Group 56"/>
              <p:cNvGrpSpPr/>
              <p:nvPr/>
            </p:nvGrpSpPr>
            <p:grpSpPr>
              <a:xfrm>
                <a:off x="6695982" y="3244559"/>
                <a:ext cx="1227818" cy="535531"/>
                <a:chOff x="1858172" y="2893174"/>
                <a:chExt cx="1227818" cy="535531"/>
              </a:xfrm>
            </p:grpSpPr>
            <p:sp>
              <p:nvSpPr>
                <p:cNvPr id="66" name="Freeform 26"/>
                <p:cNvSpPr/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1962150" y="2893174"/>
                  <a:ext cx="112384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Startup feature</a:t>
                  </a:r>
                  <a:endPara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6412484" y="3557278"/>
                <a:ext cx="1794815" cy="535531"/>
                <a:chOff x="1564335" y="3205893"/>
                <a:chExt cx="1794815" cy="535531"/>
              </a:xfrm>
            </p:grpSpPr>
            <p:sp>
              <p:nvSpPr>
                <p:cNvPr id="64" name="Freeform 26"/>
                <p:cNvSpPr/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1666182" y="3205893"/>
                  <a:ext cx="16929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Project description price</a:t>
                  </a:r>
                  <a:endPara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6645234" y="3869997"/>
                <a:ext cx="1329314" cy="535531"/>
                <a:chOff x="1794886" y="3518612"/>
                <a:chExt cx="1329314" cy="535531"/>
              </a:xfrm>
            </p:grpSpPr>
            <p:sp>
              <p:nvSpPr>
                <p:cNvPr id="62" name="Freeform 26"/>
                <p:cNvSpPr/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1901132" y="3518612"/>
                  <a:ext cx="1223068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  <a:cs typeface="+mn-ea"/>
                      <a:sym typeface="+mn-lt"/>
                    </a:rPr>
                    <a:t>Startup progress</a:t>
                  </a:r>
                  <a:endPara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TextBox 60"/>
              <p:cNvSpPr txBox="1"/>
              <p:nvPr/>
            </p:nvSpPr>
            <p:spPr>
              <a:xfrm>
                <a:off x="6539273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$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370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/</a:t>
                </a:r>
                <a:r>
                  <a:rPr lang="en-US" sz="1050" dirty="0" err="1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mo</a:t>
                </a:r>
                <a:endParaRPr 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d"/>
      </p:transition>
    </mc:Choice>
    <mc:Fallback>
      <p:transition spd="slow" advClick="0" advTm="0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30" name="TextBox 29"/>
          <p:cNvSpPr txBox="1"/>
          <p:nvPr/>
        </p:nvSpPr>
        <p:spPr>
          <a:xfrm>
            <a:off x="1115588" y="2687747"/>
            <a:ext cx="39228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15589" y="1487418"/>
            <a:ext cx="3922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团队介绍</a:t>
            </a:r>
            <a:endParaRPr lang="zh-CN" altLang="en-US" sz="36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  <a:p>
            <a:endParaRPr lang="en-US" sz="36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2" name="Rectangle: Rounded Corners 31"/>
          <p:cNvSpPr/>
          <p:nvPr/>
        </p:nvSpPr>
        <p:spPr>
          <a:xfrm>
            <a:off x="1173645" y="3740622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Read more text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643716" y="2920971"/>
            <a:ext cx="904568" cy="1016060"/>
            <a:chOff x="5643716" y="2920971"/>
            <a:chExt cx="904568" cy="1016060"/>
          </a:xfrm>
        </p:grpSpPr>
        <p:sp>
          <p:nvSpPr>
            <p:cNvPr id="27" name="Freeform: Shape 26"/>
            <p:cNvSpPr/>
            <p:nvPr/>
          </p:nvSpPr>
          <p:spPr>
            <a:xfrm>
              <a:off x="5643716" y="2920971"/>
              <a:ext cx="904568" cy="101606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9"/>
            <p:cNvSpPr>
              <a:spLocks noChangeArrowheads="1"/>
            </p:cNvSpPr>
            <p:nvPr/>
          </p:nvSpPr>
          <p:spPr bwMode="auto">
            <a:xfrm>
              <a:off x="5961603" y="3290338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email"/>
          <a:srcRect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914405" y="3274142"/>
            <a:ext cx="5466735" cy="243348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4405" y="1640988"/>
            <a:ext cx="4557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cs typeface="+mn-ea"/>
                <a:sym typeface="+mn-lt"/>
              </a:rPr>
              <a:t>团队介绍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11104" y="4180543"/>
            <a:ext cx="4873337" cy="1503670"/>
            <a:chOff x="1211104" y="4180543"/>
            <a:chExt cx="4873337" cy="1503670"/>
          </a:xfrm>
        </p:grpSpPr>
        <p:sp>
          <p:nvSpPr>
            <p:cNvPr id="27" name="TextBox 26"/>
            <p:cNvSpPr txBox="1"/>
            <p:nvPr/>
          </p:nvSpPr>
          <p:spPr>
            <a:xfrm>
              <a:off x="1211104" y="4483884"/>
              <a:ext cx="48733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11104" y="4180543"/>
              <a:ext cx="3110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Brand new version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Freeform 116"/>
          <p:cNvSpPr>
            <a:spLocks noChangeArrowheads="1"/>
          </p:cNvSpPr>
          <p:nvPr/>
        </p:nvSpPr>
        <p:spPr bwMode="auto">
          <a:xfrm>
            <a:off x="1317295" y="3619987"/>
            <a:ext cx="404060" cy="416887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0029374" y="1427132"/>
            <a:ext cx="1248222" cy="1248222"/>
            <a:chOff x="10029374" y="1427132"/>
            <a:chExt cx="1248222" cy="1248222"/>
          </a:xfrm>
        </p:grpSpPr>
        <p:sp>
          <p:nvSpPr>
            <p:cNvPr id="30" name="Rectangle 29"/>
            <p:cNvSpPr/>
            <p:nvPr/>
          </p:nvSpPr>
          <p:spPr>
            <a:xfrm>
              <a:off x="10029374" y="1427132"/>
              <a:ext cx="1248222" cy="1248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36600" dist="228600" dir="5400000" sx="95000" sy="95000" algn="t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100410" y="1894151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274</a:t>
              </a:r>
              <a:endParaRPr 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/>
      <p:bldP spid="29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NORDRI TOOLS WATERMARK" val="tbb4g3pj"/>
  <p:tag name="PA" val="v3.0.1"/>
</p:tagLst>
</file>

<file path=ppt/tags/tag28.xml><?xml version="1.0" encoding="utf-8"?>
<p:tagLst xmlns:p="http://schemas.openxmlformats.org/presentationml/2006/main">
  <p:tag name="NORDRI TOOLS WATERMARK" val="tbb4g3pj"/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NORDRI TOOLS WATERMARK" val="tbb4g3pj"/>
  <p:tag name="PA" val="v3.0.1"/>
</p:tagLst>
</file>

<file path=ppt/tags/tag56.xml><?xml version="1.0" encoding="utf-8"?>
<p:tagLst xmlns:p="http://schemas.openxmlformats.org/presentationml/2006/main">
  <p:tag name="NORDRI TOOLS WATERMARK" val="tbb4g3pj"/>
  <p:tag name="PA" val="v3.0.1"/>
</p:tagLst>
</file>

<file path=ppt/tags/tag57.xml><?xml version="1.0" encoding="utf-8"?>
<p:tagLst xmlns:p="http://schemas.openxmlformats.org/presentationml/2006/main">
  <p:tag name="ISPRING_PRESENTATION_TITLE" val="9-视频"/>
  <p:tag name="COMMONDATA" val="eyJoZGlkIjoiMDhmNWNhZDBjNTViNzU2ZTI5MGJjMWU2ODk1MDQ3MGMifQ==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theme/theme1.xml><?xml version="1.0" encoding="utf-8"?>
<a:theme xmlns:a="http://schemas.openxmlformats.org/drawingml/2006/main" name="Office Theme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79F"/>
      </a:accent1>
      <a:accent2>
        <a:srgbClr val="6BD3AB"/>
      </a:accent2>
      <a:accent3>
        <a:srgbClr val="A1DBCD"/>
      </a:accent3>
      <a:accent4>
        <a:srgbClr val="E1DE9B"/>
      </a:accent4>
      <a:accent5>
        <a:srgbClr val="6BD3AB"/>
      </a:accent5>
      <a:accent6>
        <a:srgbClr val="A1DBCD"/>
      </a:accent6>
      <a:hlink>
        <a:srgbClr val="0563C1"/>
      </a:hlink>
      <a:folHlink>
        <a:srgbClr val="954F72"/>
      </a:folHlink>
    </a:clrScheme>
    <a:fontScheme name="w4wrcmr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/>
          <a:srcRect/>
          <a:tile tx="5461000" ty="1651000" sx="100000" sy="100000" flip="none" algn="ctr"/>
        </a:blipFill>
        <a:ln>
          <a:noFill/>
        </a:ln>
        <a:effectLst>
          <a:outerShdw blurRad="279400" sx="102000" sy="102000" algn="ctr" rotWithShape="0">
            <a:prstClr val="black">
              <a:alpha val="18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9068</Words>
  <Application>WPS 演示</Application>
  <PresentationFormat>自定义</PresentationFormat>
  <Paragraphs>491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Roboto Condensed</vt:lpstr>
      <vt:lpstr>Segoe UI</vt:lpstr>
      <vt:lpstr>微软雅黑</vt:lpstr>
      <vt:lpstr>Arial Unicode MS</vt:lpstr>
      <vt:lpstr>等线</vt:lpstr>
      <vt:lpstr>Arial</vt:lpstr>
      <vt:lpstr>Verdana</vt:lpstr>
      <vt:lpstr>Office Theme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第一PPT</dc:creator>
  <cp:keywords>www.1ppt.com</cp:keywords>
  <dc:description>www.1ppt.com</dc:description>
  <cp:lastModifiedBy>铭</cp:lastModifiedBy>
  <cp:revision>347</cp:revision>
  <dcterms:created xsi:type="dcterms:W3CDTF">2018-02-19T08:46:00Z</dcterms:created>
  <dcterms:modified xsi:type="dcterms:W3CDTF">2022-08-03T08:28:59Z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D43821C5D30145AEAF1828EB27DA2B81</vt:lpwstr>
  </property>
  <property fmtid="{D5CDD505-2E9C-101B-9397-08002B2CF9AE}" pid="3" name="KSOProductBuildVer">
    <vt:lpwstr>2052-11.1.0.12116</vt:lpwstr>
  </property>
</Properties>
</file>