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1"/>
  </p:notesMasterIdLst>
  <p:sldIdLst>
    <p:sldId id="256" r:id="rId3"/>
    <p:sldId id="257" r:id="rId4"/>
    <p:sldId id="258" r:id="rId5"/>
    <p:sldId id="262" r:id="rId6"/>
    <p:sldId id="263" r:id="rId7"/>
    <p:sldId id="259" r:id="rId8"/>
    <p:sldId id="264" r:id="rId9"/>
    <p:sldId id="265" r:id="rId10"/>
    <p:sldId id="266" r:id="rId12"/>
    <p:sldId id="267" r:id="rId13"/>
    <p:sldId id="268" r:id="rId14"/>
    <p:sldId id="260" r:id="rId15"/>
    <p:sldId id="280" r:id="rId16"/>
    <p:sldId id="269" r:id="rId17"/>
    <p:sldId id="270" r:id="rId18"/>
    <p:sldId id="271" r:id="rId19"/>
    <p:sldId id="261" r:id="rId20"/>
    <p:sldId id="272" r:id="rId21"/>
    <p:sldId id="282" r:id="rId22"/>
    <p:sldId id="274" r:id="rId23"/>
    <p:sldId id="275" r:id="rId24"/>
    <p:sldId id="276" r:id="rId25"/>
    <p:sldId id="277" r:id="rId26"/>
    <p:sldId id="278" r:id="rId27"/>
    <p:sldId id="281" r:id="rId28"/>
  </p:sldIdLst>
  <p:sldSz cx="12192000" cy="6858000"/>
  <p:notesSz cx="6858000" cy="9144000"/>
  <p:embeddedFontLst>
    <p:embeddedFont>
      <p:font typeface="思源黑体 Regular" panose="020B0500000000000000" charset="-122"/>
      <p:regular r:id="rId32"/>
    </p:embeddedFont>
    <p:embeddedFont>
      <p:font typeface="微软雅黑" panose="020B0503020204020204" charset="-122"/>
      <p:regular r:id="rId33"/>
    </p:embeddedFont>
    <p:embeddedFont>
      <p:font typeface="等线 Light" panose="02010600030101010101" charset="-122"/>
      <p:regular r:id="rId34"/>
    </p:embeddedFont>
    <p:embeddedFont>
      <p:font typeface="等线" panose="02010600030101010101" charset="-122"/>
      <p:regular r:id="rId3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371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09" d="100"/>
          <a:sy n="109" d="100"/>
        </p:scale>
        <p:origin x="208" y="4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600" b="0" i="0" u="none" strike="noStrike" kern="1200" spc="0" baseline="0">
                <a:solidFill>
                  <a:schemeClr val="tx1">
                    <a:lumMod val="75000"/>
                    <a:lumOff val="25000"/>
                  </a:schemeClr>
                </a:solidFill>
                <a:latin typeface="+mn-lt"/>
                <a:ea typeface="+mn-ea"/>
                <a:cs typeface="+mn-cs"/>
              </a:defRPr>
            </a:pPr>
            <a:r>
              <a:rPr lang="zh-CN" altLang="en-US" sz="1800" dirty="0">
                <a:ea typeface="方正黑体_GBK" panose="02000000000000000000"/>
              </a:rPr>
              <a:t>服务三要素</a:t>
            </a:r>
            <a:endParaRPr lang="zh-CN" altLang="en-US" sz="1800" dirty="0">
              <a:ea typeface="方正黑体_GBK" panose="02000000000000000000"/>
            </a:endParaRPr>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4371C5">
                <a:alpha val="78000"/>
              </a:srgb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1">
                <a:lumMod val="75000"/>
              </a:scheme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chemeClr val="accent1">
                <a:lumMod val="50000"/>
              </a:scheme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1045527056"/>
        <c:axId val="1045529856"/>
      </c:barChart>
      <c:catAx>
        <c:axId val="1045527056"/>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cs"/>
              </a:defRPr>
            </a:pPr>
          </a:p>
        </c:txPr>
        <c:crossAx val="1045529856"/>
        <c:crosses val="autoZero"/>
        <c:auto val="1"/>
        <c:lblAlgn val="ctr"/>
        <c:lblOffset val="100"/>
        <c:noMultiLvlLbl val="0"/>
      </c:catAx>
      <c:valAx>
        <c:axId val="1045529856"/>
        <c:scaling>
          <c:orientation val="minMax"/>
        </c:scaling>
        <c:delete val="1"/>
        <c:axPos val="l"/>
        <c:majorGridlines>
          <c:spPr>
            <a:ln w="9525" cap="flat" cmpd="sng" algn="ctr">
              <a:solidFill>
                <a:schemeClr val="bg1">
                  <a:lumMod val="65000"/>
                </a:schemeClr>
              </a:solidFill>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cs"/>
              </a:defRPr>
            </a:pPr>
          </a:p>
        </c:txPr>
        <c:crossAx val="1045527056"/>
        <c:crosses val="autoZero"/>
        <c:crossBetween val="between"/>
      </c:valAx>
      <c:spPr>
        <a:noFill/>
        <a:ln>
          <a:solidFill>
            <a:schemeClr val="bg1">
              <a:lumMod val="50000"/>
            </a:schemeClr>
          </a:solidFill>
        </a:ln>
        <a:effectLst/>
      </c:spPr>
    </c:plotArea>
    <c:plotVisOnly val="1"/>
    <c:dispBlanksAs val="gap"/>
    <c:showDLblsOverMax val="0"/>
  </c:chart>
  <c:spPr>
    <a:noFill/>
    <a:ln>
      <a:noFill/>
    </a:ln>
    <a:effectLst/>
  </c:spPr>
  <c:txPr>
    <a:bodyPr/>
    <a:lstStyle/>
    <a:p>
      <a:pPr>
        <a:defRPr lang="zh-CN">
          <a:solidFill>
            <a:schemeClr val="tx1">
              <a:lumMod val="75000"/>
              <a:lumOff val="25000"/>
            </a:schemeClr>
          </a:solidFill>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408B59-38B6-4D0B-AAE1-77AE14080FE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EAC5BE-5498-4C4C-870E-BEA2CE1603A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FEAC5BE-5498-4C4C-870E-BEA2CE1603A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CF9839A-58A1-4F6C-B9D9-148BCC135DB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728080-21F4-4318-B805-68384D80A48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CF9839A-58A1-4F6C-B9D9-148BCC135DB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728080-21F4-4318-B805-68384D80A48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CF9839A-58A1-4F6C-B9D9-148BCC135DB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728080-21F4-4318-B805-68384D80A48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CF9839A-58A1-4F6C-B9D9-148BCC135DB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728080-21F4-4318-B805-68384D80A48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CF9839A-58A1-4F6C-B9D9-148BCC135DB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728080-21F4-4318-B805-68384D80A48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5CF9839A-58A1-4F6C-B9D9-148BCC135DB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728080-21F4-4318-B805-68384D80A48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5CF9839A-58A1-4F6C-B9D9-148BCC135DB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728080-21F4-4318-B805-68384D80A48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CF9839A-58A1-4F6C-B9D9-148BCC135DB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9728080-21F4-4318-B805-68384D80A48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CF9839A-58A1-4F6C-B9D9-148BCC135DB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9728080-21F4-4318-B805-68384D80A48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CF9839A-58A1-4F6C-B9D9-148BCC135DB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728080-21F4-4318-B805-68384D80A48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CF9839A-58A1-4F6C-B9D9-148BCC135DB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728080-21F4-4318-B805-68384D80A48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F9839A-58A1-4F6C-B9D9-148BCC135DB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728080-21F4-4318-B805-68384D80A48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8.jpeg"/><Relationship Id="rId7" Type="http://schemas.openxmlformats.org/officeDocument/2006/relationships/image" Target="../media/image7.jpeg"/><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jpeg"/><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chart" Target="../charts/char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 y="1"/>
            <a:ext cx="6096002"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5" dirty="0">
              <a:latin typeface="方正黑体_GBK" panose="03000509000000000000" charset="-122"/>
              <a:ea typeface="方正黑体_GBK" panose="03000509000000000000" charset="-122"/>
              <a:cs typeface="方正黑体_GBK" panose="03000509000000000000" charset="-122"/>
            </a:endParaRPr>
          </a:p>
        </p:txBody>
      </p:sp>
      <p:sp>
        <p:nvSpPr>
          <p:cNvPr id="7" name="矩形 6"/>
          <p:cNvSpPr/>
          <p:nvPr/>
        </p:nvSpPr>
        <p:spPr>
          <a:xfrm>
            <a:off x="-2" y="0"/>
            <a:ext cx="4745434"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5" dirty="0">
              <a:latin typeface="方正黑体_GBK" panose="03000509000000000000" charset="-122"/>
              <a:ea typeface="方正黑体_GBK" panose="03000509000000000000" charset="-122"/>
              <a:cs typeface="方正黑体_GBK" panose="03000509000000000000" charset="-122"/>
            </a:endParaRPr>
          </a:p>
        </p:txBody>
      </p:sp>
      <p:sp>
        <p:nvSpPr>
          <p:cNvPr id="9" name="矩形 8"/>
          <p:cNvSpPr/>
          <p:nvPr/>
        </p:nvSpPr>
        <p:spPr>
          <a:xfrm>
            <a:off x="-1" y="0"/>
            <a:ext cx="3210561" cy="6858000"/>
          </a:xfrm>
          <a:prstGeom prst="rect">
            <a:avLst/>
          </a:prstGeom>
          <a:solidFill>
            <a:srgbClr val="437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5" dirty="0">
              <a:latin typeface="方正黑体_GBK" panose="03000509000000000000" charset="-122"/>
              <a:ea typeface="方正黑体_GBK" panose="03000509000000000000" charset="-122"/>
              <a:cs typeface="方正黑体_GBK" panose="03000509000000000000" charset="-122"/>
            </a:endParaRPr>
          </a:p>
        </p:txBody>
      </p:sp>
      <p:sp>
        <p:nvSpPr>
          <p:cNvPr id="11" name="矩形 10"/>
          <p:cNvSpPr/>
          <p:nvPr/>
        </p:nvSpPr>
        <p:spPr>
          <a:xfrm>
            <a:off x="0" y="0"/>
            <a:ext cx="1737360" cy="6858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5" dirty="0">
              <a:latin typeface="方正黑体_GBK" panose="03000509000000000000" charset="-122"/>
              <a:ea typeface="方正黑体_GBK" panose="03000509000000000000" charset="-122"/>
              <a:cs typeface="方正黑体_GBK" panose="03000509000000000000" charset="-122"/>
            </a:endParaRPr>
          </a:p>
        </p:txBody>
      </p:sp>
      <p:sp>
        <p:nvSpPr>
          <p:cNvPr id="17" name="文本框 16"/>
          <p:cNvSpPr txBox="1"/>
          <p:nvPr/>
        </p:nvSpPr>
        <p:spPr>
          <a:xfrm>
            <a:off x="4098896" y="1886178"/>
            <a:ext cx="3703984" cy="398780"/>
          </a:xfrm>
          <a:prstGeom prst="rect">
            <a:avLst/>
          </a:prstGeom>
          <a:noFill/>
        </p:spPr>
        <p:txBody>
          <a:bodyPr wrap="square" rtlCol="0">
            <a:spAutoFit/>
            <a:scene3d>
              <a:camera prst="orthographicFront"/>
              <a:lightRig rig="threePt" dir="t"/>
            </a:scene3d>
            <a:sp3d contourW="12700"/>
          </a:bodyPr>
          <a:lstStyle/>
          <a:p>
            <a:pPr lvl="0" algn="dist"/>
            <a:r>
              <a:rPr lang="zh-CN" altLang="en-US" sz="2000" spc="100" dirty="0">
                <a:solidFill>
                  <a:schemeClr val="bg1"/>
                </a:solidFill>
                <a:latin typeface="思源黑体 Regular" panose="020B0500000000000000" charset="-122"/>
                <a:ea typeface="思源黑体 Regular" panose="020B0500000000000000" charset="-122"/>
                <a:cs typeface="思源黑体 Regular" panose="020B0500000000000000" charset="-122"/>
              </a:rPr>
              <a:t>礼仪</a:t>
            </a:r>
            <a:r>
              <a:rPr lang="en-US" altLang="zh-CN" sz="2000" spc="100" dirty="0">
                <a:solidFill>
                  <a:schemeClr val="bg1"/>
                </a:solidFill>
                <a:latin typeface="思源黑体 Regular" panose="020B0500000000000000" charset="-122"/>
                <a:ea typeface="思源黑体 Regular" panose="020B0500000000000000" charset="-122"/>
                <a:cs typeface="思源黑体 Regular" panose="020B0500000000000000" charset="-122"/>
              </a:rPr>
              <a:t>/</a:t>
            </a:r>
            <a:r>
              <a:rPr lang="zh-CN" altLang="en-US" sz="2000" spc="100" dirty="0">
                <a:solidFill>
                  <a:schemeClr val="bg1"/>
                </a:solidFill>
                <a:latin typeface="思源黑体 Regular" panose="020B0500000000000000" charset="-122"/>
                <a:ea typeface="思源黑体 Regular" panose="020B0500000000000000" charset="-122"/>
                <a:cs typeface="思源黑体 Regular" panose="020B0500000000000000" charset="-122"/>
              </a:rPr>
              <a:t>介绍</a:t>
            </a:r>
            <a:r>
              <a:rPr lang="en-US" altLang="zh-CN" sz="2000" spc="100" dirty="0">
                <a:solidFill>
                  <a:schemeClr val="bg1"/>
                </a:solidFill>
                <a:latin typeface="思源黑体 Regular" panose="020B0500000000000000" charset="-122"/>
                <a:ea typeface="思源黑体 Regular" panose="020B0500000000000000" charset="-122"/>
                <a:cs typeface="思源黑体 Regular" panose="020B0500000000000000" charset="-122"/>
              </a:rPr>
              <a:t>/</a:t>
            </a:r>
            <a:r>
              <a:rPr lang="zh-CN" altLang="en-US" sz="2000" spc="100" dirty="0">
                <a:latin typeface="思源黑体 Regular" panose="020B0500000000000000" charset="-122"/>
                <a:ea typeface="思源黑体 Regular" panose="020B0500000000000000" charset="-122"/>
                <a:cs typeface="思源黑体 Regular" panose="020B0500000000000000" charset="-122"/>
              </a:rPr>
              <a:t>拜访</a:t>
            </a:r>
            <a:r>
              <a:rPr lang="en-US" altLang="zh-CN" sz="2000" spc="100" dirty="0">
                <a:latin typeface="思源黑体 Regular" panose="020B0500000000000000" charset="-122"/>
                <a:ea typeface="思源黑体 Regular" panose="020B0500000000000000" charset="-122"/>
                <a:cs typeface="思源黑体 Regular" panose="020B0500000000000000" charset="-122"/>
              </a:rPr>
              <a:t>/</a:t>
            </a:r>
            <a:r>
              <a:rPr lang="zh-CN" altLang="en-US" sz="2000" spc="100" dirty="0">
                <a:latin typeface="思源黑体 Regular" panose="020B0500000000000000" charset="-122"/>
                <a:ea typeface="思源黑体 Regular" panose="020B0500000000000000" charset="-122"/>
                <a:cs typeface="思源黑体 Regular" panose="020B0500000000000000" charset="-122"/>
              </a:rPr>
              <a:t>接待</a:t>
            </a:r>
            <a:endParaRPr lang="zh-CN" altLang="en-US" sz="2000" spc="100" dirty="0">
              <a:latin typeface="思源黑体 Regular" panose="020B0500000000000000" charset="-122"/>
              <a:ea typeface="思源黑体 Regular" panose="020B0500000000000000" charset="-122"/>
              <a:cs typeface="思源黑体 Regular" panose="020B0500000000000000" charset="-122"/>
            </a:endParaRPr>
          </a:p>
        </p:txBody>
      </p:sp>
      <p:sp>
        <p:nvSpPr>
          <p:cNvPr id="19" name="文本框 18"/>
          <p:cNvSpPr txBox="1"/>
          <p:nvPr/>
        </p:nvSpPr>
        <p:spPr>
          <a:xfrm>
            <a:off x="1472247" y="2577465"/>
            <a:ext cx="9247505" cy="1106805"/>
          </a:xfrm>
          <a:prstGeom prst="rect">
            <a:avLst/>
          </a:prstGeom>
          <a:noFill/>
        </p:spPr>
        <p:txBody>
          <a:bodyPr wrap="square" rtlCol="0">
            <a:spAutoFit/>
          </a:bodyPr>
          <a:lstStyle/>
          <a:p>
            <a:pPr algn="ctr"/>
            <a:r>
              <a:rPr lang="zh-CN" altLang="en-US" sz="6600" b="1" dirty="0">
                <a:solidFill>
                  <a:schemeClr val="bg1"/>
                </a:solidFill>
                <a:latin typeface="思源黑体 Regular" panose="020B0500000000000000" charset="-122"/>
                <a:ea typeface="思源黑体 Regular" panose="020B0500000000000000" charset="-122"/>
                <a:cs typeface="思源黑体 Regular" panose="020B0500000000000000" charset="-122"/>
              </a:rPr>
              <a:t>商务礼仪培</a:t>
            </a:r>
            <a:r>
              <a:rPr lang="zh-CN" altLang="en-US" sz="6600" b="1" dirty="0">
                <a:latin typeface="思源黑体 Regular" panose="020B0500000000000000" charset="-122"/>
                <a:ea typeface="思源黑体 Regular" panose="020B0500000000000000" charset="-122"/>
                <a:cs typeface="思源黑体 Regular" panose="020B0500000000000000" charset="-122"/>
              </a:rPr>
              <a:t>训</a:t>
            </a:r>
            <a:r>
              <a:rPr lang="en-US" altLang="zh-CN" sz="6600" b="1" dirty="0">
                <a:latin typeface="思源黑体 Regular" panose="020B0500000000000000" charset="-122"/>
                <a:ea typeface="思源黑体 Regular" panose="020B0500000000000000" charset="-122"/>
                <a:cs typeface="思源黑体 Regular" panose="020B0500000000000000" charset="-122"/>
              </a:rPr>
              <a:t>PPT</a:t>
            </a:r>
            <a:r>
              <a:rPr lang="zh-CN" altLang="en-US" sz="6600" b="1" dirty="0">
                <a:latin typeface="思源黑体 Regular" panose="020B0500000000000000" charset="-122"/>
                <a:ea typeface="思源黑体 Regular" panose="020B0500000000000000" charset="-122"/>
                <a:cs typeface="思源黑体 Regular" panose="020B0500000000000000" charset="-122"/>
              </a:rPr>
              <a:t>模板</a:t>
            </a:r>
            <a:endParaRPr lang="zh-CN" altLang="en-US" sz="6600" b="1" dirty="0">
              <a:latin typeface="思源黑体 Regular" panose="020B0500000000000000" charset="-122"/>
              <a:ea typeface="思源黑体 Regular" panose="020B0500000000000000" charset="-122"/>
              <a:cs typeface="思源黑体 Regular" panose="020B0500000000000000" charset="-122"/>
            </a:endParaRPr>
          </a:p>
        </p:txBody>
      </p:sp>
      <p:sp>
        <p:nvSpPr>
          <p:cNvPr id="21" name="文本框 20"/>
          <p:cNvSpPr txBox="1"/>
          <p:nvPr/>
        </p:nvSpPr>
        <p:spPr>
          <a:xfrm>
            <a:off x="2996882" y="3866515"/>
            <a:ext cx="6198870" cy="398780"/>
          </a:xfrm>
          <a:prstGeom prst="rect">
            <a:avLst/>
          </a:prstGeom>
          <a:noFill/>
        </p:spPr>
        <p:txBody>
          <a:bodyPr wrap="square" rtlCol="0">
            <a:spAutoFit/>
          </a:bodyPr>
          <a:lstStyle/>
          <a:p>
            <a:pPr algn="dist"/>
            <a:r>
              <a:rPr lang="en-US" sz="2000" b="1" dirty="0">
                <a:solidFill>
                  <a:schemeClr val="bg1"/>
                </a:solidFill>
                <a:latin typeface="思源黑体 Regular" panose="020B0500000000000000" charset="-122"/>
                <a:ea typeface="思源黑体 Regular" panose="020B0500000000000000" charset="-122"/>
                <a:cs typeface="思源黑体 Regular" panose="020B0500000000000000" charset="-122"/>
              </a:rPr>
              <a:t>POWER</a:t>
            </a:r>
            <a:r>
              <a:rPr lang="en-US" sz="2000" b="1" dirty="0">
                <a:solidFill>
                  <a:srgbClr val="FFC000"/>
                </a:solidFill>
                <a:latin typeface="思源黑体 Regular" panose="020B0500000000000000" charset="-122"/>
                <a:ea typeface="思源黑体 Regular" panose="020B0500000000000000" charset="-122"/>
                <a:cs typeface="思源黑体 Regular" panose="020B0500000000000000" charset="-122"/>
              </a:rPr>
              <a:t> </a:t>
            </a:r>
            <a:r>
              <a:rPr lang="en-US" sz="2000" b="1" dirty="0">
                <a:solidFill>
                  <a:schemeClr val="accent1">
                    <a:lumMod val="50000"/>
                  </a:schemeClr>
                </a:solidFill>
                <a:latin typeface="思源黑体 Regular" panose="020B0500000000000000" charset="-122"/>
                <a:ea typeface="思源黑体 Regular" panose="020B0500000000000000" charset="-122"/>
                <a:cs typeface="思源黑体 Regular" panose="020B0500000000000000" charset="-122"/>
              </a:rPr>
              <a:t>POINT</a:t>
            </a:r>
            <a:endParaRPr lang="en-US" sz="2000" b="1" dirty="0">
              <a:solidFill>
                <a:schemeClr val="accent1">
                  <a:lumMod val="50000"/>
                </a:schemeClr>
              </a:solidFill>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5110" y="0"/>
            <a:ext cx="721360" cy="869265"/>
          </a:xfrm>
          <a:prstGeom prst="rect">
            <a:avLst/>
          </a:prstGeom>
          <a:solidFill>
            <a:srgbClr val="437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1233"/>
          <p:cNvSpPr/>
          <p:nvPr/>
        </p:nvSpPr>
        <p:spPr>
          <a:xfrm>
            <a:off x="505681" y="222934"/>
            <a:ext cx="360217" cy="361950"/>
          </a:xfrm>
          <a:custGeom>
            <a:avLst/>
            <a:gdLst>
              <a:gd name="connsiteX0" fmla="*/ 139700 w 330200"/>
              <a:gd name="connsiteY0" fmla="*/ 87312 h 331788"/>
              <a:gd name="connsiteX1" fmla="*/ 119062 w 330200"/>
              <a:gd name="connsiteY1" fmla="*/ 109537 h 331788"/>
              <a:gd name="connsiteX2" fmla="*/ 182562 w 330200"/>
              <a:gd name="connsiteY2" fmla="*/ 173037 h 331788"/>
              <a:gd name="connsiteX3" fmla="*/ 123825 w 330200"/>
              <a:gd name="connsiteY3" fmla="*/ 230187 h 331788"/>
              <a:gd name="connsiteX4" fmla="*/ 146050 w 330200"/>
              <a:gd name="connsiteY4" fmla="*/ 252412 h 331788"/>
              <a:gd name="connsiteX5" fmla="*/ 223837 w 330200"/>
              <a:gd name="connsiteY5" fmla="*/ 173037 h 331788"/>
              <a:gd name="connsiteX6" fmla="*/ 165100 w 330200"/>
              <a:gd name="connsiteY6" fmla="*/ 0 h 331788"/>
              <a:gd name="connsiteX7" fmla="*/ 330200 w 330200"/>
              <a:gd name="connsiteY7" fmla="*/ 165894 h 331788"/>
              <a:gd name="connsiteX8" fmla="*/ 165100 w 330200"/>
              <a:gd name="connsiteY8" fmla="*/ 331788 h 331788"/>
              <a:gd name="connsiteX9" fmla="*/ 0 w 330200"/>
              <a:gd name="connsiteY9" fmla="*/ 165894 h 331788"/>
              <a:gd name="connsiteX10" fmla="*/ 165100 w 330200"/>
              <a:gd name="connsiteY1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200" h="331788">
                <a:moveTo>
                  <a:pt x="139700" y="87312"/>
                </a:moveTo>
                <a:lnTo>
                  <a:pt x="119062" y="109537"/>
                </a:lnTo>
                <a:lnTo>
                  <a:pt x="182562" y="173037"/>
                </a:lnTo>
                <a:lnTo>
                  <a:pt x="123825" y="230187"/>
                </a:lnTo>
                <a:lnTo>
                  <a:pt x="146050" y="252412"/>
                </a:lnTo>
                <a:lnTo>
                  <a:pt x="223837" y="173037"/>
                </a:ln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黑体_GBK" panose="03000509000000000000" charset="-122"/>
              <a:ea typeface="方正黑体_GBK" panose="03000509000000000000" charset="-122"/>
              <a:cs typeface="方正黑体_GBK" panose="03000509000000000000" charset="-122"/>
            </a:endParaRPr>
          </a:p>
        </p:txBody>
      </p:sp>
      <p:sp>
        <p:nvSpPr>
          <p:cNvPr id="7" name="文本框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1227041" y="223579"/>
            <a:ext cx="4837859" cy="460375"/>
          </a:xfrm>
          <a:prstGeom prst="rect">
            <a:avLst/>
          </a:prstGeom>
          <a:noFill/>
        </p:spPr>
        <p:txBody>
          <a:bodyPr wrap="square" rtlCol="0" anchor="ctr">
            <a:spAutoFit/>
          </a:bodyPr>
          <a:lstStyle/>
          <a:p>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仪表篇</a:t>
            </a:r>
            <a:r>
              <a:rPr lang="en-US" altLang="zh-CN"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a:t>
            </a:r>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服装穿着要求</a:t>
            </a:r>
            <a:endPar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8" name="任意多边形 6"/>
          <p:cNvSpPr/>
          <p:nvPr/>
        </p:nvSpPr>
        <p:spPr>
          <a:xfrm>
            <a:off x="6103087" y="1966255"/>
            <a:ext cx="1430748" cy="1564716"/>
          </a:xfrm>
          <a:custGeom>
            <a:avLst/>
            <a:gdLst>
              <a:gd name="connsiteX0" fmla="*/ 1287192 w 2574384"/>
              <a:gd name="connsiteY0" fmla="*/ 0 h 2815436"/>
              <a:gd name="connsiteX1" fmla="*/ 2574383 w 2574384"/>
              <a:gd name="connsiteY1" fmla="*/ 693056 h 2815436"/>
              <a:gd name="connsiteX2" fmla="*/ 2574384 w 2574384"/>
              <a:gd name="connsiteY2" fmla="*/ 693056 h 2815436"/>
              <a:gd name="connsiteX3" fmla="*/ 2574384 w 2574384"/>
              <a:gd name="connsiteY3" fmla="*/ 1961860 h 2815436"/>
              <a:gd name="connsiteX4" fmla="*/ 2574383 w 2574384"/>
              <a:gd name="connsiteY4" fmla="*/ 1961860 h 2815436"/>
              <a:gd name="connsiteX5" fmla="*/ 1287192 w 2574384"/>
              <a:gd name="connsiteY5" fmla="*/ 2654916 h 2815436"/>
              <a:gd name="connsiteX6" fmla="*/ 1071715 w 2574384"/>
              <a:gd name="connsiteY6" fmla="*/ 2538898 h 2815436"/>
              <a:gd name="connsiteX7" fmla="*/ 1031027 w 2574384"/>
              <a:gd name="connsiteY7" fmla="*/ 2613861 h 2815436"/>
              <a:gd name="connsiteX8" fmla="*/ 651909 w 2574384"/>
              <a:gd name="connsiteY8" fmla="*/ 2815436 h 2815436"/>
              <a:gd name="connsiteX9" fmla="*/ 194709 w 2574384"/>
              <a:gd name="connsiteY9" fmla="*/ 2358236 h 2815436"/>
              <a:gd name="connsiteX10" fmla="*/ 230638 w 2574384"/>
              <a:gd name="connsiteY10" fmla="*/ 2180273 h 2815436"/>
              <a:gd name="connsiteX11" fmla="*/ 270218 w 2574384"/>
              <a:gd name="connsiteY11" fmla="*/ 2107352 h 2815436"/>
              <a:gd name="connsiteX12" fmla="*/ 0 w 2574384"/>
              <a:gd name="connsiteY12" fmla="*/ 1961860 h 2815436"/>
              <a:gd name="connsiteX13" fmla="*/ 1 w 2574384"/>
              <a:gd name="connsiteY13" fmla="*/ 1961860 h 2815436"/>
              <a:gd name="connsiteX14" fmla="*/ 1 w 2574384"/>
              <a:gd name="connsiteY14" fmla="*/ 693056 h 2815436"/>
              <a:gd name="connsiteX15" fmla="*/ 0 w 2574384"/>
              <a:gd name="connsiteY15" fmla="*/ 693056 h 28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74384" h="2815436">
                <a:moveTo>
                  <a:pt x="1287192" y="0"/>
                </a:moveTo>
                <a:lnTo>
                  <a:pt x="2574383" y="693056"/>
                </a:lnTo>
                <a:lnTo>
                  <a:pt x="2574384" y="693056"/>
                </a:lnTo>
                <a:lnTo>
                  <a:pt x="2574384" y="1961860"/>
                </a:lnTo>
                <a:lnTo>
                  <a:pt x="2574383" y="1961860"/>
                </a:lnTo>
                <a:lnTo>
                  <a:pt x="1287192" y="2654916"/>
                </a:lnTo>
                <a:lnTo>
                  <a:pt x="1071715" y="2538898"/>
                </a:lnTo>
                <a:lnTo>
                  <a:pt x="1031027" y="2613861"/>
                </a:lnTo>
                <a:cubicBezTo>
                  <a:pt x="948865" y="2735477"/>
                  <a:pt x="809725" y="2815436"/>
                  <a:pt x="651909" y="2815436"/>
                </a:cubicBezTo>
                <a:cubicBezTo>
                  <a:pt x="399404" y="2815436"/>
                  <a:pt x="194709" y="2610741"/>
                  <a:pt x="194709" y="2358236"/>
                </a:cubicBezTo>
                <a:cubicBezTo>
                  <a:pt x="194709" y="2295110"/>
                  <a:pt x="207502" y="2234972"/>
                  <a:pt x="230638" y="2180273"/>
                </a:cubicBezTo>
                <a:lnTo>
                  <a:pt x="270218" y="2107352"/>
                </a:lnTo>
                <a:lnTo>
                  <a:pt x="0" y="1961860"/>
                </a:lnTo>
                <a:lnTo>
                  <a:pt x="1" y="1961860"/>
                </a:lnTo>
                <a:lnTo>
                  <a:pt x="1" y="693056"/>
                </a:lnTo>
                <a:lnTo>
                  <a:pt x="0" y="693056"/>
                </a:lnTo>
                <a:close/>
              </a:path>
            </a:pathLst>
          </a:custGeom>
          <a:solidFill>
            <a:srgbClr val="002060"/>
          </a:solidFill>
          <a:ln>
            <a:solidFill>
              <a:srgbClr val="FF99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方正黑体_GBK" panose="03000509000000000000" charset="-122"/>
              <a:ea typeface="方正黑体_GBK" panose="03000509000000000000" charset="-122"/>
              <a:cs typeface="方正黑体_GBK" panose="03000509000000000000" charset="-122"/>
              <a:sym typeface="+mn-lt"/>
            </a:endParaRPr>
          </a:p>
        </p:txBody>
      </p:sp>
      <p:sp>
        <p:nvSpPr>
          <p:cNvPr id="12" name="任意多边形 5"/>
          <p:cNvSpPr/>
          <p:nvPr/>
        </p:nvSpPr>
        <p:spPr>
          <a:xfrm>
            <a:off x="4624716" y="1966255"/>
            <a:ext cx="1430748" cy="1564716"/>
          </a:xfrm>
          <a:custGeom>
            <a:avLst/>
            <a:gdLst>
              <a:gd name="connsiteX0" fmla="*/ 1287192 w 2574384"/>
              <a:gd name="connsiteY0" fmla="*/ 0 h 2815436"/>
              <a:gd name="connsiteX1" fmla="*/ 2574383 w 2574384"/>
              <a:gd name="connsiteY1" fmla="*/ 693056 h 2815436"/>
              <a:gd name="connsiteX2" fmla="*/ 2574384 w 2574384"/>
              <a:gd name="connsiteY2" fmla="*/ 693056 h 2815436"/>
              <a:gd name="connsiteX3" fmla="*/ 2574384 w 2574384"/>
              <a:gd name="connsiteY3" fmla="*/ 1961860 h 2815436"/>
              <a:gd name="connsiteX4" fmla="*/ 2574383 w 2574384"/>
              <a:gd name="connsiteY4" fmla="*/ 1961860 h 2815436"/>
              <a:gd name="connsiteX5" fmla="*/ 2306886 w 2574384"/>
              <a:gd name="connsiteY5" fmla="*/ 2105887 h 2815436"/>
              <a:gd name="connsiteX6" fmla="*/ 2347261 w 2574384"/>
              <a:gd name="connsiteY6" fmla="*/ 2180273 h 2815436"/>
              <a:gd name="connsiteX7" fmla="*/ 2383190 w 2574384"/>
              <a:gd name="connsiteY7" fmla="*/ 2358236 h 2815436"/>
              <a:gd name="connsiteX8" fmla="*/ 1925990 w 2574384"/>
              <a:gd name="connsiteY8" fmla="*/ 2815436 h 2815436"/>
              <a:gd name="connsiteX9" fmla="*/ 1546872 w 2574384"/>
              <a:gd name="connsiteY9" fmla="*/ 2613861 h 2815436"/>
              <a:gd name="connsiteX10" fmla="*/ 1505389 w 2574384"/>
              <a:gd name="connsiteY10" fmla="*/ 2537433 h 2815436"/>
              <a:gd name="connsiteX11" fmla="*/ 1287192 w 2574384"/>
              <a:gd name="connsiteY11" fmla="*/ 2654916 h 2815436"/>
              <a:gd name="connsiteX12" fmla="*/ 0 w 2574384"/>
              <a:gd name="connsiteY12" fmla="*/ 1961860 h 2815436"/>
              <a:gd name="connsiteX13" fmla="*/ 1 w 2574384"/>
              <a:gd name="connsiteY13" fmla="*/ 1961860 h 2815436"/>
              <a:gd name="connsiteX14" fmla="*/ 1 w 2574384"/>
              <a:gd name="connsiteY14" fmla="*/ 693056 h 2815436"/>
              <a:gd name="connsiteX15" fmla="*/ 0 w 2574384"/>
              <a:gd name="connsiteY15" fmla="*/ 693056 h 28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74384" h="2815436">
                <a:moveTo>
                  <a:pt x="1287192" y="0"/>
                </a:moveTo>
                <a:lnTo>
                  <a:pt x="2574383" y="693056"/>
                </a:lnTo>
                <a:lnTo>
                  <a:pt x="2574384" y="693056"/>
                </a:lnTo>
                <a:lnTo>
                  <a:pt x="2574384" y="1961860"/>
                </a:lnTo>
                <a:lnTo>
                  <a:pt x="2574383" y="1961860"/>
                </a:lnTo>
                <a:lnTo>
                  <a:pt x="2306886" y="2105887"/>
                </a:lnTo>
                <a:lnTo>
                  <a:pt x="2347261" y="2180273"/>
                </a:lnTo>
                <a:cubicBezTo>
                  <a:pt x="2370397" y="2234972"/>
                  <a:pt x="2383190" y="2295110"/>
                  <a:pt x="2383190" y="2358236"/>
                </a:cubicBezTo>
                <a:cubicBezTo>
                  <a:pt x="2383190" y="2610741"/>
                  <a:pt x="2178495" y="2815436"/>
                  <a:pt x="1925990" y="2815436"/>
                </a:cubicBezTo>
                <a:cubicBezTo>
                  <a:pt x="1768174" y="2815436"/>
                  <a:pt x="1629035" y="2735477"/>
                  <a:pt x="1546872" y="2613861"/>
                </a:cubicBezTo>
                <a:lnTo>
                  <a:pt x="1505389" y="2537433"/>
                </a:lnTo>
                <a:lnTo>
                  <a:pt x="1287192" y="2654916"/>
                </a:lnTo>
                <a:lnTo>
                  <a:pt x="0" y="1961860"/>
                </a:lnTo>
                <a:lnTo>
                  <a:pt x="1" y="1961860"/>
                </a:lnTo>
                <a:lnTo>
                  <a:pt x="1" y="693056"/>
                </a:lnTo>
                <a:lnTo>
                  <a:pt x="0" y="693056"/>
                </a:lnTo>
                <a:close/>
              </a:path>
            </a:pathLst>
          </a:cu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方正黑体_GBK" panose="03000509000000000000" charset="-122"/>
              <a:ea typeface="方正黑体_GBK" panose="03000509000000000000" charset="-122"/>
              <a:cs typeface="方正黑体_GBK" panose="03000509000000000000" charset="-122"/>
              <a:sym typeface="+mn-lt"/>
            </a:endParaRPr>
          </a:p>
        </p:txBody>
      </p:sp>
      <p:sp>
        <p:nvSpPr>
          <p:cNvPr id="15" name="任意多边形 4"/>
          <p:cNvSpPr/>
          <p:nvPr/>
        </p:nvSpPr>
        <p:spPr>
          <a:xfrm>
            <a:off x="6573606" y="3102752"/>
            <a:ext cx="1684843" cy="1475505"/>
          </a:xfrm>
          <a:custGeom>
            <a:avLst/>
            <a:gdLst>
              <a:gd name="connsiteX0" fmla="*/ 1744392 w 3031584"/>
              <a:gd name="connsiteY0" fmla="*/ 0 h 2654916"/>
              <a:gd name="connsiteX1" fmla="*/ 3031583 w 3031584"/>
              <a:gd name="connsiteY1" fmla="*/ 693056 h 2654916"/>
              <a:gd name="connsiteX2" fmla="*/ 3031584 w 3031584"/>
              <a:gd name="connsiteY2" fmla="*/ 693056 h 2654916"/>
              <a:gd name="connsiteX3" fmla="*/ 3031584 w 3031584"/>
              <a:gd name="connsiteY3" fmla="*/ 1961860 h 2654916"/>
              <a:gd name="connsiteX4" fmla="*/ 3031583 w 3031584"/>
              <a:gd name="connsiteY4" fmla="*/ 1961860 h 2654916"/>
              <a:gd name="connsiteX5" fmla="*/ 1744392 w 3031584"/>
              <a:gd name="connsiteY5" fmla="*/ 2654916 h 2654916"/>
              <a:gd name="connsiteX6" fmla="*/ 457200 w 3031584"/>
              <a:gd name="connsiteY6" fmla="*/ 1961860 h 2654916"/>
              <a:gd name="connsiteX7" fmla="*/ 457201 w 3031584"/>
              <a:gd name="connsiteY7" fmla="*/ 1961860 h 2654916"/>
              <a:gd name="connsiteX8" fmla="*/ 457201 w 3031584"/>
              <a:gd name="connsiteY8" fmla="*/ 1784658 h 2654916"/>
              <a:gd name="connsiteX9" fmla="*/ 457200 w 3031584"/>
              <a:gd name="connsiteY9" fmla="*/ 1784658 h 2654916"/>
              <a:gd name="connsiteX10" fmla="*/ 0 w 3031584"/>
              <a:gd name="connsiteY10" fmla="*/ 1327458 h 2654916"/>
              <a:gd name="connsiteX11" fmla="*/ 457200 w 3031584"/>
              <a:gd name="connsiteY11" fmla="*/ 870258 h 2654916"/>
              <a:gd name="connsiteX12" fmla="*/ 457201 w 3031584"/>
              <a:gd name="connsiteY12" fmla="*/ 870258 h 2654916"/>
              <a:gd name="connsiteX13" fmla="*/ 457201 w 3031584"/>
              <a:gd name="connsiteY13" fmla="*/ 693056 h 2654916"/>
              <a:gd name="connsiteX14" fmla="*/ 457200 w 3031584"/>
              <a:gd name="connsiteY14" fmla="*/ 693056 h 265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31584" h="2654916">
                <a:moveTo>
                  <a:pt x="1744392" y="0"/>
                </a:moveTo>
                <a:lnTo>
                  <a:pt x="3031583" y="693056"/>
                </a:lnTo>
                <a:lnTo>
                  <a:pt x="3031584" y="693056"/>
                </a:lnTo>
                <a:lnTo>
                  <a:pt x="3031584" y="1961860"/>
                </a:lnTo>
                <a:lnTo>
                  <a:pt x="3031583" y="1961860"/>
                </a:lnTo>
                <a:lnTo>
                  <a:pt x="1744392" y="2654916"/>
                </a:lnTo>
                <a:lnTo>
                  <a:pt x="457200" y="1961860"/>
                </a:lnTo>
                <a:lnTo>
                  <a:pt x="457201" y="1961860"/>
                </a:lnTo>
                <a:lnTo>
                  <a:pt x="457201" y="1784658"/>
                </a:lnTo>
                <a:lnTo>
                  <a:pt x="457200" y="1784658"/>
                </a:lnTo>
                <a:cubicBezTo>
                  <a:pt x="204695" y="1784658"/>
                  <a:pt x="0" y="1579963"/>
                  <a:pt x="0" y="1327458"/>
                </a:cubicBezTo>
                <a:cubicBezTo>
                  <a:pt x="0" y="1074953"/>
                  <a:pt x="204695" y="870258"/>
                  <a:pt x="457200" y="870258"/>
                </a:cubicBezTo>
                <a:lnTo>
                  <a:pt x="457201" y="870258"/>
                </a:lnTo>
                <a:lnTo>
                  <a:pt x="457201" y="693056"/>
                </a:lnTo>
                <a:lnTo>
                  <a:pt x="457200" y="693056"/>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方正黑体_GBK" panose="03000509000000000000" charset="-122"/>
              <a:ea typeface="方正黑体_GBK" panose="03000509000000000000" charset="-122"/>
              <a:cs typeface="方正黑体_GBK" panose="03000509000000000000" charset="-122"/>
              <a:sym typeface="+mn-lt"/>
            </a:endParaRPr>
          </a:p>
        </p:txBody>
      </p:sp>
      <p:sp>
        <p:nvSpPr>
          <p:cNvPr id="18" name="任意多边形 3"/>
          <p:cNvSpPr/>
          <p:nvPr/>
        </p:nvSpPr>
        <p:spPr>
          <a:xfrm>
            <a:off x="3904010" y="3102752"/>
            <a:ext cx="1669030" cy="1475505"/>
          </a:xfrm>
          <a:custGeom>
            <a:avLst/>
            <a:gdLst>
              <a:gd name="connsiteX0" fmla="*/ 1287192 w 3003132"/>
              <a:gd name="connsiteY0" fmla="*/ 0 h 2654916"/>
              <a:gd name="connsiteX1" fmla="*/ 2574383 w 3003132"/>
              <a:gd name="connsiteY1" fmla="*/ 693056 h 2654916"/>
              <a:gd name="connsiteX2" fmla="*/ 2574384 w 3003132"/>
              <a:gd name="connsiteY2" fmla="*/ 693056 h 2654916"/>
              <a:gd name="connsiteX3" fmla="*/ 2574384 w 3003132"/>
              <a:gd name="connsiteY3" fmla="*/ 853922 h 2654916"/>
              <a:gd name="connsiteX4" fmla="*/ 2638074 w 3003132"/>
              <a:gd name="connsiteY4" fmla="*/ 860343 h 2654916"/>
              <a:gd name="connsiteX5" fmla="*/ 3003132 w 3003132"/>
              <a:gd name="connsiteY5" fmla="*/ 1308254 h 2654916"/>
              <a:gd name="connsiteX6" fmla="*/ 2638074 w 3003132"/>
              <a:gd name="connsiteY6" fmla="*/ 1756166 h 2654916"/>
              <a:gd name="connsiteX7" fmla="*/ 2574384 w 3003132"/>
              <a:gd name="connsiteY7" fmla="*/ 1762586 h 2654916"/>
              <a:gd name="connsiteX8" fmla="*/ 2574384 w 3003132"/>
              <a:gd name="connsiteY8" fmla="*/ 1961860 h 2654916"/>
              <a:gd name="connsiteX9" fmla="*/ 2574383 w 3003132"/>
              <a:gd name="connsiteY9" fmla="*/ 1961860 h 2654916"/>
              <a:gd name="connsiteX10" fmla="*/ 1287192 w 3003132"/>
              <a:gd name="connsiteY10" fmla="*/ 2654916 h 2654916"/>
              <a:gd name="connsiteX11" fmla="*/ 0 w 3003132"/>
              <a:gd name="connsiteY11" fmla="*/ 1961860 h 2654916"/>
              <a:gd name="connsiteX12" fmla="*/ 1 w 3003132"/>
              <a:gd name="connsiteY12" fmla="*/ 1961860 h 2654916"/>
              <a:gd name="connsiteX13" fmla="*/ 1 w 3003132"/>
              <a:gd name="connsiteY13" fmla="*/ 693056 h 2654916"/>
              <a:gd name="connsiteX14" fmla="*/ 0 w 3003132"/>
              <a:gd name="connsiteY14" fmla="*/ 693056 h 265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03132" h="2654916">
                <a:moveTo>
                  <a:pt x="1287192" y="0"/>
                </a:moveTo>
                <a:lnTo>
                  <a:pt x="2574383" y="693056"/>
                </a:lnTo>
                <a:lnTo>
                  <a:pt x="2574384" y="693056"/>
                </a:lnTo>
                <a:lnTo>
                  <a:pt x="2574384" y="853922"/>
                </a:lnTo>
                <a:lnTo>
                  <a:pt x="2638074" y="860343"/>
                </a:lnTo>
                <a:cubicBezTo>
                  <a:pt x="2846412" y="902975"/>
                  <a:pt x="3003132" y="1087312"/>
                  <a:pt x="3003132" y="1308254"/>
                </a:cubicBezTo>
                <a:cubicBezTo>
                  <a:pt x="3003132" y="1529196"/>
                  <a:pt x="2846412" y="1713533"/>
                  <a:pt x="2638074" y="1756166"/>
                </a:cubicBezTo>
                <a:lnTo>
                  <a:pt x="2574384" y="1762586"/>
                </a:lnTo>
                <a:lnTo>
                  <a:pt x="2574384" y="1961860"/>
                </a:lnTo>
                <a:lnTo>
                  <a:pt x="2574383" y="1961860"/>
                </a:lnTo>
                <a:lnTo>
                  <a:pt x="1287192" y="2654916"/>
                </a:lnTo>
                <a:lnTo>
                  <a:pt x="0" y="1961860"/>
                </a:lnTo>
                <a:lnTo>
                  <a:pt x="1" y="1961860"/>
                </a:lnTo>
                <a:lnTo>
                  <a:pt x="1" y="693056"/>
                </a:lnTo>
                <a:lnTo>
                  <a:pt x="0" y="693056"/>
                </a:lnTo>
                <a:close/>
              </a:path>
            </a:pathLst>
          </a:cu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方正黑体_GBK" panose="03000509000000000000" charset="-122"/>
              <a:ea typeface="方正黑体_GBK" panose="03000509000000000000" charset="-122"/>
              <a:cs typeface="方正黑体_GBK" panose="03000509000000000000" charset="-122"/>
              <a:sym typeface="+mn-lt"/>
            </a:endParaRPr>
          </a:p>
        </p:txBody>
      </p:sp>
      <p:sp>
        <p:nvSpPr>
          <p:cNvPr id="21" name="任意多边形 2"/>
          <p:cNvSpPr/>
          <p:nvPr/>
        </p:nvSpPr>
        <p:spPr>
          <a:xfrm>
            <a:off x="4624716" y="4128694"/>
            <a:ext cx="1430748" cy="1586061"/>
          </a:xfrm>
          <a:custGeom>
            <a:avLst/>
            <a:gdLst>
              <a:gd name="connsiteX0" fmla="*/ 1920719 w 2574384"/>
              <a:gd name="connsiteY0" fmla="*/ 0 h 2853844"/>
              <a:gd name="connsiteX1" fmla="*/ 2377919 w 2574384"/>
              <a:gd name="connsiteY1" fmla="*/ 457200 h 2853844"/>
              <a:gd name="connsiteX2" fmla="*/ 2299837 w 2574384"/>
              <a:gd name="connsiteY2" fmla="*/ 712825 h 2853844"/>
              <a:gd name="connsiteX3" fmla="*/ 2281934 w 2574384"/>
              <a:gd name="connsiteY3" fmla="*/ 734523 h 2853844"/>
              <a:gd name="connsiteX4" fmla="*/ 2574383 w 2574384"/>
              <a:gd name="connsiteY4" fmla="*/ 891985 h 2853844"/>
              <a:gd name="connsiteX5" fmla="*/ 2574384 w 2574384"/>
              <a:gd name="connsiteY5" fmla="*/ 891985 h 2853844"/>
              <a:gd name="connsiteX6" fmla="*/ 2574384 w 2574384"/>
              <a:gd name="connsiteY6" fmla="*/ 2160788 h 2853844"/>
              <a:gd name="connsiteX7" fmla="*/ 2574383 w 2574384"/>
              <a:gd name="connsiteY7" fmla="*/ 2160788 h 2853844"/>
              <a:gd name="connsiteX8" fmla="*/ 1287192 w 2574384"/>
              <a:gd name="connsiteY8" fmla="*/ 2853844 h 2853844"/>
              <a:gd name="connsiteX9" fmla="*/ 0 w 2574384"/>
              <a:gd name="connsiteY9" fmla="*/ 2160788 h 2853844"/>
              <a:gd name="connsiteX10" fmla="*/ 1 w 2574384"/>
              <a:gd name="connsiteY10" fmla="*/ 2160788 h 2853844"/>
              <a:gd name="connsiteX11" fmla="*/ 1 w 2574384"/>
              <a:gd name="connsiteY11" fmla="*/ 891985 h 2853844"/>
              <a:gd name="connsiteX12" fmla="*/ 0 w 2574384"/>
              <a:gd name="connsiteY12" fmla="*/ 891985 h 2853844"/>
              <a:gd name="connsiteX13" fmla="*/ 1287192 w 2574384"/>
              <a:gd name="connsiteY13" fmla="*/ 198928 h 2853844"/>
              <a:gd name="connsiteX14" fmla="*/ 1490412 w 2574384"/>
              <a:gd name="connsiteY14" fmla="*/ 308347 h 2853844"/>
              <a:gd name="connsiteX15" fmla="*/ 1499448 w 2574384"/>
              <a:gd name="connsiteY15" fmla="*/ 279237 h 2853844"/>
              <a:gd name="connsiteX16" fmla="*/ 1920719 w 2574384"/>
              <a:gd name="connsiteY16" fmla="*/ 0 h 285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4384" h="2853844">
                <a:moveTo>
                  <a:pt x="1920719" y="0"/>
                </a:moveTo>
                <a:cubicBezTo>
                  <a:pt x="2173224" y="0"/>
                  <a:pt x="2377919" y="204695"/>
                  <a:pt x="2377919" y="457200"/>
                </a:cubicBezTo>
                <a:cubicBezTo>
                  <a:pt x="2377919" y="551890"/>
                  <a:pt x="2349134" y="639856"/>
                  <a:pt x="2299837" y="712825"/>
                </a:cubicBezTo>
                <a:lnTo>
                  <a:pt x="2281934" y="734523"/>
                </a:lnTo>
                <a:lnTo>
                  <a:pt x="2574383" y="891985"/>
                </a:lnTo>
                <a:lnTo>
                  <a:pt x="2574384" y="891985"/>
                </a:lnTo>
                <a:lnTo>
                  <a:pt x="2574384" y="2160788"/>
                </a:lnTo>
                <a:lnTo>
                  <a:pt x="2574383" y="2160788"/>
                </a:lnTo>
                <a:lnTo>
                  <a:pt x="1287192" y="2853844"/>
                </a:lnTo>
                <a:lnTo>
                  <a:pt x="0" y="2160788"/>
                </a:lnTo>
                <a:lnTo>
                  <a:pt x="1" y="2160788"/>
                </a:lnTo>
                <a:lnTo>
                  <a:pt x="1" y="891985"/>
                </a:lnTo>
                <a:lnTo>
                  <a:pt x="0" y="891985"/>
                </a:lnTo>
                <a:lnTo>
                  <a:pt x="1287192" y="198928"/>
                </a:lnTo>
                <a:lnTo>
                  <a:pt x="1490412" y="308347"/>
                </a:lnTo>
                <a:lnTo>
                  <a:pt x="1499448" y="279237"/>
                </a:lnTo>
                <a:cubicBezTo>
                  <a:pt x="1568855" y="115141"/>
                  <a:pt x="1731340" y="0"/>
                  <a:pt x="1920719" y="0"/>
                </a:cubicBezTo>
                <a:close/>
              </a:path>
            </a:pathLst>
          </a:cu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方正黑体_GBK" panose="03000509000000000000" charset="-122"/>
              <a:ea typeface="方正黑体_GBK" panose="03000509000000000000" charset="-122"/>
              <a:cs typeface="方正黑体_GBK" panose="03000509000000000000" charset="-122"/>
              <a:sym typeface="+mn-lt"/>
            </a:endParaRPr>
          </a:p>
        </p:txBody>
      </p:sp>
      <p:sp>
        <p:nvSpPr>
          <p:cNvPr id="24" name="任意多边形 1"/>
          <p:cNvSpPr/>
          <p:nvPr/>
        </p:nvSpPr>
        <p:spPr>
          <a:xfrm>
            <a:off x="6103087" y="4128694"/>
            <a:ext cx="1430748" cy="1586061"/>
          </a:xfrm>
          <a:custGeom>
            <a:avLst/>
            <a:gdLst>
              <a:gd name="connsiteX0" fmla="*/ 651909 w 2574384"/>
              <a:gd name="connsiteY0" fmla="*/ 0 h 2853844"/>
              <a:gd name="connsiteX1" fmla="*/ 1073180 w 2574384"/>
              <a:gd name="connsiteY1" fmla="*/ 279237 h 2853844"/>
              <a:gd name="connsiteX2" fmla="*/ 1082468 w 2574384"/>
              <a:gd name="connsiteY2" fmla="*/ 309157 h 2853844"/>
              <a:gd name="connsiteX3" fmla="*/ 1287192 w 2574384"/>
              <a:gd name="connsiteY3" fmla="*/ 198928 h 2853844"/>
              <a:gd name="connsiteX4" fmla="*/ 2574383 w 2574384"/>
              <a:gd name="connsiteY4" fmla="*/ 891985 h 2853844"/>
              <a:gd name="connsiteX5" fmla="*/ 2574384 w 2574384"/>
              <a:gd name="connsiteY5" fmla="*/ 891985 h 2853844"/>
              <a:gd name="connsiteX6" fmla="*/ 2574384 w 2574384"/>
              <a:gd name="connsiteY6" fmla="*/ 2160788 h 2853844"/>
              <a:gd name="connsiteX7" fmla="*/ 2574383 w 2574384"/>
              <a:gd name="connsiteY7" fmla="*/ 2160788 h 2853844"/>
              <a:gd name="connsiteX8" fmla="*/ 1287192 w 2574384"/>
              <a:gd name="connsiteY8" fmla="*/ 2853844 h 2853844"/>
              <a:gd name="connsiteX9" fmla="*/ 0 w 2574384"/>
              <a:gd name="connsiteY9" fmla="*/ 2160788 h 2853844"/>
              <a:gd name="connsiteX10" fmla="*/ 1 w 2574384"/>
              <a:gd name="connsiteY10" fmla="*/ 2160788 h 2853844"/>
              <a:gd name="connsiteX11" fmla="*/ 1 w 2574384"/>
              <a:gd name="connsiteY11" fmla="*/ 891985 h 2853844"/>
              <a:gd name="connsiteX12" fmla="*/ 0 w 2574384"/>
              <a:gd name="connsiteY12" fmla="*/ 891985 h 2853844"/>
              <a:gd name="connsiteX13" fmla="*/ 291234 w 2574384"/>
              <a:gd name="connsiteY13" fmla="*/ 735177 h 2853844"/>
              <a:gd name="connsiteX14" fmla="*/ 272791 w 2574384"/>
              <a:gd name="connsiteY14" fmla="*/ 712825 h 2853844"/>
              <a:gd name="connsiteX15" fmla="*/ 194709 w 2574384"/>
              <a:gd name="connsiteY15" fmla="*/ 457200 h 2853844"/>
              <a:gd name="connsiteX16" fmla="*/ 651909 w 2574384"/>
              <a:gd name="connsiteY16" fmla="*/ 0 h 285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4384" h="2853844">
                <a:moveTo>
                  <a:pt x="651909" y="0"/>
                </a:moveTo>
                <a:cubicBezTo>
                  <a:pt x="841288" y="0"/>
                  <a:pt x="1003773" y="115141"/>
                  <a:pt x="1073180" y="279237"/>
                </a:cubicBezTo>
                <a:lnTo>
                  <a:pt x="1082468" y="309157"/>
                </a:lnTo>
                <a:lnTo>
                  <a:pt x="1287192" y="198928"/>
                </a:lnTo>
                <a:lnTo>
                  <a:pt x="2574383" y="891985"/>
                </a:lnTo>
                <a:lnTo>
                  <a:pt x="2574384" y="891985"/>
                </a:lnTo>
                <a:lnTo>
                  <a:pt x="2574384" y="2160788"/>
                </a:lnTo>
                <a:lnTo>
                  <a:pt x="2574383" y="2160788"/>
                </a:lnTo>
                <a:lnTo>
                  <a:pt x="1287192" y="2853844"/>
                </a:lnTo>
                <a:lnTo>
                  <a:pt x="0" y="2160788"/>
                </a:lnTo>
                <a:lnTo>
                  <a:pt x="1" y="2160788"/>
                </a:lnTo>
                <a:lnTo>
                  <a:pt x="1" y="891985"/>
                </a:lnTo>
                <a:lnTo>
                  <a:pt x="0" y="891985"/>
                </a:lnTo>
                <a:lnTo>
                  <a:pt x="291234" y="735177"/>
                </a:lnTo>
                <a:lnTo>
                  <a:pt x="272791" y="712825"/>
                </a:lnTo>
                <a:cubicBezTo>
                  <a:pt x="223494" y="639856"/>
                  <a:pt x="194709" y="551890"/>
                  <a:pt x="194709" y="457200"/>
                </a:cubicBezTo>
                <a:cubicBezTo>
                  <a:pt x="194709" y="204695"/>
                  <a:pt x="399404" y="0"/>
                  <a:pt x="651909" y="0"/>
                </a:cubicBezTo>
                <a:close/>
              </a:path>
            </a:pathLst>
          </a:cu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方正黑体_GBK" panose="03000509000000000000" charset="-122"/>
              <a:ea typeface="方正黑体_GBK" panose="03000509000000000000" charset="-122"/>
              <a:cs typeface="方正黑体_GBK" panose="03000509000000000000" charset="-122"/>
              <a:sym typeface="+mn-lt"/>
            </a:endParaRPr>
          </a:p>
        </p:txBody>
      </p:sp>
      <p:pic>
        <p:nvPicPr>
          <p:cNvPr id="38" name="图片 37"/>
          <p:cNvPicPr>
            <a:picLocks noChangeAspect="1"/>
          </p:cNvPicPr>
          <p:nvPr/>
        </p:nvPicPr>
        <p:blipFill rotWithShape="1">
          <a:blip r:embed="rId1"/>
          <a:srcRect/>
          <a:stretch>
            <a:fillRect/>
          </a:stretch>
        </p:blipFill>
        <p:spPr>
          <a:xfrm>
            <a:off x="4742807" y="2502875"/>
            <a:ext cx="2644186" cy="2644186"/>
          </a:xfrm>
          <a:prstGeom prst="ellipse">
            <a:avLst/>
          </a:prstGeom>
          <a:effectLst>
            <a:outerShdw blurRad="50800" dist="76200" dir="2700000" algn="tl" rotWithShape="0">
              <a:prstClr val="black">
                <a:alpha val="40000"/>
              </a:prstClr>
            </a:outerShdw>
          </a:effectLst>
        </p:spPr>
      </p:pic>
      <p:sp>
        <p:nvSpPr>
          <p:cNvPr id="57" name="椭圆 56"/>
          <p:cNvSpPr/>
          <p:nvPr/>
        </p:nvSpPr>
        <p:spPr>
          <a:xfrm>
            <a:off x="1057316" y="2688468"/>
            <a:ext cx="457200" cy="456565"/>
          </a:xfrm>
          <a:prstGeom prst="ellipse">
            <a:avLst/>
          </a:prstGeom>
          <a:solidFill>
            <a:srgbClr val="011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文本框 12"/>
          <p:cNvSpPr/>
          <p:nvPr/>
        </p:nvSpPr>
        <p:spPr>
          <a:xfrm>
            <a:off x="1152884" y="2727838"/>
            <a:ext cx="240030" cy="370840"/>
          </a:xfrm>
          <a:prstGeom prst="rect">
            <a:avLst/>
          </a:prstGeom>
        </p:spPr>
        <p:txBody>
          <a:bodyPr wrap="square">
            <a:spAutoFit/>
          </a:bodyPr>
          <a:lstStyle/>
          <a:p>
            <a:pPr algn="ctr">
              <a:lnSpc>
                <a:spcPct val="130000"/>
              </a:lnSpc>
            </a:pPr>
            <a:r>
              <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rPr>
              <a:t>1</a:t>
            </a:r>
            <a:endPar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59" name="椭圆 58"/>
          <p:cNvSpPr/>
          <p:nvPr/>
        </p:nvSpPr>
        <p:spPr>
          <a:xfrm>
            <a:off x="1057316" y="3622553"/>
            <a:ext cx="457200" cy="456565"/>
          </a:xfrm>
          <a:prstGeom prst="ellipse">
            <a:avLst/>
          </a:prstGeom>
          <a:solidFill>
            <a:srgbClr val="437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文本框 11"/>
          <p:cNvSpPr/>
          <p:nvPr/>
        </p:nvSpPr>
        <p:spPr>
          <a:xfrm>
            <a:off x="1152884" y="3654303"/>
            <a:ext cx="240030" cy="370840"/>
          </a:xfrm>
          <a:prstGeom prst="rect">
            <a:avLst/>
          </a:prstGeom>
        </p:spPr>
        <p:txBody>
          <a:bodyPr wrap="square">
            <a:spAutoFit/>
          </a:bodyPr>
          <a:lstStyle/>
          <a:p>
            <a:pPr algn="ctr">
              <a:lnSpc>
                <a:spcPct val="130000"/>
              </a:lnSpc>
            </a:pPr>
            <a:r>
              <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rPr>
              <a:t>2</a:t>
            </a:r>
            <a:endPar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61" name="椭圆 60"/>
          <p:cNvSpPr/>
          <p:nvPr/>
        </p:nvSpPr>
        <p:spPr>
          <a:xfrm>
            <a:off x="1057316" y="4473453"/>
            <a:ext cx="457200" cy="457200"/>
          </a:xfrm>
          <a:prstGeom prst="ellipse">
            <a:avLst/>
          </a:prstGeom>
          <a:solidFill>
            <a:srgbClr val="011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文本框 10"/>
          <p:cNvSpPr/>
          <p:nvPr/>
        </p:nvSpPr>
        <p:spPr>
          <a:xfrm>
            <a:off x="1152566" y="4512188"/>
            <a:ext cx="240665" cy="370840"/>
          </a:xfrm>
          <a:prstGeom prst="rect">
            <a:avLst/>
          </a:prstGeom>
        </p:spPr>
        <p:txBody>
          <a:bodyPr wrap="square">
            <a:spAutoFit/>
          </a:bodyPr>
          <a:lstStyle/>
          <a:p>
            <a:pPr algn="ctr">
              <a:lnSpc>
                <a:spcPct val="130000"/>
              </a:lnSpc>
            </a:pPr>
            <a:r>
              <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rPr>
              <a:t>3</a:t>
            </a:r>
            <a:endPar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63" name="椭圆 62"/>
          <p:cNvSpPr/>
          <p:nvPr/>
        </p:nvSpPr>
        <p:spPr>
          <a:xfrm>
            <a:off x="8855669" y="2693426"/>
            <a:ext cx="457200" cy="457200"/>
          </a:xfrm>
          <a:prstGeom prst="ellipse">
            <a:avLst/>
          </a:prstGeom>
          <a:solidFill>
            <a:srgbClr val="437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文本框 9"/>
          <p:cNvSpPr/>
          <p:nvPr/>
        </p:nvSpPr>
        <p:spPr>
          <a:xfrm>
            <a:off x="8951237" y="2733431"/>
            <a:ext cx="240665" cy="370840"/>
          </a:xfrm>
          <a:prstGeom prst="rect">
            <a:avLst/>
          </a:prstGeom>
        </p:spPr>
        <p:txBody>
          <a:bodyPr wrap="square">
            <a:spAutoFit/>
          </a:bodyPr>
          <a:lstStyle/>
          <a:p>
            <a:pPr algn="ctr">
              <a:lnSpc>
                <a:spcPct val="130000"/>
              </a:lnSpc>
            </a:pPr>
            <a:r>
              <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rPr>
              <a:t>4</a:t>
            </a:r>
            <a:endPar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65" name="椭圆 64"/>
          <p:cNvSpPr/>
          <p:nvPr/>
        </p:nvSpPr>
        <p:spPr>
          <a:xfrm>
            <a:off x="8855669" y="3627511"/>
            <a:ext cx="457200" cy="457200"/>
          </a:xfrm>
          <a:prstGeom prst="ellipse">
            <a:avLst/>
          </a:prstGeom>
          <a:solidFill>
            <a:srgbClr val="011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文本框 8"/>
          <p:cNvSpPr/>
          <p:nvPr/>
        </p:nvSpPr>
        <p:spPr>
          <a:xfrm>
            <a:off x="8951554" y="3653546"/>
            <a:ext cx="240030" cy="370840"/>
          </a:xfrm>
          <a:prstGeom prst="rect">
            <a:avLst/>
          </a:prstGeom>
        </p:spPr>
        <p:txBody>
          <a:bodyPr wrap="square">
            <a:spAutoFit/>
          </a:bodyPr>
          <a:lstStyle/>
          <a:p>
            <a:pPr algn="ctr">
              <a:lnSpc>
                <a:spcPct val="130000"/>
              </a:lnSpc>
            </a:pPr>
            <a:r>
              <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rPr>
              <a:t>5</a:t>
            </a:r>
            <a:endPar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67" name="椭圆 66"/>
          <p:cNvSpPr/>
          <p:nvPr/>
        </p:nvSpPr>
        <p:spPr>
          <a:xfrm>
            <a:off x="8855669" y="4553341"/>
            <a:ext cx="457200" cy="457200"/>
          </a:xfrm>
          <a:prstGeom prst="ellipse">
            <a:avLst/>
          </a:prstGeom>
          <a:solidFill>
            <a:srgbClr val="437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文本框 1"/>
          <p:cNvSpPr/>
          <p:nvPr/>
        </p:nvSpPr>
        <p:spPr>
          <a:xfrm>
            <a:off x="8951554" y="4592711"/>
            <a:ext cx="240030" cy="370840"/>
          </a:xfrm>
          <a:prstGeom prst="rect">
            <a:avLst/>
          </a:prstGeom>
        </p:spPr>
        <p:txBody>
          <a:bodyPr wrap="square">
            <a:spAutoFit/>
          </a:bodyPr>
          <a:lstStyle/>
          <a:p>
            <a:pPr algn="ctr">
              <a:lnSpc>
                <a:spcPct val="130000"/>
              </a:lnSpc>
            </a:pPr>
            <a:r>
              <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rPr>
              <a:t>6</a:t>
            </a:r>
            <a:endPar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69" name="文本框 7"/>
          <p:cNvSpPr txBox="1"/>
          <p:nvPr/>
        </p:nvSpPr>
        <p:spPr bwMode="auto">
          <a:xfrm>
            <a:off x="1684061" y="2755778"/>
            <a:ext cx="2094230" cy="36830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eaLnBrk="0" hangingPunct="0">
              <a:lnSpc>
                <a:spcPct val="150000"/>
              </a:lnSpc>
              <a:defRPr/>
            </a:pPr>
            <a:r>
              <a:rPr lang="zh-CN" altLang="en-US" sz="12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服装穿着不能过分杂乱</a:t>
            </a:r>
            <a:endParaRPr lang="zh-CN" altLang="en-US" sz="12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70" name="文本框 6"/>
          <p:cNvSpPr txBox="1"/>
          <p:nvPr/>
        </p:nvSpPr>
        <p:spPr bwMode="auto">
          <a:xfrm>
            <a:off x="1684061" y="3674623"/>
            <a:ext cx="2094230" cy="36830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lvl="0" algn="l" eaLnBrk="0" hangingPunct="0">
              <a:lnSpc>
                <a:spcPct val="150000"/>
              </a:lnSpc>
              <a:defRPr/>
            </a:pPr>
            <a:r>
              <a:rPr lang="zh-CN" altLang="en-US" sz="12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不能够不按照常规着装</a:t>
            </a:r>
            <a:endParaRPr lang="zh-CN" altLang="en-US" sz="12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71" name="文本框 5"/>
          <p:cNvSpPr txBox="1"/>
          <p:nvPr/>
        </p:nvSpPr>
        <p:spPr bwMode="auto">
          <a:xfrm>
            <a:off x="1684061" y="4585213"/>
            <a:ext cx="2094230" cy="36830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lvl="0" algn="l" eaLnBrk="0" hangingPunct="0">
              <a:lnSpc>
                <a:spcPct val="150000"/>
              </a:lnSpc>
              <a:defRPr/>
            </a:pPr>
            <a:r>
              <a:rPr lang="zh-CN" altLang="en-US" sz="12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服装穿着不可过分鲜艳</a:t>
            </a:r>
            <a:endParaRPr lang="zh-CN" altLang="en-US" sz="12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72" name="文本框 4"/>
          <p:cNvSpPr txBox="1"/>
          <p:nvPr/>
        </p:nvSpPr>
        <p:spPr bwMode="auto">
          <a:xfrm>
            <a:off x="9460824" y="2790581"/>
            <a:ext cx="2094230" cy="36830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lvl="0" algn="l" eaLnBrk="0" hangingPunct="0">
              <a:lnSpc>
                <a:spcPct val="150000"/>
              </a:lnSpc>
              <a:defRPr/>
            </a:pPr>
            <a:r>
              <a:rPr lang="zh-CN" altLang="en-US" sz="12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服装穿着不能过分暴露</a:t>
            </a:r>
            <a:endParaRPr lang="zh-CN" altLang="en-US" sz="12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73" name="文本框 3"/>
          <p:cNvSpPr txBox="1"/>
          <p:nvPr/>
        </p:nvSpPr>
        <p:spPr bwMode="auto">
          <a:xfrm>
            <a:off x="9460824" y="3709426"/>
            <a:ext cx="2094230" cy="36830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lvl="0" algn="l" eaLnBrk="0" hangingPunct="0">
              <a:lnSpc>
                <a:spcPct val="150000"/>
              </a:lnSpc>
              <a:defRPr/>
            </a:pPr>
            <a:r>
              <a:rPr lang="zh-CN" altLang="en-US" sz="12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商务社交时不穿透视装</a:t>
            </a:r>
            <a:endParaRPr lang="zh-CN" altLang="en-US" sz="12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74" name="文本框 2"/>
          <p:cNvSpPr txBox="1"/>
          <p:nvPr/>
        </p:nvSpPr>
        <p:spPr bwMode="auto">
          <a:xfrm>
            <a:off x="9460824" y="4620016"/>
            <a:ext cx="2094230" cy="36830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lvl="0" algn="l" eaLnBrk="0" hangingPunct="0">
              <a:lnSpc>
                <a:spcPct val="150000"/>
              </a:lnSpc>
              <a:defRPr/>
            </a:pPr>
            <a:r>
              <a:rPr lang="zh-CN" altLang="en-US" sz="12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不能穿过分紧身的服装</a:t>
            </a:r>
            <a:endParaRPr lang="zh-CN" altLang="en-US" sz="12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5110" y="0"/>
            <a:ext cx="721360" cy="869265"/>
          </a:xfrm>
          <a:prstGeom prst="rect">
            <a:avLst/>
          </a:prstGeom>
          <a:solidFill>
            <a:srgbClr val="437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505681" y="222934"/>
            <a:ext cx="360217" cy="361950"/>
          </a:xfrm>
          <a:custGeom>
            <a:avLst/>
            <a:gdLst>
              <a:gd name="connsiteX0" fmla="*/ 139700 w 330200"/>
              <a:gd name="connsiteY0" fmla="*/ 87312 h 331788"/>
              <a:gd name="connsiteX1" fmla="*/ 119062 w 330200"/>
              <a:gd name="connsiteY1" fmla="*/ 109537 h 331788"/>
              <a:gd name="connsiteX2" fmla="*/ 182562 w 330200"/>
              <a:gd name="connsiteY2" fmla="*/ 173037 h 331788"/>
              <a:gd name="connsiteX3" fmla="*/ 123825 w 330200"/>
              <a:gd name="connsiteY3" fmla="*/ 230187 h 331788"/>
              <a:gd name="connsiteX4" fmla="*/ 146050 w 330200"/>
              <a:gd name="connsiteY4" fmla="*/ 252412 h 331788"/>
              <a:gd name="connsiteX5" fmla="*/ 223837 w 330200"/>
              <a:gd name="connsiteY5" fmla="*/ 173037 h 331788"/>
              <a:gd name="connsiteX6" fmla="*/ 165100 w 330200"/>
              <a:gd name="connsiteY6" fmla="*/ 0 h 331788"/>
              <a:gd name="connsiteX7" fmla="*/ 330200 w 330200"/>
              <a:gd name="connsiteY7" fmla="*/ 165894 h 331788"/>
              <a:gd name="connsiteX8" fmla="*/ 165100 w 330200"/>
              <a:gd name="connsiteY8" fmla="*/ 331788 h 331788"/>
              <a:gd name="connsiteX9" fmla="*/ 0 w 330200"/>
              <a:gd name="connsiteY9" fmla="*/ 165894 h 331788"/>
              <a:gd name="connsiteX10" fmla="*/ 165100 w 330200"/>
              <a:gd name="connsiteY1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200" h="331788">
                <a:moveTo>
                  <a:pt x="139700" y="87312"/>
                </a:moveTo>
                <a:lnTo>
                  <a:pt x="119062" y="109537"/>
                </a:lnTo>
                <a:lnTo>
                  <a:pt x="182562" y="173037"/>
                </a:lnTo>
                <a:lnTo>
                  <a:pt x="123825" y="230187"/>
                </a:lnTo>
                <a:lnTo>
                  <a:pt x="146050" y="252412"/>
                </a:lnTo>
                <a:lnTo>
                  <a:pt x="223837" y="173037"/>
                </a:ln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黑体_GBK" panose="03000509000000000000" charset="-122"/>
              <a:ea typeface="方正黑体_GBK" panose="03000509000000000000" charset="-122"/>
              <a:cs typeface="方正黑体_GBK" panose="03000509000000000000" charset="-122"/>
            </a:endParaRPr>
          </a:p>
        </p:txBody>
      </p:sp>
      <p:sp>
        <p:nvSpPr>
          <p:cNvPr id="8" name="任意多边形 3"/>
          <p:cNvSpPr/>
          <p:nvPr/>
        </p:nvSpPr>
        <p:spPr bwMode="auto">
          <a:xfrm>
            <a:off x="4012995" y="3707219"/>
            <a:ext cx="2184333" cy="2186193"/>
          </a:xfrm>
          <a:custGeom>
            <a:avLst/>
            <a:gdLst>
              <a:gd name="T0" fmla="*/ 646 w 861"/>
              <a:gd name="T1" fmla="*/ 430 h 861"/>
              <a:gd name="T2" fmla="*/ 430 w 861"/>
              <a:gd name="T3" fmla="*/ 645 h 861"/>
              <a:gd name="T4" fmla="*/ 215 w 861"/>
              <a:gd name="T5" fmla="*/ 430 h 861"/>
              <a:gd name="T6" fmla="*/ 430 w 861"/>
              <a:gd name="T7" fmla="*/ 215 h 861"/>
              <a:gd name="T8" fmla="*/ 488 w 861"/>
              <a:gd name="T9" fmla="*/ 223 h 861"/>
              <a:gd name="T10" fmla="*/ 418 w 861"/>
              <a:gd name="T11" fmla="*/ 0 h 861"/>
              <a:gd name="T12" fmla="*/ 0 w 861"/>
              <a:gd name="T13" fmla="*/ 430 h 861"/>
              <a:gd name="T14" fmla="*/ 430 w 861"/>
              <a:gd name="T15" fmla="*/ 861 h 861"/>
              <a:gd name="T16" fmla="*/ 861 w 861"/>
              <a:gd name="T17" fmla="*/ 430 h 861"/>
              <a:gd name="T18" fmla="*/ 742 w 861"/>
              <a:gd name="T19" fmla="*/ 133 h 861"/>
              <a:gd name="T20" fmla="*/ 590 w 861"/>
              <a:gd name="T21" fmla="*/ 286 h 861"/>
              <a:gd name="T22" fmla="*/ 646 w 861"/>
              <a:gd name="T23" fmla="*/ 43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1" h="861">
                <a:moveTo>
                  <a:pt x="646" y="430"/>
                </a:moveTo>
                <a:cubicBezTo>
                  <a:pt x="646" y="549"/>
                  <a:pt x="549" y="645"/>
                  <a:pt x="430" y="645"/>
                </a:cubicBezTo>
                <a:cubicBezTo>
                  <a:pt x="311" y="645"/>
                  <a:pt x="215" y="549"/>
                  <a:pt x="215" y="430"/>
                </a:cubicBezTo>
                <a:cubicBezTo>
                  <a:pt x="215" y="311"/>
                  <a:pt x="311" y="215"/>
                  <a:pt x="430" y="215"/>
                </a:cubicBezTo>
                <a:cubicBezTo>
                  <a:pt x="450" y="215"/>
                  <a:pt x="470" y="218"/>
                  <a:pt x="488" y="223"/>
                </a:cubicBezTo>
                <a:cubicBezTo>
                  <a:pt x="447" y="156"/>
                  <a:pt x="422" y="80"/>
                  <a:pt x="418" y="0"/>
                </a:cubicBezTo>
                <a:cubicBezTo>
                  <a:pt x="186" y="6"/>
                  <a:pt x="0" y="196"/>
                  <a:pt x="0" y="430"/>
                </a:cubicBezTo>
                <a:cubicBezTo>
                  <a:pt x="0" y="668"/>
                  <a:pt x="192" y="861"/>
                  <a:pt x="430" y="861"/>
                </a:cubicBezTo>
                <a:cubicBezTo>
                  <a:pt x="668" y="861"/>
                  <a:pt x="861" y="668"/>
                  <a:pt x="861" y="430"/>
                </a:cubicBezTo>
                <a:cubicBezTo>
                  <a:pt x="861" y="315"/>
                  <a:pt x="816" y="211"/>
                  <a:pt x="742" y="133"/>
                </a:cubicBezTo>
                <a:cubicBezTo>
                  <a:pt x="590" y="286"/>
                  <a:pt x="590" y="286"/>
                  <a:pt x="590" y="286"/>
                </a:cubicBezTo>
                <a:cubicBezTo>
                  <a:pt x="625" y="325"/>
                  <a:pt x="646" y="375"/>
                  <a:pt x="646" y="430"/>
                </a:cubicBezTo>
                <a:close/>
              </a:path>
            </a:pathLst>
          </a:custGeom>
          <a:solidFill>
            <a:schemeClr val="accent1">
              <a:lumMod val="60000"/>
              <a:lumOff val="40000"/>
            </a:schemeClr>
          </a:solidFill>
          <a:ln>
            <a:noFill/>
          </a:ln>
        </p:spPr>
        <p:txBody>
          <a:bodyPr vert="horz" wrap="square" lIns="182889" tIns="91445" rIns="182889" bIns="91445" numCol="1" anchor="t" anchorCtr="0" compatLnSpc="1"/>
          <a:lstStyle/>
          <a:p>
            <a:endParaRPr lang="id-ID">
              <a:solidFill>
                <a:schemeClr val="accent3"/>
              </a:solidFill>
            </a:endParaRPr>
          </a:p>
        </p:txBody>
      </p:sp>
      <p:sp>
        <p:nvSpPr>
          <p:cNvPr id="9" name="任意多边形 2"/>
          <p:cNvSpPr/>
          <p:nvPr/>
        </p:nvSpPr>
        <p:spPr bwMode="auto">
          <a:xfrm>
            <a:off x="5174327" y="2547742"/>
            <a:ext cx="2184333" cy="1904206"/>
          </a:xfrm>
          <a:custGeom>
            <a:avLst/>
            <a:gdLst>
              <a:gd name="T0" fmla="*/ 739 w 861"/>
              <a:gd name="T1" fmla="*/ 731 h 750"/>
              <a:gd name="T2" fmla="*/ 739 w 861"/>
              <a:gd name="T3" fmla="*/ 730 h 750"/>
              <a:gd name="T4" fmla="*/ 861 w 861"/>
              <a:gd name="T5" fmla="*/ 431 h 750"/>
              <a:gd name="T6" fmla="*/ 430 w 861"/>
              <a:gd name="T7" fmla="*/ 0 h 750"/>
              <a:gd name="T8" fmla="*/ 0 w 861"/>
              <a:gd name="T9" fmla="*/ 431 h 750"/>
              <a:gd name="T10" fmla="*/ 120 w 861"/>
              <a:gd name="T11" fmla="*/ 729 h 750"/>
              <a:gd name="T12" fmla="*/ 120 w 861"/>
              <a:gd name="T13" fmla="*/ 730 h 750"/>
              <a:gd name="T14" fmla="*/ 132 w 861"/>
              <a:gd name="T15" fmla="*/ 742 h 750"/>
              <a:gd name="T16" fmla="*/ 284 w 861"/>
              <a:gd name="T17" fmla="*/ 589 h 750"/>
              <a:gd name="T18" fmla="*/ 278 w 861"/>
              <a:gd name="T19" fmla="*/ 583 h 750"/>
              <a:gd name="T20" fmla="*/ 277 w 861"/>
              <a:gd name="T21" fmla="*/ 582 h 750"/>
              <a:gd name="T22" fmla="*/ 215 w 861"/>
              <a:gd name="T23" fmla="*/ 431 h 750"/>
              <a:gd name="T24" fmla="*/ 430 w 861"/>
              <a:gd name="T25" fmla="*/ 215 h 750"/>
              <a:gd name="T26" fmla="*/ 645 w 861"/>
              <a:gd name="T27" fmla="*/ 431 h 750"/>
              <a:gd name="T28" fmla="*/ 584 w 861"/>
              <a:gd name="T29" fmla="*/ 581 h 750"/>
              <a:gd name="T30" fmla="*/ 584 w 861"/>
              <a:gd name="T31" fmla="*/ 581 h 750"/>
              <a:gd name="T32" fmla="*/ 584 w 861"/>
              <a:gd name="T33" fmla="*/ 581 h 750"/>
              <a:gd name="T34" fmla="*/ 563 w 861"/>
              <a:gd name="T35" fmla="*/ 603 h 750"/>
              <a:gd name="T36" fmla="*/ 721 w 861"/>
              <a:gd name="T37" fmla="*/ 750 h 750"/>
              <a:gd name="T38" fmla="*/ 739 w 861"/>
              <a:gd name="T39" fmla="*/ 731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1" h="750">
                <a:moveTo>
                  <a:pt x="739" y="731"/>
                </a:moveTo>
                <a:cubicBezTo>
                  <a:pt x="739" y="730"/>
                  <a:pt x="739" y="730"/>
                  <a:pt x="739" y="730"/>
                </a:cubicBezTo>
                <a:cubicBezTo>
                  <a:pt x="814" y="653"/>
                  <a:pt x="861" y="547"/>
                  <a:pt x="861" y="431"/>
                </a:cubicBezTo>
                <a:cubicBezTo>
                  <a:pt x="861" y="193"/>
                  <a:pt x="668" y="0"/>
                  <a:pt x="430" y="0"/>
                </a:cubicBezTo>
                <a:cubicBezTo>
                  <a:pt x="192" y="0"/>
                  <a:pt x="0" y="193"/>
                  <a:pt x="0" y="431"/>
                </a:cubicBezTo>
                <a:cubicBezTo>
                  <a:pt x="0" y="547"/>
                  <a:pt x="45" y="652"/>
                  <a:pt x="120" y="729"/>
                </a:cubicBezTo>
                <a:cubicBezTo>
                  <a:pt x="120" y="730"/>
                  <a:pt x="120" y="730"/>
                  <a:pt x="120" y="730"/>
                </a:cubicBezTo>
                <a:cubicBezTo>
                  <a:pt x="124" y="734"/>
                  <a:pt x="128" y="738"/>
                  <a:pt x="132" y="742"/>
                </a:cubicBezTo>
                <a:cubicBezTo>
                  <a:pt x="284" y="589"/>
                  <a:pt x="284" y="589"/>
                  <a:pt x="284" y="589"/>
                </a:cubicBezTo>
                <a:cubicBezTo>
                  <a:pt x="282" y="587"/>
                  <a:pt x="280" y="585"/>
                  <a:pt x="278" y="583"/>
                </a:cubicBezTo>
                <a:cubicBezTo>
                  <a:pt x="277" y="582"/>
                  <a:pt x="277" y="582"/>
                  <a:pt x="277" y="582"/>
                </a:cubicBezTo>
                <a:cubicBezTo>
                  <a:pt x="239" y="543"/>
                  <a:pt x="215" y="490"/>
                  <a:pt x="215" y="431"/>
                </a:cubicBezTo>
                <a:cubicBezTo>
                  <a:pt x="215" y="312"/>
                  <a:pt x="311" y="215"/>
                  <a:pt x="430" y="215"/>
                </a:cubicBezTo>
                <a:cubicBezTo>
                  <a:pt x="549" y="215"/>
                  <a:pt x="645" y="312"/>
                  <a:pt x="645" y="431"/>
                </a:cubicBezTo>
                <a:cubicBezTo>
                  <a:pt x="645" y="489"/>
                  <a:pt x="622" y="542"/>
                  <a:pt x="584" y="581"/>
                </a:cubicBezTo>
                <a:cubicBezTo>
                  <a:pt x="584" y="581"/>
                  <a:pt x="584" y="581"/>
                  <a:pt x="584" y="581"/>
                </a:cubicBezTo>
                <a:cubicBezTo>
                  <a:pt x="584" y="581"/>
                  <a:pt x="584" y="581"/>
                  <a:pt x="584" y="581"/>
                </a:cubicBezTo>
                <a:cubicBezTo>
                  <a:pt x="577" y="588"/>
                  <a:pt x="570" y="596"/>
                  <a:pt x="563" y="603"/>
                </a:cubicBezTo>
                <a:cubicBezTo>
                  <a:pt x="721" y="750"/>
                  <a:pt x="721" y="750"/>
                  <a:pt x="721" y="750"/>
                </a:cubicBezTo>
                <a:cubicBezTo>
                  <a:pt x="727" y="743"/>
                  <a:pt x="733" y="737"/>
                  <a:pt x="739" y="731"/>
                </a:cubicBezTo>
                <a:close/>
              </a:path>
            </a:pathLst>
          </a:custGeom>
          <a:solidFill>
            <a:schemeClr val="accent1">
              <a:lumMod val="75000"/>
            </a:schemeClr>
          </a:solidFill>
          <a:ln>
            <a:noFill/>
          </a:ln>
        </p:spPr>
        <p:txBody>
          <a:bodyPr vert="horz" wrap="square" lIns="182889" tIns="91445" rIns="182889" bIns="91445" numCol="1" anchor="t" anchorCtr="0" compatLnSpc="1"/>
          <a:lstStyle/>
          <a:p>
            <a:endParaRPr lang="id-ID"/>
          </a:p>
        </p:txBody>
      </p:sp>
      <p:sp>
        <p:nvSpPr>
          <p:cNvPr id="11" name="任意多边形 1"/>
          <p:cNvSpPr/>
          <p:nvPr/>
        </p:nvSpPr>
        <p:spPr bwMode="auto">
          <a:xfrm>
            <a:off x="6333515" y="3707219"/>
            <a:ext cx="2187550" cy="2186193"/>
          </a:xfrm>
          <a:custGeom>
            <a:avLst/>
            <a:gdLst>
              <a:gd name="T0" fmla="*/ 443 w 862"/>
              <a:gd name="T1" fmla="*/ 0 h 861"/>
              <a:gd name="T2" fmla="*/ 373 w 862"/>
              <a:gd name="T3" fmla="*/ 223 h 861"/>
              <a:gd name="T4" fmla="*/ 431 w 862"/>
              <a:gd name="T5" fmla="*/ 215 h 861"/>
              <a:gd name="T6" fmla="*/ 646 w 862"/>
              <a:gd name="T7" fmla="*/ 430 h 861"/>
              <a:gd name="T8" fmla="*/ 431 w 862"/>
              <a:gd name="T9" fmla="*/ 645 h 861"/>
              <a:gd name="T10" fmla="*/ 216 w 862"/>
              <a:gd name="T11" fmla="*/ 430 h 861"/>
              <a:gd name="T12" fmla="*/ 264 w 862"/>
              <a:gd name="T13" fmla="*/ 294 h 861"/>
              <a:gd name="T14" fmla="*/ 106 w 862"/>
              <a:gd name="T15" fmla="*/ 147 h 861"/>
              <a:gd name="T16" fmla="*/ 0 w 862"/>
              <a:gd name="T17" fmla="*/ 430 h 861"/>
              <a:gd name="T18" fmla="*/ 431 w 862"/>
              <a:gd name="T19" fmla="*/ 861 h 861"/>
              <a:gd name="T20" fmla="*/ 862 w 862"/>
              <a:gd name="T21" fmla="*/ 430 h 861"/>
              <a:gd name="T22" fmla="*/ 443 w 862"/>
              <a:gd name="T23" fmla="*/ 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2" h="861">
                <a:moveTo>
                  <a:pt x="443" y="0"/>
                </a:moveTo>
                <a:cubicBezTo>
                  <a:pt x="439" y="80"/>
                  <a:pt x="415" y="156"/>
                  <a:pt x="373" y="223"/>
                </a:cubicBezTo>
                <a:cubicBezTo>
                  <a:pt x="391" y="218"/>
                  <a:pt x="411" y="215"/>
                  <a:pt x="431" y="215"/>
                </a:cubicBezTo>
                <a:cubicBezTo>
                  <a:pt x="550" y="215"/>
                  <a:pt x="646" y="311"/>
                  <a:pt x="646" y="430"/>
                </a:cubicBezTo>
                <a:cubicBezTo>
                  <a:pt x="646" y="549"/>
                  <a:pt x="550" y="645"/>
                  <a:pt x="431" y="645"/>
                </a:cubicBezTo>
                <a:cubicBezTo>
                  <a:pt x="312" y="645"/>
                  <a:pt x="216" y="549"/>
                  <a:pt x="216" y="430"/>
                </a:cubicBezTo>
                <a:cubicBezTo>
                  <a:pt x="216" y="378"/>
                  <a:pt x="234" y="331"/>
                  <a:pt x="264" y="294"/>
                </a:cubicBezTo>
                <a:cubicBezTo>
                  <a:pt x="106" y="147"/>
                  <a:pt x="106" y="147"/>
                  <a:pt x="106" y="147"/>
                </a:cubicBezTo>
                <a:cubicBezTo>
                  <a:pt x="40" y="223"/>
                  <a:pt x="0" y="322"/>
                  <a:pt x="0" y="430"/>
                </a:cubicBezTo>
                <a:cubicBezTo>
                  <a:pt x="0" y="668"/>
                  <a:pt x="193" y="861"/>
                  <a:pt x="431" y="861"/>
                </a:cubicBezTo>
                <a:cubicBezTo>
                  <a:pt x="669" y="861"/>
                  <a:pt x="862" y="668"/>
                  <a:pt x="862" y="430"/>
                </a:cubicBezTo>
                <a:cubicBezTo>
                  <a:pt x="862" y="196"/>
                  <a:pt x="675" y="6"/>
                  <a:pt x="443" y="0"/>
                </a:cubicBezTo>
                <a:close/>
              </a:path>
            </a:pathLst>
          </a:custGeom>
          <a:solidFill>
            <a:schemeClr val="accent1">
              <a:lumMod val="60000"/>
              <a:lumOff val="40000"/>
            </a:schemeClr>
          </a:solidFill>
          <a:ln>
            <a:noFill/>
          </a:ln>
        </p:spPr>
        <p:txBody>
          <a:bodyPr vert="horz" wrap="square" lIns="182889" tIns="91445" rIns="182889" bIns="91445" numCol="1" anchor="t" anchorCtr="0" compatLnSpc="1"/>
          <a:lstStyle/>
          <a:p>
            <a:endParaRPr lang="id-ID"/>
          </a:p>
        </p:txBody>
      </p:sp>
      <p:sp>
        <p:nvSpPr>
          <p:cNvPr id="7" name="文本框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1227041" y="223579"/>
            <a:ext cx="4837859" cy="460375"/>
          </a:xfrm>
          <a:prstGeom prst="rect">
            <a:avLst/>
          </a:prstGeom>
          <a:noFill/>
        </p:spPr>
        <p:txBody>
          <a:bodyPr wrap="square" rtlCol="0" anchor="ctr">
            <a:spAutoFit/>
          </a:bodyPr>
          <a:lstStyle/>
          <a:p>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仪表篇</a:t>
            </a:r>
            <a:r>
              <a:rPr lang="en-US" altLang="zh-CN"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a:t>
            </a:r>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服装的“</a:t>
            </a:r>
            <a:r>
              <a:rPr lang="en-US" altLang="zh-CN"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TPO</a:t>
            </a:r>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”原则</a:t>
            </a:r>
            <a:endPar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5" name="文本框 326"/>
          <p:cNvSpPr txBox="1"/>
          <p:nvPr/>
        </p:nvSpPr>
        <p:spPr bwMode="auto">
          <a:xfrm>
            <a:off x="865898" y="4246311"/>
            <a:ext cx="2859415" cy="922020"/>
          </a:xfrm>
          <a:prstGeom prst="rect">
            <a:avLst/>
          </a:prstGeom>
          <a:noFill/>
        </p:spPr>
        <p:txBody>
          <a:bodyPr wrap="square">
            <a:spAutoFit/>
          </a:bodyPr>
          <a:lstStyle/>
          <a:p>
            <a:pPr algn="r" eaLnBrk="1" latinLnBrk="1" hangingPunct="1">
              <a:lnSpc>
                <a:spcPct val="150000"/>
              </a:lnSpc>
              <a:buClr>
                <a:srgbClr val="605500"/>
              </a:buClr>
            </a:pPr>
            <a:r>
              <a:rPr lang="zh-CN" altLang="zh-CN" sz="1200" dirty="0">
                <a:latin typeface="思源黑体 Regular" panose="020B0500000000000000" charset="-122"/>
                <a:ea typeface="思源黑体 Regular" panose="020B0500000000000000" charset="-122"/>
                <a:cs typeface="思源黑体 Regular" panose="020B0500000000000000" charset="-122"/>
                <a:sym typeface="+mn-ea"/>
              </a:rPr>
              <a:t>不仅要考虑到活动时令变换、早晚温差，而且要注意时代要求，尽量避免穿着与季节格格不入的服装。</a:t>
            </a:r>
            <a:endParaRPr lang="zh-CN" altLang="zh-CN" sz="1200" spc="1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6" name="文本框 325"/>
          <p:cNvSpPr txBox="1"/>
          <p:nvPr/>
        </p:nvSpPr>
        <p:spPr bwMode="auto">
          <a:xfrm>
            <a:off x="4553393" y="1458414"/>
            <a:ext cx="3287870" cy="922020"/>
          </a:xfrm>
          <a:prstGeom prst="rect">
            <a:avLst/>
          </a:prstGeom>
          <a:noFill/>
        </p:spPr>
        <p:txBody>
          <a:bodyPr wrap="square">
            <a:spAutoFit/>
          </a:bodyPr>
          <a:lstStyle/>
          <a:p>
            <a:pPr lvl="0" algn="ctr" latinLnBrk="1">
              <a:lnSpc>
                <a:spcPct val="150000"/>
              </a:lnSpc>
              <a:buClr>
                <a:srgbClr val="605500"/>
              </a:buClr>
            </a:pPr>
            <a:r>
              <a:rPr lang="zh-CN" altLang="zh-CN" sz="1200" dirty="0">
                <a:latin typeface="思源黑体 Regular" panose="020B0500000000000000" charset="-122"/>
                <a:ea typeface="思源黑体 Regular" panose="020B0500000000000000" charset="-122"/>
                <a:cs typeface="思源黑体 Regular" panose="020B0500000000000000" charset="-122"/>
                <a:sym typeface="+mn-ea"/>
              </a:rPr>
              <a:t>穿着要符合职业要求的服饰，重要社交场合应穿庄重的正装。衣冠不整、低胸露背者不宜进入博物馆之类的庄严场所 。</a:t>
            </a:r>
            <a:endParaRPr lang="zh-CN" altLang="zh-CN"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7" name="文本框 324"/>
          <p:cNvSpPr txBox="1"/>
          <p:nvPr/>
        </p:nvSpPr>
        <p:spPr bwMode="auto">
          <a:xfrm>
            <a:off x="8657252" y="4246312"/>
            <a:ext cx="2839423" cy="922020"/>
          </a:xfrm>
          <a:prstGeom prst="rect">
            <a:avLst/>
          </a:prstGeom>
          <a:noFill/>
        </p:spPr>
        <p:txBody>
          <a:bodyPr wrap="square">
            <a:spAutoFit/>
          </a:bodyPr>
          <a:lstStyle/>
          <a:p>
            <a:pPr lvl="0" latinLnBrk="1">
              <a:lnSpc>
                <a:spcPct val="150000"/>
              </a:lnSpc>
              <a:buClr>
                <a:srgbClr val="605500"/>
              </a:buClr>
            </a:pPr>
            <a:r>
              <a:rPr lang="zh-CN" altLang="zh-CN" sz="1200" dirty="0">
                <a:latin typeface="思源黑体 Regular" panose="020B0500000000000000" charset="-122"/>
                <a:ea typeface="思源黑体 Regular" panose="020B0500000000000000" charset="-122"/>
                <a:cs typeface="思源黑体 Regular" panose="020B0500000000000000" charset="-122"/>
                <a:sym typeface="+mn-ea"/>
              </a:rPr>
              <a:t>即穿着要整洁干净，要根据自己的工作性质、身份特征、社交活动的具体要求、自身形象特点来选择服装。</a:t>
            </a:r>
            <a:endParaRPr lang="zh-CN" altLang="zh-CN"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8" name="文本框 3"/>
          <p:cNvSpPr txBox="1"/>
          <p:nvPr/>
        </p:nvSpPr>
        <p:spPr bwMode="auto">
          <a:xfrm>
            <a:off x="8036233" y="3827967"/>
            <a:ext cx="1936750" cy="460375"/>
          </a:xfrm>
          <a:prstGeom prst="rect">
            <a:avLst/>
          </a:prstGeom>
          <a:noFill/>
        </p:spPr>
        <p:txBody>
          <a:bodyPr wrap="square">
            <a:spAutoFit/>
          </a:bodyPr>
          <a:lstStyle/>
          <a:p>
            <a:pPr algn="ctr">
              <a:lnSpc>
                <a:spcPct val="150000"/>
              </a:lnSpc>
              <a:defRPr/>
            </a:pPr>
            <a:r>
              <a:rPr lang="zh-CN" altLang="en-US" sz="1600" b="1" spc="100" dirty="0">
                <a:latin typeface="思源黑体 Regular" panose="020B0500000000000000" charset="-122"/>
                <a:ea typeface="思源黑体 Regular" panose="020B0500000000000000" charset="-122"/>
                <a:cs typeface="思源黑体 Regular" panose="020B0500000000000000" charset="-122"/>
              </a:rPr>
              <a:t>“</a:t>
            </a:r>
            <a:r>
              <a:rPr lang="en-US" altLang="zh-CN" sz="1600" b="1" spc="100" dirty="0">
                <a:latin typeface="思源黑体 Regular" panose="020B0500000000000000" charset="-122"/>
                <a:ea typeface="思源黑体 Regular" panose="020B0500000000000000" charset="-122"/>
                <a:cs typeface="思源黑体 Regular" panose="020B0500000000000000" charset="-122"/>
              </a:rPr>
              <a:t>O</a:t>
            </a:r>
            <a:r>
              <a:rPr lang="zh-CN" altLang="en-US" sz="1600" b="1" spc="100" dirty="0">
                <a:latin typeface="思源黑体 Regular" panose="020B0500000000000000" charset="-122"/>
                <a:ea typeface="思源黑体 Regular" panose="020B0500000000000000" charset="-122"/>
                <a:cs typeface="思源黑体 Regular" panose="020B0500000000000000" charset="-122"/>
              </a:rPr>
              <a:t>”</a:t>
            </a:r>
            <a:endParaRPr lang="zh-CN" altLang="en-US" sz="1600" b="1" spc="100" dirty="0">
              <a:latin typeface="思源黑体 Regular" panose="020B0500000000000000" charset="-122"/>
              <a:ea typeface="思源黑体 Regular" panose="020B0500000000000000" charset="-122"/>
              <a:cs typeface="思源黑体 Regular" panose="020B0500000000000000" charset="-122"/>
            </a:endParaRPr>
          </a:p>
        </p:txBody>
      </p:sp>
      <p:sp>
        <p:nvSpPr>
          <p:cNvPr id="19" name="文本框 2"/>
          <p:cNvSpPr txBox="1"/>
          <p:nvPr/>
        </p:nvSpPr>
        <p:spPr bwMode="auto">
          <a:xfrm>
            <a:off x="5228953" y="1003446"/>
            <a:ext cx="1936750" cy="460375"/>
          </a:xfrm>
          <a:prstGeom prst="rect">
            <a:avLst/>
          </a:prstGeom>
          <a:noFill/>
        </p:spPr>
        <p:txBody>
          <a:bodyPr wrap="square">
            <a:spAutoFit/>
          </a:bodyPr>
          <a:lstStyle/>
          <a:p>
            <a:pPr algn="ctr">
              <a:lnSpc>
                <a:spcPct val="150000"/>
              </a:lnSpc>
              <a:defRPr/>
            </a:pPr>
            <a:r>
              <a:rPr lang="zh-CN" altLang="en-US" sz="1600" b="1" spc="100" dirty="0">
                <a:latin typeface="思源黑体 Regular" panose="020B0500000000000000" charset="-122"/>
                <a:ea typeface="思源黑体 Regular" panose="020B0500000000000000" charset="-122"/>
                <a:cs typeface="思源黑体 Regular" panose="020B0500000000000000" charset="-122"/>
              </a:rPr>
              <a:t>“</a:t>
            </a:r>
            <a:r>
              <a:rPr lang="en-US" altLang="zh-CN" sz="1600" b="1" spc="100" dirty="0">
                <a:latin typeface="思源黑体 Regular" panose="020B0500000000000000" charset="-122"/>
                <a:ea typeface="思源黑体 Regular" panose="020B0500000000000000" charset="-122"/>
                <a:cs typeface="思源黑体 Regular" panose="020B0500000000000000" charset="-122"/>
              </a:rPr>
              <a:t>P</a:t>
            </a:r>
            <a:r>
              <a:rPr lang="zh-CN" altLang="en-US" sz="1600" b="1" spc="100" dirty="0">
                <a:latin typeface="思源黑体 Regular" panose="020B0500000000000000" charset="-122"/>
                <a:ea typeface="思源黑体 Regular" panose="020B0500000000000000" charset="-122"/>
                <a:cs typeface="思源黑体 Regular" panose="020B0500000000000000" charset="-122"/>
              </a:rPr>
              <a:t>”</a:t>
            </a:r>
            <a:endParaRPr lang="zh-CN" altLang="en-US" sz="1600" b="1" spc="100" dirty="0">
              <a:latin typeface="思源黑体 Regular" panose="020B0500000000000000" charset="-122"/>
              <a:ea typeface="思源黑体 Regular" panose="020B0500000000000000" charset="-122"/>
              <a:cs typeface="思源黑体 Regular" panose="020B0500000000000000" charset="-122"/>
            </a:endParaRPr>
          </a:p>
        </p:txBody>
      </p:sp>
      <p:sp>
        <p:nvSpPr>
          <p:cNvPr id="20" name="文本框 1"/>
          <p:cNvSpPr txBox="1"/>
          <p:nvPr/>
        </p:nvSpPr>
        <p:spPr bwMode="auto">
          <a:xfrm>
            <a:off x="2557861" y="3811833"/>
            <a:ext cx="1936750" cy="460375"/>
          </a:xfrm>
          <a:prstGeom prst="rect">
            <a:avLst/>
          </a:prstGeom>
          <a:noFill/>
        </p:spPr>
        <p:txBody>
          <a:bodyPr wrap="square">
            <a:spAutoFit/>
          </a:bodyPr>
          <a:lstStyle/>
          <a:p>
            <a:pPr algn="ctr">
              <a:lnSpc>
                <a:spcPct val="150000"/>
              </a:lnSpc>
              <a:defRPr/>
            </a:pPr>
            <a:r>
              <a:rPr lang="zh-CN" altLang="en-US" sz="1600" b="1" spc="100" dirty="0">
                <a:latin typeface="思源黑体 Regular" panose="020B0500000000000000" charset="-122"/>
                <a:ea typeface="思源黑体 Regular" panose="020B0500000000000000" charset="-122"/>
                <a:cs typeface="思源黑体 Regular" panose="020B0500000000000000" charset="-122"/>
              </a:rPr>
              <a:t>“</a:t>
            </a:r>
            <a:r>
              <a:rPr lang="en-US" altLang="zh-CN" sz="1600" b="1" spc="100" dirty="0">
                <a:latin typeface="思源黑体 Regular" panose="020B0500000000000000" charset="-122"/>
                <a:ea typeface="思源黑体 Regular" panose="020B0500000000000000" charset="-122"/>
                <a:cs typeface="思源黑体 Regular" panose="020B0500000000000000" charset="-122"/>
              </a:rPr>
              <a:t>T</a:t>
            </a:r>
            <a:r>
              <a:rPr lang="zh-CN" altLang="en-US" sz="1600" b="1" spc="100" dirty="0">
                <a:latin typeface="思源黑体 Regular" panose="020B0500000000000000" charset="-122"/>
                <a:ea typeface="思源黑体 Regular" panose="020B0500000000000000" charset="-122"/>
                <a:cs typeface="思源黑体 Regular" panose="020B0500000000000000" charset="-122"/>
              </a:rPr>
              <a:t>”</a:t>
            </a:r>
            <a:endParaRPr lang="zh-CN" altLang="en-US" sz="1600" b="1" spc="100" dirty="0">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609600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5">
              <a:latin typeface="方正黑体_GBK" panose="03000509000000000000" charset="-122"/>
              <a:ea typeface="方正黑体_GBK" panose="03000509000000000000" charset="-122"/>
              <a:cs typeface="方正黑体_GBK" panose="03000509000000000000" charset="-122"/>
            </a:endParaRPr>
          </a:p>
        </p:txBody>
      </p:sp>
      <p:sp>
        <p:nvSpPr>
          <p:cNvPr id="5" name="文本框 4"/>
          <p:cNvSpPr txBox="1"/>
          <p:nvPr/>
        </p:nvSpPr>
        <p:spPr>
          <a:xfrm>
            <a:off x="314959" y="2767281"/>
            <a:ext cx="5466080" cy="119888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7200" b="1" dirty="0">
                <a:solidFill>
                  <a:schemeClr val="bg1"/>
                </a:solidFill>
                <a:latin typeface="思源黑体 Regular" panose="020B0500000000000000" charset="-122"/>
                <a:ea typeface="思源黑体 Regular" panose="020B0500000000000000" charset="-122"/>
                <a:cs typeface="思源黑体 Regular" panose="020B0500000000000000" charset="-122"/>
              </a:rPr>
              <a:t>PART</a:t>
            </a:r>
            <a:r>
              <a:rPr lang="zh-CN" altLang="en-US" sz="7200" b="1" dirty="0">
                <a:solidFill>
                  <a:schemeClr val="bg1"/>
                </a:solidFill>
                <a:latin typeface="思源黑体 Regular" panose="020B0500000000000000" charset="-122"/>
                <a:ea typeface="思源黑体 Regular" panose="020B0500000000000000" charset="-122"/>
                <a:cs typeface="思源黑体 Regular" panose="020B0500000000000000" charset="-122"/>
              </a:rPr>
              <a:t> </a:t>
            </a:r>
            <a:r>
              <a:rPr lang="en-US" altLang="zh-CN" sz="7200" b="1" dirty="0">
                <a:solidFill>
                  <a:schemeClr val="bg1"/>
                </a:solidFill>
                <a:latin typeface="思源黑体 Regular" panose="020B0500000000000000" charset="-122"/>
                <a:ea typeface="思源黑体 Regular" panose="020B0500000000000000" charset="-122"/>
                <a:cs typeface="思源黑体 Regular" panose="020B0500000000000000" charset="-122"/>
              </a:rPr>
              <a:t>THREE</a:t>
            </a:r>
            <a:endParaRPr kumimoji="0" lang="zh-CN" altLang="en-US" sz="7200" b="1" u="none" strike="noStrike" kern="1200" cap="none" spc="0" normalizeH="0" baseline="0" noProof="0" dirty="0">
              <a:ln>
                <a:noFill/>
              </a:ln>
              <a:solidFill>
                <a:schemeClr val="bg1"/>
              </a:solidFill>
              <a:effectLst/>
              <a:uLnTx/>
              <a:uFillTx/>
              <a:latin typeface="思源黑体 Regular" panose="020B0500000000000000" charset="-122"/>
              <a:ea typeface="思源黑体 Regular" panose="020B0500000000000000" charset="-122"/>
              <a:cs typeface="思源黑体 Regular" panose="020B0500000000000000" charset="-122"/>
            </a:endParaRPr>
          </a:p>
        </p:txBody>
      </p:sp>
      <p:sp>
        <p:nvSpPr>
          <p:cNvPr id="17" name="任意多边形 1"/>
          <p:cNvSpPr/>
          <p:nvPr/>
        </p:nvSpPr>
        <p:spPr>
          <a:xfrm rot="5400000">
            <a:off x="6726927" y="2193818"/>
            <a:ext cx="935941" cy="808468"/>
          </a:xfrm>
          <a:custGeom>
            <a:avLst/>
            <a:gdLst>
              <a:gd name="connsiteX0" fmla="*/ 0 w 464681"/>
              <a:gd name="connsiteY0" fmla="*/ 448234 h 448234"/>
              <a:gd name="connsiteX1" fmla="*/ 0 w 464681"/>
              <a:gd name="connsiteY1" fmla="*/ 0 h 448234"/>
              <a:gd name="connsiteX2" fmla="*/ 41221 w 464681"/>
              <a:gd name="connsiteY2" fmla="*/ 91940 h 448234"/>
              <a:gd name="connsiteX3" fmla="*/ 312769 w 464681"/>
              <a:gd name="connsiteY3" fmla="*/ 381381 h 448234"/>
              <a:gd name="connsiteX4" fmla="*/ 402430 w 464681"/>
              <a:gd name="connsiteY4" fmla="*/ 426968 h 448234"/>
              <a:gd name="connsiteX5" fmla="*/ 464681 w 464681"/>
              <a:gd name="connsiteY5" fmla="*/ 448234 h 44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681" h="448234">
                <a:moveTo>
                  <a:pt x="0" y="448234"/>
                </a:moveTo>
                <a:lnTo>
                  <a:pt x="0" y="0"/>
                </a:lnTo>
                <a:lnTo>
                  <a:pt x="41221" y="91940"/>
                </a:lnTo>
                <a:cubicBezTo>
                  <a:pt x="106477" y="215435"/>
                  <a:pt x="196993" y="311915"/>
                  <a:pt x="312769" y="381381"/>
                </a:cubicBezTo>
                <a:cubicBezTo>
                  <a:pt x="341713" y="398748"/>
                  <a:pt x="371600" y="413943"/>
                  <a:pt x="402430" y="426968"/>
                </a:cubicBezTo>
                <a:lnTo>
                  <a:pt x="464681" y="448234"/>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方正黑体_GBK" panose="03000509000000000000" charset="-122"/>
              <a:ea typeface="方正黑体_GBK" panose="03000509000000000000" charset="-122"/>
              <a:cs typeface="方正黑体_GBK" panose="03000509000000000000" charset="-122"/>
            </a:endParaRPr>
          </a:p>
        </p:txBody>
      </p:sp>
      <p:sp>
        <p:nvSpPr>
          <p:cNvPr id="19" name="任意多边形 2"/>
          <p:cNvSpPr/>
          <p:nvPr/>
        </p:nvSpPr>
        <p:spPr>
          <a:xfrm rot="16200000">
            <a:off x="10091450" y="4154456"/>
            <a:ext cx="935941" cy="808468"/>
          </a:xfrm>
          <a:custGeom>
            <a:avLst/>
            <a:gdLst>
              <a:gd name="connsiteX0" fmla="*/ 0 w 464681"/>
              <a:gd name="connsiteY0" fmla="*/ 448234 h 448234"/>
              <a:gd name="connsiteX1" fmla="*/ 0 w 464681"/>
              <a:gd name="connsiteY1" fmla="*/ 0 h 448234"/>
              <a:gd name="connsiteX2" fmla="*/ 41221 w 464681"/>
              <a:gd name="connsiteY2" fmla="*/ 91940 h 448234"/>
              <a:gd name="connsiteX3" fmla="*/ 312769 w 464681"/>
              <a:gd name="connsiteY3" fmla="*/ 381381 h 448234"/>
              <a:gd name="connsiteX4" fmla="*/ 402430 w 464681"/>
              <a:gd name="connsiteY4" fmla="*/ 426968 h 448234"/>
              <a:gd name="connsiteX5" fmla="*/ 464681 w 464681"/>
              <a:gd name="connsiteY5" fmla="*/ 448234 h 44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681" h="448234">
                <a:moveTo>
                  <a:pt x="0" y="448234"/>
                </a:moveTo>
                <a:lnTo>
                  <a:pt x="0" y="0"/>
                </a:lnTo>
                <a:lnTo>
                  <a:pt x="41221" y="91940"/>
                </a:lnTo>
                <a:cubicBezTo>
                  <a:pt x="106477" y="215435"/>
                  <a:pt x="196993" y="311915"/>
                  <a:pt x="312769" y="381381"/>
                </a:cubicBezTo>
                <a:cubicBezTo>
                  <a:pt x="341713" y="398748"/>
                  <a:pt x="371600" y="413943"/>
                  <a:pt x="402430" y="426968"/>
                </a:cubicBezTo>
                <a:lnTo>
                  <a:pt x="464681" y="448234"/>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方正黑体_GBK" panose="03000509000000000000" charset="-122"/>
              <a:ea typeface="方正黑体_GBK" panose="03000509000000000000" charset="-122"/>
              <a:cs typeface="方正黑体_GBK" panose="03000509000000000000" charset="-122"/>
            </a:endParaRPr>
          </a:p>
        </p:txBody>
      </p:sp>
      <p:sp>
        <p:nvSpPr>
          <p:cNvPr id="2" name="文本框 3"/>
          <p:cNvSpPr>
            <a:spLocks noChangeArrowheads="1"/>
          </p:cNvSpPr>
          <p:nvPr/>
        </p:nvSpPr>
        <p:spPr bwMode="auto">
          <a:xfrm>
            <a:off x="7192993" y="3996884"/>
            <a:ext cx="3525807"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lvl="0" algn="l" defTabSz="914400">
              <a:lnSpc>
                <a:spcPct val="150000"/>
              </a:lnSpc>
            </a:pP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应当表现出结识对方的热情，目视对方。除女士和年长者外，被介绍时一般应起立</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a:t>
            </a:r>
            <a:endPar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endParaRPr>
          </a:p>
        </p:txBody>
      </p:sp>
      <p:sp>
        <p:nvSpPr>
          <p:cNvPr id="4" name="文本框 1"/>
          <p:cNvSpPr>
            <a:spLocks noChangeArrowheads="1"/>
          </p:cNvSpPr>
          <p:nvPr/>
        </p:nvSpPr>
        <p:spPr bwMode="auto">
          <a:xfrm>
            <a:off x="7191088" y="2604378"/>
            <a:ext cx="435249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000" b="1"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介绍和拜访礼仪</a:t>
            </a:r>
            <a:endParaRPr kumimoji="0" lang="zh-CN" altLang="en-US" sz="3000" b="1"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endParaRPr>
          </a:p>
        </p:txBody>
      </p:sp>
      <p:sp>
        <p:nvSpPr>
          <p:cNvPr id="6" name="文本框 2"/>
          <p:cNvSpPr txBox="1">
            <a:spLocks noChangeArrowheads="1"/>
          </p:cNvSpPr>
          <p:nvPr/>
        </p:nvSpPr>
        <p:spPr bwMode="auto">
          <a:xfrm>
            <a:off x="7133938" y="3098359"/>
            <a:ext cx="3075305" cy="645160"/>
          </a:xfrm>
          <a:prstGeom prst="rect">
            <a:avLst/>
          </a:prstGeom>
          <a:noFill/>
        </p:spPr>
        <p:txBody>
          <a:bodyPr vert="horz" wrap="none" lIns="91440" tIns="45720" rIns="91440" bIns="45720" numCol="1" rtlCol="0" anchor="t" anchorCtr="0" compatLnSpc="0">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lvl="0" algn="l">
              <a:buClrTx/>
              <a:buSzTx/>
              <a:buFontTx/>
            </a:pPr>
            <a:r>
              <a:rPr lang="en-US" b="1" dirty="0">
                <a:ln>
                  <a:noFill/>
                </a:ln>
                <a:effectLst/>
                <a:latin typeface="思源黑体 Regular" panose="020B0500000000000000" charset="-122"/>
                <a:ea typeface="思源黑体 Regular" panose="020B0500000000000000" charset="-122"/>
                <a:cs typeface="思源黑体 Regular" panose="020B0500000000000000" charset="-122"/>
                <a:sym typeface="+mn-ea"/>
              </a:rPr>
              <a:t>Ita dolo cupta plibusapicae </a:t>
            </a:r>
            <a:endParaRPr lang="en-US" b="1" dirty="0">
              <a:ln>
                <a:noFill/>
              </a:ln>
              <a:effectLst/>
              <a:latin typeface="思源黑体 Regular" panose="020B0500000000000000" charset="-122"/>
              <a:ea typeface="思源黑体 Regular" panose="020B0500000000000000" charset="-122"/>
              <a:cs typeface="思源黑体 Regular" panose="020B0500000000000000" charset="-122"/>
              <a:sym typeface="+mn-ea"/>
            </a:endParaRPr>
          </a:p>
          <a:p>
            <a:pPr lvl="0" algn="l">
              <a:buClrTx/>
              <a:buSzTx/>
              <a:buFontTx/>
            </a:pPr>
            <a:r>
              <a:rPr lang="en-US" b="1" dirty="0">
                <a:ln>
                  <a:noFill/>
                </a:ln>
                <a:effectLst/>
                <a:latin typeface="思源黑体 Regular" panose="020B0500000000000000" charset="-122"/>
                <a:ea typeface="思源黑体 Regular" panose="020B0500000000000000" charset="-122"/>
                <a:cs typeface="思源黑体 Regular" panose="020B0500000000000000" charset="-122"/>
                <a:sym typeface="+mn-ea"/>
              </a:rPr>
              <a:t>necestibus voluptasi</a:t>
            </a:r>
            <a:endParaRPr lang="en-US" b="1" dirty="0">
              <a:ln>
                <a:noFill/>
              </a:ln>
              <a:effectLst/>
              <a:latin typeface="思源黑体 Regular" panose="020B0500000000000000" charset="-122"/>
              <a:ea typeface="思源黑体 Regular" panose="020B0500000000000000" charset="-122"/>
              <a:cs typeface="思源黑体 Regular" panose="020B0500000000000000"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5110" y="0"/>
            <a:ext cx="721360" cy="8692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1"/>
          <p:cNvSpPr/>
          <p:nvPr/>
        </p:nvSpPr>
        <p:spPr>
          <a:xfrm>
            <a:off x="505681" y="222934"/>
            <a:ext cx="360217" cy="361950"/>
          </a:xfrm>
          <a:custGeom>
            <a:avLst/>
            <a:gdLst>
              <a:gd name="connsiteX0" fmla="*/ 139700 w 330200"/>
              <a:gd name="connsiteY0" fmla="*/ 87312 h 331788"/>
              <a:gd name="connsiteX1" fmla="*/ 119062 w 330200"/>
              <a:gd name="connsiteY1" fmla="*/ 109537 h 331788"/>
              <a:gd name="connsiteX2" fmla="*/ 182562 w 330200"/>
              <a:gd name="connsiteY2" fmla="*/ 173037 h 331788"/>
              <a:gd name="connsiteX3" fmla="*/ 123825 w 330200"/>
              <a:gd name="connsiteY3" fmla="*/ 230187 h 331788"/>
              <a:gd name="connsiteX4" fmla="*/ 146050 w 330200"/>
              <a:gd name="connsiteY4" fmla="*/ 252412 h 331788"/>
              <a:gd name="connsiteX5" fmla="*/ 223837 w 330200"/>
              <a:gd name="connsiteY5" fmla="*/ 173037 h 331788"/>
              <a:gd name="connsiteX6" fmla="*/ 165100 w 330200"/>
              <a:gd name="connsiteY6" fmla="*/ 0 h 331788"/>
              <a:gd name="connsiteX7" fmla="*/ 330200 w 330200"/>
              <a:gd name="connsiteY7" fmla="*/ 165894 h 331788"/>
              <a:gd name="connsiteX8" fmla="*/ 165100 w 330200"/>
              <a:gd name="connsiteY8" fmla="*/ 331788 h 331788"/>
              <a:gd name="connsiteX9" fmla="*/ 0 w 330200"/>
              <a:gd name="connsiteY9" fmla="*/ 165894 h 331788"/>
              <a:gd name="connsiteX10" fmla="*/ 165100 w 330200"/>
              <a:gd name="connsiteY1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200" h="331788">
                <a:moveTo>
                  <a:pt x="139700" y="87312"/>
                </a:moveTo>
                <a:lnTo>
                  <a:pt x="119062" y="109537"/>
                </a:lnTo>
                <a:lnTo>
                  <a:pt x="182562" y="173037"/>
                </a:lnTo>
                <a:lnTo>
                  <a:pt x="123825" y="230187"/>
                </a:lnTo>
                <a:lnTo>
                  <a:pt x="146050" y="252412"/>
                </a:lnTo>
                <a:lnTo>
                  <a:pt x="223837" y="173037"/>
                </a:ln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黑体_GBK" panose="03000509000000000000" charset="-122"/>
              <a:ea typeface="方正黑体_GBK" panose="03000509000000000000" charset="-122"/>
              <a:cs typeface="方正黑体_GBK" panose="03000509000000000000" charset="-122"/>
            </a:endParaRPr>
          </a:p>
        </p:txBody>
      </p:sp>
      <p:sp>
        <p:nvSpPr>
          <p:cNvPr id="3" name="矩形 4"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custDataLst>
              <p:tags r:id="rId1"/>
            </p:custDataLst>
          </p:nvPr>
        </p:nvSpPr>
        <p:spPr>
          <a:xfrm>
            <a:off x="7650104" y="1670167"/>
            <a:ext cx="36000" cy="792000"/>
          </a:xfrm>
          <a:prstGeom prst="roundRect">
            <a:avLst>
              <a:gd name="adj" fmla="val 50000"/>
            </a:avLst>
          </a:prstGeom>
          <a:solidFill>
            <a:schemeClr val="accent1">
              <a:lumMod val="60000"/>
              <a:lumOff val="40000"/>
            </a:schemeClr>
          </a:solidFill>
          <a:ln>
            <a:no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noAutofit/>
          </a:bodyPr>
          <a:lstStyle/>
          <a:p>
            <a:pPr algn="ctr"/>
            <a:endParaRPr lang="en-US" sz="1400" dirty="0">
              <a:latin typeface="方正黑体_GBK" panose="03000509000000000000" charset="-122"/>
              <a:ea typeface="方正黑体_GBK" panose="03000509000000000000" charset="-122"/>
              <a:cs typeface="方正黑体_GBK" panose="03000509000000000000" charset="-122"/>
            </a:endParaRPr>
          </a:p>
        </p:txBody>
      </p:sp>
      <p:sp>
        <p:nvSpPr>
          <p:cNvPr id="4" name="矩形 3"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custDataLst>
              <p:tags r:id="rId2"/>
            </p:custDataLst>
          </p:nvPr>
        </p:nvSpPr>
        <p:spPr>
          <a:xfrm>
            <a:off x="7650104" y="2811619"/>
            <a:ext cx="36000" cy="792000"/>
          </a:xfrm>
          <a:prstGeom prst="roundRect">
            <a:avLst>
              <a:gd name="adj" fmla="val 50000"/>
            </a:avLst>
          </a:prstGeom>
          <a:solidFill>
            <a:schemeClr val="accent1">
              <a:lumMod val="75000"/>
            </a:schemeClr>
          </a:solidFill>
          <a:ln>
            <a:no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noAutofit/>
          </a:bodyPr>
          <a:lstStyle/>
          <a:p>
            <a:pPr algn="ctr"/>
            <a:endParaRPr lang="en-US" sz="1400" dirty="0">
              <a:latin typeface="方正黑体_GBK" panose="03000509000000000000" charset="-122"/>
              <a:ea typeface="方正黑体_GBK" panose="03000509000000000000" charset="-122"/>
              <a:cs typeface="方正黑体_GBK" panose="03000509000000000000" charset="-122"/>
            </a:endParaRPr>
          </a:p>
        </p:txBody>
      </p:sp>
      <p:sp>
        <p:nvSpPr>
          <p:cNvPr id="22" name="矩形 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custDataLst>
              <p:tags r:id="rId3"/>
            </p:custDataLst>
          </p:nvPr>
        </p:nvSpPr>
        <p:spPr>
          <a:xfrm>
            <a:off x="7650104" y="3953071"/>
            <a:ext cx="36000" cy="792000"/>
          </a:xfrm>
          <a:prstGeom prst="roundRect">
            <a:avLst>
              <a:gd name="adj" fmla="val 50000"/>
            </a:avLst>
          </a:prstGeom>
          <a:solidFill>
            <a:schemeClr val="accent1">
              <a:lumMod val="50000"/>
            </a:schemeClr>
          </a:solidFill>
          <a:ln>
            <a:no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noAutofit/>
          </a:bodyPr>
          <a:lstStyle/>
          <a:p>
            <a:pPr algn="ctr"/>
            <a:endParaRPr lang="en-US" sz="1400" dirty="0">
              <a:latin typeface="方正黑体_GBK" panose="03000509000000000000" charset="-122"/>
              <a:ea typeface="方正黑体_GBK" panose="03000509000000000000" charset="-122"/>
              <a:cs typeface="方正黑体_GBK" panose="03000509000000000000" charset="-122"/>
            </a:endParaRPr>
          </a:p>
        </p:txBody>
      </p:sp>
      <p:sp>
        <p:nvSpPr>
          <p:cNvPr id="24" name="矩形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custDataLst>
              <p:tags r:id="rId4"/>
            </p:custDataLst>
          </p:nvPr>
        </p:nvSpPr>
        <p:spPr>
          <a:xfrm>
            <a:off x="7650104" y="5094522"/>
            <a:ext cx="36000" cy="792000"/>
          </a:xfrm>
          <a:prstGeom prst="roundRect">
            <a:avLst>
              <a:gd name="adj" fmla="val 50000"/>
            </a:avLst>
          </a:prstGeom>
          <a:solidFill>
            <a:schemeClr val="tx1">
              <a:lumMod val="95000"/>
              <a:lumOff val="5000"/>
            </a:schemeClr>
          </a:solidFill>
          <a:ln>
            <a:no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noAutofit/>
          </a:bodyPr>
          <a:lstStyle/>
          <a:p>
            <a:pPr algn="ctr"/>
            <a:endParaRPr lang="en-US" sz="1400" dirty="0">
              <a:latin typeface="方正黑体_GBK" panose="03000509000000000000" charset="-122"/>
              <a:ea typeface="方正黑体_GBK" panose="03000509000000000000" charset="-122"/>
              <a:cs typeface="方正黑体_GBK" panose="03000509000000000000" charset="-122"/>
            </a:endParaRPr>
          </a:p>
        </p:txBody>
      </p:sp>
      <p:sp>
        <p:nvSpPr>
          <p:cNvPr id="7" name="文本框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1227041" y="223579"/>
            <a:ext cx="4837859" cy="460375"/>
          </a:xfrm>
          <a:prstGeom prst="rect">
            <a:avLst/>
          </a:prstGeom>
          <a:noFill/>
        </p:spPr>
        <p:txBody>
          <a:bodyPr wrap="square" rtlCol="0" anchor="ctr">
            <a:spAutoFit/>
          </a:bodyPr>
          <a:lstStyle/>
          <a:p>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介绍礼仪</a:t>
            </a:r>
            <a:r>
              <a:rPr lang="en-US" altLang="zh-CN"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a:t>
            </a:r>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自我介绍顺序</a:t>
            </a:r>
            <a:endPar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43" name="文本框 328"/>
          <p:cNvSpPr txBox="1"/>
          <p:nvPr/>
        </p:nvSpPr>
        <p:spPr bwMode="auto">
          <a:xfrm>
            <a:off x="8053965" y="1973575"/>
            <a:ext cx="1884680" cy="645160"/>
          </a:xfrm>
          <a:prstGeom prst="rect">
            <a:avLst/>
          </a:prstGeom>
          <a:noFill/>
        </p:spPr>
        <p:txBody>
          <a:bodyPr wrap="square">
            <a:spAutoFit/>
          </a:bodyPr>
          <a:lstStyle/>
          <a:p>
            <a:pPr>
              <a:lnSpc>
                <a:spcPct val="150000"/>
              </a:lnSpc>
            </a:pPr>
            <a:r>
              <a:rPr lang="zh-CN" altLang="en-US" sz="1200" spc="300" dirty="0">
                <a:ln w="3175">
                  <a:noFill/>
                </a:ln>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主人和客人之间</a:t>
            </a:r>
            <a:endParaRPr lang="en-US" altLang="zh-CN" sz="1200" spc="300" dirty="0">
              <a:ln w="3175">
                <a:noFill/>
              </a:ln>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a:p>
            <a:pPr>
              <a:lnSpc>
                <a:spcPct val="150000"/>
              </a:lnSpc>
            </a:pPr>
            <a:r>
              <a:rPr lang="zh-CN" altLang="en-US" sz="1200" spc="300" dirty="0">
                <a:ln w="3175">
                  <a:noFill/>
                </a:ln>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主人先做介绍</a:t>
            </a:r>
            <a:endParaRPr lang="zh-CN" altLang="en-US" sz="1200" spc="300" dirty="0">
              <a:ln w="3175">
                <a:noFill/>
              </a:ln>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44" name="文本框 327"/>
          <p:cNvSpPr txBox="1"/>
          <p:nvPr/>
        </p:nvSpPr>
        <p:spPr bwMode="auto">
          <a:xfrm>
            <a:off x="8053965" y="1530980"/>
            <a:ext cx="1884680" cy="506730"/>
          </a:xfrm>
          <a:prstGeom prst="rect">
            <a:avLst/>
          </a:prstGeom>
          <a:noFill/>
        </p:spPr>
        <p:txBody>
          <a:bodyPr wrap="square">
            <a:spAutoFit/>
          </a:bodyPr>
          <a:lstStyle/>
          <a:p>
            <a:pPr>
              <a:lnSpc>
                <a:spcPct val="150000"/>
              </a:lnSpc>
              <a:defRPr/>
            </a:pPr>
            <a:r>
              <a:rPr lang="en-US" altLang="zh-CN" b="1" spc="100" dirty="0">
                <a:latin typeface="思源黑体 Regular" panose="020B0500000000000000" charset="-122"/>
                <a:ea typeface="思源黑体 Regular" panose="020B0500000000000000" charset="-122"/>
                <a:cs typeface="思源黑体 Regular" panose="020B0500000000000000" charset="-122"/>
              </a:rPr>
              <a:t>01</a:t>
            </a:r>
            <a:endParaRPr lang="en-US" altLang="zh-CN" b="1" spc="100" dirty="0">
              <a:latin typeface="思源黑体 Regular" panose="020B0500000000000000" charset="-122"/>
              <a:ea typeface="思源黑体 Regular" panose="020B0500000000000000" charset="-122"/>
              <a:cs typeface="思源黑体 Regular" panose="020B0500000000000000" charset="-122"/>
            </a:endParaRPr>
          </a:p>
        </p:txBody>
      </p:sp>
      <p:sp>
        <p:nvSpPr>
          <p:cNvPr id="45" name="文本框 326"/>
          <p:cNvSpPr txBox="1"/>
          <p:nvPr/>
        </p:nvSpPr>
        <p:spPr bwMode="auto">
          <a:xfrm>
            <a:off x="8053965" y="3122153"/>
            <a:ext cx="1884680" cy="645160"/>
          </a:xfrm>
          <a:prstGeom prst="rect">
            <a:avLst/>
          </a:prstGeom>
          <a:noFill/>
        </p:spPr>
        <p:txBody>
          <a:bodyPr wrap="square">
            <a:spAutoFit/>
          </a:bodyPr>
          <a:lstStyle/>
          <a:p>
            <a:pPr lvl="0">
              <a:lnSpc>
                <a:spcPct val="150000"/>
              </a:lnSpc>
            </a:pPr>
            <a:r>
              <a:rPr lang="zh-CN" altLang="en-US" sz="1200" spc="300" dirty="0">
                <a:ln w="3175">
                  <a:noFill/>
                </a:ln>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长辈和晚辈之间</a:t>
            </a:r>
            <a:endParaRPr lang="zh-CN" altLang="en-US" sz="1200" spc="300" dirty="0">
              <a:ln w="3175">
                <a:noFill/>
              </a:ln>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a:p>
            <a:pPr lvl="0">
              <a:lnSpc>
                <a:spcPct val="150000"/>
              </a:lnSpc>
            </a:pPr>
            <a:r>
              <a:rPr lang="zh-CN" altLang="en-US" sz="1200" spc="300" dirty="0">
                <a:ln w="3175">
                  <a:noFill/>
                </a:ln>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晚辈先做介绍</a:t>
            </a:r>
            <a:endParaRPr lang="zh-CN" altLang="en-US" sz="1200" spc="300" dirty="0">
              <a:ln w="3175">
                <a:noFill/>
              </a:ln>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46" name="文本框 325"/>
          <p:cNvSpPr txBox="1"/>
          <p:nvPr/>
        </p:nvSpPr>
        <p:spPr bwMode="auto">
          <a:xfrm>
            <a:off x="8053965" y="2679558"/>
            <a:ext cx="1884680" cy="506730"/>
          </a:xfrm>
          <a:prstGeom prst="rect">
            <a:avLst/>
          </a:prstGeom>
          <a:noFill/>
        </p:spPr>
        <p:txBody>
          <a:bodyPr wrap="square">
            <a:spAutoFit/>
          </a:bodyPr>
          <a:lstStyle/>
          <a:p>
            <a:pPr>
              <a:lnSpc>
                <a:spcPct val="150000"/>
              </a:lnSpc>
              <a:defRPr/>
            </a:pPr>
            <a:r>
              <a:rPr lang="en-US" altLang="zh-CN" b="1" spc="100" dirty="0">
                <a:latin typeface="思源黑体 Regular" panose="020B0500000000000000" charset="-122"/>
                <a:ea typeface="思源黑体 Regular" panose="020B0500000000000000" charset="-122"/>
                <a:cs typeface="思源黑体 Regular" panose="020B0500000000000000" charset="-122"/>
              </a:rPr>
              <a:t>02</a:t>
            </a:r>
            <a:endParaRPr lang="en-US" altLang="zh-CN" b="1" spc="100" dirty="0">
              <a:latin typeface="思源黑体 Regular" panose="020B0500000000000000" charset="-122"/>
              <a:ea typeface="思源黑体 Regular" panose="020B0500000000000000" charset="-122"/>
              <a:cs typeface="思源黑体 Regular" panose="020B0500000000000000" charset="-122"/>
            </a:endParaRPr>
          </a:p>
        </p:txBody>
      </p:sp>
      <p:sp>
        <p:nvSpPr>
          <p:cNvPr id="47" name="文本框 324"/>
          <p:cNvSpPr txBox="1"/>
          <p:nvPr/>
        </p:nvSpPr>
        <p:spPr bwMode="auto">
          <a:xfrm>
            <a:off x="8053965" y="4270731"/>
            <a:ext cx="1884680" cy="645160"/>
          </a:xfrm>
          <a:prstGeom prst="rect">
            <a:avLst/>
          </a:prstGeom>
          <a:noFill/>
        </p:spPr>
        <p:txBody>
          <a:bodyPr wrap="square">
            <a:spAutoFit/>
          </a:bodyPr>
          <a:lstStyle/>
          <a:p>
            <a:pPr lvl="0">
              <a:lnSpc>
                <a:spcPct val="150000"/>
              </a:lnSpc>
            </a:pPr>
            <a:r>
              <a:rPr lang="zh-CN" altLang="en-US" sz="1200" spc="300" dirty="0">
                <a:ln w="3175">
                  <a:noFill/>
                </a:ln>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男士和女士之间</a:t>
            </a:r>
            <a:endParaRPr lang="zh-CN" altLang="en-US" sz="1200" spc="300" dirty="0">
              <a:ln w="3175">
                <a:noFill/>
              </a:ln>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a:p>
            <a:pPr lvl="0">
              <a:lnSpc>
                <a:spcPct val="150000"/>
              </a:lnSpc>
            </a:pPr>
            <a:r>
              <a:rPr lang="zh-CN" altLang="en-US" sz="1200" spc="300" dirty="0">
                <a:ln w="3175">
                  <a:noFill/>
                </a:ln>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男人先做介绍</a:t>
            </a:r>
            <a:endParaRPr lang="zh-CN" altLang="en-US" sz="1200" spc="300" dirty="0">
              <a:ln w="3175">
                <a:noFill/>
              </a:ln>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48" name="文本框 323"/>
          <p:cNvSpPr txBox="1"/>
          <p:nvPr/>
        </p:nvSpPr>
        <p:spPr bwMode="auto">
          <a:xfrm>
            <a:off x="8053965" y="3828136"/>
            <a:ext cx="1884680" cy="506730"/>
          </a:xfrm>
          <a:prstGeom prst="rect">
            <a:avLst/>
          </a:prstGeom>
          <a:noFill/>
        </p:spPr>
        <p:txBody>
          <a:bodyPr wrap="square">
            <a:spAutoFit/>
          </a:bodyPr>
          <a:lstStyle/>
          <a:p>
            <a:pPr>
              <a:lnSpc>
                <a:spcPct val="150000"/>
              </a:lnSpc>
              <a:defRPr/>
            </a:pPr>
            <a:r>
              <a:rPr lang="en-US" altLang="zh-CN" b="1" spc="100" dirty="0">
                <a:latin typeface="思源黑体 Regular" panose="020B0500000000000000" charset="-122"/>
                <a:ea typeface="思源黑体 Regular" panose="020B0500000000000000" charset="-122"/>
                <a:cs typeface="思源黑体 Regular" panose="020B0500000000000000" charset="-122"/>
              </a:rPr>
              <a:t>03</a:t>
            </a:r>
            <a:endParaRPr lang="en-US" altLang="zh-CN" b="1" spc="100" dirty="0">
              <a:latin typeface="思源黑体 Regular" panose="020B0500000000000000" charset="-122"/>
              <a:ea typeface="思源黑体 Regular" panose="020B0500000000000000" charset="-122"/>
              <a:cs typeface="思源黑体 Regular" panose="020B0500000000000000" charset="-122"/>
            </a:endParaRPr>
          </a:p>
        </p:txBody>
      </p:sp>
      <p:sp>
        <p:nvSpPr>
          <p:cNvPr id="49" name="文本框 322"/>
          <p:cNvSpPr txBox="1"/>
          <p:nvPr/>
        </p:nvSpPr>
        <p:spPr bwMode="auto">
          <a:xfrm>
            <a:off x="8053965" y="5359711"/>
            <a:ext cx="1884680" cy="645160"/>
          </a:xfrm>
          <a:prstGeom prst="rect">
            <a:avLst/>
          </a:prstGeom>
          <a:noFill/>
        </p:spPr>
        <p:txBody>
          <a:bodyPr wrap="square">
            <a:spAutoFit/>
          </a:bodyPr>
          <a:lstStyle/>
          <a:p>
            <a:pPr lvl="0">
              <a:lnSpc>
                <a:spcPct val="150000"/>
              </a:lnSpc>
            </a:pPr>
            <a:r>
              <a:rPr lang="zh-CN" altLang="en-US" sz="1200" spc="300" dirty="0">
                <a:ln w="3175">
                  <a:noFill/>
                </a:ln>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想与对方结识者</a:t>
            </a:r>
            <a:endParaRPr lang="zh-CN" altLang="en-US" sz="1200" spc="300" dirty="0">
              <a:ln w="3175">
                <a:noFill/>
              </a:ln>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a:p>
            <a:pPr lvl="0">
              <a:lnSpc>
                <a:spcPct val="150000"/>
              </a:lnSpc>
            </a:pPr>
            <a:r>
              <a:rPr lang="zh-CN" altLang="en-US" sz="1200" spc="300" dirty="0">
                <a:ln w="3175">
                  <a:noFill/>
                </a:ln>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先做自我介绍</a:t>
            </a:r>
            <a:endParaRPr lang="zh-CN" altLang="en-US" sz="1200" spc="300" dirty="0">
              <a:ln w="3175">
                <a:noFill/>
              </a:ln>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50" name="文本框 321"/>
          <p:cNvSpPr txBox="1"/>
          <p:nvPr/>
        </p:nvSpPr>
        <p:spPr bwMode="auto">
          <a:xfrm>
            <a:off x="8053965" y="4917116"/>
            <a:ext cx="1884680" cy="506730"/>
          </a:xfrm>
          <a:prstGeom prst="rect">
            <a:avLst/>
          </a:prstGeom>
          <a:noFill/>
        </p:spPr>
        <p:txBody>
          <a:bodyPr wrap="square">
            <a:spAutoFit/>
          </a:bodyPr>
          <a:lstStyle/>
          <a:p>
            <a:pPr>
              <a:lnSpc>
                <a:spcPct val="150000"/>
              </a:lnSpc>
              <a:defRPr/>
            </a:pPr>
            <a:r>
              <a:rPr lang="en-US" altLang="zh-CN"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04</a:t>
            </a:r>
            <a:endParaRPr lang="en-US" altLang="zh-CN"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2" name="矩形 9"/>
          <p:cNvSpPr/>
          <p:nvPr/>
        </p:nvSpPr>
        <p:spPr>
          <a:xfrm>
            <a:off x="3475731" y="1352746"/>
            <a:ext cx="1383665" cy="1383665"/>
          </a:xfrm>
          <a:prstGeom prst="diamond">
            <a:avLst/>
          </a:prstGeom>
          <a:solidFill>
            <a:srgbClr val="01194A"/>
          </a:solidFill>
          <a:ln w="12700">
            <a:noFill/>
            <a:miter lim="400000"/>
          </a:ln>
        </p:spPr>
        <p:txBody>
          <a:bodyPr lIns="0" tIns="0" rIns="0" bIns="0" anchor="ctr"/>
          <a:lstStyle/>
          <a:p>
            <a:pPr lvl="0" algn="ctr">
              <a:defRPr>
                <a:solidFill>
                  <a:srgbClr val="FFFFFF"/>
                </a:solidFill>
              </a:defRPr>
            </a:pPr>
            <a:endParaRPr>
              <a:solidFill>
                <a:schemeClr val="tx1"/>
              </a:solidFill>
            </a:endParaRPr>
          </a:p>
        </p:txBody>
      </p:sp>
      <p:sp>
        <p:nvSpPr>
          <p:cNvPr id="6" name="图片 4"/>
          <p:cNvSpPr/>
          <p:nvPr/>
        </p:nvSpPr>
        <p:spPr>
          <a:xfrm flipH="1">
            <a:off x="2986781" y="2804991"/>
            <a:ext cx="2362200" cy="2362200"/>
          </a:xfrm>
          <a:prstGeom prst="diamond">
            <a:avLst/>
          </a:prstGeom>
          <a:blipFill rotWithShape="1">
            <a:blip r:embed="rId5"/>
            <a:stretch>
              <a:fillRect l="-50000" t="-66000" r="-43000" b="-125000"/>
            </a:stretch>
          </a:blipFill>
          <a:ln w="12700">
            <a:noFill/>
            <a:miter lim="400000"/>
          </a:ln>
        </p:spPr>
        <p:txBody>
          <a:bodyPr lIns="0" tIns="0" rIns="0" bIns="0" anchor="ctr"/>
          <a:lstStyle/>
          <a:p>
            <a:pPr lvl="0" algn="ctr">
              <a:defRPr>
                <a:solidFill>
                  <a:srgbClr val="FFFFFF"/>
                </a:solidFill>
              </a:defRPr>
            </a:pPr>
            <a:endParaRPr>
              <a:solidFill>
                <a:schemeClr val="tx1"/>
              </a:solidFill>
            </a:endParaRPr>
          </a:p>
        </p:txBody>
      </p:sp>
      <p:sp>
        <p:nvSpPr>
          <p:cNvPr id="9" name="图片 3"/>
          <p:cNvSpPr/>
          <p:nvPr/>
        </p:nvSpPr>
        <p:spPr>
          <a:xfrm flipH="1">
            <a:off x="4198996" y="1795976"/>
            <a:ext cx="1952625" cy="1951990"/>
          </a:xfrm>
          <a:prstGeom prst="diamond">
            <a:avLst/>
          </a:prstGeom>
          <a:blipFill dpi="0" rotWithShape="1">
            <a:blip r:embed="rId6">
              <a:extLst>
                <a:ext uri="{28A0092B-C50C-407E-A947-70E740481C1C}">
                  <a14:useLocalDpi xmlns:a14="http://schemas.microsoft.com/office/drawing/2010/main" val="0"/>
                </a:ext>
              </a:extLst>
            </a:blip>
            <a:srcRect/>
            <a:stretch>
              <a:fillRect l="-11740" t="172" r="-24195" b="-1726"/>
            </a:stretch>
          </a:blipFill>
          <a:ln w="12700">
            <a:noFill/>
            <a:miter lim="400000"/>
          </a:ln>
        </p:spPr>
        <p:txBody>
          <a:bodyPr lIns="0" tIns="0" rIns="0" bIns="0" anchor="ctr"/>
          <a:lstStyle/>
          <a:p>
            <a:pPr lvl="0" algn="ctr">
              <a:defRPr>
                <a:solidFill>
                  <a:srgbClr val="FFFFFF"/>
                </a:solidFill>
              </a:defRPr>
            </a:pPr>
            <a:endParaRPr>
              <a:solidFill>
                <a:schemeClr val="tx1"/>
              </a:solidFill>
            </a:endParaRPr>
          </a:p>
        </p:txBody>
      </p:sp>
      <p:sp>
        <p:nvSpPr>
          <p:cNvPr id="11" name="图片 2"/>
          <p:cNvSpPr/>
          <p:nvPr/>
        </p:nvSpPr>
        <p:spPr>
          <a:xfrm>
            <a:off x="1775836" y="1590871"/>
            <a:ext cx="2362200" cy="2362200"/>
          </a:xfrm>
          <a:prstGeom prst="diamond">
            <a:avLst/>
          </a:prstGeom>
          <a:blipFill rotWithShape="1">
            <a:blip r:embed="rId7"/>
            <a:stretch>
              <a:fillRect l="-51000"/>
            </a:stretch>
          </a:blipFill>
          <a:ln w="12700">
            <a:noFill/>
            <a:miter lim="400000"/>
          </a:ln>
        </p:spPr>
        <p:txBody>
          <a:bodyPr lIns="0" tIns="0" rIns="0" bIns="0" anchor="ctr"/>
          <a:lstStyle/>
          <a:p>
            <a:pPr lvl="0" algn="ctr">
              <a:defRPr>
                <a:solidFill>
                  <a:srgbClr val="FFFFFF"/>
                </a:solidFill>
              </a:defRPr>
            </a:pPr>
            <a:endParaRPr>
              <a:solidFill>
                <a:schemeClr val="tx1"/>
              </a:solidFill>
            </a:endParaRPr>
          </a:p>
        </p:txBody>
      </p:sp>
      <p:sp>
        <p:nvSpPr>
          <p:cNvPr id="12" name="矩形 8"/>
          <p:cNvSpPr/>
          <p:nvPr/>
        </p:nvSpPr>
        <p:spPr>
          <a:xfrm>
            <a:off x="4493636" y="4010856"/>
            <a:ext cx="1774825" cy="1774825"/>
          </a:xfrm>
          <a:prstGeom prst="diamond">
            <a:avLst/>
          </a:prstGeom>
          <a:solidFill>
            <a:srgbClr val="4371C5"/>
          </a:solidFill>
          <a:ln w="12700">
            <a:noFill/>
            <a:miter lim="400000"/>
          </a:ln>
        </p:spPr>
        <p:txBody>
          <a:bodyPr lIns="0" tIns="0" rIns="0" bIns="0" anchor="ctr"/>
          <a:lstStyle/>
          <a:p>
            <a:pPr lvl="0" algn="ctr">
              <a:defRPr>
                <a:solidFill>
                  <a:srgbClr val="FFFFFF"/>
                </a:solidFill>
              </a:defRPr>
            </a:pPr>
            <a:endParaRPr>
              <a:solidFill>
                <a:schemeClr val="tx1"/>
              </a:solidFill>
            </a:endParaRPr>
          </a:p>
        </p:txBody>
      </p:sp>
      <p:sp>
        <p:nvSpPr>
          <p:cNvPr id="13" name="图片 1"/>
          <p:cNvSpPr/>
          <p:nvPr/>
        </p:nvSpPr>
        <p:spPr>
          <a:xfrm>
            <a:off x="2067301" y="4021651"/>
            <a:ext cx="1774825" cy="1774825"/>
          </a:xfrm>
          <a:prstGeom prst="diamond">
            <a:avLst/>
          </a:prstGeom>
          <a:blipFill dpi="0" rotWithShape="1">
            <a:blip r:embed="rId8">
              <a:extLst>
                <a:ext uri="{28A0092B-C50C-407E-A947-70E740481C1C}">
                  <a14:useLocalDpi xmlns:a14="http://schemas.microsoft.com/office/drawing/2010/main" val="0"/>
                </a:ext>
              </a:extLst>
            </a:blip>
            <a:srcRect/>
            <a:stretch>
              <a:fillRect l="-12129" t="-51668" r="-11735" b="-22938"/>
            </a:stretch>
          </a:blipFill>
          <a:ln w="12700">
            <a:noFill/>
            <a:miter lim="400000"/>
          </a:ln>
        </p:spPr>
        <p:txBody>
          <a:bodyPr lIns="0" tIns="0" rIns="0" bIns="0" anchor="ctr"/>
          <a:lstStyle/>
          <a:p>
            <a:pPr lvl="0" algn="ctr">
              <a:defRPr>
                <a:solidFill>
                  <a:srgbClr val="FFFFFF"/>
                </a:solidFill>
              </a:defRPr>
            </a:pPr>
            <a:endParaRPr>
              <a:solidFill>
                <a:schemeClr val="tx1"/>
              </a:solidFill>
            </a:endParaRPr>
          </a:p>
        </p:txBody>
      </p:sp>
      <p:sp>
        <p:nvSpPr>
          <p:cNvPr id="14" name="矩形 7"/>
          <p:cNvSpPr/>
          <p:nvPr/>
        </p:nvSpPr>
        <p:spPr>
          <a:xfrm>
            <a:off x="3627496" y="1397831"/>
            <a:ext cx="396240" cy="396240"/>
          </a:xfrm>
          <a:prstGeom prst="diamond">
            <a:avLst/>
          </a:prstGeom>
          <a:solidFill>
            <a:srgbClr val="4371C5"/>
          </a:solidFill>
          <a:ln w="12700" cap="flat">
            <a:noFill/>
            <a:miter lim="400000"/>
          </a:ln>
          <a:effectLst/>
        </p:spPr>
        <p:txBody>
          <a:bodyPr wrap="square" lIns="0" tIns="0" rIns="0" bIns="0" numCol="1" anchor="ctr">
            <a:noAutofit/>
          </a:bodyPr>
          <a:lstStyle/>
          <a:p>
            <a:pPr lvl="0" algn="ctr">
              <a:defRPr>
                <a:solidFill>
                  <a:srgbClr val="FFFFFF"/>
                </a:solidFill>
              </a:defRPr>
            </a:pPr>
            <a:endParaRPr>
              <a:solidFill>
                <a:schemeClr val="tx1"/>
              </a:solidFill>
            </a:endParaRPr>
          </a:p>
        </p:txBody>
      </p:sp>
      <p:sp>
        <p:nvSpPr>
          <p:cNvPr id="15" name="矩形 6"/>
          <p:cNvSpPr/>
          <p:nvPr/>
        </p:nvSpPr>
        <p:spPr>
          <a:xfrm>
            <a:off x="3969761" y="4967801"/>
            <a:ext cx="396240" cy="396240"/>
          </a:xfrm>
          <a:prstGeom prst="diamond">
            <a:avLst/>
          </a:prstGeom>
          <a:solidFill>
            <a:srgbClr val="02184A"/>
          </a:solidFill>
          <a:ln w="12700" cap="flat">
            <a:noFill/>
            <a:miter lim="400000"/>
          </a:ln>
          <a:effectLst/>
        </p:spPr>
        <p:txBody>
          <a:bodyPr wrap="square" lIns="0" tIns="0" rIns="0" bIns="0" numCol="1" anchor="ctr">
            <a:noAutofit/>
          </a:bodyPr>
          <a:lstStyle/>
          <a:p>
            <a:pPr lvl="0" algn="ctr">
              <a:defRPr>
                <a:solidFill>
                  <a:srgbClr val="FFFFFF"/>
                </a:solidFill>
              </a:defRPr>
            </a:pPr>
            <a:endParaRPr>
              <a:solidFill>
                <a:schemeClr val="tx1"/>
              </a:solidFill>
            </a:endParaRPr>
          </a:p>
        </p:txBody>
      </p:sp>
      <p:sp>
        <p:nvSpPr>
          <p:cNvPr id="16" name="矩形 5"/>
          <p:cNvSpPr/>
          <p:nvPr/>
        </p:nvSpPr>
        <p:spPr>
          <a:xfrm>
            <a:off x="2086351" y="2048071"/>
            <a:ext cx="396240" cy="396240"/>
          </a:xfrm>
          <a:prstGeom prst="diamond">
            <a:avLst/>
          </a:prstGeom>
          <a:solidFill>
            <a:srgbClr val="4371C5"/>
          </a:solidFill>
          <a:ln w="12700" cap="flat">
            <a:noFill/>
            <a:miter lim="400000"/>
          </a:ln>
          <a:effectLst/>
        </p:spPr>
        <p:txBody>
          <a:bodyPr wrap="square" lIns="0" tIns="0" rIns="0" bIns="0" numCol="1" anchor="ctr">
            <a:noAutofit/>
          </a:bodyPr>
          <a:lstStyle/>
          <a:p>
            <a:pPr lvl="0" algn="ctr">
              <a:defRPr>
                <a:solidFill>
                  <a:srgbClr val="FFFFFF"/>
                </a:solidFill>
              </a:defRPr>
            </a:pPr>
            <a:endParaRPr>
              <a:solidFill>
                <a:schemeClr val="tx1"/>
              </a:solidFill>
            </a:endParaRPr>
          </a:p>
        </p:txBody>
      </p:sp>
      <p:sp>
        <p:nvSpPr>
          <p:cNvPr id="17" name="矩形 4"/>
          <p:cNvSpPr/>
          <p:nvPr/>
        </p:nvSpPr>
        <p:spPr>
          <a:xfrm>
            <a:off x="5449545" y="3086931"/>
            <a:ext cx="396240" cy="396240"/>
          </a:xfrm>
          <a:prstGeom prst="diamond">
            <a:avLst/>
          </a:prstGeom>
          <a:solidFill>
            <a:srgbClr val="02184A"/>
          </a:solidFill>
          <a:ln w="12700" cap="flat">
            <a:noFill/>
            <a:miter lim="400000"/>
          </a:ln>
          <a:effectLst/>
        </p:spPr>
        <p:txBody>
          <a:bodyPr wrap="square" lIns="0" tIns="0" rIns="0" bIns="0" numCol="1" anchor="ctr">
            <a:noAutofit/>
          </a:bodyPr>
          <a:lstStyle/>
          <a:p>
            <a:pPr lvl="0" algn="ctr">
              <a:defRPr>
                <a:solidFill>
                  <a:srgbClr val="FFFFFF"/>
                </a:solidFill>
              </a:defRPr>
            </a:pPr>
            <a:endParaRPr>
              <a:solidFill>
                <a:schemeClr val="tx1"/>
              </a:solidFill>
            </a:endParaRPr>
          </a:p>
        </p:txBody>
      </p:sp>
      <p:sp>
        <p:nvSpPr>
          <p:cNvPr id="18" name="矩形 3"/>
          <p:cNvSpPr/>
          <p:nvPr/>
        </p:nvSpPr>
        <p:spPr>
          <a:xfrm>
            <a:off x="5680451" y="4238186"/>
            <a:ext cx="395605" cy="396240"/>
          </a:xfrm>
          <a:prstGeom prst="diamond">
            <a:avLst/>
          </a:prstGeom>
          <a:solidFill>
            <a:srgbClr val="02184A"/>
          </a:solidFill>
          <a:ln w="12700" cap="flat">
            <a:noFill/>
            <a:miter lim="400000"/>
          </a:ln>
          <a:effectLst/>
        </p:spPr>
        <p:txBody>
          <a:bodyPr wrap="square" lIns="0" tIns="0" rIns="0" bIns="0" numCol="1" anchor="ctr">
            <a:noAutofit/>
          </a:bodyPr>
          <a:lstStyle/>
          <a:p>
            <a:pPr lvl="0" algn="ctr">
              <a:defRPr>
                <a:solidFill>
                  <a:srgbClr val="FFFFFF"/>
                </a:solidFill>
              </a:defRPr>
            </a:pPr>
            <a:endParaRPr>
              <a:solidFill>
                <a:schemeClr val="tx1"/>
              </a:solidFill>
            </a:endParaRPr>
          </a:p>
        </p:txBody>
      </p:sp>
      <p:sp>
        <p:nvSpPr>
          <p:cNvPr id="20" name="矩形 2"/>
          <p:cNvSpPr/>
          <p:nvPr/>
        </p:nvSpPr>
        <p:spPr>
          <a:xfrm>
            <a:off x="1531996" y="3294576"/>
            <a:ext cx="1383665" cy="1383665"/>
          </a:xfrm>
          <a:prstGeom prst="diamond">
            <a:avLst/>
          </a:prstGeom>
          <a:solidFill>
            <a:srgbClr val="01194A"/>
          </a:solidFill>
          <a:ln w="12700">
            <a:noFill/>
            <a:miter lim="400000"/>
          </a:ln>
        </p:spPr>
        <p:txBody>
          <a:bodyPr lIns="0" tIns="0" rIns="0" bIns="0" anchor="ctr"/>
          <a:lstStyle/>
          <a:p>
            <a:pPr lvl="0" algn="ctr">
              <a:defRPr>
                <a:solidFill>
                  <a:srgbClr val="FFFFFF"/>
                </a:solidFill>
              </a:defRPr>
            </a:pPr>
            <a:endParaRPr>
              <a:solidFill>
                <a:schemeClr val="tx1"/>
              </a:solidFill>
            </a:endParaRPr>
          </a:p>
        </p:txBody>
      </p:sp>
      <p:sp>
        <p:nvSpPr>
          <p:cNvPr id="26" name="矩形 1"/>
          <p:cNvSpPr/>
          <p:nvPr/>
        </p:nvSpPr>
        <p:spPr>
          <a:xfrm>
            <a:off x="2276851" y="4301686"/>
            <a:ext cx="396240" cy="396240"/>
          </a:xfrm>
          <a:prstGeom prst="diamond">
            <a:avLst/>
          </a:prstGeom>
          <a:solidFill>
            <a:srgbClr val="4371C5"/>
          </a:solidFill>
          <a:ln w="12700" cap="flat">
            <a:noFill/>
            <a:miter lim="400000"/>
          </a:ln>
          <a:effectLst/>
        </p:spPr>
        <p:txBody>
          <a:bodyPr wrap="square" lIns="0" tIns="0" rIns="0" bIns="0" numCol="1" anchor="ctr">
            <a:noAutofit/>
          </a:bodyPr>
          <a:lstStyle/>
          <a:p>
            <a:pPr lvl="0" algn="ctr">
              <a:defRPr>
                <a:solidFill>
                  <a:srgbClr val="FFFFFF"/>
                </a:solidFill>
              </a:defRPr>
            </a:pPr>
            <a:endParaRPr>
              <a:solidFill>
                <a:schemeClr val="tx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5110" y="0"/>
            <a:ext cx="721360" cy="8692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5"/>
          <p:cNvSpPr/>
          <p:nvPr/>
        </p:nvSpPr>
        <p:spPr>
          <a:xfrm>
            <a:off x="505681" y="222934"/>
            <a:ext cx="360217" cy="361950"/>
          </a:xfrm>
          <a:custGeom>
            <a:avLst/>
            <a:gdLst>
              <a:gd name="connsiteX0" fmla="*/ 139700 w 330200"/>
              <a:gd name="connsiteY0" fmla="*/ 87312 h 331788"/>
              <a:gd name="connsiteX1" fmla="*/ 119062 w 330200"/>
              <a:gd name="connsiteY1" fmla="*/ 109537 h 331788"/>
              <a:gd name="connsiteX2" fmla="*/ 182562 w 330200"/>
              <a:gd name="connsiteY2" fmla="*/ 173037 h 331788"/>
              <a:gd name="connsiteX3" fmla="*/ 123825 w 330200"/>
              <a:gd name="connsiteY3" fmla="*/ 230187 h 331788"/>
              <a:gd name="connsiteX4" fmla="*/ 146050 w 330200"/>
              <a:gd name="connsiteY4" fmla="*/ 252412 h 331788"/>
              <a:gd name="connsiteX5" fmla="*/ 223837 w 330200"/>
              <a:gd name="connsiteY5" fmla="*/ 173037 h 331788"/>
              <a:gd name="connsiteX6" fmla="*/ 165100 w 330200"/>
              <a:gd name="connsiteY6" fmla="*/ 0 h 331788"/>
              <a:gd name="connsiteX7" fmla="*/ 330200 w 330200"/>
              <a:gd name="connsiteY7" fmla="*/ 165894 h 331788"/>
              <a:gd name="connsiteX8" fmla="*/ 165100 w 330200"/>
              <a:gd name="connsiteY8" fmla="*/ 331788 h 331788"/>
              <a:gd name="connsiteX9" fmla="*/ 0 w 330200"/>
              <a:gd name="connsiteY9" fmla="*/ 165894 h 331788"/>
              <a:gd name="connsiteX10" fmla="*/ 165100 w 330200"/>
              <a:gd name="connsiteY1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200" h="331788">
                <a:moveTo>
                  <a:pt x="139700" y="87312"/>
                </a:moveTo>
                <a:lnTo>
                  <a:pt x="119062" y="109537"/>
                </a:lnTo>
                <a:lnTo>
                  <a:pt x="182562" y="173037"/>
                </a:lnTo>
                <a:lnTo>
                  <a:pt x="123825" y="230187"/>
                </a:lnTo>
                <a:lnTo>
                  <a:pt x="146050" y="252412"/>
                </a:lnTo>
                <a:lnTo>
                  <a:pt x="223837" y="173037"/>
                </a:ln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黑体_GBK" panose="03000509000000000000" charset="-122"/>
              <a:ea typeface="方正黑体_GBK" panose="03000509000000000000" charset="-122"/>
              <a:cs typeface="方正黑体_GBK" panose="03000509000000000000" charset="-122"/>
            </a:endParaRPr>
          </a:p>
        </p:txBody>
      </p:sp>
      <p:sp>
        <p:nvSpPr>
          <p:cNvPr id="6" name="任意多边形 4"/>
          <p:cNvSpPr/>
          <p:nvPr/>
        </p:nvSpPr>
        <p:spPr bwMode="auto">
          <a:xfrm>
            <a:off x="2802890" y="2166620"/>
            <a:ext cx="3790950" cy="1506220"/>
          </a:xfrm>
          <a:custGeom>
            <a:avLst/>
            <a:gdLst>
              <a:gd name="T0" fmla="*/ 485 w 485"/>
              <a:gd name="T1" fmla="*/ 42 h 191"/>
              <a:gd name="T2" fmla="*/ 412 w 485"/>
              <a:gd name="T3" fmla="*/ 0 h 191"/>
              <a:gd name="T4" fmla="*/ 412 w 485"/>
              <a:gd name="T5" fmla="*/ 11 h 191"/>
              <a:gd name="T6" fmla="*/ 118 w 485"/>
              <a:gd name="T7" fmla="*/ 11 h 191"/>
              <a:gd name="T8" fmla="*/ 0 w 485"/>
              <a:gd name="T9" fmla="*/ 129 h 191"/>
              <a:gd name="T10" fmla="*/ 0 w 485"/>
              <a:gd name="T11" fmla="*/ 191 h 191"/>
              <a:gd name="T12" fmla="*/ 118 w 485"/>
              <a:gd name="T13" fmla="*/ 73 h 191"/>
              <a:gd name="T14" fmla="*/ 412 w 485"/>
              <a:gd name="T15" fmla="*/ 73 h 191"/>
              <a:gd name="T16" fmla="*/ 412 w 485"/>
              <a:gd name="T17" fmla="*/ 84 h 191"/>
              <a:gd name="T18" fmla="*/ 485 w 485"/>
              <a:gd name="T19" fmla="*/ 4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5" h="191">
                <a:moveTo>
                  <a:pt x="485" y="42"/>
                </a:moveTo>
                <a:cubicBezTo>
                  <a:pt x="412" y="0"/>
                  <a:pt x="412" y="0"/>
                  <a:pt x="412" y="0"/>
                </a:cubicBezTo>
                <a:cubicBezTo>
                  <a:pt x="412" y="11"/>
                  <a:pt x="412" y="11"/>
                  <a:pt x="412" y="11"/>
                </a:cubicBezTo>
                <a:cubicBezTo>
                  <a:pt x="118" y="11"/>
                  <a:pt x="118" y="11"/>
                  <a:pt x="118" y="11"/>
                </a:cubicBezTo>
                <a:cubicBezTo>
                  <a:pt x="53" y="11"/>
                  <a:pt x="0" y="64"/>
                  <a:pt x="0" y="129"/>
                </a:cubicBezTo>
                <a:cubicBezTo>
                  <a:pt x="0" y="191"/>
                  <a:pt x="0" y="191"/>
                  <a:pt x="0" y="191"/>
                </a:cubicBezTo>
                <a:cubicBezTo>
                  <a:pt x="0" y="126"/>
                  <a:pt x="53" y="73"/>
                  <a:pt x="118" y="73"/>
                </a:cubicBezTo>
                <a:cubicBezTo>
                  <a:pt x="412" y="73"/>
                  <a:pt x="412" y="73"/>
                  <a:pt x="412" y="73"/>
                </a:cubicBezTo>
                <a:cubicBezTo>
                  <a:pt x="412" y="84"/>
                  <a:pt x="412" y="84"/>
                  <a:pt x="412" y="84"/>
                </a:cubicBezTo>
                <a:lnTo>
                  <a:pt x="485" y="42"/>
                </a:lnTo>
                <a:close/>
              </a:path>
            </a:pathLst>
          </a:custGeom>
          <a:solidFill>
            <a:srgbClr val="4371C5"/>
          </a:solidFill>
          <a:ln>
            <a:noFill/>
          </a:ln>
        </p:spPr>
        <p:txBody>
          <a:bodyPr vert="horz" wrap="square" lIns="91440" tIns="45720" rIns="91440" bIns="45720" numCol="1" anchor="t" anchorCtr="0" compatLnSpc="1"/>
          <a:lstStyle/>
          <a:p>
            <a:endParaRPr lang="en-US"/>
          </a:p>
        </p:txBody>
      </p:sp>
      <p:sp>
        <p:nvSpPr>
          <p:cNvPr id="8" name="任意多边形 3"/>
          <p:cNvSpPr/>
          <p:nvPr/>
        </p:nvSpPr>
        <p:spPr bwMode="auto">
          <a:xfrm flipH="1">
            <a:off x="5472430" y="4432300"/>
            <a:ext cx="3790950" cy="1506220"/>
          </a:xfrm>
          <a:custGeom>
            <a:avLst/>
            <a:gdLst>
              <a:gd name="T0" fmla="*/ 485 w 485"/>
              <a:gd name="T1" fmla="*/ 42 h 191"/>
              <a:gd name="T2" fmla="*/ 412 w 485"/>
              <a:gd name="T3" fmla="*/ 0 h 191"/>
              <a:gd name="T4" fmla="*/ 412 w 485"/>
              <a:gd name="T5" fmla="*/ 11 h 191"/>
              <a:gd name="T6" fmla="*/ 118 w 485"/>
              <a:gd name="T7" fmla="*/ 11 h 191"/>
              <a:gd name="T8" fmla="*/ 0 w 485"/>
              <a:gd name="T9" fmla="*/ 129 h 191"/>
              <a:gd name="T10" fmla="*/ 0 w 485"/>
              <a:gd name="T11" fmla="*/ 191 h 191"/>
              <a:gd name="T12" fmla="*/ 118 w 485"/>
              <a:gd name="T13" fmla="*/ 73 h 191"/>
              <a:gd name="T14" fmla="*/ 412 w 485"/>
              <a:gd name="T15" fmla="*/ 73 h 191"/>
              <a:gd name="T16" fmla="*/ 412 w 485"/>
              <a:gd name="T17" fmla="*/ 84 h 191"/>
              <a:gd name="T18" fmla="*/ 485 w 485"/>
              <a:gd name="T19" fmla="*/ 4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5" h="191">
                <a:moveTo>
                  <a:pt x="485" y="42"/>
                </a:moveTo>
                <a:cubicBezTo>
                  <a:pt x="412" y="0"/>
                  <a:pt x="412" y="0"/>
                  <a:pt x="412" y="0"/>
                </a:cubicBezTo>
                <a:cubicBezTo>
                  <a:pt x="412" y="11"/>
                  <a:pt x="412" y="11"/>
                  <a:pt x="412" y="11"/>
                </a:cubicBezTo>
                <a:cubicBezTo>
                  <a:pt x="118" y="11"/>
                  <a:pt x="118" y="11"/>
                  <a:pt x="118" y="11"/>
                </a:cubicBezTo>
                <a:cubicBezTo>
                  <a:pt x="53" y="11"/>
                  <a:pt x="0" y="64"/>
                  <a:pt x="0" y="129"/>
                </a:cubicBezTo>
                <a:cubicBezTo>
                  <a:pt x="0" y="191"/>
                  <a:pt x="0" y="191"/>
                  <a:pt x="0" y="191"/>
                </a:cubicBezTo>
                <a:cubicBezTo>
                  <a:pt x="0" y="126"/>
                  <a:pt x="53" y="73"/>
                  <a:pt x="118" y="73"/>
                </a:cubicBezTo>
                <a:cubicBezTo>
                  <a:pt x="412" y="73"/>
                  <a:pt x="412" y="73"/>
                  <a:pt x="412" y="73"/>
                </a:cubicBezTo>
                <a:cubicBezTo>
                  <a:pt x="412" y="84"/>
                  <a:pt x="412" y="84"/>
                  <a:pt x="412" y="84"/>
                </a:cubicBezTo>
                <a:lnTo>
                  <a:pt x="485" y="42"/>
                </a:lnTo>
                <a:close/>
              </a:path>
            </a:pathLst>
          </a:custGeom>
          <a:solidFill>
            <a:srgbClr val="01194A"/>
          </a:solidFill>
          <a:ln>
            <a:noFill/>
          </a:ln>
        </p:spPr>
        <p:txBody>
          <a:bodyPr vert="horz" wrap="square" lIns="91440" tIns="45720" rIns="91440" bIns="45720" numCol="1" anchor="t" anchorCtr="0" compatLnSpc="1"/>
          <a:lstStyle/>
          <a:p>
            <a:endParaRPr lang="en-US"/>
          </a:p>
        </p:txBody>
      </p:sp>
      <p:sp>
        <p:nvSpPr>
          <p:cNvPr id="9" name="任意多边形 2"/>
          <p:cNvSpPr/>
          <p:nvPr/>
        </p:nvSpPr>
        <p:spPr bwMode="auto">
          <a:xfrm>
            <a:off x="4698365" y="4566920"/>
            <a:ext cx="588010" cy="517525"/>
          </a:xfrm>
          <a:custGeom>
            <a:avLst/>
            <a:gdLst>
              <a:gd name="T0" fmla="*/ 1606 w 3212"/>
              <a:gd name="T1" fmla="*/ 0 h 1164"/>
              <a:gd name="T2" fmla="*/ 1815 w 3212"/>
              <a:gd name="T3" fmla="*/ 5 h 1164"/>
              <a:gd name="T4" fmla="*/ 2016 w 3212"/>
              <a:gd name="T5" fmla="*/ 19 h 1164"/>
              <a:gd name="T6" fmla="*/ 2208 w 3212"/>
              <a:gd name="T7" fmla="*/ 43 h 1164"/>
              <a:gd name="T8" fmla="*/ 2388 w 3212"/>
              <a:gd name="T9" fmla="*/ 74 h 1164"/>
              <a:gd name="T10" fmla="*/ 2554 w 3212"/>
              <a:gd name="T11" fmla="*/ 112 h 1164"/>
              <a:gd name="T12" fmla="*/ 2706 w 3212"/>
              <a:gd name="T13" fmla="*/ 158 h 1164"/>
              <a:gd name="T14" fmla="*/ 2841 w 3212"/>
              <a:gd name="T15" fmla="*/ 210 h 1164"/>
              <a:gd name="T16" fmla="*/ 2958 w 3212"/>
              <a:gd name="T17" fmla="*/ 268 h 1164"/>
              <a:gd name="T18" fmla="*/ 3055 w 3212"/>
              <a:gd name="T19" fmla="*/ 331 h 1164"/>
              <a:gd name="T20" fmla="*/ 3130 w 3212"/>
              <a:gd name="T21" fmla="*/ 398 h 1164"/>
              <a:gd name="T22" fmla="*/ 3182 w 3212"/>
              <a:gd name="T23" fmla="*/ 469 h 1164"/>
              <a:gd name="T24" fmla="*/ 3209 w 3212"/>
              <a:gd name="T25" fmla="*/ 544 h 1164"/>
              <a:gd name="T26" fmla="*/ 3209 w 3212"/>
              <a:gd name="T27" fmla="*/ 620 h 1164"/>
              <a:gd name="T28" fmla="*/ 3182 w 3212"/>
              <a:gd name="T29" fmla="*/ 695 h 1164"/>
              <a:gd name="T30" fmla="*/ 3130 w 3212"/>
              <a:gd name="T31" fmla="*/ 766 h 1164"/>
              <a:gd name="T32" fmla="*/ 3055 w 3212"/>
              <a:gd name="T33" fmla="*/ 833 h 1164"/>
              <a:gd name="T34" fmla="*/ 2958 w 3212"/>
              <a:gd name="T35" fmla="*/ 896 h 1164"/>
              <a:gd name="T36" fmla="*/ 2841 w 3212"/>
              <a:gd name="T37" fmla="*/ 954 h 1164"/>
              <a:gd name="T38" fmla="*/ 2706 w 3212"/>
              <a:gd name="T39" fmla="*/ 1006 h 1164"/>
              <a:gd name="T40" fmla="*/ 2554 w 3212"/>
              <a:gd name="T41" fmla="*/ 1052 h 1164"/>
              <a:gd name="T42" fmla="*/ 2388 w 3212"/>
              <a:gd name="T43" fmla="*/ 1090 h 1164"/>
              <a:gd name="T44" fmla="*/ 2208 w 3212"/>
              <a:gd name="T45" fmla="*/ 1122 h 1164"/>
              <a:gd name="T46" fmla="*/ 2016 w 3212"/>
              <a:gd name="T47" fmla="*/ 1145 h 1164"/>
              <a:gd name="T48" fmla="*/ 1815 w 3212"/>
              <a:gd name="T49" fmla="*/ 1159 h 1164"/>
              <a:gd name="T50" fmla="*/ 1606 w 3212"/>
              <a:gd name="T51" fmla="*/ 1164 h 1164"/>
              <a:gd name="T52" fmla="*/ 1397 w 3212"/>
              <a:gd name="T53" fmla="*/ 1159 h 1164"/>
              <a:gd name="T54" fmla="*/ 1195 w 3212"/>
              <a:gd name="T55" fmla="*/ 1145 h 1164"/>
              <a:gd name="T56" fmla="*/ 1004 w 3212"/>
              <a:gd name="T57" fmla="*/ 1122 h 1164"/>
              <a:gd name="T58" fmla="*/ 824 w 3212"/>
              <a:gd name="T59" fmla="*/ 1090 h 1164"/>
              <a:gd name="T60" fmla="*/ 658 w 3212"/>
              <a:gd name="T61" fmla="*/ 1052 h 1164"/>
              <a:gd name="T62" fmla="*/ 506 w 3212"/>
              <a:gd name="T63" fmla="*/ 1006 h 1164"/>
              <a:gd name="T64" fmla="*/ 371 w 3212"/>
              <a:gd name="T65" fmla="*/ 954 h 1164"/>
              <a:gd name="T66" fmla="*/ 254 w 3212"/>
              <a:gd name="T67" fmla="*/ 896 h 1164"/>
              <a:gd name="T68" fmla="*/ 157 w 3212"/>
              <a:gd name="T69" fmla="*/ 833 h 1164"/>
              <a:gd name="T70" fmla="*/ 82 w 3212"/>
              <a:gd name="T71" fmla="*/ 766 h 1164"/>
              <a:gd name="T72" fmla="*/ 30 w 3212"/>
              <a:gd name="T73" fmla="*/ 695 h 1164"/>
              <a:gd name="T74" fmla="*/ 3 w 3212"/>
              <a:gd name="T75" fmla="*/ 620 h 1164"/>
              <a:gd name="T76" fmla="*/ 3 w 3212"/>
              <a:gd name="T77" fmla="*/ 544 h 1164"/>
              <a:gd name="T78" fmla="*/ 30 w 3212"/>
              <a:gd name="T79" fmla="*/ 469 h 1164"/>
              <a:gd name="T80" fmla="*/ 82 w 3212"/>
              <a:gd name="T81" fmla="*/ 398 h 1164"/>
              <a:gd name="T82" fmla="*/ 157 w 3212"/>
              <a:gd name="T83" fmla="*/ 331 h 1164"/>
              <a:gd name="T84" fmla="*/ 254 w 3212"/>
              <a:gd name="T85" fmla="*/ 268 h 1164"/>
              <a:gd name="T86" fmla="*/ 371 w 3212"/>
              <a:gd name="T87" fmla="*/ 210 h 1164"/>
              <a:gd name="T88" fmla="*/ 506 w 3212"/>
              <a:gd name="T89" fmla="*/ 158 h 1164"/>
              <a:gd name="T90" fmla="*/ 658 w 3212"/>
              <a:gd name="T91" fmla="*/ 112 h 1164"/>
              <a:gd name="T92" fmla="*/ 824 w 3212"/>
              <a:gd name="T93" fmla="*/ 74 h 1164"/>
              <a:gd name="T94" fmla="*/ 1004 w 3212"/>
              <a:gd name="T95" fmla="*/ 43 h 1164"/>
              <a:gd name="T96" fmla="*/ 1195 w 3212"/>
              <a:gd name="T97" fmla="*/ 19 h 1164"/>
              <a:gd name="T98" fmla="*/ 1397 w 3212"/>
              <a:gd name="T99" fmla="*/ 5 h 1164"/>
              <a:gd name="T100" fmla="*/ 1606 w 3212"/>
              <a:gd name="T101" fmla="*/ 0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6" h="816">
                <a:moveTo>
                  <a:pt x="463" y="0"/>
                </a:moveTo>
                <a:cubicBezTo>
                  <a:pt x="707" y="-6"/>
                  <a:pt x="913" y="83"/>
                  <a:pt x="922" y="146"/>
                </a:cubicBezTo>
                <a:lnTo>
                  <a:pt x="925" y="157"/>
                </a:lnTo>
                <a:lnTo>
                  <a:pt x="926" y="168"/>
                </a:lnTo>
                <a:lnTo>
                  <a:pt x="925" y="179"/>
                </a:lnTo>
                <a:cubicBezTo>
                  <a:pt x="927" y="271"/>
                  <a:pt x="653" y="341"/>
                  <a:pt x="463" y="336"/>
                </a:cubicBezTo>
                <a:cubicBezTo>
                  <a:pt x="219" y="342"/>
                  <a:pt x="13" y="253"/>
                  <a:pt x="4" y="190"/>
                </a:cubicBezTo>
                <a:lnTo>
                  <a:pt x="1" y="179"/>
                </a:lnTo>
                <a:lnTo>
                  <a:pt x="0" y="168"/>
                </a:lnTo>
                <a:lnTo>
                  <a:pt x="1" y="157"/>
                </a:lnTo>
                <a:cubicBezTo>
                  <a:pt x="-1" y="65"/>
                  <a:pt x="273" y="-5"/>
                  <a:pt x="463" y="0"/>
                </a:cubicBezTo>
                <a:close/>
                <a:moveTo>
                  <a:pt x="3" y="317"/>
                </a:moveTo>
                <a:cubicBezTo>
                  <a:pt x="96" y="380"/>
                  <a:pt x="341" y="418"/>
                  <a:pt x="463" y="415"/>
                </a:cubicBezTo>
                <a:cubicBezTo>
                  <a:pt x="653" y="420"/>
                  <a:pt x="862" y="357"/>
                  <a:pt x="923" y="317"/>
                </a:cubicBezTo>
                <a:lnTo>
                  <a:pt x="925" y="327"/>
                </a:lnTo>
                <a:lnTo>
                  <a:pt x="926" y="336"/>
                </a:lnTo>
                <a:lnTo>
                  <a:pt x="925" y="347"/>
                </a:lnTo>
                <a:cubicBezTo>
                  <a:pt x="927" y="439"/>
                  <a:pt x="653" y="510"/>
                  <a:pt x="463" y="504"/>
                </a:cubicBezTo>
                <a:cubicBezTo>
                  <a:pt x="219" y="511"/>
                  <a:pt x="13" y="421"/>
                  <a:pt x="4" y="358"/>
                </a:cubicBezTo>
                <a:lnTo>
                  <a:pt x="1" y="347"/>
                </a:lnTo>
                <a:lnTo>
                  <a:pt x="0" y="336"/>
                </a:lnTo>
                <a:lnTo>
                  <a:pt x="1" y="327"/>
                </a:lnTo>
                <a:lnTo>
                  <a:pt x="3" y="317"/>
                </a:lnTo>
                <a:close/>
                <a:moveTo>
                  <a:pt x="3" y="473"/>
                </a:moveTo>
                <a:cubicBezTo>
                  <a:pt x="96" y="536"/>
                  <a:pt x="341" y="575"/>
                  <a:pt x="463" y="570"/>
                </a:cubicBezTo>
                <a:cubicBezTo>
                  <a:pt x="653" y="577"/>
                  <a:pt x="862" y="513"/>
                  <a:pt x="923" y="473"/>
                </a:cubicBezTo>
                <a:lnTo>
                  <a:pt x="925" y="483"/>
                </a:lnTo>
                <a:lnTo>
                  <a:pt x="926" y="492"/>
                </a:lnTo>
                <a:lnTo>
                  <a:pt x="925" y="503"/>
                </a:lnTo>
                <a:cubicBezTo>
                  <a:pt x="927" y="595"/>
                  <a:pt x="653" y="666"/>
                  <a:pt x="463" y="660"/>
                </a:cubicBezTo>
                <a:cubicBezTo>
                  <a:pt x="219" y="667"/>
                  <a:pt x="13" y="577"/>
                  <a:pt x="4" y="514"/>
                </a:cubicBezTo>
                <a:lnTo>
                  <a:pt x="1" y="503"/>
                </a:lnTo>
                <a:lnTo>
                  <a:pt x="0" y="492"/>
                </a:lnTo>
                <a:lnTo>
                  <a:pt x="1" y="483"/>
                </a:lnTo>
                <a:lnTo>
                  <a:pt x="3" y="473"/>
                </a:lnTo>
                <a:close/>
                <a:moveTo>
                  <a:pt x="3" y="631"/>
                </a:moveTo>
                <a:cubicBezTo>
                  <a:pt x="96" y="693"/>
                  <a:pt x="341" y="731"/>
                  <a:pt x="463" y="727"/>
                </a:cubicBezTo>
                <a:cubicBezTo>
                  <a:pt x="653" y="733"/>
                  <a:pt x="862" y="670"/>
                  <a:pt x="923" y="631"/>
                </a:cubicBezTo>
                <a:lnTo>
                  <a:pt x="925" y="640"/>
                </a:lnTo>
                <a:lnTo>
                  <a:pt x="926" y="649"/>
                </a:lnTo>
                <a:lnTo>
                  <a:pt x="925" y="660"/>
                </a:lnTo>
                <a:cubicBezTo>
                  <a:pt x="927" y="751"/>
                  <a:pt x="653" y="820"/>
                  <a:pt x="463" y="815"/>
                </a:cubicBezTo>
                <a:cubicBezTo>
                  <a:pt x="219" y="822"/>
                  <a:pt x="13" y="733"/>
                  <a:pt x="4" y="671"/>
                </a:cubicBezTo>
                <a:lnTo>
                  <a:pt x="1" y="660"/>
                </a:lnTo>
                <a:lnTo>
                  <a:pt x="0" y="649"/>
                </a:lnTo>
                <a:lnTo>
                  <a:pt x="1" y="640"/>
                </a:lnTo>
                <a:lnTo>
                  <a:pt x="3" y="631"/>
                </a:lnTo>
                <a:close/>
              </a:path>
            </a:pathLst>
          </a:custGeom>
          <a:solidFill>
            <a:srgbClr val="01194A"/>
          </a:solidFill>
          <a:ln w="0">
            <a:noFill/>
            <a:prstDash val="solid"/>
            <a:round/>
          </a:ln>
        </p:spPr>
        <p:txBody>
          <a:bodyPr vert="horz" wrap="square" lIns="91440" tIns="45720" rIns="91440" bIns="45720" numCol="1" anchor="t" anchorCtr="0" compatLnSpc="1">
            <a:noAutofit/>
          </a:bodyPr>
          <a:lstStyle/>
          <a:p>
            <a:endParaRPr lang="en-US"/>
          </a:p>
        </p:txBody>
      </p:sp>
      <p:sp>
        <p:nvSpPr>
          <p:cNvPr id="11" name="任意多边形 1"/>
          <p:cNvSpPr/>
          <p:nvPr/>
        </p:nvSpPr>
        <p:spPr bwMode="auto">
          <a:xfrm>
            <a:off x="6832600" y="2189480"/>
            <a:ext cx="455930" cy="670560"/>
          </a:xfrm>
          <a:custGeom>
            <a:avLst/>
            <a:gdLst>
              <a:gd name="T0" fmla="*/ 343 w 686"/>
              <a:gd name="T1" fmla="*/ 0 h 686"/>
              <a:gd name="T2" fmla="*/ 390 w 686"/>
              <a:gd name="T3" fmla="*/ 3 h 686"/>
              <a:gd name="T4" fmla="*/ 435 w 686"/>
              <a:gd name="T5" fmla="*/ 12 h 686"/>
              <a:gd name="T6" fmla="*/ 477 w 686"/>
              <a:gd name="T7" fmla="*/ 27 h 686"/>
              <a:gd name="T8" fmla="*/ 517 w 686"/>
              <a:gd name="T9" fmla="*/ 46 h 686"/>
              <a:gd name="T10" fmla="*/ 553 w 686"/>
              <a:gd name="T11" fmla="*/ 71 h 686"/>
              <a:gd name="T12" fmla="*/ 586 w 686"/>
              <a:gd name="T13" fmla="*/ 100 h 686"/>
              <a:gd name="T14" fmla="*/ 615 w 686"/>
              <a:gd name="T15" fmla="*/ 133 h 686"/>
              <a:gd name="T16" fmla="*/ 640 w 686"/>
              <a:gd name="T17" fmla="*/ 169 h 686"/>
              <a:gd name="T18" fmla="*/ 659 w 686"/>
              <a:gd name="T19" fmla="*/ 209 h 686"/>
              <a:gd name="T20" fmla="*/ 674 w 686"/>
              <a:gd name="T21" fmla="*/ 251 h 686"/>
              <a:gd name="T22" fmla="*/ 683 w 686"/>
              <a:gd name="T23" fmla="*/ 296 h 686"/>
              <a:gd name="T24" fmla="*/ 686 w 686"/>
              <a:gd name="T25" fmla="*/ 342 h 686"/>
              <a:gd name="T26" fmla="*/ 683 w 686"/>
              <a:gd name="T27" fmla="*/ 389 h 686"/>
              <a:gd name="T28" fmla="*/ 674 w 686"/>
              <a:gd name="T29" fmla="*/ 434 h 686"/>
              <a:gd name="T30" fmla="*/ 659 w 686"/>
              <a:gd name="T31" fmla="*/ 476 h 686"/>
              <a:gd name="T32" fmla="*/ 640 w 686"/>
              <a:gd name="T33" fmla="*/ 516 h 686"/>
              <a:gd name="T34" fmla="*/ 615 w 686"/>
              <a:gd name="T35" fmla="*/ 552 h 686"/>
              <a:gd name="T36" fmla="*/ 586 w 686"/>
              <a:gd name="T37" fmla="*/ 585 h 686"/>
              <a:gd name="T38" fmla="*/ 553 w 686"/>
              <a:gd name="T39" fmla="*/ 614 h 686"/>
              <a:gd name="T40" fmla="*/ 517 w 686"/>
              <a:gd name="T41" fmla="*/ 639 h 686"/>
              <a:gd name="T42" fmla="*/ 477 w 686"/>
              <a:gd name="T43" fmla="*/ 659 h 686"/>
              <a:gd name="T44" fmla="*/ 435 w 686"/>
              <a:gd name="T45" fmla="*/ 674 h 686"/>
              <a:gd name="T46" fmla="*/ 390 w 686"/>
              <a:gd name="T47" fmla="*/ 682 h 686"/>
              <a:gd name="T48" fmla="*/ 343 w 686"/>
              <a:gd name="T49" fmla="*/ 686 h 686"/>
              <a:gd name="T50" fmla="*/ 296 w 686"/>
              <a:gd name="T51" fmla="*/ 682 h 686"/>
              <a:gd name="T52" fmla="*/ 252 w 686"/>
              <a:gd name="T53" fmla="*/ 674 h 686"/>
              <a:gd name="T54" fmla="*/ 210 w 686"/>
              <a:gd name="T55" fmla="*/ 659 h 686"/>
              <a:gd name="T56" fmla="*/ 170 w 686"/>
              <a:gd name="T57" fmla="*/ 639 h 686"/>
              <a:gd name="T58" fmla="*/ 134 w 686"/>
              <a:gd name="T59" fmla="*/ 614 h 686"/>
              <a:gd name="T60" fmla="*/ 101 w 686"/>
              <a:gd name="T61" fmla="*/ 585 h 686"/>
              <a:gd name="T62" fmla="*/ 72 w 686"/>
              <a:gd name="T63" fmla="*/ 552 h 686"/>
              <a:gd name="T64" fmla="*/ 48 w 686"/>
              <a:gd name="T65" fmla="*/ 516 h 686"/>
              <a:gd name="T66" fmla="*/ 27 w 686"/>
              <a:gd name="T67" fmla="*/ 476 h 686"/>
              <a:gd name="T68" fmla="*/ 13 w 686"/>
              <a:gd name="T69" fmla="*/ 434 h 686"/>
              <a:gd name="T70" fmla="*/ 4 w 686"/>
              <a:gd name="T71" fmla="*/ 389 h 686"/>
              <a:gd name="T72" fmla="*/ 0 w 686"/>
              <a:gd name="T73" fmla="*/ 342 h 686"/>
              <a:gd name="T74" fmla="*/ 4 w 686"/>
              <a:gd name="T75" fmla="*/ 296 h 686"/>
              <a:gd name="T76" fmla="*/ 13 w 686"/>
              <a:gd name="T77" fmla="*/ 251 h 686"/>
              <a:gd name="T78" fmla="*/ 27 w 686"/>
              <a:gd name="T79" fmla="*/ 209 h 686"/>
              <a:gd name="T80" fmla="*/ 48 w 686"/>
              <a:gd name="T81" fmla="*/ 169 h 686"/>
              <a:gd name="T82" fmla="*/ 72 w 686"/>
              <a:gd name="T83" fmla="*/ 133 h 686"/>
              <a:gd name="T84" fmla="*/ 101 w 686"/>
              <a:gd name="T85" fmla="*/ 100 h 686"/>
              <a:gd name="T86" fmla="*/ 134 w 686"/>
              <a:gd name="T87" fmla="*/ 71 h 686"/>
              <a:gd name="T88" fmla="*/ 170 w 686"/>
              <a:gd name="T89" fmla="*/ 46 h 686"/>
              <a:gd name="T90" fmla="*/ 210 w 686"/>
              <a:gd name="T91" fmla="*/ 27 h 686"/>
              <a:gd name="T92" fmla="*/ 252 w 686"/>
              <a:gd name="T93" fmla="*/ 12 h 686"/>
              <a:gd name="T94" fmla="*/ 296 w 686"/>
              <a:gd name="T95" fmla="*/ 3 h 686"/>
              <a:gd name="T96" fmla="*/ 343 w 686"/>
              <a:gd name="T97"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18" h="1056">
                <a:moveTo>
                  <a:pt x="359" y="0"/>
                </a:moveTo>
                <a:lnTo>
                  <a:pt x="374" y="1"/>
                </a:lnTo>
                <a:lnTo>
                  <a:pt x="388" y="4"/>
                </a:lnTo>
                <a:lnTo>
                  <a:pt x="401" y="9"/>
                </a:lnTo>
                <a:cubicBezTo>
                  <a:pt x="426" y="16"/>
                  <a:pt x="452" y="49"/>
                  <a:pt x="453" y="53"/>
                </a:cubicBezTo>
                <a:lnTo>
                  <a:pt x="458" y="66"/>
                </a:lnTo>
                <a:lnTo>
                  <a:pt x="463" y="79"/>
                </a:lnTo>
                <a:lnTo>
                  <a:pt x="466" y="94"/>
                </a:lnTo>
                <a:lnTo>
                  <a:pt x="467" y="108"/>
                </a:lnTo>
                <a:lnTo>
                  <a:pt x="466" y="123"/>
                </a:lnTo>
                <a:lnTo>
                  <a:pt x="463" y="137"/>
                </a:lnTo>
                <a:lnTo>
                  <a:pt x="458" y="151"/>
                </a:lnTo>
                <a:lnTo>
                  <a:pt x="453" y="163"/>
                </a:lnTo>
                <a:lnTo>
                  <a:pt x="445" y="175"/>
                </a:lnTo>
                <a:lnTo>
                  <a:pt x="436" y="185"/>
                </a:lnTo>
                <a:lnTo>
                  <a:pt x="425" y="194"/>
                </a:lnTo>
                <a:lnTo>
                  <a:pt x="414" y="202"/>
                </a:lnTo>
                <a:lnTo>
                  <a:pt x="401" y="208"/>
                </a:lnTo>
                <a:lnTo>
                  <a:pt x="388" y="213"/>
                </a:lnTo>
                <a:lnTo>
                  <a:pt x="374" y="216"/>
                </a:lnTo>
                <a:lnTo>
                  <a:pt x="359" y="217"/>
                </a:lnTo>
                <a:lnTo>
                  <a:pt x="344" y="216"/>
                </a:lnTo>
                <a:lnTo>
                  <a:pt x="330" y="213"/>
                </a:lnTo>
                <a:lnTo>
                  <a:pt x="317" y="208"/>
                </a:lnTo>
                <a:lnTo>
                  <a:pt x="305" y="202"/>
                </a:lnTo>
                <a:lnTo>
                  <a:pt x="293" y="194"/>
                </a:lnTo>
                <a:lnTo>
                  <a:pt x="283" y="185"/>
                </a:lnTo>
                <a:lnTo>
                  <a:pt x="274" y="175"/>
                </a:lnTo>
                <a:lnTo>
                  <a:pt x="266" y="163"/>
                </a:lnTo>
                <a:lnTo>
                  <a:pt x="260" y="151"/>
                </a:lnTo>
                <a:lnTo>
                  <a:pt x="255" y="137"/>
                </a:lnTo>
                <a:lnTo>
                  <a:pt x="252" y="123"/>
                </a:lnTo>
                <a:lnTo>
                  <a:pt x="251" y="108"/>
                </a:lnTo>
                <a:lnTo>
                  <a:pt x="252" y="94"/>
                </a:lnTo>
                <a:lnTo>
                  <a:pt x="255" y="79"/>
                </a:lnTo>
                <a:lnTo>
                  <a:pt x="260" y="66"/>
                </a:lnTo>
                <a:lnTo>
                  <a:pt x="266" y="53"/>
                </a:lnTo>
                <a:lnTo>
                  <a:pt x="274" y="42"/>
                </a:lnTo>
                <a:lnTo>
                  <a:pt x="283" y="32"/>
                </a:lnTo>
                <a:lnTo>
                  <a:pt x="293" y="22"/>
                </a:lnTo>
                <a:lnTo>
                  <a:pt x="305" y="15"/>
                </a:lnTo>
                <a:lnTo>
                  <a:pt x="317" y="9"/>
                </a:lnTo>
                <a:lnTo>
                  <a:pt x="330" y="4"/>
                </a:lnTo>
                <a:lnTo>
                  <a:pt x="344" y="1"/>
                </a:lnTo>
                <a:lnTo>
                  <a:pt x="359" y="0"/>
                </a:lnTo>
                <a:close/>
                <a:moveTo>
                  <a:pt x="236" y="232"/>
                </a:moveTo>
                <a:lnTo>
                  <a:pt x="481" y="232"/>
                </a:lnTo>
                <a:lnTo>
                  <a:pt x="491" y="233"/>
                </a:lnTo>
                <a:lnTo>
                  <a:pt x="499" y="236"/>
                </a:lnTo>
                <a:lnTo>
                  <a:pt x="507" y="240"/>
                </a:lnTo>
                <a:lnTo>
                  <a:pt x="514" y="246"/>
                </a:lnTo>
                <a:lnTo>
                  <a:pt x="520" y="253"/>
                </a:lnTo>
                <a:lnTo>
                  <a:pt x="524" y="261"/>
                </a:lnTo>
                <a:lnTo>
                  <a:pt x="527" y="270"/>
                </a:lnTo>
                <a:lnTo>
                  <a:pt x="528" y="279"/>
                </a:lnTo>
                <a:lnTo>
                  <a:pt x="528" y="671"/>
                </a:lnTo>
                <a:lnTo>
                  <a:pt x="527" y="681"/>
                </a:lnTo>
                <a:lnTo>
                  <a:pt x="524" y="690"/>
                </a:lnTo>
                <a:lnTo>
                  <a:pt x="520" y="698"/>
                </a:lnTo>
                <a:lnTo>
                  <a:pt x="514" y="705"/>
                </a:lnTo>
                <a:lnTo>
                  <a:pt x="507" y="710"/>
                </a:lnTo>
                <a:lnTo>
                  <a:pt x="499" y="715"/>
                </a:lnTo>
                <a:lnTo>
                  <a:pt x="491" y="718"/>
                </a:lnTo>
                <a:lnTo>
                  <a:pt x="481" y="718"/>
                </a:lnTo>
                <a:lnTo>
                  <a:pt x="474" y="718"/>
                </a:lnTo>
                <a:lnTo>
                  <a:pt x="466" y="716"/>
                </a:lnTo>
                <a:lnTo>
                  <a:pt x="459" y="713"/>
                </a:lnTo>
                <a:lnTo>
                  <a:pt x="453" y="709"/>
                </a:lnTo>
                <a:lnTo>
                  <a:pt x="453" y="1009"/>
                </a:lnTo>
                <a:lnTo>
                  <a:pt x="452" y="1018"/>
                </a:lnTo>
                <a:lnTo>
                  <a:pt x="450" y="1028"/>
                </a:lnTo>
                <a:lnTo>
                  <a:pt x="445" y="1035"/>
                </a:lnTo>
                <a:lnTo>
                  <a:pt x="439" y="1042"/>
                </a:lnTo>
                <a:lnTo>
                  <a:pt x="433" y="1048"/>
                </a:lnTo>
                <a:lnTo>
                  <a:pt x="424" y="1052"/>
                </a:lnTo>
                <a:lnTo>
                  <a:pt x="416" y="1055"/>
                </a:lnTo>
                <a:lnTo>
                  <a:pt x="406" y="1056"/>
                </a:lnTo>
                <a:lnTo>
                  <a:pt x="397" y="1055"/>
                </a:lnTo>
                <a:lnTo>
                  <a:pt x="388" y="1052"/>
                </a:lnTo>
                <a:lnTo>
                  <a:pt x="380" y="1048"/>
                </a:lnTo>
                <a:lnTo>
                  <a:pt x="373" y="1042"/>
                </a:lnTo>
                <a:lnTo>
                  <a:pt x="368" y="1035"/>
                </a:lnTo>
                <a:lnTo>
                  <a:pt x="364" y="1028"/>
                </a:lnTo>
                <a:lnTo>
                  <a:pt x="361" y="1018"/>
                </a:lnTo>
                <a:lnTo>
                  <a:pt x="360" y="1009"/>
                </a:lnTo>
                <a:lnTo>
                  <a:pt x="359" y="1009"/>
                </a:lnTo>
                <a:lnTo>
                  <a:pt x="358" y="1018"/>
                </a:lnTo>
                <a:lnTo>
                  <a:pt x="355" y="1028"/>
                </a:lnTo>
                <a:lnTo>
                  <a:pt x="350" y="1035"/>
                </a:lnTo>
                <a:lnTo>
                  <a:pt x="345" y="1042"/>
                </a:lnTo>
                <a:lnTo>
                  <a:pt x="338" y="1048"/>
                </a:lnTo>
                <a:lnTo>
                  <a:pt x="330" y="1052"/>
                </a:lnTo>
                <a:lnTo>
                  <a:pt x="321" y="1055"/>
                </a:lnTo>
                <a:lnTo>
                  <a:pt x="312" y="1056"/>
                </a:lnTo>
                <a:lnTo>
                  <a:pt x="302" y="1055"/>
                </a:lnTo>
                <a:lnTo>
                  <a:pt x="293" y="1052"/>
                </a:lnTo>
                <a:lnTo>
                  <a:pt x="286" y="1048"/>
                </a:lnTo>
                <a:lnTo>
                  <a:pt x="279" y="1042"/>
                </a:lnTo>
                <a:lnTo>
                  <a:pt x="273" y="1035"/>
                </a:lnTo>
                <a:lnTo>
                  <a:pt x="269" y="1028"/>
                </a:lnTo>
                <a:lnTo>
                  <a:pt x="266" y="1018"/>
                </a:lnTo>
                <a:lnTo>
                  <a:pt x="265" y="1009"/>
                </a:lnTo>
                <a:lnTo>
                  <a:pt x="265" y="709"/>
                </a:lnTo>
                <a:lnTo>
                  <a:pt x="259" y="713"/>
                </a:lnTo>
                <a:lnTo>
                  <a:pt x="252" y="716"/>
                </a:lnTo>
                <a:lnTo>
                  <a:pt x="244" y="718"/>
                </a:lnTo>
                <a:lnTo>
                  <a:pt x="237" y="718"/>
                </a:lnTo>
                <a:lnTo>
                  <a:pt x="227" y="718"/>
                </a:lnTo>
                <a:lnTo>
                  <a:pt x="219" y="715"/>
                </a:lnTo>
                <a:lnTo>
                  <a:pt x="211" y="710"/>
                </a:lnTo>
                <a:lnTo>
                  <a:pt x="204" y="705"/>
                </a:lnTo>
                <a:lnTo>
                  <a:pt x="198" y="698"/>
                </a:lnTo>
                <a:lnTo>
                  <a:pt x="194" y="690"/>
                </a:lnTo>
                <a:lnTo>
                  <a:pt x="191" y="681"/>
                </a:lnTo>
                <a:lnTo>
                  <a:pt x="190" y="671"/>
                </a:lnTo>
                <a:lnTo>
                  <a:pt x="190" y="279"/>
                </a:lnTo>
                <a:lnTo>
                  <a:pt x="191" y="270"/>
                </a:lnTo>
                <a:lnTo>
                  <a:pt x="193" y="261"/>
                </a:lnTo>
                <a:lnTo>
                  <a:pt x="198" y="253"/>
                </a:lnTo>
                <a:lnTo>
                  <a:pt x="203" y="247"/>
                </a:lnTo>
                <a:lnTo>
                  <a:pt x="210" y="241"/>
                </a:lnTo>
                <a:lnTo>
                  <a:pt x="218" y="236"/>
                </a:lnTo>
                <a:lnTo>
                  <a:pt x="227" y="234"/>
                </a:lnTo>
                <a:lnTo>
                  <a:pt x="236" y="232"/>
                </a:lnTo>
                <a:lnTo>
                  <a:pt x="236" y="232"/>
                </a:lnTo>
                <a:close/>
                <a:moveTo>
                  <a:pt x="156" y="0"/>
                </a:moveTo>
                <a:lnTo>
                  <a:pt x="170" y="1"/>
                </a:lnTo>
                <a:lnTo>
                  <a:pt x="184" y="4"/>
                </a:lnTo>
                <a:lnTo>
                  <a:pt x="196" y="8"/>
                </a:lnTo>
                <a:lnTo>
                  <a:pt x="207" y="14"/>
                </a:lnTo>
                <a:lnTo>
                  <a:pt x="218" y="21"/>
                </a:lnTo>
                <a:lnTo>
                  <a:pt x="227" y="30"/>
                </a:lnTo>
                <a:lnTo>
                  <a:pt x="236" y="39"/>
                </a:lnTo>
                <a:lnTo>
                  <a:pt x="230" y="52"/>
                </a:lnTo>
                <a:lnTo>
                  <a:pt x="224" y="65"/>
                </a:lnTo>
                <a:lnTo>
                  <a:pt x="220" y="79"/>
                </a:lnTo>
                <a:lnTo>
                  <a:pt x="218" y="93"/>
                </a:lnTo>
                <a:lnTo>
                  <a:pt x="218" y="108"/>
                </a:lnTo>
                <a:lnTo>
                  <a:pt x="218" y="123"/>
                </a:lnTo>
                <a:lnTo>
                  <a:pt x="221" y="138"/>
                </a:lnTo>
                <a:lnTo>
                  <a:pt x="225" y="152"/>
                </a:lnTo>
                <a:lnTo>
                  <a:pt x="231" y="165"/>
                </a:lnTo>
                <a:lnTo>
                  <a:pt x="221" y="175"/>
                </a:lnTo>
                <a:lnTo>
                  <a:pt x="210" y="183"/>
                </a:lnTo>
                <a:lnTo>
                  <a:pt x="198" y="189"/>
                </a:lnTo>
                <a:lnTo>
                  <a:pt x="185" y="194"/>
                </a:lnTo>
                <a:lnTo>
                  <a:pt x="171" y="197"/>
                </a:lnTo>
                <a:lnTo>
                  <a:pt x="156" y="198"/>
                </a:lnTo>
                <a:lnTo>
                  <a:pt x="143" y="197"/>
                </a:lnTo>
                <a:lnTo>
                  <a:pt x="130" y="195"/>
                </a:lnTo>
                <a:lnTo>
                  <a:pt x="118" y="190"/>
                </a:lnTo>
                <a:lnTo>
                  <a:pt x="106" y="185"/>
                </a:lnTo>
                <a:lnTo>
                  <a:pt x="96" y="178"/>
                </a:lnTo>
                <a:lnTo>
                  <a:pt x="86" y="169"/>
                </a:lnTo>
                <a:lnTo>
                  <a:pt x="78" y="160"/>
                </a:lnTo>
                <a:lnTo>
                  <a:pt x="71" y="149"/>
                </a:lnTo>
                <a:lnTo>
                  <a:pt x="65" y="138"/>
                </a:lnTo>
                <a:lnTo>
                  <a:pt x="60" y="125"/>
                </a:lnTo>
                <a:lnTo>
                  <a:pt x="58" y="112"/>
                </a:lnTo>
                <a:lnTo>
                  <a:pt x="57" y="99"/>
                </a:lnTo>
                <a:lnTo>
                  <a:pt x="58" y="85"/>
                </a:lnTo>
                <a:lnTo>
                  <a:pt x="61" y="70"/>
                </a:lnTo>
                <a:lnTo>
                  <a:pt x="66" y="57"/>
                </a:lnTo>
                <a:lnTo>
                  <a:pt x="73" y="45"/>
                </a:lnTo>
                <a:lnTo>
                  <a:pt x="81" y="34"/>
                </a:lnTo>
                <a:lnTo>
                  <a:pt x="91" y="24"/>
                </a:lnTo>
                <a:lnTo>
                  <a:pt x="103" y="16"/>
                </a:lnTo>
                <a:lnTo>
                  <a:pt x="115" y="9"/>
                </a:lnTo>
                <a:lnTo>
                  <a:pt x="128" y="4"/>
                </a:lnTo>
                <a:lnTo>
                  <a:pt x="142" y="1"/>
                </a:lnTo>
                <a:lnTo>
                  <a:pt x="156" y="0"/>
                </a:lnTo>
                <a:close/>
                <a:moveTo>
                  <a:pt x="105" y="213"/>
                </a:moveTo>
                <a:lnTo>
                  <a:pt x="191" y="213"/>
                </a:lnTo>
                <a:lnTo>
                  <a:pt x="182" y="220"/>
                </a:lnTo>
                <a:lnTo>
                  <a:pt x="175" y="228"/>
                </a:lnTo>
                <a:lnTo>
                  <a:pt x="168" y="236"/>
                </a:lnTo>
                <a:lnTo>
                  <a:pt x="163" y="246"/>
                </a:lnTo>
                <a:lnTo>
                  <a:pt x="159" y="256"/>
                </a:lnTo>
                <a:lnTo>
                  <a:pt x="157" y="268"/>
                </a:lnTo>
                <a:lnTo>
                  <a:pt x="156" y="279"/>
                </a:lnTo>
                <a:lnTo>
                  <a:pt x="156" y="672"/>
                </a:lnTo>
                <a:lnTo>
                  <a:pt x="157" y="685"/>
                </a:lnTo>
                <a:lnTo>
                  <a:pt x="160" y="697"/>
                </a:lnTo>
                <a:lnTo>
                  <a:pt x="164" y="708"/>
                </a:lnTo>
                <a:lnTo>
                  <a:pt x="171" y="718"/>
                </a:lnTo>
                <a:lnTo>
                  <a:pt x="178" y="727"/>
                </a:lnTo>
                <a:lnTo>
                  <a:pt x="187" y="735"/>
                </a:lnTo>
                <a:lnTo>
                  <a:pt x="197" y="742"/>
                </a:lnTo>
                <a:lnTo>
                  <a:pt x="207" y="747"/>
                </a:lnTo>
                <a:lnTo>
                  <a:pt x="220" y="751"/>
                </a:lnTo>
                <a:lnTo>
                  <a:pt x="232" y="753"/>
                </a:lnTo>
                <a:lnTo>
                  <a:pt x="232" y="959"/>
                </a:lnTo>
                <a:lnTo>
                  <a:pt x="225" y="964"/>
                </a:lnTo>
                <a:lnTo>
                  <a:pt x="218" y="969"/>
                </a:lnTo>
                <a:lnTo>
                  <a:pt x="210" y="971"/>
                </a:lnTo>
                <a:lnTo>
                  <a:pt x="201" y="972"/>
                </a:lnTo>
                <a:lnTo>
                  <a:pt x="192" y="971"/>
                </a:lnTo>
                <a:lnTo>
                  <a:pt x="184" y="969"/>
                </a:lnTo>
                <a:lnTo>
                  <a:pt x="177" y="965"/>
                </a:lnTo>
                <a:lnTo>
                  <a:pt x="170" y="959"/>
                </a:lnTo>
                <a:lnTo>
                  <a:pt x="165" y="953"/>
                </a:lnTo>
                <a:lnTo>
                  <a:pt x="161" y="946"/>
                </a:lnTo>
                <a:lnTo>
                  <a:pt x="158" y="937"/>
                </a:lnTo>
                <a:lnTo>
                  <a:pt x="158" y="929"/>
                </a:lnTo>
                <a:lnTo>
                  <a:pt x="156" y="929"/>
                </a:lnTo>
                <a:lnTo>
                  <a:pt x="155" y="937"/>
                </a:lnTo>
                <a:lnTo>
                  <a:pt x="153" y="946"/>
                </a:lnTo>
                <a:lnTo>
                  <a:pt x="149" y="953"/>
                </a:lnTo>
                <a:lnTo>
                  <a:pt x="144" y="959"/>
                </a:lnTo>
                <a:lnTo>
                  <a:pt x="137" y="965"/>
                </a:lnTo>
                <a:lnTo>
                  <a:pt x="130" y="969"/>
                </a:lnTo>
                <a:lnTo>
                  <a:pt x="122" y="971"/>
                </a:lnTo>
                <a:lnTo>
                  <a:pt x="113" y="972"/>
                </a:lnTo>
                <a:lnTo>
                  <a:pt x="104" y="971"/>
                </a:lnTo>
                <a:lnTo>
                  <a:pt x="96" y="969"/>
                </a:lnTo>
                <a:lnTo>
                  <a:pt x="89" y="965"/>
                </a:lnTo>
                <a:lnTo>
                  <a:pt x="82" y="959"/>
                </a:lnTo>
                <a:lnTo>
                  <a:pt x="77" y="953"/>
                </a:lnTo>
                <a:lnTo>
                  <a:pt x="73" y="946"/>
                </a:lnTo>
                <a:lnTo>
                  <a:pt x="70" y="937"/>
                </a:lnTo>
                <a:lnTo>
                  <a:pt x="69" y="929"/>
                </a:lnTo>
                <a:lnTo>
                  <a:pt x="69" y="652"/>
                </a:lnTo>
                <a:lnTo>
                  <a:pt x="64" y="656"/>
                </a:lnTo>
                <a:lnTo>
                  <a:pt x="57" y="659"/>
                </a:lnTo>
                <a:lnTo>
                  <a:pt x="51" y="660"/>
                </a:lnTo>
                <a:lnTo>
                  <a:pt x="44" y="661"/>
                </a:lnTo>
                <a:lnTo>
                  <a:pt x="35" y="660"/>
                </a:lnTo>
                <a:lnTo>
                  <a:pt x="26" y="658"/>
                </a:lnTo>
                <a:lnTo>
                  <a:pt x="19" y="654"/>
                </a:lnTo>
                <a:lnTo>
                  <a:pt x="13" y="649"/>
                </a:lnTo>
                <a:lnTo>
                  <a:pt x="8" y="642"/>
                </a:lnTo>
                <a:lnTo>
                  <a:pt x="4" y="635"/>
                </a:lnTo>
                <a:lnTo>
                  <a:pt x="1" y="627"/>
                </a:lnTo>
                <a:lnTo>
                  <a:pt x="0" y="618"/>
                </a:lnTo>
                <a:lnTo>
                  <a:pt x="0" y="256"/>
                </a:lnTo>
                <a:lnTo>
                  <a:pt x="1" y="248"/>
                </a:lnTo>
                <a:lnTo>
                  <a:pt x="4" y="240"/>
                </a:lnTo>
                <a:lnTo>
                  <a:pt x="7" y="232"/>
                </a:lnTo>
                <a:lnTo>
                  <a:pt x="12" y="226"/>
                </a:lnTo>
                <a:lnTo>
                  <a:pt x="18" y="221"/>
                </a:lnTo>
                <a:lnTo>
                  <a:pt x="26" y="217"/>
                </a:lnTo>
                <a:lnTo>
                  <a:pt x="34" y="214"/>
                </a:lnTo>
                <a:lnTo>
                  <a:pt x="42" y="213"/>
                </a:lnTo>
                <a:lnTo>
                  <a:pt x="42" y="213"/>
                </a:lnTo>
                <a:lnTo>
                  <a:pt x="105" y="213"/>
                </a:lnTo>
                <a:close/>
                <a:moveTo>
                  <a:pt x="561" y="0"/>
                </a:moveTo>
                <a:lnTo>
                  <a:pt x="576" y="1"/>
                </a:lnTo>
                <a:lnTo>
                  <a:pt x="590" y="4"/>
                </a:lnTo>
                <a:lnTo>
                  <a:pt x="603" y="9"/>
                </a:lnTo>
                <a:lnTo>
                  <a:pt x="615" y="16"/>
                </a:lnTo>
                <a:lnTo>
                  <a:pt x="627" y="24"/>
                </a:lnTo>
                <a:lnTo>
                  <a:pt x="637" y="34"/>
                </a:lnTo>
                <a:lnTo>
                  <a:pt x="645" y="45"/>
                </a:lnTo>
                <a:lnTo>
                  <a:pt x="651" y="57"/>
                </a:lnTo>
                <a:lnTo>
                  <a:pt x="657" y="70"/>
                </a:lnTo>
                <a:lnTo>
                  <a:pt x="660" y="85"/>
                </a:lnTo>
                <a:lnTo>
                  <a:pt x="661" y="99"/>
                </a:lnTo>
                <a:lnTo>
                  <a:pt x="660" y="112"/>
                </a:lnTo>
                <a:cubicBezTo>
                  <a:pt x="659" y="137"/>
                  <a:pt x="635" y="168"/>
                  <a:pt x="632" y="169"/>
                </a:cubicBezTo>
                <a:lnTo>
                  <a:pt x="622" y="178"/>
                </a:lnTo>
                <a:lnTo>
                  <a:pt x="612" y="185"/>
                </a:lnTo>
                <a:lnTo>
                  <a:pt x="600" y="190"/>
                </a:lnTo>
                <a:lnTo>
                  <a:pt x="587" y="195"/>
                </a:lnTo>
                <a:lnTo>
                  <a:pt x="575" y="197"/>
                </a:lnTo>
                <a:lnTo>
                  <a:pt x="561" y="198"/>
                </a:lnTo>
                <a:lnTo>
                  <a:pt x="547" y="197"/>
                </a:lnTo>
                <a:lnTo>
                  <a:pt x="533" y="194"/>
                </a:lnTo>
                <a:lnTo>
                  <a:pt x="520" y="189"/>
                </a:lnTo>
                <a:lnTo>
                  <a:pt x="508" y="183"/>
                </a:lnTo>
                <a:lnTo>
                  <a:pt x="497" y="175"/>
                </a:lnTo>
                <a:lnTo>
                  <a:pt x="487" y="166"/>
                </a:lnTo>
                <a:lnTo>
                  <a:pt x="493" y="152"/>
                </a:lnTo>
                <a:lnTo>
                  <a:pt x="497" y="138"/>
                </a:lnTo>
                <a:lnTo>
                  <a:pt x="500" y="123"/>
                </a:lnTo>
                <a:lnTo>
                  <a:pt x="501" y="108"/>
                </a:lnTo>
                <a:lnTo>
                  <a:pt x="500" y="93"/>
                </a:lnTo>
                <a:lnTo>
                  <a:pt x="497" y="79"/>
                </a:lnTo>
                <a:lnTo>
                  <a:pt x="493" y="65"/>
                </a:lnTo>
                <a:lnTo>
                  <a:pt x="488" y="52"/>
                </a:lnTo>
                <a:lnTo>
                  <a:pt x="482" y="39"/>
                </a:lnTo>
                <a:lnTo>
                  <a:pt x="491" y="30"/>
                </a:lnTo>
                <a:lnTo>
                  <a:pt x="500" y="21"/>
                </a:lnTo>
                <a:lnTo>
                  <a:pt x="511" y="14"/>
                </a:lnTo>
                <a:lnTo>
                  <a:pt x="522" y="8"/>
                </a:lnTo>
                <a:lnTo>
                  <a:pt x="534" y="4"/>
                </a:lnTo>
                <a:lnTo>
                  <a:pt x="548" y="1"/>
                </a:lnTo>
                <a:lnTo>
                  <a:pt x="561" y="0"/>
                </a:lnTo>
                <a:close/>
                <a:moveTo>
                  <a:pt x="638" y="213"/>
                </a:moveTo>
                <a:lnTo>
                  <a:pt x="675" y="213"/>
                </a:lnTo>
                <a:lnTo>
                  <a:pt x="675" y="213"/>
                </a:lnTo>
                <a:lnTo>
                  <a:pt x="684" y="214"/>
                </a:lnTo>
                <a:lnTo>
                  <a:pt x="692" y="217"/>
                </a:lnTo>
                <a:lnTo>
                  <a:pt x="699" y="221"/>
                </a:lnTo>
                <a:lnTo>
                  <a:pt x="706" y="226"/>
                </a:lnTo>
                <a:lnTo>
                  <a:pt x="711" y="232"/>
                </a:lnTo>
                <a:lnTo>
                  <a:pt x="714" y="240"/>
                </a:lnTo>
                <a:lnTo>
                  <a:pt x="717" y="248"/>
                </a:lnTo>
                <a:lnTo>
                  <a:pt x="718" y="256"/>
                </a:lnTo>
                <a:lnTo>
                  <a:pt x="718" y="618"/>
                </a:lnTo>
                <a:lnTo>
                  <a:pt x="717" y="627"/>
                </a:lnTo>
                <a:lnTo>
                  <a:pt x="714" y="635"/>
                </a:lnTo>
                <a:lnTo>
                  <a:pt x="710" y="642"/>
                </a:lnTo>
                <a:lnTo>
                  <a:pt x="705" y="649"/>
                </a:lnTo>
                <a:lnTo>
                  <a:pt x="699" y="654"/>
                </a:lnTo>
                <a:lnTo>
                  <a:pt x="692" y="658"/>
                </a:lnTo>
                <a:lnTo>
                  <a:pt x="683" y="660"/>
                </a:lnTo>
                <a:lnTo>
                  <a:pt x="675" y="661"/>
                </a:lnTo>
                <a:lnTo>
                  <a:pt x="667" y="660"/>
                </a:lnTo>
                <a:lnTo>
                  <a:pt x="660" y="659"/>
                </a:lnTo>
                <a:lnTo>
                  <a:pt x="654" y="656"/>
                </a:lnTo>
                <a:lnTo>
                  <a:pt x="648" y="652"/>
                </a:lnTo>
                <a:lnTo>
                  <a:pt x="648" y="929"/>
                </a:lnTo>
                <a:lnTo>
                  <a:pt x="647" y="937"/>
                </a:lnTo>
                <a:lnTo>
                  <a:pt x="645" y="946"/>
                </a:lnTo>
                <a:lnTo>
                  <a:pt x="641" y="953"/>
                </a:lnTo>
                <a:lnTo>
                  <a:pt x="636" y="959"/>
                </a:lnTo>
                <a:lnTo>
                  <a:pt x="629" y="965"/>
                </a:lnTo>
                <a:lnTo>
                  <a:pt x="622" y="969"/>
                </a:lnTo>
                <a:lnTo>
                  <a:pt x="614" y="971"/>
                </a:lnTo>
                <a:lnTo>
                  <a:pt x="605" y="972"/>
                </a:lnTo>
                <a:lnTo>
                  <a:pt x="596" y="971"/>
                </a:lnTo>
                <a:lnTo>
                  <a:pt x="588" y="969"/>
                </a:lnTo>
                <a:lnTo>
                  <a:pt x="581" y="965"/>
                </a:lnTo>
                <a:lnTo>
                  <a:pt x="574" y="959"/>
                </a:lnTo>
                <a:lnTo>
                  <a:pt x="569" y="953"/>
                </a:lnTo>
                <a:lnTo>
                  <a:pt x="565" y="946"/>
                </a:lnTo>
                <a:lnTo>
                  <a:pt x="562" y="937"/>
                </a:lnTo>
                <a:lnTo>
                  <a:pt x="561" y="929"/>
                </a:lnTo>
                <a:lnTo>
                  <a:pt x="560" y="929"/>
                </a:lnTo>
                <a:lnTo>
                  <a:pt x="559" y="937"/>
                </a:lnTo>
                <a:lnTo>
                  <a:pt x="557" y="946"/>
                </a:lnTo>
                <a:lnTo>
                  <a:pt x="553" y="953"/>
                </a:lnTo>
                <a:lnTo>
                  <a:pt x="547" y="959"/>
                </a:lnTo>
                <a:lnTo>
                  <a:pt x="541" y="965"/>
                </a:lnTo>
                <a:lnTo>
                  <a:pt x="533" y="969"/>
                </a:lnTo>
                <a:lnTo>
                  <a:pt x="525" y="971"/>
                </a:lnTo>
                <a:lnTo>
                  <a:pt x="517" y="972"/>
                </a:lnTo>
                <a:lnTo>
                  <a:pt x="508" y="971"/>
                </a:lnTo>
                <a:lnTo>
                  <a:pt x="500" y="969"/>
                </a:lnTo>
                <a:lnTo>
                  <a:pt x="492" y="965"/>
                </a:lnTo>
                <a:lnTo>
                  <a:pt x="486" y="959"/>
                </a:lnTo>
                <a:lnTo>
                  <a:pt x="486" y="753"/>
                </a:lnTo>
                <a:lnTo>
                  <a:pt x="498" y="751"/>
                </a:lnTo>
                <a:lnTo>
                  <a:pt x="510" y="747"/>
                </a:lnTo>
                <a:lnTo>
                  <a:pt x="521" y="742"/>
                </a:lnTo>
                <a:lnTo>
                  <a:pt x="531" y="735"/>
                </a:lnTo>
                <a:lnTo>
                  <a:pt x="540" y="727"/>
                </a:lnTo>
                <a:lnTo>
                  <a:pt x="547" y="718"/>
                </a:lnTo>
                <a:lnTo>
                  <a:pt x="553" y="708"/>
                </a:lnTo>
                <a:lnTo>
                  <a:pt x="557" y="697"/>
                </a:lnTo>
                <a:lnTo>
                  <a:pt x="561" y="685"/>
                </a:lnTo>
                <a:lnTo>
                  <a:pt x="561" y="672"/>
                </a:lnTo>
                <a:lnTo>
                  <a:pt x="561" y="279"/>
                </a:lnTo>
                <a:lnTo>
                  <a:pt x="561" y="268"/>
                </a:lnTo>
                <a:lnTo>
                  <a:pt x="558" y="256"/>
                </a:lnTo>
                <a:lnTo>
                  <a:pt x="555" y="246"/>
                </a:lnTo>
                <a:lnTo>
                  <a:pt x="549" y="236"/>
                </a:lnTo>
                <a:lnTo>
                  <a:pt x="543" y="228"/>
                </a:lnTo>
                <a:lnTo>
                  <a:pt x="535" y="220"/>
                </a:lnTo>
                <a:lnTo>
                  <a:pt x="527" y="213"/>
                </a:lnTo>
                <a:lnTo>
                  <a:pt x="638" y="213"/>
                </a:lnTo>
                <a:close/>
              </a:path>
            </a:pathLst>
          </a:custGeom>
          <a:solidFill>
            <a:srgbClr val="4371C5"/>
          </a:solidFill>
          <a:ln w="0">
            <a:noFill/>
            <a:prstDash val="solid"/>
            <a:round/>
          </a:ln>
        </p:spPr>
        <p:txBody>
          <a:bodyPr vert="horz" wrap="square" lIns="91440" tIns="45720" rIns="91440" bIns="45720" numCol="1" anchor="t" anchorCtr="0" compatLnSpc="1">
            <a:noAutofit/>
          </a:bodyPr>
          <a:lstStyle/>
          <a:p>
            <a:endParaRPr lang="en-US"/>
          </a:p>
        </p:txBody>
      </p:sp>
      <p:sp>
        <p:nvSpPr>
          <p:cNvPr id="7" name="文本框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1227041" y="223579"/>
            <a:ext cx="4837859" cy="460375"/>
          </a:xfrm>
          <a:prstGeom prst="rect">
            <a:avLst/>
          </a:prstGeom>
          <a:noFill/>
        </p:spPr>
        <p:txBody>
          <a:bodyPr wrap="square" rtlCol="0" anchor="ctr">
            <a:spAutoFit/>
          </a:bodyPr>
          <a:lstStyle/>
          <a:p>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介绍礼仪</a:t>
            </a:r>
            <a:r>
              <a:rPr lang="en-US" altLang="zh-CN"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a:t>
            </a:r>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集体介绍顺序</a:t>
            </a:r>
            <a:endPar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2" name="文本框 2"/>
          <p:cNvSpPr txBox="1"/>
          <p:nvPr/>
        </p:nvSpPr>
        <p:spPr>
          <a:xfrm>
            <a:off x="3387725" y="2368233"/>
            <a:ext cx="2432685" cy="24574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1600" b="1" dirty="0">
                <a:latin typeface="思源黑体 Regular" panose="020B0500000000000000" charset="-122"/>
                <a:ea typeface="思源黑体 Regular" panose="020B0500000000000000" charset="-122"/>
                <a:cs typeface="思源黑体 Regular" panose="020B0500000000000000" charset="-122"/>
              </a:rPr>
              <a:t>CHAPTER 01</a:t>
            </a:r>
            <a:endParaRPr lang="en-US" sz="1600" b="1" dirty="0">
              <a:latin typeface="思源黑体 Regular" panose="020B0500000000000000" charset="-122"/>
              <a:ea typeface="思源黑体 Regular" panose="020B0500000000000000" charset="-122"/>
              <a:cs typeface="思源黑体 Regular" panose="020B0500000000000000" charset="-122"/>
            </a:endParaRPr>
          </a:p>
        </p:txBody>
      </p:sp>
      <p:sp>
        <p:nvSpPr>
          <p:cNvPr id="13" name="文本框 1"/>
          <p:cNvSpPr txBox="1"/>
          <p:nvPr/>
        </p:nvSpPr>
        <p:spPr>
          <a:xfrm>
            <a:off x="6028055" y="4636453"/>
            <a:ext cx="2432050" cy="24574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1600" b="1" dirty="0">
                <a:latin typeface="思源黑体 Regular" panose="020B0500000000000000" charset="-122"/>
                <a:ea typeface="思源黑体 Regular" panose="020B0500000000000000" charset="-122"/>
                <a:cs typeface="思源黑体 Regular" panose="020B0500000000000000" charset="-122"/>
                <a:sym typeface="+mn-ea"/>
              </a:rPr>
              <a:t>CHAPTER 02</a:t>
            </a:r>
            <a:endParaRPr lang="en-US" sz="1600" b="1"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4" name="文本框 324"/>
          <p:cNvSpPr txBox="1"/>
          <p:nvPr/>
        </p:nvSpPr>
        <p:spPr bwMode="auto">
          <a:xfrm>
            <a:off x="849630" y="4692864"/>
            <a:ext cx="3500755" cy="570865"/>
          </a:xfrm>
          <a:prstGeom prst="rect">
            <a:avLst/>
          </a:prstGeom>
          <a:noFill/>
        </p:spPr>
        <p:txBody>
          <a:bodyPr wrap="square">
            <a:spAutoFit/>
          </a:bodyPr>
          <a:lstStyle/>
          <a:p>
            <a:pPr algn="r" latinLnBrk="1">
              <a:lnSpc>
                <a:spcPct val="130000"/>
              </a:lnSpc>
              <a:buClr>
                <a:srgbClr val="605500"/>
              </a:buClr>
            </a:pPr>
            <a:r>
              <a:rPr lang="zh-CN" altLang="zh-CN" sz="1200" dirty="0">
                <a:latin typeface="思源黑体 Regular" panose="020B0500000000000000" charset="-122"/>
                <a:ea typeface="思源黑体 Regular" panose="020B0500000000000000" charset="-122"/>
                <a:cs typeface="思源黑体 Regular" panose="020B0500000000000000" charset="-122"/>
                <a:sym typeface="+mn-ea"/>
              </a:rPr>
              <a:t>两个集体，一般是先介绍地位低的，再介绍地位高的。地位低一般是东道主，地位高一般是客人</a:t>
            </a:r>
            <a:endParaRPr lang="zh-CN" altLang="zh-CN" sz="1200" spc="1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5" name="文本框 323"/>
          <p:cNvSpPr txBox="1"/>
          <p:nvPr/>
        </p:nvSpPr>
        <p:spPr bwMode="auto">
          <a:xfrm>
            <a:off x="1298575" y="4320540"/>
            <a:ext cx="3051810" cy="506730"/>
          </a:xfrm>
          <a:prstGeom prst="rect">
            <a:avLst/>
          </a:prstGeom>
          <a:noFill/>
        </p:spPr>
        <p:txBody>
          <a:bodyPr wrap="square">
            <a:spAutoFit/>
          </a:bodyPr>
          <a:lstStyle/>
          <a:p>
            <a:pPr algn="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集体与集体之间的介绍</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16" name="文本框 322"/>
          <p:cNvSpPr txBox="1"/>
          <p:nvPr/>
        </p:nvSpPr>
        <p:spPr bwMode="auto">
          <a:xfrm>
            <a:off x="7625080" y="2425700"/>
            <a:ext cx="3500755" cy="570865"/>
          </a:xfrm>
          <a:prstGeom prst="rect">
            <a:avLst/>
          </a:prstGeom>
          <a:noFill/>
        </p:spPr>
        <p:txBody>
          <a:bodyPr wrap="square">
            <a:spAutoFit/>
          </a:bodyPr>
          <a:lstStyle/>
          <a:p>
            <a:pPr lvl="0" algn="just" latinLnBrk="1">
              <a:lnSpc>
                <a:spcPct val="130000"/>
              </a:lnSpc>
              <a:buClr>
                <a:srgbClr val="605500"/>
              </a:buClr>
            </a:pPr>
            <a:r>
              <a:rPr lang="zh-CN" altLang="zh-CN" sz="1200" dirty="0">
                <a:latin typeface="思源黑体 Regular" panose="020B0500000000000000" charset="-122"/>
                <a:ea typeface="思源黑体 Regular" panose="020B0500000000000000" charset="-122"/>
                <a:cs typeface="思源黑体 Regular" panose="020B0500000000000000" charset="-122"/>
                <a:sym typeface="+mn-ea"/>
              </a:rPr>
              <a:t>先介绍地位低的，再介绍地位高的先介绍地位低的，再介绍地位高的。</a:t>
            </a:r>
            <a:endParaRPr lang="zh-CN" altLang="zh-CN"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7" name="文本框 321"/>
          <p:cNvSpPr txBox="1"/>
          <p:nvPr/>
        </p:nvSpPr>
        <p:spPr bwMode="auto">
          <a:xfrm>
            <a:off x="7625080" y="2001520"/>
            <a:ext cx="3051810" cy="506730"/>
          </a:xfrm>
          <a:prstGeom prst="rect">
            <a:avLst/>
          </a:prstGeom>
          <a:noFill/>
        </p:spPr>
        <p:txBody>
          <a:bodyPr wrap="square">
            <a:spAutoFit/>
          </a:bodyPr>
          <a:lstStyle/>
          <a:p>
            <a:pPr algn="just">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集体与个人之间的介绍</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5110" y="0"/>
            <a:ext cx="721360" cy="8692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1"/>
          <p:cNvSpPr/>
          <p:nvPr/>
        </p:nvSpPr>
        <p:spPr>
          <a:xfrm>
            <a:off x="505681" y="222934"/>
            <a:ext cx="360217" cy="361950"/>
          </a:xfrm>
          <a:custGeom>
            <a:avLst/>
            <a:gdLst>
              <a:gd name="connsiteX0" fmla="*/ 139700 w 330200"/>
              <a:gd name="connsiteY0" fmla="*/ 87312 h 331788"/>
              <a:gd name="connsiteX1" fmla="*/ 119062 w 330200"/>
              <a:gd name="connsiteY1" fmla="*/ 109537 h 331788"/>
              <a:gd name="connsiteX2" fmla="*/ 182562 w 330200"/>
              <a:gd name="connsiteY2" fmla="*/ 173037 h 331788"/>
              <a:gd name="connsiteX3" fmla="*/ 123825 w 330200"/>
              <a:gd name="connsiteY3" fmla="*/ 230187 h 331788"/>
              <a:gd name="connsiteX4" fmla="*/ 146050 w 330200"/>
              <a:gd name="connsiteY4" fmla="*/ 252412 h 331788"/>
              <a:gd name="connsiteX5" fmla="*/ 223837 w 330200"/>
              <a:gd name="connsiteY5" fmla="*/ 173037 h 331788"/>
              <a:gd name="connsiteX6" fmla="*/ 165100 w 330200"/>
              <a:gd name="connsiteY6" fmla="*/ 0 h 331788"/>
              <a:gd name="connsiteX7" fmla="*/ 330200 w 330200"/>
              <a:gd name="connsiteY7" fmla="*/ 165894 h 331788"/>
              <a:gd name="connsiteX8" fmla="*/ 165100 w 330200"/>
              <a:gd name="connsiteY8" fmla="*/ 331788 h 331788"/>
              <a:gd name="connsiteX9" fmla="*/ 0 w 330200"/>
              <a:gd name="connsiteY9" fmla="*/ 165894 h 331788"/>
              <a:gd name="connsiteX10" fmla="*/ 165100 w 330200"/>
              <a:gd name="connsiteY1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200" h="331788">
                <a:moveTo>
                  <a:pt x="139700" y="87312"/>
                </a:moveTo>
                <a:lnTo>
                  <a:pt x="119062" y="109537"/>
                </a:lnTo>
                <a:lnTo>
                  <a:pt x="182562" y="173037"/>
                </a:lnTo>
                <a:lnTo>
                  <a:pt x="123825" y="230187"/>
                </a:lnTo>
                <a:lnTo>
                  <a:pt x="146050" y="252412"/>
                </a:lnTo>
                <a:lnTo>
                  <a:pt x="223837" y="173037"/>
                </a:ln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黑体_GBK" panose="03000509000000000000" charset="-122"/>
              <a:ea typeface="方正黑体_GBK" panose="03000509000000000000" charset="-122"/>
              <a:cs typeface="方正黑体_GBK" panose="03000509000000000000" charset="-122"/>
            </a:endParaRPr>
          </a:p>
        </p:txBody>
      </p:sp>
      <p:cxnSp>
        <p:nvCxnSpPr>
          <p:cNvPr id="12" name="直接连接符 11"/>
          <p:cNvCxnSpPr/>
          <p:nvPr/>
        </p:nvCxnSpPr>
        <p:spPr bwMode="auto">
          <a:xfrm>
            <a:off x="1086050" y="5618621"/>
            <a:ext cx="9937550" cy="0"/>
          </a:xfrm>
          <a:prstGeom prst="line">
            <a:avLst/>
          </a:prstGeom>
          <a:noFill/>
          <a:ln w="25400" cap="flat" cmpd="sng" algn="ctr">
            <a:solidFill>
              <a:schemeClr val="tx2">
                <a:lumMod val="50000"/>
              </a:schemeClr>
            </a:solidFill>
            <a:prstDash val="solid"/>
            <a:miter lim="800000"/>
          </a:ln>
          <a:effectLst/>
        </p:spPr>
      </p:cxnSp>
      <p:sp>
        <p:nvSpPr>
          <p:cNvPr id="6" name="矩形 5"/>
          <p:cNvSpPr/>
          <p:nvPr/>
        </p:nvSpPr>
        <p:spPr>
          <a:xfrm>
            <a:off x="3647132" y="2211582"/>
            <a:ext cx="2267545" cy="3192599"/>
          </a:xfrm>
          <a:prstGeom prst="rect">
            <a:avLst/>
          </a:prstGeom>
          <a:solidFill>
            <a:srgbClr val="4371C5"/>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dirty="0">
              <a:ln>
                <a:noFill/>
              </a:ln>
              <a:solidFill>
                <a:prstClr val="white"/>
              </a:solidFill>
              <a:effectLst/>
              <a:uLnTx/>
              <a:uFillTx/>
              <a:cs typeface="+mn-ea"/>
              <a:sym typeface="+mn-lt"/>
            </a:endParaRPr>
          </a:p>
        </p:txBody>
      </p:sp>
      <p:sp>
        <p:nvSpPr>
          <p:cNvPr id="9" name="矩形 8"/>
          <p:cNvSpPr/>
          <p:nvPr/>
        </p:nvSpPr>
        <p:spPr>
          <a:xfrm>
            <a:off x="8406591" y="2211582"/>
            <a:ext cx="2466407" cy="3193903"/>
          </a:xfrm>
          <a:prstGeom prst="rect">
            <a:avLst/>
          </a:prstGeom>
          <a:solidFill>
            <a:schemeClr val="accent1">
              <a:lumMod val="75000"/>
            </a:schemeClr>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cs typeface="+mn-ea"/>
              <a:sym typeface="+mn-lt"/>
            </a:endParaRPr>
          </a:p>
        </p:txBody>
      </p:sp>
      <p:sp>
        <p:nvSpPr>
          <p:cNvPr id="16" name="文本框 2"/>
          <p:cNvSpPr txBox="1"/>
          <p:nvPr/>
        </p:nvSpPr>
        <p:spPr>
          <a:xfrm>
            <a:off x="9197199" y="2426750"/>
            <a:ext cx="885190" cy="49212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200" b="1" dirty="0">
                <a:latin typeface="思源黑体 Regular" panose="020B0500000000000000" charset="-122"/>
                <a:ea typeface="思源黑体 Regular" panose="020B0500000000000000" charset="-122"/>
                <a:cs typeface="思源黑体 Regular" panose="020B0500000000000000" charset="-122"/>
              </a:rPr>
              <a:t>40%</a:t>
            </a:r>
            <a:endParaRPr lang="en-US" sz="3200" b="1" dirty="0">
              <a:latin typeface="思源黑体 Regular" panose="020B0500000000000000" charset="-122"/>
              <a:ea typeface="思源黑体 Regular" panose="020B0500000000000000" charset="-122"/>
              <a:cs typeface="思源黑体 Regular" panose="020B0500000000000000" charset="-122"/>
            </a:endParaRPr>
          </a:p>
        </p:txBody>
      </p:sp>
      <p:sp>
        <p:nvSpPr>
          <p:cNvPr id="17" name="文本框 1"/>
          <p:cNvSpPr txBox="1"/>
          <p:nvPr/>
        </p:nvSpPr>
        <p:spPr>
          <a:xfrm>
            <a:off x="4352698" y="2426750"/>
            <a:ext cx="885190" cy="49212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200" b="1" dirty="0">
                <a:latin typeface="思源黑体 Regular" panose="020B0500000000000000" charset="-122"/>
                <a:ea typeface="思源黑体 Regular" panose="020B0500000000000000" charset="-122"/>
                <a:cs typeface="思源黑体 Regular" panose="020B0500000000000000" charset="-122"/>
              </a:rPr>
              <a:t>50%</a:t>
            </a:r>
            <a:endParaRPr lang="en-US" sz="3200" b="1" dirty="0">
              <a:latin typeface="思源黑体 Regular" panose="020B0500000000000000" charset="-122"/>
              <a:ea typeface="思源黑体 Regular" panose="020B0500000000000000" charset="-122"/>
              <a:cs typeface="思源黑体 Regular" panose="020B0500000000000000" charset="-122"/>
            </a:endParaRPr>
          </a:p>
        </p:txBody>
      </p:sp>
      <p:sp>
        <p:nvSpPr>
          <p:cNvPr id="7" name="文本框 65"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1227041" y="223579"/>
            <a:ext cx="4837859" cy="460375"/>
          </a:xfrm>
          <a:prstGeom prst="rect">
            <a:avLst/>
          </a:prstGeom>
          <a:noFill/>
        </p:spPr>
        <p:txBody>
          <a:bodyPr wrap="square" rtlCol="0" anchor="ctr">
            <a:spAutoFit/>
          </a:bodyPr>
          <a:lstStyle/>
          <a:p>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介绍礼仪</a:t>
            </a:r>
            <a:r>
              <a:rPr lang="en-US" altLang="zh-CN"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a:t>
            </a:r>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居中介绍顺序</a:t>
            </a:r>
            <a:endPar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8" name="文本框 324"/>
          <p:cNvSpPr txBox="1"/>
          <p:nvPr/>
        </p:nvSpPr>
        <p:spPr bwMode="auto">
          <a:xfrm>
            <a:off x="8469775" y="3512554"/>
            <a:ext cx="2356907" cy="810260"/>
          </a:xfrm>
          <a:prstGeom prst="rect">
            <a:avLst/>
          </a:prstGeom>
          <a:noFill/>
        </p:spPr>
        <p:txBody>
          <a:bodyPr wrap="square">
            <a:spAutoFit/>
          </a:bodyPr>
          <a:lstStyle/>
          <a:p>
            <a:pPr algn="ctr" latinLnBrk="1">
              <a:lnSpc>
                <a:spcPct val="130000"/>
              </a:lnSpc>
              <a:buClr>
                <a:srgbClr val="605500"/>
              </a:buClr>
            </a:pPr>
            <a:r>
              <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家庭聚会时女主人为介绍人；社交活动时对口人员为介绍人；公务活动时专业人士为介绍人</a:t>
            </a:r>
            <a:endPar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19" name="文本框 323"/>
          <p:cNvSpPr txBox="1"/>
          <p:nvPr/>
        </p:nvSpPr>
        <p:spPr bwMode="auto">
          <a:xfrm>
            <a:off x="8114030" y="3010809"/>
            <a:ext cx="3051810" cy="506730"/>
          </a:xfrm>
          <a:prstGeom prst="rect">
            <a:avLst/>
          </a:prstGeom>
          <a:noFill/>
        </p:spPr>
        <p:txBody>
          <a:bodyPr wrap="square">
            <a:spAutoFit/>
          </a:bodyPr>
          <a:lstStyle/>
          <a:p>
            <a:pPr algn="ctr">
              <a:lnSpc>
                <a:spcPct val="150000"/>
              </a:lnSpc>
              <a:defRPr/>
            </a:pPr>
            <a:r>
              <a:rPr lang="zh-CN" altLang="en-US" b="1" spc="100" dirty="0">
                <a:solidFill>
                  <a:schemeClr val="bg1"/>
                </a:solidFill>
                <a:latin typeface="思源黑体 Regular" panose="020B0500000000000000" charset="-122"/>
                <a:ea typeface="思源黑体 Regular" panose="020B0500000000000000" charset="-122"/>
                <a:cs typeface="思源黑体 Regular" panose="020B0500000000000000" charset="-122"/>
              </a:rPr>
              <a:t>谁为居中介绍人</a:t>
            </a:r>
            <a:endParaRPr lang="zh-CN" altLang="en-US" b="1" spc="100"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20" name="文本框 322"/>
          <p:cNvSpPr txBox="1"/>
          <p:nvPr/>
        </p:nvSpPr>
        <p:spPr bwMode="auto">
          <a:xfrm>
            <a:off x="3675073" y="3520934"/>
            <a:ext cx="2104671" cy="1050290"/>
          </a:xfrm>
          <a:prstGeom prst="rect">
            <a:avLst/>
          </a:prstGeom>
          <a:noFill/>
        </p:spPr>
        <p:txBody>
          <a:bodyPr wrap="square">
            <a:spAutoFit/>
          </a:bodyPr>
          <a:lstStyle/>
          <a:p>
            <a:pPr lvl="0" algn="ctr" latinLnBrk="1">
              <a:lnSpc>
                <a:spcPct val="130000"/>
              </a:lnSpc>
              <a:buClr>
                <a:srgbClr val="605500"/>
              </a:buClr>
            </a:pPr>
            <a:r>
              <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mn-ea"/>
              </a:rPr>
              <a:t>先长辈与晚辈之间，先介绍晚辈</a:t>
            </a:r>
            <a:r>
              <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上下级之间先介绍下级职务高与职务低之间，先介绍职务低的</a:t>
            </a:r>
            <a:endPar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21" name="文本框 321"/>
          <p:cNvSpPr txBox="1"/>
          <p:nvPr/>
        </p:nvSpPr>
        <p:spPr bwMode="auto">
          <a:xfrm>
            <a:off x="3240124" y="3010809"/>
            <a:ext cx="3051810" cy="506730"/>
          </a:xfrm>
          <a:prstGeom prst="rect">
            <a:avLst/>
          </a:prstGeom>
          <a:noFill/>
        </p:spPr>
        <p:txBody>
          <a:bodyPr wrap="square">
            <a:spAutoFit/>
          </a:bodyPr>
          <a:lstStyle/>
          <a:p>
            <a:pPr algn="ctr">
              <a:lnSpc>
                <a:spcPct val="150000"/>
              </a:lnSpc>
              <a:defRPr/>
            </a:pPr>
            <a:r>
              <a:rPr lang="zh-CN" altLang="en-US" b="1" spc="100" dirty="0">
                <a:solidFill>
                  <a:schemeClr val="bg1"/>
                </a:solidFill>
                <a:latin typeface="思源黑体 Regular" panose="020B0500000000000000" charset="-122"/>
                <a:ea typeface="思源黑体 Regular" panose="020B0500000000000000" charset="-122"/>
                <a:cs typeface="思源黑体 Regular" panose="020B0500000000000000" charset="-122"/>
              </a:rPr>
              <a:t>居中介绍的顺序</a:t>
            </a:r>
            <a:endParaRPr lang="zh-CN" altLang="en-US" b="1" spc="100"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pic>
        <p:nvPicPr>
          <p:cNvPr id="3" name="图片 2"/>
          <p:cNvPicPr>
            <a:picLocks noChangeAspect="1"/>
          </p:cNvPicPr>
          <p:nvPr/>
        </p:nvPicPr>
        <p:blipFill>
          <a:blip r:embed="rId1"/>
          <a:stretch>
            <a:fillRect/>
          </a:stretch>
        </p:blipFill>
        <p:spPr>
          <a:xfrm>
            <a:off x="6095899" y="2211582"/>
            <a:ext cx="2129469" cy="3192598"/>
          </a:xfrm>
          <a:prstGeom prst="rect">
            <a:avLst/>
          </a:prstGeom>
        </p:spPr>
      </p:pic>
      <p:pic>
        <p:nvPicPr>
          <p:cNvPr id="13" name="图片 12"/>
          <p:cNvPicPr>
            <a:picLocks noChangeAspect="1"/>
          </p:cNvPicPr>
          <p:nvPr/>
        </p:nvPicPr>
        <p:blipFill rotWithShape="1">
          <a:blip r:embed="rId2"/>
          <a:srcRect/>
          <a:stretch>
            <a:fillRect/>
          </a:stretch>
        </p:blipFill>
        <p:spPr>
          <a:xfrm>
            <a:off x="1195672" y="2211582"/>
            <a:ext cx="2266809" cy="3192598"/>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srcRect/>
          <a:stretch>
            <a:fillRect/>
          </a:stretch>
        </p:blipFill>
        <p:spPr>
          <a:xfrm>
            <a:off x="4647236" y="1742764"/>
            <a:ext cx="2862910" cy="3830941"/>
          </a:xfrm>
          <a:prstGeom prst="rect">
            <a:avLst/>
          </a:prstGeom>
        </p:spPr>
      </p:pic>
      <p:sp>
        <p:nvSpPr>
          <p:cNvPr id="10" name="矩形 9"/>
          <p:cNvSpPr/>
          <p:nvPr/>
        </p:nvSpPr>
        <p:spPr>
          <a:xfrm>
            <a:off x="325110" y="0"/>
            <a:ext cx="721360" cy="8692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3"/>
          <p:cNvSpPr/>
          <p:nvPr/>
        </p:nvSpPr>
        <p:spPr>
          <a:xfrm>
            <a:off x="505681" y="222934"/>
            <a:ext cx="360217" cy="361950"/>
          </a:xfrm>
          <a:custGeom>
            <a:avLst/>
            <a:gdLst>
              <a:gd name="connsiteX0" fmla="*/ 139700 w 330200"/>
              <a:gd name="connsiteY0" fmla="*/ 87312 h 331788"/>
              <a:gd name="connsiteX1" fmla="*/ 119062 w 330200"/>
              <a:gd name="connsiteY1" fmla="*/ 109537 h 331788"/>
              <a:gd name="connsiteX2" fmla="*/ 182562 w 330200"/>
              <a:gd name="connsiteY2" fmla="*/ 173037 h 331788"/>
              <a:gd name="connsiteX3" fmla="*/ 123825 w 330200"/>
              <a:gd name="connsiteY3" fmla="*/ 230187 h 331788"/>
              <a:gd name="connsiteX4" fmla="*/ 146050 w 330200"/>
              <a:gd name="connsiteY4" fmla="*/ 252412 h 331788"/>
              <a:gd name="connsiteX5" fmla="*/ 223837 w 330200"/>
              <a:gd name="connsiteY5" fmla="*/ 173037 h 331788"/>
              <a:gd name="connsiteX6" fmla="*/ 165100 w 330200"/>
              <a:gd name="connsiteY6" fmla="*/ 0 h 331788"/>
              <a:gd name="connsiteX7" fmla="*/ 330200 w 330200"/>
              <a:gd name="connsiteY7" fmla="*/ 165894 h 331788"/>
              <a:gd name="connsiteX8" fmla="*/ 165100 w 330200"/>
              <a:gd name="connsiteY8" fmla="*/ 331788 h 331788"/>
              <a:gd name="connsiteX9" fmla="*/ 0 w 330200"/>
              <a:gd name="connsiteY9" fmla="*/ 165894 h 331788"/>
              <a:gd name="connsiteX10" fmla="*/ 165100 w 330200"/>
              <a:gd name="connsiteY1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200" h="331788">
                <a:moveTo>
                  <a:pt x="139700" y="87312"/>
                </a:moveTo>
                <a:lnTo>
                  <a:pt x="119062" y="109537"/>
                </a:lnTo>
                <a:lnTo>
                  <a:pt x="182562" y="173037"/>
                </a:lnTo>
                <a:lnTo>
                  <a:pt x="123825" y="230187"/>
                </a:lnTo>
                <a:lnTo>
                  <a:pt x="146050" y="252412"/>
                </a:lnTo>
                <a:lnTo>
                  <a:pt x="223837" y="173037"/>
                </a:ln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黑体_GBK" panose="03000509000000000000" charset="-122"/>
              <a:ea typeface="方正黑体_GBK" panose="03000509000000000000" charset="-122"/>
              <a:cs typeface="方正黑体_GBK" panose="03000509000000000000" charset="-122"/>
            </a:endParaRPr>
          </a:p>
        </p:txBody>
      </p:sp>
      <p:sp>
        <p:nvSpPr>
          <p:cNvPr id="8" name="矩形 7"/>
          <p:cNvSpPr/>
          <p:nvPr/>
        </p:nvSpPr>
        <p:spPr>
          <a:xfrm>
            <a:off x="10211768" y="2399665"/>
            <a:ext cx="649605" cy="647700"/>
          </a:xfrm>
          <a:prstGeom prst="rect">
            <a:avLst/>
          </a:prstGeom>
          <a:solidFill>
            <a:srgbClr val="437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p>
        </p:txBody>
      </p:sp>
      <p:sp>
        <p:nvSpPr>
          <p:cNvPr id="9" name="矩形 8"/>
          <p:cNvSpPr/>
          <p:nvPr/>
        </p:nvSpPr>
        <p:spPr>
          <a:xfrm>
            <a:off x="1277953" y="2399030"/>
            <a:ext cx="649605" cy="647700"/>
          </a:xfrm>
          <a:prstGeom prst="rect">
            <a:avLst/>
          </a:prstGeom>
          <a:solidFill>
            <a:srgbClr val="011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p>
        </p:txBody>
      </p:sp>
      <p:sp>
        <p:nvSpPr>
          <p:cNvPr id="11" name="任意多边形 2"/>
          <p:cNvSpPr/>
          <p:nvPr/>
        </p:nvSpPr>
        <p:spPr>
          <a:xfrm>
            <a:off x="10398458" y="2553970"/>
            <a:ext cx="275590" cy="339725"/>
          </a:xfrm>
          <a:custGeom>
            <a:avLst/>
            <a:gdLst/>
            <a:ahLst/>
            <a:cxnLst>
              <a:cxn ang="0">
                <a:pos x="wd2" y="hd2"/>
              </a:cxn>
              <a:cxn ang="5400000">
                <a:pos x="wd2" y="hd2"/>
              </a:cxn>
              <a:cxn ang="10800000">
                <a:pos x="wd2" y="hd2"/>
              </a:cxn>
              <a:cxn ang="16200000">
                <a:pos x="wd2" y="hd2"/>
              </a:cxn>
            </a:cxnLst>
            <a:rect l="0" t="0" r="r" b="b"/>
            <a:pathLst>
              <a:path w="21600" h="21600" extrusionOk="0">
                <a:moveTo>
                  <a:pt x="15785" y="16200"/>
                </a:moveTo>
                <a:cubicBezTo>
                  <a:pt x="5815" y="16200"/>
                  <a:pt x="5815" y="16200"/>
                  <a:pt x="5815" y="16200"/>
                </a:cubicBezTo>
                <a:cubicBezTo>
                  <a:pt x="5400" y="16200"/>
                  <a:pt x="4985" y="16538"/>
                  <a:pt x="4985" y="16875"/>
                </a:cubicBezTo>
                <a:cubicBezTo>
                  <a:pt x="4985" y="17213"/>
                  <a:pt x="5400" y="17550"/>
                  <a:pt x="5815" y="17550"/>
                </a:cubicBezTo>
                <a:cubicBezTo>
                  <a:pt x="15785" y="17550"/>
                  <a:pt x="15785" y="17550"/>
                  <a:pt x="15785" y="17550"/>
                </a:cubicBezTo>
                <a:cubicBezTo>
                  <a:pt x="16200" y="17550"/>
                  <a:pt x="16615" y="17213"/>
                  <a:pt x="16615" y="16875"/>
                </a:cubicBezTo>
                <a:cubicBezTo>
                  <a:pt x="16615" y="16538"/>
                  <a:pt x="16200" y="16200"/>
                  <a:pt x="15785" y="16200"/>
                </a:cubicBezTo>
                <a:close/>
                <a:moveTo>
                  <a:pt x="19108" y="3375"/>
                </a:moveTo>
                <a:cubicBezTo>
                  <a:pt x="17446" y="3375"/>
                  <a:pt x="17446" y="3375"/>
                  <a:pt x="17446" y="3375"/>
                </a:cubicBezTo>
                <a:cubicBezTo>
                  <a:pt x="17446" y="2700"/>
                  <a:pt x="16615" y="2025"/>
                  <a:pt x="15785" y="2025"/>
                </a:cubicBezTo>
                <a:cubicBezTo>
                  <a:pt x="14954" y="2025"/>
                  <a:pt x="14954" y="2025"/>
                  <a:pt x="14954" y="2025"/>
                </a:cubicBezTo>
                <a:cubicBezTo>
                  <a:pt x="14954" y="1350"/>
                  <a:pt x="14954" y="1350"/>
                  <a:pt x="14954" y="1350"/>
                </a:cubicBezTo>
                <a:cubicBezTo>
                  <a:pt x="14954" y="675"/>
                  <a:pt x="14123" y="0"/>
                  <a:pt x="13292" y="0"/>
                </a:cubicBezTo>
                <a:cubicBezTo>
                  <a:pt x="8308" y="0"/>
                  <a:pt x="8308" y="0"/>
                  <a:pt x="8308" y="0"/>
                </a:cubicBezTo>
                <a:cubicBezTo>
                  <a:pt x="7477" y="0"/>
                  <a:pt x="6646" y="675"/>
                  <a:pt x="6646" y="1350"/>
                </a:cubicBezTo>
                <a:cubicBezTo>
                  <a:pt x="6646" y="2025"/>
                  <a:pt x="6646" y="2025"/>
                  <a:pt x="6646" y="2025"/>
                </a:cubicBezTo>
                <a:cubicBezTo>
                  <a:pt x="5815" y="2025"/>
                  <a:pt x="5815" y="2025"/>
                  <a:pt x="5815" y="2025"/>
                </a:cubicBezTo>
                <a:cubicBezTo>
                  <a:pt x="4985" y="2025"/>
                  <a:pt x="4154" y="2700"/>
                  <a:pt x="4154" y="3375"/>
                </a:cubicBezTo>
                <a:cubicBezTo>
                  <a:pt x="2492" y="3375"/>
                  <a:pt x="2492" y="3375"/>
                  <a:pt x="2492" y="3375"/>
                </a:cubicBezTo>
                <a:cubicBezTo>
                  <a:pt x="1038" y="3375"/>
                  <a:pt x="0" y="4219"/>
                  <a:pt x="0" y="5400"/>
                </a:cubicBezTo>
                <a:cubicBezTo>
                  <a:pt x="0" y="19575"/>
                  <a:pt x="0" y="19575"/>
                  <a:pt x="0" y="19575"/>
                </a:cubicBezTo>
                <a:cubicBezTo>
                  <a:pt x="0" y="20756"/>
                  <a:pt x="1038" y="21600"/>
                  <a:pt x="2492" y="21600"/>
                </a:cubicBezTo>
                <a:cubicBezTo>
                  <a:pt x="19108" y="21600"/>
                  <a:pt x="19108" y="21600"/>
                  <a:pt x="19108" y="21600"/>
                </a:cubicBezTo>
                <a:cubicBezTo>
                  <a:pt x="20562" y="21600"/>
                  <a:pt x="21600" y="20756"/>
                  <a:pt x="21600" y="19575"/>
                </a:cubicBezTo>
                <a:cubicBezTo>
                  <a:pt x="21600" y="5400"/>
                  <a:pt x="21600" y="5400"/>
                  <a:pt x="21600" y="5400"/>
                </a:cubicBezTo>
                <a:cubicBezTo>
                  <a:pt x="21600" y="4219"/>
                  <a:pt x="20562" y="3375"/>
                  <a:pt x="19108" y="3375"/>
                </a:cubicBezTo>
                <a:close/>
                <a:moveTo>
                  <a:pt x="7062" y="3375"/>
                </a:moveTo>
                <a:cubicBezTo>
                  <a:pt x="8308" y="3375"/>
                  <a:pt x="8308" y="3375"/>
                  <a:pt x="8308" y="3375"/>
                </a:cubicBezTo>
                <a:cubicBezTo>
                  <a:pt x="8308" y="2700"/>
                  <a:pt x="8308" y="2700"/>
                  <a:pt x="8308" y="2700"/>
                </a:cubicBezTo>
                <a:cubicBezTo>
                  <a:pt x="8308" y="2025"/>
                  <a:pt x="9138" y="1350"/>
                  <a:pt x="9969" y="1350"/>
                </a:cubicBezTo>
                <a:cubicBezTo>
                  <a:pt x="11631" y="1350"/>
                  <a:pt x="11631" y="1350"/>
                  <a:pt x="11631" y="1350"/>
                </a:cubicBezTo>
                <a:cubicBezTo>
                  <a:pt x="12462" y="1350"/>
                  <a:pt x="13292" y="2025"/>
                  <a:pt x="13292" y="2700"/>
                </a:cubicBezTo>
                <a:cubicBezTo>
                  <a:pt x="13292" y="3375"/>
                  <a:pt x="13292" y="3375"/>
                  <a:pt x="13292" y="3375"/>
                </a:cubicBezTo>
                <a:cubicBezTo>
                  <a:pt x="14538" y="3375"/>
                  <a:pt x="14538" y="3375"/>
                  <a:pt x="14538" y="3375"/>
                </a:cubicBezTo>
                <a:cubicBezTo>
                  <a:pt x="15162" y="3375"/>
                  <a:pt x="15785" y="3881"/>
                  <a:pt x="15785" y="4388"/>
                </a:cubicBezTo>
                <a:cubicBezTo>
                  <a:pt x="15785" y="4894"/>
                  <a:pt x="15162" y="5400"/>
                  <a:pt x="14538" y="5400"/>
                </a:cubicBezTo>
                <a:cubicBezTo>
                  <a:pt x="7062" y="5400"/>
                  <a:pt x="7062" y="5400"/>
                  <a:pt x="7062" y="5400"/>
                </a:cubicBezTo>
                <a:cubicBezTo>
                  <a:pt x="6438" y="5400"/>
                  <a:pt x="5815" y="4894"/>
                  <a:pt x="5815" y="4388"/>
                </a:cubicBezTo>
                <a:cubicBezTo>
                  <a:pt x="5815" y="3881"/>
                  <a:pt x="6438" y="3375"/>
                  <a:pt x="7062" y="3375"/>
                </a:cubicBezTo>
                <a:close/>
                <a:moveTo>
                  <a:pt x="19938" y="18900"/>
                </a:moveTo>
                <a:cubicBezTo>
                  <a:pt x="19938" y="19744"/>
                  <a:pt x="19108" y="20250"/>
                  <a:pt x="18277" y="20250"/>
                </a:cubicBezTo>
                <a:cubicBezTo>
                  <a:pt x="3323" y="20250"/>
                  <a:pt x="3323" y="20250"/>
                  <a:pt x="3323" y="20250"/>
                </a:cubicBezTo>
                <a:cubicBezTo>
                  <a:pt x="2492" y="20250"/>
                  <a:pt x="1662" y="19744"/>
                  <a:pt x="1662" y="18900"/>
                </a:cubicBezTo>
                <a:cubicBezTo>
                  <a:pt x="1662" y="6075"/>
                  <a:pt x="1662" y="6075"/>
                  <a:pt x="1662" y="6075"/>
                </a:cubicBezTo>
                <a:cubicBezTo>
                  <a:pt x="1662" y="5400"/>
                  <a:pt x="2492" y="4725"/>
                  <a:pt x="3323" y="4725"/>
                </a:cubicBezTo>
                <a:cubicBezTo>
                  <a:pt x="4154" y="4725"/>
                  <a:pt x="4154" y="4725"/>
                  <a:pt x="4154" y="4725"/>
                </a:cubicBezTo>
                <a:cubicBezTo>
                  <a:pt x="4154" y="5400"/>
                  <a:pt x="4154" y="5400"/>
                  <a:pt x="4154" y="5400"/>
                </a:cubicBezTo>
                <a:cubicBezTo>
                  <a:pt x="4154" y="6244"/>
                  <a:pt x="4985" y="6750"/>
                  <a:pt x="5815" y="6750"/>
                </a:cubicBezTo>
                <a:cubicBezTo>
                  <a:pt x="15785" y="6750"/>
                  <a:pt x="15785" y="6750"/>
                  <a:pt x="15785" y="6750"/>
                </a:cubicBezTo>
                <a:cubicBezTo>
                  <a:pt x="16823" y="6750"/>
                  <a:pt x="17238" y="6075"/>
                  <a:pt x="17446" y="5400"/>
                </a:cubicBezTo>
                <a:cubicBezTo>
                  <a:pt x="17446" y="5231"/>
                  <a:pt x="17446" y="4894"/>
                  <a:pt x="17446" y="4725"/>
                </a:cubicBezTo>
                <a:cubicBezTo>
                  <a:pt x="18277" y="4725"/>
                  <a:pt x="18277" y="4725"/>
                  <a:pt x="18277" y="4725"/>
                </a:cubicBezTo>
                <a:cubicBezTo>
                  <a:pt x="19108" y="4725"/>
                  <a:pt x="19938" y="5400"/>
                  <a:pt x="19938" y="6075"/>
                </a:cubicBezTo>
                <a:cubicBezTo>
                  <a:pt x="19938" y="18900"/>
                  <a:pt x="19938" y="18900"/>
                  <a:pt x="19938" y="18900"/>
                </a:cubicBezTo>
                <a:close/>
                <a:moveTo>
                  <a:pt x="15785" y="12825"/>
                </a:moveTo>
                <a:cubicBezTo>
                  <a:pt x="5815" y="12825"/>
                  <a:pt x="5815" y="12825"/>
                  <a:pt x="5815" y="12825"/>
                </a:cubicBezTo>
                <a:cubicBezTo>
                  <a:pt x="5400" y="12825"/>
                  <a:pt x="4985" y="13162"/>
                  <a:pt x="4985" y="13500"/>
                </a:cubicBezTo>
                <a:cubicBezTo>
                  <a:pt x="4985" y="13838"/>
                  <a:pt x="5400" y="14175"/>
                  <a:pt x="5815" y="14175"/>
                </a:cubicBezTo>
                <a:cubicBezTo>
                  <a:pt x="15785" y="14175"/>
                  <a:pt x="15785" y="14175"/>
                  <a:pt x="15785" y="14175"/>
                </a:cubicBezTo>
                <a:cubicBezTo>
                  <a:pt x="16200" y="14175"/>
                  <a:pt x="16615" y="13838"/>
                  <a:pt x="16615" y="13500"/>
                </a:cubicBezTo>
                <a:cubicBezTo>
                  <a:pt x="16615" y="13162"/>
                  <a:pt x="16200" y="12825"/>
                  <a:pt x="15785" y="12825"/>
                </a:cubicBezTo>
                <a:close/>
                <a:moveTo>
                  <a:pt x="15785" y="9450"/>
                </a:moveTo>
                <a:cubicBezTo>
                  <a:pt x="5815" y="9450"/>
                  <a:pt x="5815" y="9450"/>
                  <a:pt x="5815" y="9450"/>
                </a:cubicBezTo>
                <a:cubicBezTo>
                  <a:pt x="5400" y="9450"/>
                  <a:pt x="4985" y="9788"/>
                  <a:pt x="4985" y="10125"/>
                </a:cubicBezTo>
                <a:cubicBezTo>
                  <a:pt x="4985" y="10462"/>
                  <a:pt x="5400" y="10800"/>
                  <a:pt x="5815" y="10800"/>
                </a:cubicBezTo>
                <a:cubicBezTo>
                  <a:pt x="15785" y="10800"/>
                  <a:pt x="15785" y="10800"/>
                  <a:pt x="15785" y="10800"/>
                </a:cubicBezTo>
                <a:cubicBezTo>
                  <a:pt x="16200" y="10800"/>
                  <a:pt x="16615" y="10462"/>
                  <a:pt x="16615" y="10125"/>
                </a:cubicBezTo>
                <a:cubicBezTo>
                  <a:pt x="16615" y="9788"/>
                  <a:pt x="16200" y="9450"/>
                  <a:pt x="15785" y="9450"/>
                </a:cubicBezTo>
                <a:close/>
              </a:path>
            </a:pathLst>
          </a:custGeom>
          <a:solidFill>
            <a:schemeClr val="bg1"/>
          </a:solidFill>
          <a:ln w="12700">
            <a:noFill/>
            <a:miter lim="400000"/>
          </a:ln>
        </p:spPr>
        <p:txBody>
          <a:bodyPr lIns="22860" rIns="22860"/>
          <a:lstStyle/>
          <a:p>
            <a:pPr defTabSz="1218565">
              <a:defRPr sz="4800">
                <a:solidFill>
                  <a:srgbClr val="27282D"/>
                </a:solidFill>
                <a:latin typeface="Calibri" panose="020F0502020204030204"/>
                <a:ea typeface="Calibri" panose="020F0502020204030204"/>
                <a:cs typeface="Calibri" panose="020F0502020204030204"/>
                <a:sym typeface="Calibri" panose="020F0502020204030204"/>
              </a:defRPr>
            </a:pPr>
            <a:endParaRPr sz="2400" u="sng" dirty="0">
              <a:solidFill>
                <a:schemeClr val="bg1"/>
              </a:solidFill>
              <a:ea typeface="微软雅黑" panose="020B0503020204020204" charset="-122"/>
            </a:endParaRPr>
          </a:p>
        </p:txBody>
      </p:sp>
      <p:sp>
        <p:nvSpPr>
          <p:cNvPr id="12" name="任意多边形 1"/>
          <p:cNvSpPr/>
          <p:nvPr/>
        </p:nvSpPr>
        <p:spPr>
          <a:xfrm>
            <a:off x="1432893" y="2568575"/>
            <a:ext cx="339725" cy="309245"/>
          </a:xfrm>
          <a:custGeom>
            <a:avLst/>
            <a:gdLst/>
            <a:ahLst/>
            <a:cxnLst>
              <a:cxn ang="0">
                <a:pos x="wd2" y="hd2"/>
              </a:cxn>
              <a:cxn ang="5400000">
                <a:pos x="wd2" y="hd2"/>
              </a:cxn>
              <a:cxn ang="10800000">
                <a:pos x="wd2" y="hd2"/>
              </a:cxn>
              <a:cxn ang="16200000">
                <a:pos x="wd2" y="hd2"/>
              </a:cxn>
            </a:cxnLst>
            <a:rect l="0" t="0" r="r" b="b"/>
            <a:pathLst>
              <a:path w="21600" h="20972" extrusionOk="0">
                <a:moveTo>
                  <a:pt x="14850" y="5040"/>
                </a:moveTo>
                <a:cubicBezTo>
                  <a:pt x="2025" y="5040"/>
                  <a:pt x="2025" y="5040"/>
                  <a:pt x="2025" y="5040"/>
                </a:cubicBezTo>
                <a:cubicBezTo>
                  <a:pt x="844" y="5040"/>
                  <a:pt x="0" y="6120"/>
                  <a:pt x="0" y="7200"/>
                </a:cubicBezTo>
                <a:cubicBezTo>
                  <a:pt x="0" y="15840"/>
                  <a:pt x="0" y="15840"/>
                  <a:pt x="0" y="15840"/>
                </a:cubicBezTo>
                <a:cubicBezTo>
                  <a:pt x="0" y="17100"/>
                  <a:pt x="844" y="18000"/>
                  <a:pt x="2025" y="18000"/>
                </a:cubicBezTo>
                <a:cubicBezTo>
                  <a:pt x="3375" y="18000"/>
                  <a:pt x="3375" y="18000"/>
                  <a:pt x="3375" y="18000"/>
                </a:cubicBezTo>
                <a:cubicBezTo>
                  <a:pt x="3375" y="19620"/>
                  <a:pt x="3375" y="19620"/>
                  <a:pt x="3375" y="19620"/>
                </a:cubicBezTo>
                <a:cubicBezTo>
                  <a:pt x="3544" y="20520"/>
                  <a:pt x="4556" y="21600"/>
                  <a:pt x="6075" y="20520"/>
                </a:cubicBezTo>
                <a:cubicBezTo>
                  <a:pt x="8606" y="18000"/>
                  <a:pt x="8606" y="18000"/>
                  <a:pt x="8606" y="18000"/>
                </a:cubicBezTo>
                <a:cubicBezTo>
                  <a:pt x="14850" y="18000"/>
                  <a:pt x="14850" y="18000"/>
                  <a:pt x="14850" y="18000"/>
                </a:cubicBezTo>
                <a:cubicBezTo>
                  <a:pt x="16031" y="18000"/>
                  <a:pt x="16875" y="17100"/>
                  <a:pt x="16875" y="15840"/>
                </a:cubicBezTo>
                <a:cubicBezTo>
                  <a:pt x="16875" y="7200"/>
                  <a:pt x="16875" y="7200"/>
                  <a:pt x="16875" y="7200"/>
                </a:cubicBezTo>
                <a:cubicBezTo>
                  <a:pt x="16875" y="6120"/>
                  <a:pt x="16031" y="5040"/>
                  <a:pt x="14850" y="5040"/>
                </a:cubicBezTo>
                <a:close/>
                <a:moveTo>
                  <a:pt x="15525" y="15120"/>
                </a:moveTo>
                <a:cubicBezTo>
                  <a:pt x="15525" y="16020"/>
                  <a:pt x="14850" y="16560"/>
                  <a:pt x="14175" y="16560"/>
                </a:cubicBezTo>
                <a:cubicBezTo>
                  <a:pt x="9788" y="16560"/>
                  <a:pt x="9788" y="16560"/>
                  <a:pt x="9788" y="16560"/>
                </a:cubicBezTo>
                <a:cubicBezTo>
                  <a:pt x="8269" y="16560"/>
                  <a:pt x="8269" y="16560"/>
                  <a:pt x="8269" y="16560"/>
                </a:cubicBezTo>
                <a:cubicBezTo>
                  <a:pt x="5231" y="19440"/>
                  <a:pt x="5231" y="19440"/>
                  <a:pt x="5231" y="19440"/>
                </a:cubicBezTo>
                <a:cubicBezTo>
                  <a:pt x="4725" y="19800"/>
                  <a:pt x="4725" y="18720"/>
                  <a:pt x="4725" y="18720"/>
                </a:cubicBezTo>
                <a:cubicBezTo>
                  <a:pt x="4725" y="17640"/>
                  <a:pt x="4725" y="17640"/>
                  <a:pt x="4725" y="17640"/>
                </a:cubicBezTo>
                <a:cubicBezTo>
                  <a:pt x="4725" y="17280"/>
                  <a:pt x="4725" y="16560"/>
                  <a:pt x="4725" y="16560"/>
                </a:cubicBezTo>
                <a:cubicBezTo>
                  <a:pt x="4725" y="16560"/>
                  <a:pt x="4388" y="16560"/>
                  <a:pt x="4050" y="16560"/>
                </a:cubicBezTo>
                <a:cubicBezTo>
                  <a:pt x="2700" y="16560"/>
                  <a:pt x="2700" y="16560"/>
                  <a:pt x="2700" y="16560"/>
                </a:cubicBezTo>
                <a:cubicBezTo>
                  <a:pt x="2025" y="16560"/>
                  <a:pt x="1350" y="16020"/>
                  <a:pt x="1350" y="15120"/>
                </a:cubicBezTo>
                <a:cubicBezTo>
                  <a:pt x="1350" y="7920"/>
                  <a:pt x="1350" y="7920"/>
                  <a:pt x="1350" y="7920"/>
                </a:cubicBezTo>
                <a:cubicBezTo>
                  <a:pt x="1350" y="7200"/>
                  <a:pt x="2025" y="6480"/>
                  <a:pt x="2700" y="6480"/>
                </a:cubicBezTo>
                <a:cubicBezTo>
                  <a:pt x="14175" y="6480"/>
                  <a:pt x="14175" y="6480"/>
                  <a:pt x="14175" y="6480"/>
                </a:cubicBezTo>
                <a:cubicBezTo>
                  <a:pt x="14850" y="6480"/>
                  <a:pt x="15525" y="7200"/>
                  <a:pt x="15525" y="7920"/>
                </a:cubicBezTo>
                <a:cubicBezTo>
                  <a:pt x="15525" y="15120"/>
                  <a:pt x="15525" y="15120"/>
                  <a:pt x="15525" y="15120"/>
                </a:cubicBezTo>
                <a:close/>
                <a:moveTo>
                  <a:pt x="19575" y="0"/>
                </a:moveTo>
                <a:cubicBezTo>
                  <a:pt x="7425" y="0"/>
                  <a:pt x="7425" y="0"/>
                  <a:pt x="7425" y="0"/>
                </a:cubicBezTo>
                <a:cubicBezTo>
                  <a:pt x="6244" y="0"/>
                  <a:pt x="5400" y="900"/>
                  <a:pt x="5400" y="2160"/>
                </a:cubicBezTo>
                <a:cubicBezTo>
                  <a:pt x="5400" y="3600"/>
                  <a:pt x="5400" y="3600"/>
                  <a:pt x="5400" y="3600"/>
                </a:cubicBezTo>
                <a:cubicBezTo>
                  <a:pt x="6750" y="3600"/>
                  <a:pt x="6750" y="3600"/>
                  <a:pt x="6750" y="3600"/>
                </a:cubicBezTo>
                <a:cubicBezTo>
                  <a:pt x="6750" y="2880"/>
                  <a:pt x="6750" y="2880"/>
                  <a:pt x="6750" y="2880"/>
                </a:cubicBezTo>
                <a:cubicBezTo>
                  <a:pt x="6750" y="2160"/>
                  <a:pt x="7425" y="1440"/>
                  <a:pt x="8100" y="1440"/>
                </a:cubicBezTo>
                <a:cubicBezTo>
                  <a:pt x="18900" y="1440"/>
                  <a:pt x="18900" y="1440"/>
                  <a:pt x="18900" y="1440"/>
                </a:cubicBezTo>
                <a:cubicBezTo>
                  <a:pt x="19575" y="1440"/>
                  <a:pt x="20250" y="2160"/>
                  <a:pt x="20250" y="2880"/>
                </a:cubicBezTo>
                <a:cubicBezTo>
                  <a:pt x="20250" y="10080"/>
                  <a:pt x="20250" y="10080"/>
                  <a:pt x="20250" y="10080"/>
                </a:cubicBezTo>
                <a:cubicBezTo>
                  <a:pt x="20250" y="10800"/>
                  <a:pt x="19575" y="11520"/>
                  <a:pt x="18900" y="11520"/>
                </a:cubicBezTo>
                <a:cubicBezTo>
                  <a:pt x="18225" y="11520"/>
                  <a:pt x="18225" y="11520"/>
                  <a:pt x="18225" y="11520"/>
                </a:cubicBezTo>
                <a:cubicBezTo>
                  <a:pt x="18225" y="12960"/>
                  <a:pt x="18225" y="12960"/>
                  <a:pt x="18225" y="12960"/>
                </a:cubicBezTo>
                <a:cubicBezTo>
                  <a:pt x="19575" y="12960"/>
                  <a:pt x="19575" y="12960"/>
                  <a:pt x="19575" y="12960"/>
                </a:cubicBezTo>
                <a:cubicBezTo>
                  <a:pt x="20756" y="12960"/>
                  <a:pt x="21600" y="12060"/>
                  <a:pt x="21600" y="10800"/>
                </a:cubicBezTo>
                <a:cubicBezTo>
                  <a:pt x="21600" y="2160"/>
                  <a:pt x="21600" y="2160"/>
                  <a:pt x="21600" y="2160"/>
                </a:cubicBezTo>
                <a:cubicBezTo>
                  <a:pt x="21600" y="900"/>
                  <a:pt x="20756" y="0"/>
                  <a:pt x="19575" y="0"/>
                </a:cubicBezTo>
                <a:close/>
                <a:moveTo>
                  <a:pt x="12150" y="9360"/>
                </a:moveTo>
                <a:cubicBezTo>
                  <a:pt x="4725" y="9360"/>
                  <a:pt x="4725" y="9360"/>
                  <a:pt x="4725" y="9360"/>
                </a:cubicBezTo>
                <a:cubicBezTo>
                  <a:pt x="4388" y="9360"/>
                  <a:pt x="4050" y="9720"/>
                  <a:pt x="4050" y="10080"/>
                </a:cubicBezTo>
                <a:cubicBezTo>
                  <a:pt x="4050" y="10440"/>
                  <a:pt x="4388" y="10800"/>
                  <a:pt x="4725" y="10800"/>
                </a:cubicBezTo>
                <a:cubicBezTo>
                  <a:pt x="12150" y="10800"/>
                  <a:pt x="12150" y="10800"/>
                  <a:pt x="12150" y="10800"/>
                </a:cubicBezTo>
                <a:cubicBezTo>
                  <a:pt x="12488" y="10800"/>
                  <a:pt x="12825" y="10440"/>
                  <a:pt x="12825" y="10080"/>
                </a:cubicBezTo>
                <a:cubicBezTo>
                  <a:pt x="12825" y="9720"/>
                  <a:pt x="12488" y="9360"/>
                  <a:pt x="12150" y="9360"/>
                </a:cubicBezTo>
                <a:close/>
                <a:moveTo>
                  <a:pt x="10800" y="12240"/>
                </a:moveTo>
                <a:cubicBezTo>
                  <a:pt x="4725" y="12240"/>
                  <a:pt x="4725" y="12240"/>
                  <a:pt x="4725" y="12240"/>
                </a:cubicBezTo>
                <a:cubicBezTo>
                  <a:pt x="4388" y="12240"/>
                  <a:pt x="4050" y="12600"/>
                  <a:pt x="4050" y="12960"/>
                </a:cubicBezTo>
                <a:cubicBezTo>
                  <a:pt x="4050" y="13500"/>
                  <a:pt x="4388" y="13680"/>
                  <a:pt x="4725" y="13680"/>
                </a:cubicBezTo>
                <a:cubicBezTo>
                  <a:pt x="10800" y="13680"/>
                  <a:pt x="10800" y="13680"/>
                  <a:pt x="10800" y="13680"/>
                </a:cubicBezTo>
                <a:cubicBezTo>
                  <a:pt x="11138" y="13680"/>
                  <a:pt x="11475" y="13500"/>
                  <a:pt x="11475" y="12960"/>
                </a:cubicBezTo>
                <a:cubicBezTo>
                  <a:pt x="11475" y="12600"/>
                  <a:pt x="11138" y="12240"/>
                  <a:pt x="10800" y="12240"/>
                </a:cubicBezTo>
                <a:close/>
              </a:path>
            </a:pathLst>
          </a:custGeom>
          <a:solidFill>
            <a:schemeClr val="bg1"/>
          </a:solidFill>
          <a:ln w="12700">
            <a:noFill/>
            <a:miter lim="400000"/>
          </a:ln>
        </p:spPr>
        <p:txBody>
          <a:bodyPr lIns="22860" rIns="22860"/>
          <a:lstStyle/>
          <a:p>
            <a:pPr defTabSz="1218565">
              <a:defRPr sz="4800">
                <a:solidFill>
                  <a:srgbClr val="27282D"/>
                </a:solidFill>
                <a:latin typeface="Calibri" panose="020F0502020204030204"/>
                <a:ea typeface="Calibri" panose="020F0502020204030204"/>
                <a:cs typeface="Calibri" panose="020F0502020204030204"/>
                <a:sym typeface="Calibri" panose="020F0502020204030204"/>
              </a:defRPr>
            </a:pPr>
            <a:endParaRPr sz="2400" u="sng" dirty="0">
              <a:solidFill>
                <a:schemeClr val="bg1"/>
              </a:solidFill>
              <a:ea typeface="微软雅黑" panose="020B0503020204020204" charset="-122"/>
            </a:endParaRPr>
          </a:p>
        </p:txBody>
      </p:sp>
      <p:cxnSp>
        <p:nvCxnSpPr>
          <p:cNvPr id="13" name="直接连接符 12"/>
          <p:cNvCxnSpPr/>
          <p:nvPr/>
        </p:nvCxnSpPr>
        <p:spPr>
          <a:xfrm>
            <a:off x="4339288" y="2880360"/>
            <a:ext cx="318770" cy="0"/>
          </a:xfrm>
          <a:prstGeom prst="line">
            <a:avLst/>
          </a:prstGeom>
          <a:ln w="31750">
            <a:solidFill>
              <a:srgbClr val="020F27"/>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658058" y="2880360"/>
            <a:ext cx="31877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0800000">
            <a:off x="7508573" y="4719955"/>
            <a:ext cx="318770" cy="0"/>
          </a:xfrm>
          <a:prstGeom prst="line">
            <a:avLst/>
          </a:prstGeom>
          <a:ln w="31750">
            <a:solidFill>
              <a:srgbClr val="4371C5"/>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0800000">
            <a:off x="7189803" y="4719955"/>
            <a:ext cx="31877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1227041" y="223579"/>
            <a:ext cx="4837859" cy="460375"/>
          </a:xfrm>
          <a:prstGeom prst="rect">
            <a:avLst/>
          </a:prstGeom>
          <a:noFill/>
        </p:spPr>
        <p:txBody>
          <a:bodyPr wrap="square" rtlCol="0" anchor="ctr">
            <a:spAutoFit/>
          </a:bodyPr>
          <a:lstStyle/>
          <a:p>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介绍礼仪</a:t>
            </a:r>
            <a:r>
              <a:rPr lang="en-US" altLang="zh-CN"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a:t>
            </a:r>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会议介绍顺序</a:t>
            </a:r>
            <a:endPar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7" name="文本框 324"/>
          <p:cNvSpPr txBox="1"/>
          <p:nvPr/>
        </p:nvSpPr>
        <p:spPr bwMode="auto">
          <a:xfrm>
            <a:off x="1150318" y="4099560"/>
            <a:ext cx="3015282" cy="1198880"/>
          </a:xfrm>
          <a:prstGeom prst="rect">
            <a:avLst/>
          </a:prstGeom>
          <a:noFill/>
        </p:spPr>
        <p:txBody>
          <a:bodyPr wrap="square">
            <a:spAutoFit/>
          </a:bodyPr>
          <a:lstStyle/>
          <a:p>
            <a:pPr latinLnBrk="1">
              <a:lnSpc>
                <a:spcPct val="150000"/>
              </a:lnSpc>
              <a:buClr>
                <a:srgbClr val="605500"/>
              </a:buClr>
            </a:pPr>
            <a:r>
              <a:rPr lang="zh-CN" altLang="en-US" sz="1200" dirty="0">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应先把男子介绍给女子，把年轻的介绍给年长的；把地位低的介绍给地位高的，把未婚的女子介绍给已婚妇女；把儿童介绍给成人。</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18" name="文本框 323"/>
          <p:cNvSpPr txBox="1"/>
          <p:nvPr/>
        </p:nvSpPr>
        <p:spPr bwMode="auto">
          <a:xfrm>
            <a:off x="1150953" y="3739515"/>
            <a:ext cx="2540635" cy="450850"/>
          </a:xfrm>
          <a:prstGeom prst="rect">
            <a:avLst/>
          </a:prstGeom>
          <a:noFill/>
        </p:spPr>
        <p:txBody>
          <a:bodyPr wrap="square">
            <a:spAutoFit/>
          </a:bodyPr>
          <a:lstStyle/>
          <a:p>
            <a:pPr eaLnBrk="1" hangingPunct="1">
              <a:lnSpc>
                <a:spcPct val="130000"/>
              </a:lnSpc>
            </a:pPr>
            <a:r>
              <a:rPr lang="zh-CN" altLang="en-US" b="1" dirty="0">
                <a:latin typeface="思源黑体 Regular" panose="020B0500000000000000" charset="-122"/>
                <a:ea typeface="思源黑体 Regular" panose="020B0500000000000000" charset="-122"/>
                <a:cs typeface="思源黑体 Regular" panose="020B0500000000000000" charset="-122"/>
                <a:sym typeface="+mn-ea"/>
              </a:rPr>
              <a:t>介绍</a:t>
            </a:r>
            <a:r>
              <a:rPr lang="zh-CN" altLang="en-US"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他人时注意顺序</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9" name="文本框 322"/>
          <p:cNvSpPr txBox="1"/>
          <p:nvPr/>
        </p:nvSpPr>
        <p:spPr bwMode="auto">
          <a:xfrm>
            <a:off x="7964199" y="4099560"/>
            <a:ext cx="2996869" cy="922020"/>
          </a:xfrm>
          <a:prstGeom prst="rect">
            <a:avLst/>
          </a:prstGeom>
          <a:noFill/>
        </p:spPr>
        <p:txBody>
          <a:bodyPr wrap="square">
            <a:spAutoFit/>
          </a:bodyPr>
          <a:lstStyle/>
          <a:p>
            <a:pPr lvl="0" algn="r" latinLnBrk="1">
              <a:lnSpc>
                <a:spcPct val="150000"/>
              </a:lnSpc>
              <a:buClr>
                <a:srgbClr val="605500"/>
              </a:buClr>
            </a:pPr>
            <a:r>
              <a:rPr lang="zh-CN" altLang="en-US" sz="1200" dirty="0">
                <a:latin typeface="思源黑体 Regular" panose="020B0500000000000000" charset="-122"/>
                <a:ea typeface="思源黑体 Regular" panose="020B0500000000000000" charset="-122"/>
                <a:cs typeface="思源黑体 Regular" panose="020B0500000000000000" charset="-122"/>
                <a:sym typeface="+mn-ea"/>
              </a:rPr>
              <a:t>应当表现出结识对方的热情，目视对方除女士和年长者外，被介绍时一般应起立在宴会桌上和会谈桌上一般只需</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20" name="文本框 321"/>
          <p:cNvSpPr txBox="1"/>
          <p:nvPr/>
        </p:nvSpPr>
        <p:spPr bwMode="auto">
          <a:xfrm>
            <a:off x="8421068" y="3739515"/>
            <a:ext cx="2540635" cy="450850"/>
          </a:xfrm>
          <a:prstGeom prst="rect">
            <a:avLst/>
          </a:prstGeom>
          <a:noFill/>
        </p:spPr>
        <p:txBody>
          <a:bodyPr wrap="square">
            <a:spAutoFit/>
          </a:bodyPr>
          <a:lstStyle/>
          <a:p>
            <a:pPr lvl="0" algn="r">
              <a:lnSpc>
                <a:spcPct val="130000"/>
              </a:lnSpc>
            </a:pPr>
            <a:r>
              <a:rPr lang="zh-CN" altLang="en-US" b="1" dirty="0">
                <a:latin typeface="思源黑体 Regular" panose="020B0500000000000000" charset="-122"/>
                <a:ea typeface="思源黑体 Regular" panose="020B0500000000000000" charset="-122"/>
                <a:cs typeface="思源黑体 Regular" panose="020B0500000000000000" charset="-122"/>
                <a:sym typeface="+mn-ea"/>
              </a:rPr>
              <a:t>当自己作为被介绍者</a:t>
            </a:r>
            <a:endParaRPr lang="zh-CN" altLang="en-US" b="1" dirty="0">
              <a:latin typeface="思源黑体 Regular" panose="020B0500000000000000" charset="-122"/>
              <a:ea typeface="思源黑体 Regular" panose="020B0500000000000000" charset="-122"/>
              <a:cs typeface="思源黑体 Regular" panose="020B0500000000000000" charset="-122"/>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6096000"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5">
              <a:latin typeface="方正黑体_GBK" panose="03000509000000000000" charset="-122"/>
              <a:ea typeface="方正黑体_GBK" panose="03000509000000000000" charset="-122"/>
              <a:cs typeface="方正黑体_GBK" panose="03000509000000000000" charset="-122"/>
            </a:endParaRPr>
          </a:p>
        </p:txBody>
      </p:sp>
      <p:sp>
        <p:nvSpPr>
          <p:cNvPr id="17" name="任意多边形 1"/>
          <p:cNvSpPr/>
          <p:nvPr/>
        </p:nvSpPr>
        <p:spPr>
          <a:xfrm rot="5400000">
            <a:off x="6726927" y="2193818"/>
            <a:ext cx="935941" cy="808468"/>
          </a:xfrm>
          <a:custGeom>
            <a:avLst/>
            <a:gdLst>
              <a:gd name="connsiteX0" fmla="*/ 0 w 464681"/>
              <a:gd name="connsiteY0" fmla="*/ 448234 h 448234"/>
              <a:gd name="connsiteX1" fmla="*/ 0 w 464681"/>
              <a:gd name="connsiteY1" fmla="*/ 0 h 448234"/>
              <a:gd name="connsiteX2" fmla="*/ 41221 w 464681"/>
              <a:gd name="connsiteY2" fmla="*/ 91940 h 448234"/>
              <a:gd name="connsiteX3" fmla="*/ 312769 w 464681"/>
              <a:gd name="connsiteY3" fmla="*/ 381381 h 448234"/>
              <a:gd name="connsiteX4" fmla="*/ 402430 w 464681"/>
              <a:gd name="connsiteY4" fmla="*/ 426968 h 448234"/>
              <a:gd name="connsiteX5" fmla="*/ 464681 w 464681"/>
              <a:gd name="connsiteY5" fmla="*/ 448234 h 44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681" h="448234">
                <a:moveTo>
                  <a:pt x="0" y="448234"/>
                </a:moveTo>
                <a:lnTo>
                  <a:pt x="0" y="0"/>
                </a:lnTo>
                <a:lnTo>
                  <a:pt x="41221" y="91940"/>
                </a:lnTo>
                <a:cubicBezTo>
                  <a:pt x="106477" y="215435"/>
                  <a:pt x="196993" y="311915"/>
                  <a:pt x="312769" y="381381"/>
                </a:cubicBezTo>
                <a:cubicBezTo>
                  <a:pt x="341713" y="398748"/>
                  <a:pt x="371600" y="413943"/>
                  <a:pt x="402430" y="426968"/>
                </a:cubicBezTo>
                <a:lnTo>
                  <a:pt x="464681" y="448234"/>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方正黑体_GBK" panose="03000509000000000000" charset="-122"/>
              <a:ea typeface="方正黑体_GBK" panose="03000509000000000000" charset="-122"/>
              <a:cs typeface="方正黑体_GBK" panose="03000509000000000000" charset="-122"/>
            </a:endParaRPr>
          </a:p>
        </p:txBody>
      </p:sp>
      <p:sp>
        <p:nvSpPr>
          <p:cNvPr id="19" name="任意多边形 2"/>
          <p:cNvSpPr/>
          <p:nvPr/>
        </p:nvSpPr>
        <p:spPr>
          <a:xfrm rot="16200000">
            <a:off x="10091450" y="4154456"/>
            <a:ext cx="935941" cy="808468"/>
          </a:xfrm>
          <a:custGeom>
            <a:avLst/>
            <a:gdLst>
              <a:gd name="connsiteX0" fmla="*/ 0 w 464681"/>
              <a:gd name="connsiteY0" fmla="*/ 448234 h 448234"/>
              <a:gd name="connsiteX1" fmla="*/ 0 w 464681"/>
              <a:gd name="connsiteY1" fmla="*/ 0 h 448234"/>
              <a:gd name="connsiteX2" fmla="*/ 41221 w 464681"/>
              <a:gd name="connsiteY2" fmla="*/ 91940 h 448234"/>
              <a:gd name="connsiteX3" fmla="*/ 312769 w 464681"/>
              <a:gd name="connsiteY3" fmla="*/ 381381 h 448234"/>
              <a:gd name="connsiteX4" fmla="*/ 402430 w 464681"/>
              <a:gd name="connsiteY4" fmla="*/ 426968 h 448234"/>
              <a:gd name="connsiteX5" fmla="*/ 464681 w 464681"/>
              <a:gd name="connsiteY5" fmla="*/ 448234 h 44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681" h="448234">
                <a:moveTo>
                  <a:pt x="0" y="448234"/>
                </a:moveTo>
                <a:lnTo>
                  <a:pt x="0" y="0"/>
                </a:lnTo>
                <a:lnTo>
                  <a:pt x="41221" y="91940"/>
                </a:lnTo>
                <a:cubicBezTo>
                  <a:pt x="106477" y="215435"/>
                  <a:pt x="196993" y="311915"/>
                  <a:pt x="312769" y="381381"/>
                </a:cubicBezTo>
                <a:cubicBezTo>
                  <a:pt x="341713" y="398748"/>
                  <a:pt x="371600" y="413943"/>
                  <a:pt x="402430" y="426968"/>
                </a:cubicBezTo>
                <a:lnTo>
                  <a:pt x="464681" y="448234"/>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方正黑体_GBK" panose="03000509000000000000" charset="-122"/>
              <a:ea typeface="方正黑体_GBK" panose="03000509000000000000" charset="-122"/>
              <a:cs typeface="方正黑体_GBK" panose="03000509000000000000" charset="-122"/>
            </a:endParaRPr>
          </a:p>
        </p:txBody>
      </p:sp>
      <p:sp>
        <p:nvSpPr>
          <p:cNvPr id="7" name="文本框 1"/>
          <p:cNvSpPr>
            <a:spLocks noChangeArrowheads="1"/>
          </p:cNvSpPr>
          <p:nvPr/>
        </p:nvSpPr>
        <p:spPr bwMode="auto">
          <a:xfrm>
            <a:off x="7213313" y="3996884"/>
            <a:ext cx="3546127"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lvl="0" algn="l" defTabSz="914400">
              <a:lnSpc>
                <a:spcPct val="150000"/>
              </a:lnSpc>
            </a:pP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应当表现出结识对方的热情，目视对方。除女士和年长者外，被介绍时一般应起立</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a:t>
            </a:r>
            <a:endPar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endParaRPr>
          </a:p>
        </p:txBody>
      </p:sp>
      <p:sp>
        <p:nvSpPr>
          <p:cNvPr id="8" name="文本框 2"/>
          <p:cNvSpPr>
            <a:spLocks noChangeArrowheads="1"/>
          </p:cNvSpPr>
          <p:nvPr/>
        </p:nvSpPr>
        <p:spPr bwMode="auto">
          <a:xfrm>
            <a:off x="7211408" y="2604378"/>
            <a:ext cx="435249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000" b="1"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接待礼仪</a:t>
            </a:r>
            <a:endParaRPr kumimoji="0" lang="zh-CN" altLang="en-US" sz="3000" b="1"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endParaRPr>
          </a:p>
        </p:txBody>
      </p:sp>
      <p:sp>
        <p:nvSpPr>
          <p:cNvPr id="10" name="文本框 3"/>
          <p:cNvSpPr txBox="1">
            <a:spLocks noChangeArrowheads="1"/>
          </p:cNvSpPr>
          <p:nvPr/>
        </p:nvSpPr>
        <p:spPr bwMode="auto">
          <a:xfrm>
            <a:off x="7154258" y="3098359"/>
            <a:ext cx="3075305" cy="645160"/>
          </a:xfrm>
          <a:prstGeom prst="rect">
            <a:avLst/>
          </a:prstGeom>
          <a:noFill/>
        </p:spPr>
        <p:txBody>
          <a:bodyPr vert="horz" wrap="none" lIns="91440" tIns="45720" rIns="91440" bIns="45720" numCol="1" rtlCol="0" anchor="t" anchorCtr="0" compatLnSpc="0">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lvl="0" algn="l">
              <a:buClrTx/>
              <a:buSzTx/>
              <a:buFontTx/>
            </a:pPr>
            <a:r>
              <a:rPr lang="en-US" b="1" dirty="0">
                <a:ln>
                  <a:noFill/>
                </a:ln>
                <a:effectLst/>
                <a:latin typeface="思源黑体 Regular" panose="020B0500000000000000" charset="-122"/>
                <a:ea typeface="思源黑体 Regular" panose="020B0500000000000000" charset="-122"/>
                <a:cs typeface="思源黑体 Regular" panose="020B0500000000000000" charset="-122"/>
                <a:sym typeface="+mn-ea"/>
              </a:rPr>
              <a:t>Ita dolo cupta plibusapicae </a:t>
            </a:r>
            <a:endParaRPr lang="en-US" b="1" dirty="0">
              <a:ln>
                <a:noFill/>
              </a:ln>
              <a:effectLst/>
              <a:latin typeface="思源黑体 Regular" panose="020B0500000000000000" charset="-122"/>
              <a:ea typeface="思源黑体 Regular" panose="020B0500000000000000" charset="-122"/>
              <a:cs typeface="思源黑体 Regular" panose="020B0500000000000000" charset="-122"/>
              <a:sym typeface="+mn-ea"/>
            </a:endParaRPr>
          </a:p>
          <a:p>
            <a:pPr lvl="0" algn="l">
              <a:buClrTx/>
              <a:buSzTx/>
              <a:buFontTx/>
            </a:pPr>
            <a:r>
              <a:rPr lang="en-US" b="1" dirty="0">
                <a:ln>
                  <a:noFill/>
                </a:ln>
                <a:effectLst/>
                <a:latin typeface="思源黑体 Regular" panose="020B0500000000000000" charset="-122"/>
                <a:ea typeface="思源黑体 Regular" panose="020B0500000000000000" charset="-122"/>
                <a:cs typeface="思源黑体 Regular" panose="020B0500000000000000" charset="-122"/>
                <a:sym typeface="+mn-ea"/>
              </a:rPr>
              <a:t>necestibus voluptasi</a:t>
            </a:r>
            <a:endParaRPr lang="en-US" b="1" dirty="0">
              <a:ln>
                <a:noFill/>
              </a:ln>
              <a:effectLst/>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5" name="文本框 4"/>
          <p:cNvSpPr txBox="1"/>
          <p:nvPr/>
        </p:nvSpPr>
        <p:spPr>
          <a:xfrm>
            <a:off x="276858" y="2767281"/>
            <a:ext cx="5542280" cy="132207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8000" b="1" dirty="0">
                <a:solidFill>
                  <a:schemeClr val="bg1"/>
                </a:solidFill>
                <a:latin typeface="思源黑体 Regular" panose="020B0500000000000000" charset="-122"/>
                <a:ea typeface="思源黑体 Regular" panose="020B0500000000000000" charset="-122"/>
                <a:cs typeface="思源黑体 Regular" panose="020B0500000000000000" charset="-122"/>
              </a:rPr>
              <a:t>PART</a:t>
            </a:r>
            <a:r>
              <a:rPr lang="zh-CN" altLang="en-US" sz="8000" b="1" dirty="0">
                <a:solidFill>
                  <a:schemeClr val="bg1"/>
                </a:solidFill>
                <a:latin typeface="思源黑体 Regular" panose="020B0500000000000000" charset="-122"/>
                <a:ea typeface="思源黑体 Regular" panose="020B0500000000000000" charset="-122"/>
                <a:cs typeface="思源黑体 Regular" panose="020B0500000000000000" charset="-122"/>
              </a:rPr>
              <a:t> </a:t>
            </a:r>
            <a:r>
              <a:rPr lang="en-US" altLang="zh-CN" sz="8000" b="1" dirty="0">
                <a:solidFill>
                  <a:schemeClr val="bg1"/>
                </a:solidFill>
                <a:latin typeface="思源黑体 Regular" panose="020B0500000000000000" charset="-122"/>
                <a:ea typeface="思源黑体 Regular" panose="020B0500000000000000" charset="-122"/>
                <a:cs typeface="思源黑体 Regular" panose="020B0500000000000000" charset="-122"/>
              </a:rPr>
              <a:t>FOUR</a:t>
            </a:r>
            <a:endParaRPr kumimoji="0" lang="zh-CN" altLang="en-US" sz="8000" b="1" u="none" strike="noStrike" kern="1200" cap="none" spc="0" normalizeH="0" baseline="0" noProof="0" dirty="0">
              <a:ln>
                <a:noFill/>
              </a:ln>
              <a:solidFill>
                <a:schemeClr val="bg1"/>
              </a:solidFill>
              <a:effectLst/>
              <a:uLnTx/>
              <a:uFillTx/>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5110" y="0"/>
            <a:ext cx="721360" cy="86926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1"/>
          <p:cNvSpPr/>
          <p:nvPr/>
        </p:nvSpPr>
        <p:spPr>
          <a:xfrm>
            <a:off x="505681" y="222934"/>
            <a:ext cx="360217" cy="361950"/>
          </a:xfrm>
          <a:custGeom>
            <a:avLst/>
            <a:gdLst>
              <a:gd name="connsiteX0" fmla="*/ 139700 w 330200"/>
              <a:gd name="connsiteY0" fmla="*/ 87312 h 331788"/>
              <a:gd name="connsiteX1" fmla="*/ 119062 w 330200"/>
              <a:gd name="connsiteY1" fmla="*/ 109537 h 331788"/>
              <a:gd name="connsiteX2" fmla="*/ 182562 w 330200"/>
              <a:gd name="connsiteY2" fmla="*/ 173037 h 331788"/>
              <a:gd name="connsiteX3" fmla="*/ 123825 w 330200"/>
              <a:gd name="connsiteY3" fmla="*/ 230187 h 331788"/>
              <a:gd name="connsiteX4" fmla="*/ 146050 w 330200"/>
              <a:gd name="connsiteY4" fmla="*/ 252412 h 331788"/>
              <a:gd name="connsiteX5" fmla="*/ 223837 w 330200"/>
              <a:gd name="connsiteY5" fmla="*/ 173037 h 331788"/>
              <a:gd name="connsiteX6" fmla="*/ 165100 w 330200"/>
              <a:gd name="connsiteY6" fmla="*/ 0 h 331788"/>
              <a:gd name="connsiteX7" fmla="*/ 330200 w 330200"/>
              <a:gd name="connsiteY7" fmla="*/ 165894 h 331788"/>
              <a:gd name="connsiteX8" fmla="*/ 165100 w 330200"/>
              <a:gd name="connsiteY8" fmla="*/ 331788 h 331788"/>
              <a:gd name="connsiteX9" fmla="*/ 0 w 330200"/>
              <a:gd name="connsiteY9" fmla="*/ 165894 h 331788"/>
              <a:gd name="connsiteX10" fmla="*/ 165100 w 330200"/>
              <a:gd name="connsiteY1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200" h="331788">
                <a:moveTo>
                  <a:pt x="139700" y="87312"/>
                </a:moveTo>
                <a:lnTo>
                  <a:pt x="119062" y="109537"/>
                </a:lnTo>
                <a:lnTo>
                  <a:pt x="182562" y="173037"/>
                </a:lnTo>
                <a:lnTo>
                  <a:pt x="123825" y="230187"/>
                </a:lnTo>
                <a:lnTo>
                  <a:pt x="146050" y="252412"/>
                </a:lnTo>
                <a:lnTo>
                  <a:pt x="223837" y="173037"/>
                </a:ln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黑体_GBK" panose="03000509000000000000" charset="-122"/>
              <a:ea typeface="方正黑体_GBK" panose="03000509000000000000" charset="-122"/>
              <a:cs typeface="方正黑体_GBK" panose="03000509000000000000" charset="-122"/>
            </a:endParaRPr>
          </a:p>
        </p:txBody>
      </p:sp>
      <p:sp>
        <p:nvSpPr>
          <p:cNvPr id="7" name="文本框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1227041" y="223579"/>
            <a:ext cx="4837859" cy="460375"/>
          </a:xfrm>
          <a:prstGeom prst="rect">
            <a:avLst/>
          </a:prstGeom>
          <a:noFill/>
        </p:spPr>
        <p:txBody>
          <a:bodyPr wrap="square" rtlCol="0" anchor="ctr">
            <a:spAutoFit/>
          </a:bodyPr>
          <a:lstStyle/>
          <a:p>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握手礼仪</a:t>
            </a:r>
            <a:r>
              <a:rPr lang="en-US" altLang="zh-CN"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a:t>
            </a:r>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四类礼仪</a:t>
            </a:r>
            <a:endPar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2" name="矩形 4"/>
          <p:cNvSpPr/>
          <p:nvPr/>
        </p:nvSpPr>
        <p:spPr bwMode="auto">
          <a:xfrm>
            <a:off x="1247764" y="1720050"/>
            <a:ext cx="2417313" cy="2217737"/>
          </a:xfrm>
          <a:prstGeom prst="rect">
            <a:avLst/>
          </a:prstGeom>
          <a:noFill/>
          <a:ln w="28575">
            <a:solidFill>
              <a:srgbClr val="4371C5"/>
            </a:solidFill>
          </a:ln>
        </p:spPr>
        <p:txBody>
          <a:bodyPr anchor="ctr"/>
          <a:lstStyle/>
          <a:p>
            <a:pPr algn="ctr"/>
            <a:endParaRPr dirty="0">
              <a:latin typeface="方正黑体_GBK" panose="03000509000000000000" charset="-122"/>
              <a:ea typeface="方正黑体_GBK" panose="03000509000000000000" charset="-122"/>
              <a:cs typeface="方正黑体_GBK" panose="03000509000000000000" charset="-122"/>
            </a:endParaRPr>
          </a:p>
        </p:txBody>
      </p:sp>
      <p:sp>
        <p:nvSpPr>
          <p:cNvPr id="3" name="矩形 3"/>
          <p:cNvSpPr/>
          <p:nvPr/>
        </p:nvSpPr>
        <p:spPr bwMode="auto">
          <a:xfrm>
            <a:off x="6108894" y="1720050"/>
            <a:ext cx="2443817" cy="2217737"/>
          </a:xfrm>
          <a:prstGeom prst="rect">
            <a:avLst/>
          </a:prstGeom>
          <a:noFill/>
          <a:ln w="28575">
            <a:solidFill>
              <a:schemeClr val="accent1">
                <a:lumMod val="60000"/>
                <a:lumOff val="40000"/>
              </a:schemeClr>
            </a:solidFill>
          </a:ln>
        </p:spPr>
        <p:txBody>
          <a:bodyPr anchor="ctr"/>
          <a:lstStyle/>
          <a:p>
            <a:pPr algn="ctr"/>
            <a:endParaRPr>
              <a:latin typeface="方正黑体_GBK" panose="03000509000000000000" charset="-122"/>
              <a:ea typeface="方正黑体_GBK" panose="03000509000000000000" charset="-122"/>
              <a:cs typeface="方正黑体_GBK" panose="03000509000000000000" charset="-122"/>
            </a:endParaRPr>
          </a:p>
        </p:txBody>
      </p:sp>
      <p:sp>
        <p:nvSpPr>
          <p:cNvPr id="4" name="矩形 2"/>
          <p:cNvSpPr/>
          <p:nvPr/>
        </p:nvSpPr>
        <p:spPr bwMode="auto">
          <a:xfrm>
            <a:off x="3665077" y="3884779"/>
            <a:ext cx="2443817" cy="2217737"/>
          </a:xfrm>
          <a:prstGeom prst="rect">
            <a:avLst/>
          </a:prstGeom>
          <a:noFill/>
          <a:ln w="28575">
            <a:solidFill>
              <a:srgbClr val="002060"/>
            </a:solidFill>
          </a:ln>
        </p:spPr>
        <p:txBody>
          <a:bodyPr anchor="ctr"/>
          <a:lstStyle/>
          <a:p>
            <a:pPr algn="ctr"/>
            <a:endParaRPr>
              <a:latin typeface="方正黑体_GBK" panose="03000509000000000000" charset="-122"/>
              <a:ea typeface="方正黑体_GBK" panose="03000509000000000000" charset="-122"/>
              <a:cs typeface="方正黑体_GBK" panose="03000509000000000000" charset="-122"/>
            </a:endParaRPr>
          </a:p>
        </p:txBody>
      </p:sp>
      <p:sp>
        <p:nvSpPr>
          <p:cNvPr id="12" name="矩形 1"/>
          <p:cNvSpPr/>
          <p:nvPr/>
        </p:nvSpPr>
        <p:spPr bwMode="auto">
          <a:xfrm>
            <a:off x="8523645" y="3911283"/>
            <a:ext cx="2446379" cy="2191233"/>
          </a:xfrm>
          <a:prstGeom prst="rect">
            <a:avLst/>
          </a:prstGeom>
          <a:noFill/>
          <a:ln w="28575">
            <a:solidFill>
              <a:schemeClr val="accent1">
                <a:lumMod val="50000"/>
              </a:schemeClr>
            </a:solidFill>
          </a:ln>
        </p:spPr>
        <p:txBody>
          <a:bodyPr anchor="ctr"/>
          <a:lstStyle/>
          <a:p>
            <a:pPr algn="ctr"/>
            <a:endParaRPr>
              <a:latin typeface="方正黑体_GBK" panose="03000509000000000000" charset="-122"/>
              <a:ea typeface="方正黑体_GBK" panose="03000509000000000000" charset="-122"/>
              <a:cs typeface="方正黑体_GBK" panose="03000509000000000000" charset="-122"/>
            </a:endParaRPr>
          </a:p>
        </p:txBody>
      </p:sp>
      <p:pic>
        <p:nvPicPr>
          <p:cNvPr id="40" name="图片 39"/>
          <p:cNvPicPr>
            <a:picLocks noChangeAspect="1"/>
          </p:cNvPicPr>
          <p:nvPr/>
        </p:nvPicPr>
        <p:blipFill rotWithShape="1">
          <a:blip r:embed="rId1"/>
          <a:srcRect/>
          <a:stretch>
            <a:fillRect/>
          </a:stretch>
        </p:blipFill>
        <p:spPr>
          <a:xfrm>
            <a:off x="8565962" y="1699133"/>
            <a:ext cx="2417314" cy="2221227"/>
          </a:xfrm>
          <a:prstGeom prst="rect">
            <a:avLst/>
          </a:prstGeom>
        </p:spPr>
      </p:pic>
      <p:sp>
        <p:nvSpPr>
          <p:cNvPr id="45" name="文本框 328"/>
          <p:cNvSpPr txBox="1"/>
          <p:nvPr/>
        </p:nvSpPr>
        <p:spPr bwMode="auto">
          <a:xfrm>
            <a:off x="1591950" y="2555423"/>
            <a:ext cx="1700530" cy="922020"/>
          </a:xfrm>
          <a:prstGeom prst="rect">
            <a:avLst/>
          </a:prstGeom>
          <a:noFill/>
        </p:spPr>
        <p:txBody>
          <a:bodyPr wrap="square">
            <a:spAutoFit/>
          </a:bodyPr>
          <a:lstStyle/>
          <a:p>
            <a:pPr algn="just" eaLnBrk="1" hangingPunct="1">
              <a:lnSpc>
                <a:spcPct val="150000"/>
              </a:lnSpc>
            </a:pPr>
            <a:r>
              <a:rPr lang="zh-CN" altLang="zh-CN" sz="1200" dirty="0">
                <a:latin typeface="思源黑体 Regular" panose="020B0500000000000000" charset="-122"/>
                <a:ea typeface="思源黑体 Regular" panose="020B0500000000000000" charset="-122"/>
                <a:cs typeface="思源黑体 Regular" panose="020B0500000000000000" charset="-122"/>
                <a:sym typeface="+mn-ea"/>
              </a:rPr>
              <a:t>说声“您好</a:t>
            </a:r>
            <a:r>
              <a:rPr lang="en-US" altLang="zh-CN" sz="1200" dirty="0">
                <a:latin typeface="思源黑体 Regular" panose="020B0500000000000000" charset="-122"/>
                <a:ea typeface="思源黑体 Regular" panose="020B0500000000000000" charset="-122"/>
                <a:cs typeface="思源黑体 Regular" panose="020B0500000000000000" charset="-122"/>
                <a:sym typeface="+mn-ea"/>
              </a:rPr>
              <a:t>!</a:t>
            </a:r>
            <a:r>
              <a:rPr lang="zh-CN" altLang="zh-CN" sz="1200" dirty="0">
                <a:latin typeface="思源黑体 Regular" panose="020B0500000000000000" charset="-122"/>
                <a:ea typeface="思源黑体 Regular" panose="020B0500000000000000" charset="-122"/>
                <a:cs typeface="思源黑体 Regular" panose="020B0500000000000000" charset="-122"/>
                <a:sym typeface="+mn-ea"/>
              </a:rPr>
              <a:t>”、“好久不见”等，表示欢迎、问候友好的意思。</a:t>
            </a:r>
            <a:endParaRPr lang="en-US" altLang="zh-CN"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46" name="文本框 327"/>
          <p:cNvSpPr txBox="1"/>
          <p:nvPr/>
        </p:nvSpPr>
        <p:spPr bwMode="auto">
          <a:xfrm>
            <a:off x="1592585" y="2144578"/>
            <a:ext cx="1700530" cy="450850"/>
          </a:xfrm>
          <a:prstGeom prst="rect">
            <a:avLst/>
          </a:prstGeom>
          <a:noFill/>
        </p:spPr>
        <p:txBody>
          <a:bodyPr wrap="square">
            <a:spAutoFit/>
          </a:bodyPr>
          <a:lstStyle/>
          <a:p>
            <a:pPr algn="ctr" eaLnBrk="1" hangingPunct="1">
              <a:lnSpc>
                <a:spcPct val="130000"/>
              </a:lnSpc>
            </a:pPr>
            <a:r>
              <a:rPr lang="zh-CN" altLang="en-US" b="1" dirty="0">
                <a:latin typeface="思源黑体 Regular" panose="020B0500000000000000" charset="-122"/>
                <a:ea typeface="思源黑体 Regular" panose="020B0500000000000000" charset="-122"/>
                <a:cs typeface="思源黑体 Regular" panose="020B0500000000000000" charset="-122"/>
                <a:sym typeface="+mn-ea"/>
              </a:rPr>
              <a:t>见面时握手</a:t>
            </a:r>
            <a:endParaRPr lang="zh-CN" altLang="en-US" b="1"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47" name="文本框 326"/>
          <p:cNvSpPr txBox="1"/>
          <p:nvPr/>
        </p:nvSpPr>
        <p:spPr bwMode="auto">
          <a:xfrm>
            <a:off x="4022514" y="4763092"/>
            <a:ext cx="1700530" cy="922020"/>
          </a:xfrm>
          <a:prstGeom prst="rect">
            <a:avLst/>
          </a:prstGeom>
          <a:noFill/>
        </p:spPr>
        <p:txBody>
          <a:bodyPr wrap="square">
            <a:spAutoFit/>
          </a:bodyPr>
          <a:lstStyle/>
          <a:p>
            <a:pPr eaLnBrk="1" hangingPunct="1">
              <a:lnSpc>
                <a:spcPct val="150000"/>
              </a:lnSpc>
            </a:pPr>
            <a:r>
              <a:rPr lang="zh-CN" altLang="zh-CN" sz="1200" dirty="0">
                <a:latin typeface="思源黑体 Regular" panose="020B0500000000000000" charset="-122"/>
                <a:ea typeface="思源黑体 Regular" panose="020B0500000000000000" charset="-122"/>
                <a:cs typeface="思源黑体 Regular" panose="020B0500000000000000" charset="-122"/>
                <a:sym typeface="+mn-ea"/>
              </a:rPr>
              <a:t>与对方分别时，说声“再见</a:t>
            </a:r>
            <a:r>
              <a:rPr lang="en-US" altLang="zh-CN" sz="1200" dirty="0">
                <a:latin typeface="思源黑体 Regular" panose="020B0500000000000000" charset="-122"/>
                <a:ea typeface="思源黑体 Regular" panose="020B0500000000000000" charset="-122"/>
                <a:cs typeface="思源黑体 Regular" panose="020B0500000000000000" charset="-122"/>
                <a:sym typeface="+mn-ea"/>
              </a:rPr>
              <a:t>!</a:t>
            </a:r>
            <a:r>
              <a:rPr lang="zh-CN" altLang="zh-CN" sz="1200" dirty="0">
                <a:latin typeface="思源黑体 Regular" panose="020B0500000000000000" charset="-122"/>
                <a:ea typeface="思源黑体 Regular" panose="020B0500000000000000" charset="-122"/>
                <a:cs typeface="思源黑体 Regular" panose="020B0500000000000000" charset="-122"/>
                <a:sym typeface="+mn-ea"/>
              </a:rPr>
              <a:t>”等，表示依依惜别、亲切的意思。</a:t>
            </a:r>
            <a:endParaRPr lang="zh-CN" altLang="zh-CN"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48" name="文本框 325"/>
          <p:cNvSpPr txBox="1"/>
          <p:nvPr/>
        </p:nvSpPr>
        <p:spPr bwMode="auto">
          <a:xfrm>
            <a:off x="4023149" y="4352247"/>
            <a:ext cx="1700530" cy="450850"/>
          </a:xfrm>
          <a:prstGeom prst="rect">
            <a:avLst/>
          </a:prstGeom>
          <a:noFill/>
        </p:spPr>
        <p:txBody>
          <a:bodyPr wrap="square">
            <a:spAutoFit/>
          </a:bodyPr>
          <a:lstStyle/>
          <a:p>
            <a:pPr algn="ctr" eaLnBrk="1" hangingPunct="1">
              <a:lnSpc>
                <a:spcPct val="130000"/>
              </a:lnSpc>
            </a:pPr>
            <a:r>
              <a:rPr lang="zh-CN" altLang="en-US" b="1" dirty="0">
                <a:latin typeface="思源黑体 Regular" panose="020B0500000000000000" charset="-122"/>
                <a:ea typeface="思源黑体 Regular" panose="020B0500000000000000" charset="-122"/>
                <a:cs typeface="思源黑体 Regular" panose="020B0500000000000000" charset="-122"/>
                <a:sym typeface="+mn-ea"/>
              </a:rPr>
              <a:t>分别时握手</a:t>
            </a:r>
            <a:endParaRPr lang="zh-CN" altLang="en-US" b="1"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49" name="文本框 324"/>
          <p:cNvSpPr txBox="1"/>
          <p:nvPr/>
        </p:nvSpPr>
        <p:spPr bwMode="auto">
          <a:xfrm>
            <a:off x="6452158" y="2555423"/>
            <a:ext cx="1838402" cy="922020"/>
          </a:xfrm>
          <a:prstGeom prst="rect">
            <a:avLst/>
          </a:prstGeom>
          <a:noFill/>
        </p:spPr>
        <p:txBody>
          <a:bodyPr wrap="square">
            <a:spAutoFit/>
          </a:bodyPr>
          <a:lstStyle/>
          <a:p>
            <a:pPr eaLnBrk="1" hangingPunct="1">
              <a:lnSpc>
                <a:spcPct val="150000"/>
              </a:lnSpc>
            </a:pPr>
            <a:r>
              <a:rPr lang="zh-CN" altLang="zh-CN" sz="1200" dirty="0">
                <a:latin typeface="思源黑体 Regular" panose="020B0500000000000000" charset="-122"/>
                <a:ea typeface="思源黑体 Regular" panose="020B0500000000000000" charset="-122"/>
                <a:cs typeface="思源黑体 Regular" panose="020B0500000000000000" charset="-122"/>
                <a:sym typeface="+mn-ea"/>
              </a:rPr>
              <a:t>祝贺对方时可以说声“祝贺您</a:t>
            </a:r>
            <a:r>
              <a:rPr lang="en-US" altLang="zh-CN" sz="1200" dirty="0">
                <a:latin typeface="思源黑体 Regular" panose="020B0500000000000000" charset="-122"/>
                <a:ea typeface="思源黑体 Regular" panose="020B0500000000000000" charset="-122"/>
                <a:cs typeface="思源黑体 Regular" panose="020B0500000000000000" charset="-122"/>
                <a:sym typeface="+mn-ea"/>
              </a:rPr>
              <a:t>!</a:t>
            </a:r>
            <a:r>
              <a:rPr lang="zh-CN" altLang="zh-CN" sz="1200" dirty="0">
                <a:latin typeface="思源黑体 Regular" panose="020B0500000000000000" charset="-122"/>
                <a:ea typeface="思源黑体 Regular" panose="020B0500000000000000" charset="-122"/>
                <a:cs typeface="思源黑体 Regular" panose="020B0500000000000000" charset="-122"/>
                <a:sym typeface="+mn-ea"/>
              </a:rPr>
              <a:t>”、“恭喜您</a:t>
            </a:r>
            <a:r>
              <a:rPr lang="en-US" altLang="zh-CN" sz="1200" dirty="0">
                <a:latin typeface="思源黑体 Regular" panose="020B0500000000000000" charset="-122"/>
                <a:ea typeface="思源黑体 Regular" panose="020B0500000000000000" charset="-122"/>
                <a:cs typeface="思源黑体 Regular" panose="020B0500000000000000" charset="-122"/>
                <a:sym typeface="+mn-ea"/>
              </a:rPr>
              <a:t>!</a:t>
            </a:r>
            <a:r>
              <a:rPr lang="zh-CN" altLang="zh-CN" sz="1200" dirty="0">
                <a:latin typeface="思源黑体 Regular" panose="020B0500000000000000" charset="-122"/>
                <a:ea typeface="思源黑体 Regular" panose="020B0500000000000000" charset="-122"/>
                <a:cs typeface="思源黑体 Regular" panose="020B0500000000000000" charset="-122"/>
                <a:sym typeface="+mn-ea"/>
              </a:rPr>
              <a:t>”等，表示诚恳的意思。</a:t>
            </a:r>
            <a:endParaRPr lang="zh-CN" altLang="zh-CN"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50" name="文本框 323"/>
          <p:cNvSpPr txBox="1"/>
          <p:nvPr/>
        </p:nvSpPr>
        <p:spPr bwMode="auto">
          <a:xfrm>
            <a:off x="6452793" y="2144578"/>
            <a:ext cx="1700530" cy="450850"/>
          </a:xfrm>
          <a:prstGeom prst="rect">
            <a:avLst/>
          </a:prstGeom>
          <a:noFill/>
        </p:spPr>
        <p:txBody>
          <a:bodyPr wrap="square">
            <a:spAutoFit/>
          </a:bodyPr>
          <a:lstStyle/>
          <a:p>
            <a:pPr algn="ctr" eaLnBrk="1" hangingPunct="1">
              <a:lnSpc>
                <a:spcPct val="130000"/>
              </a:lnSpc>
            </a:pPr>
            <a:r>
              <a:rPr lang="zh-CN" altLang="en-US" b="1" dirty="0">
                <a:latin typeface="思源黑体 Regular" panose="020B0500000000000000" charset="-122"/>
                <a:ea typeface="思源黑体 Regular" panose="020B0500000000000000" charset="-122"/>
                <a:cs typeface="思源黑体 Regular" panose="020B0500000000000000" charset="-122"/>
                <a:sym typeface="+mn-ea"/>
              </a:rPr>
              <a:t>祝贺时握手</a:t>
            </a:r>
            <a:endParaRPr lang="zh-CN" altLang="en-US" b="1"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51" name="文本框 322"/>
          <p:cNvSpPr txBox="1"/>
          <p:nvPr/>
        </p:nvSpPr>
        <p:spPr bwMode="auto">
          <a:xfrm>
            <a:off x="8938282" y="4769944"/>
            <a:ext cx="1902437" cy="922020"/>
          </a:xfrm>
          <a:prstGeom prst="rect">
            <a:avLst/>
          </a:prstGeom>
          <a:noFill/>
        </p:spPr>
        <p:txBody>
          <a:bodyPr wrap="square">
            <a:spAutoFit/>
          </a:bodyPr>
          <a:lstStyle/>
          <a:p>
            <a:pPr lvl="0" algn="l">
              <a:lnSpc>
                <a:spcPct val="150000"/>
              </a:lnSpc>
            </a:pPr>
            <a:r>
              <a:rPr lang="zh-CN" altLang="zh-CN" sz="1200" dirty="0">
                <a:latin typeface="思源黑体 Regular" panose="020B0500000000000000" charset="-122"/>
                <a:ea typeface="思源黑体 Regular" panose="020B0500000000000000" charset="-122"/>
                <a:cs typeface="思源黑体 Regular" panose="020B0500000000000000" charset="-122"/>
                <a:sym typeface="+mn-ea"/>
              </a:rPr>
              <a:t>说声“辛苦!”、“受累!”、“早日康复!”等，表示对遭遇不幸的   慰问;</a:t>
            </a:r>
            <a:endParaRPr lang="zh-CN" altLang="zh-CN"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52" name="文本框 321"/>
          <p:cNvSpPr txBox="1"/>
          <p:nvPr/>
        </p:nvSpPr>
        <p:spPr bwMode="auto">
          <a:xfrm>
            <a:off x="8938918" y="4359099"/>
            <a:ext cx="1700530" cy="450850"/>
          </a:xfrm>
          <a:prstGeom prst="rect">
            <a:avLst/>
          </a:prstGeom>
          <a:noFill/>
        </p:spPr>
        <p:txBody>
          <a:bodyPr wrap="square">
            <a:spAutoFit/>
          </a:bodyPr>
          <a:lstStyle/>
          <a:p>
            <a:pPr algn="ctr" eaLnBrk="1" hangingPunct="1">
              <a:lnSpc>
                <a:spcPct val="130000"/>
              </a:lnSpc>
            </a:pPr>
            <a:r>
              <a:rPr lang="zh-CN" altLang="en-US" b="1" dirty="0">
                <a:latin typeface="思源黑体 Regular" panose="020B0500000000000000" charset="-122"/>
                <a:ea typeface="思源黑体 Regular" panose="020B0500000000000000" charset="-122"/>
                <a:cs typeface="思源黑体 Regular" panose="020B0500000000000000" charset="-122"/>
                <a:sym typeface="+mn-ea"/>
              </a:rPr>
              <a:t>慰问时握手</a:t>
            </a:r>
            <a:endParaRPr lang="zh-CN" altLang="en-US" b="1" dirty="0">
              <a:latin typeface="思源黑体 Regular" panose="020B0500000000000000" charset="-122"/>
              <a:ea typeface="思源黑体 Regular" panose="020B0500000000000000" charset="-122"/>
              <a:cs typeface="思源黑体 Regular" panose="020B0500000000000000" charset="-122"/>
              <a:sym typeface="+mn-ea"/>
            </a:endParaRPr>
          </a:p>
        </p:txBody>
      </p:sp>
      <p:pic>
        <p:nvPicPr>
          <p:cNvPr id="8" name="图片 7"/>
          <p:cNvPicPr>
            <a:picLocks noChangeAspect="1"/>
          </p:cNvPicPr>
          <p:nvPr/>
        </p:nvPicPr>
        <p:blipFill rotWithShape="1">
          <a:blip r:embed="rId2"/>
          <a:srcRect/>
          <a:stretch>
            <a:fillRect/>
          </a:stretch>
        </p:blipFill>
        <p:spPr>
          <a:xfrm>
            <a:off x="6087735" y="3937787"/>
            <a:ext cx="2457069" cy="2163517"/>
          </a:xfrm>
          <a:prstGeom prst="rect">
            <a:avLst/>
          </a:prstGeom>
        </p:spPr>
      </p:pic>
      <p:pic>
        <p:nvPicPr>
          <p:cNvPr id="11" name="图片 10"/>
          <p:cNvPicPr>
            <a:picLocks noChangeAspect="1"/>
          </p:cNvPicPr>
          <p:nvPr/>
        </p:nvPicPr>
        <p:blipFill rotWithShape="1">
          <a:blip r:embed="rId3"/>
          <a:srcRect/>
          <a:stretch>
            <a:fillRect/>
          </a:stretch>
        </p:blipFill>
        <p:spPr>
          <a:xfrm>
            <a:off x="8539817" y="1697920"/>
            <a:ext cx="2456711" cy="2219299"/>
          </a:xfrm>
          <a:prstGeom prst="rect">
            <a:avLst/>
          </a:prstGeom>
        </p:spPr>
      </p:pic>
      <p:pic>
        <p:nvPicPr>
          <p:cNvPr id="14" name="图片 13"/>
          <p:cNvPicPr>
            <a:picLocks noChangeAspect="1"/>
          </p:cNvPicPr>
          <p:nvPr/>
        </p:nvPicPr>
        <p:blipFill rotWithShape="1">
          <a:blip r:embed="rId4"/>
          <a:srcRect/>
          <a:stretch>
            <a:fillRect/>
          </a:stretch>
        </p:blipFill>
        <p:spPr>
          <a:xfrm>
            <a:off x="3675654" y="1701276"/>
            <a:ext cx="2422658" cy="2226227"/>
          </a:xfrm>
          <a:prstGeom prst="rect">
            <a:avLst/>
          </a:prstGeom>
        </p:spPr>
      </p:pic>
      <p:pic>
        <p:nvPicPr>
          <p:cNvPr id="16" name="图片 15"/>
          <p:cNvPicPr>
            <a:picLocks noChangeAspect="1"/>
          </p:cNvPicPr>
          <p:nvPr/>
        </p:nvPicPr>
        <p:blipFill rotWithShape="1">
          <a:blip r:embed="rId5"/>
          <a:srcRect/>
          <a:stretch>
            <a:fillRect/>
          </a:stretch>
        </p:blipFill>
        <p:spPr>
          <a:xfrm>
            <a:off x="1234154" y="3937787"/>
            <a:ext cx="2430605" cy="2176002"/>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5110" y="0"/>
            <a:ext cx="721360" cy="86926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1"/>
          <p:cNvSpPr/>
          <p:nvPr/>
        </p:nvSpPr>
        <p:spPr>
          <a:xfrm>
            <a:off x="505681" y="222934"/>
            <a:ext cx="360217" cy="361950"/>
          </a:xfrm>
          <a:custGeom>
            <a:avLst/>
            <a:gdLst>
              <a:gd name="connsiteX0" fmla="*/ 139700 w 330200"/>
              <a:gd name="connsiteY0" fmla="*/ 87312 h 331788"/>
              <a:gd name="connsiteX1" fmla="*/ 119062 w 330200"/>
              <a:gd name="connsiteY1" fmla="*/ 109537 h 331788"/>
              <a:gd name="connsiteX2" fmla="*/ 182562 w 330200"/>
              <a:gd name="connsiteY2" fmla="*/ 173037 h 331788"/>
              <a:gd name="connsiteX3" fmla="*/ 123825 w 330200"/>
              <a:gd name="connsiteY3" fmla="*/ 230187 h 331788"/>
              <a:gd name="connsiteX4" fmla="*/ 146050 w 330200"/>
              <a:gd name="connsiteY4" fmla="*/ 252412 h 331788"/>
              <a:gd name="connsiteX5" fmla="*/ 223837 w 330200"/>
              <a:gd name="connsiteY5" fmla="*/ 173037 h 331788"/>
              <a:gd name="connsiteX6" fmla="*/ 165100 w 330200"/>
              <a:gd name="connsiteY6" fmla="*/ 0 h 331788"/>
              <a:gd name="connsiteX7" fmla="*/ 330200 w 330200"/>
              <a:gd name="connsiteY7" fmla="*/ 165894 h 331788"/>
              <a:gd name="connsiteX8" fmla="*/ 165100 w 330200"/>
              <a:gd name="connsiteY8" fmla="*/ 331788 h 331788"/>
              <a:gd name="connsiteX9" fmla="*/ 0 w 330200"/>
              <a:gd name="connsiteY9" fmla="*/ 165894 h 331788"/>
              <a:gd name="connsiteX10" fmla="*/ 165100 w 330200"/>
              <a:gd name="connsiteY1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200" h="331788">
                <a:moveTo>
                  <a:pt x="139700" y="87312"/>
                </a:moveTo>
                <a:lnTo>
                  <a:pt x="119062" y="109537"/>
                </a:lnTo>
                <a:lnTo>
                  <a:pt x="182562" y="173037"/>
                </a:lnTo>
                <a:lnTo>
                  <a:pt x="123825" y="230187"/>
                </a:lnTo>
                <a:lnTo>
                  <a:pt x="146050" y="252412"/>
                </a:lnTo>
                <a:lnTo>
                  <a:pt x="223837" y="173037"/>
                </a:ln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黑体_GBK" panose="03000509000000000000" charset="-122"/>
              <a:ea typeface="方正黑体_GBK" panose="03000509000000000000" charset="-122"/>
              <a:cs typeface="方正黑体_GBK" panose="03000509000000000000" charset="-122"/>
            </a:endParaRPr>
          </a:p>
        </p:txBody>
      </p:sp>
      <p:sp>
        <p:nvSpPr>
          <p:cNvPr id="7" name="文本框 69"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1227041" y="223579"/>
            <a:ext cx="4837859" cy="460375"/>
          </a:xfrm>
          <a:prstGeom prst="rect">
            <a:avLst/>
          </a:prstGeom>
          <a:noFill/>
        </p:spPr>
        <p:txBody>
          <a:bodyPr wrap="square" rtlCol="0" anchor="ctr">
            <a:spAutoFit/>
          </a:bodyPr>
          <a:lstStyle/>
          <a:p>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握手礼仪</a:t>
            </a:r>
            <a:r>
              <a:rPr lang="en-US" altLang="zh-CN"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a:t>
            </a:r>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注意事项</a:t>
            </a:r>
            <a:endPar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cxnSp>
        <p:nvCxnSpPr>
          <p:cNvPr id="28" name="直线连接符 3"/>
          <p:cNvCxnSpPr/>
          <p:nvPr/>
        </p:nvCxnSpPr>
        <p:spPr>
          <a:xfrm>
            <a:off x="1584975" y="2251798"/>
            <a:ext cx="9074027" cy="0"/>
          </a:xfrm>
          <a:prstGeom prst="line">
            <a:avLst/>
          </a:prstGeom>
          <a:ln w="9525">
            <a:solidFill>
              <a:srgbClr val="002060"/>
            </a:solidFill>
            <a:prstDash val="dash"/>
          </a:ln>
          <a:effectLst/>
        </p:spPr>
        <p:style>
          <a:lnRef idx="1">
            <a:schemeClr val="dk1"/>
          </a:lnRef>
          <a:fillRef idx="0">
            <a:schemeClr val="dk1"/>
          </a:fillRef>
          <a:effectRef idx="0">
            <a:schemeClr val="dk1"/>
          </a:effectRef>
          <a:fontRef idx="minor">
            <a:schemeClr val="tx1"/>
          </a:fontRef>
        </p:style>
      </p:cxnSp>
      <p:cxnSp>
        <p:nvCxnSpPr>
          <p:cNvPr id="31" name="直线连接符 2"/>
          <p:cNvCxnSpPr/>
          <p:nvPr/>
        </p:nvCxnSpPr>
        <p:spPr>
          <a:xfrm>
            <a:off x="1584972" y="2251800"/>
            <a:ext cx="0" cy="1836543"/>
          </a:xfrm>
          <a:prstGeom prst="line">
            <a:avLst/>
          </a:prstGeom>
          <a:ln w="9525">
            <a:solidFill>
              <a:srgbClr val="002060"/>
            </a:solidFill>
            <a:prstDash val="dash"/>
          </a:ln>
          <a:effectLst/>
        </p:spPr>
        <p:style>
          <a:lnRef idx="1">
            <a:schemeClr val="dk1"/>
          </a:lnRef>
          <a:fillRef idx="0">
            <a:schemeClr val="dk1"/>
          </a:fillRef>
          <a:effectRef idx="0">
            <a:schemeClr val="dk1"/>
          </a:effectRef>
          <a:fontRef idx="minor">
            <a:schemeClr val="tx1"/>
          </a:fontRef>
        </p:style>
      </p:cxnSp>
      <p:cxnSp>
        <p:nvCxnSpPr>
          <p:cNvPr id="43" name="直线连接符 1"/>
          <p:cNvCxnSpPr/>
          <p:nvPr/>
        </p:nvCxnSpPr>
        <p:spPr>
          <a:xfrm>
            <a:off x="10658999" y="2251800"/>
            <a:ext cx="0" cy="1836543"/>
          </a:xfrm>
          <a:prstGeom prst="line">
            <a:avLst/>
          </a:prstGeom>
          <a:ln w="9525">
            <a:solidFill>
              <a:srgbClr val="002060"/>
            </a:solidFill>
            <a:prstDash val="dash"/>
          </a:ln>
          <a:effectLst/>
        </p:spPr>
        <p:style>
          <a:lnRef idx="1">
            <a:schemeClr val="dk1"/>
          </a:lnRef>
          <a:fillRef idx="0">
            <a:schemeClr val="dk1"/>
          </a:fillRef>
          <a:effectRef idx="0">
            <a:schemeClr val="dk1"/>
          </a:effectRef>
          <a:fontRef idx="minor">
            <a:schemeClr val="tx1"/>
          </a:fontRef>
        </p:style>
      </p:cxnSp>
      <p:sp>
        <p:nvSpPr>
          <p:cNvPr id="45" name="椭圆 6"/>
          <p:cNvSpPr/>
          <p:nvPr/>
        </p:nvSpPr>
        <p:spPr>
          <a:xfrm>
            <a:off x="1539181" y="2197895"/>
            <a:ext cx="107811" cy="107811"/>
          </a:xfrm>
          <a:prstGeom prst="ellipse">
            <a:avLst/>
          </a:prstGeom>
          <a:solidFill>
            <a:srgbClr val="002060"/>
          </a:solidFill>
          <a:ln>
            <a:noFill/>
          </a:ln>
          <a:effectLst/>
        </p:spPr>
        <p:style>
          <a:lnRef idx="2">
            <a:schemeClr val="dk1"/>
          </a:lnRef>
          <a:fillRef idx="1">
            <a:schemeClr val="lt1"/>
          </a:fillRef>
          <a:effectRef idx="0">
            <a:schemeClr val="dk1"/>
          </a:effectRef>
          <a:fontRef idx="minor">
            <a:schemeClr val="dk1"/>
          </a:fontRef>
        </p:style>
        <p:txBody>
          <a:bodyPr anchor="ctr"/>
          <a:lstStyle/>
          <a:p>
            <a:pPr algn="ctr"/>
            <a:endParaRPr>
              <a:latin typeface="方正黑体_GBK" panose="03000509000000000000" charset="-122"/>
              <a:ea typeface="方正黑体_GBK" panose="03000509000000000000" charset="-122"/>
              <a:cs typeface="方正黑体_GBK" panose="03000509000000000000" charset="-122"/>
            </a:endParaRPr>
          </a:p>
        </p:txBody>
      </p:sp>
      <p:sp>
        <p:nvSpPr>
          <p:cNvPr id="46" name="椭圆 5"/>
          <p:cNvSpPr/>
          <p:nvPr/>
        </p:nvSpPr>
        <p:spPr>
          <a:xfrm>
            <a:off x="10601413" y="2197895"/>
            <a:ext cx="107811" cy="107811"/>
          </a:xfrm>
          <a:prstGeom prst="ellipse">
            <a:avLst/>
          </a:prstGeom>
          <a:solidFill>
            <a:srgbClr val="002060"/>
          </a:solidFill>
          <a:ln>
            <a:noFill/>
          </a:ln>
          <a:effectLst/>
        </p:spPr>
        <p:style>
          <a:lnRef idx="2">
            <a:schemeClr val="dk1"/>
          </a:lnRef>
          <a:fillRef idx="1">
            <a:schemeClr val="lt1"/>
          </a:fillRef>
          <a:effectRef idx="0">
            <a:schemeClr val="dk1"/>
          </a:effectRef>
          <a:fontRef idx="minor">
            <a:schemeClr val="dk1"/>
          </a:fontRef>
        </p:style>
        <p:txBody>
          <a:bodyPr anchor="ctr"/>
          <a:lstStyle/>
          <a:p>
            <a:pPr algn="ctr"/>
            <a:endParaRPr>
              <a:latin typeface="方正黑体_GBK" panose="03000509000000000000" charset="-122"/>
              <a:ea typeface="方正黑体_GBK" panose="03000509000000000000" charset="-122"/>
              <a:cs typeface="方正黑体_GBK" panose="03000509000000000000" charset="-122"/>
            </a:endParaRPr>
          </a:p>
        </p:txBody>
      </p:sp>
      <p:sp>
        <p:nvSpPr>
          <p:cNvPr id="47" name="椭圆 4"/>
          <p:cNvSpPr/>
          <p:nvPr/>
        </p:nvSpPr>
        <p:spPr>
          <a:xfrm>
            <a:off x="7368482" y="3630195"/>
            <a:ext cx="877615" cy="877615"/>
          </a:xfrm>
          <a:prstGeom prst="ellipse">
            <a:avLst/>
          </a:prstGeom>
          <a:solidFill>
            <a:srgbClr val="4371C5"/>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latin typeface="方正黑体_GBK" panose="03000509000000000000" charset="-122"/>
              <a:ea typeface="方正黑体_GBK" panose="03000509000000000000" charset="-122"/>
              <a:cs typeface="方正黑体_GBK" panose="03000509000000000000" charset="-122"/>
            </a:endParaRPr>
          </a:p>
        </p:txBody>
      </p:sp>
      <p:sp>
        <p:nvSpPr>
          <p:cNvPr id="48" name="椭圆 3"/>
          <p:cNvSpPr/>
          <p:nvPr/>
        </p:nvSpPr>
        <p:spPr>
          <a:xfrm>
            <a:off x="1154279" y="3630196"/>
            <a:ext cx="877615" cy="877615"/>
          </a:xfrm>
          <a:prstGeom prst="ellipse">
            <a:avLst/>
          </a:prstGeom>
          <a:solidFill>
            <a:srgbClr val="002060"/>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latin typeface="方正黑体_GBK" panose="03000509000000000000" charset="-122"/>
              <a:ea typeface="方正黑体_GBK" panose="03000509000000000000" charset="-122"/>
              <a:cs typeface="方正黑体_GBK" panose="03000509000000000000" charset="-122"/>
            </a:endParaRPr>
          </a:p>
        </p:txBody>
      </p:sp>
      <p:sp>
        <p:nvSpPr>
          <p:cNvPr id="49" name="椭圆 2"/>
          <p:cNvSpPr/>
          <p:nvPr/>
        </p:nvSpPr>
        <p:spPr>
          <a:xfrm>
            <a:off x="10182742" y="3630196"/>
            <a:ext cx="877615" cy="877615"/>
          </a:xfrm>
          <a:prstGeom prst="ellipse">
            <a:avLst/>
          </a:prstGeom>
          <a:solidFill>
            <a:schemeClr val="accent1">
              <a:lumMod val="60000"/>
              <a:lumOff val="40000"/>
            </a:schemeClr>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latin typeface="方正黑体_GBK" panose="03000509000000000000" charset="-122"/>
              <a:ea typeface="方正黑体_GBK" panose="03000509000000000000" charset="-122"/>
              <a:cs typeface="方正黑体_GBK" panose="03000509000000000000" charset="-122"/>
            </a:endParaRPr>
          </a:p>
        </p:txBody>
      </p:sp>
      <p:sp>
        <p:nvSpPr>
          <p:cNvPr id="51" name="椭圆 1"/>
          <p:cNvSpPr/>
          <p:nvPr/>
        </p:nvSpPr>
        <p:spPr>
          <a:xfrm>
            <a:off x="4114022" y="3630196"/>
            <a:ext cx="877615" cy="877615"/>
          </a:xfrm>
          <a:prstGeom prst="ellipse">
            <a:avLst/>
          </a:prstGeom>
          <a:solidFill>
            <a:schemeClr val="accent1">
              <a:lumMod val="75000"/>
            </a:schemeClr>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latin typeface="方正黑体_GBK" panose="03000509000000000000" charset="-122"/>
              <a:ea typeface="方正黑体_GBK" panose="03000509000000000000" charset="-122"/>
              <a:cs typeface="方正黑体_GBK" panose="03000509000000000000" charset="-122"/>
            </a:endParaRPr>
          </a:p>
        </p:txBody>
      </p:sp>
      <p:sp>
        <p:nvSpPr>
          <p:cNvPr id="62" name="文本框 61"/>
          <p:cNvSpPr txBox="1"/>
          <p:nvPr/>
        </p:nvSpPr>
        <p:spPr>
          <a:xfrm>
            <a:off x="793505" y="3750994"/>
            <a:ext cx="1599162" cy="68199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3200" b="1">
                <a:solidFill>
                  <a:schemeClr val="bg1"/>
                </a:solidFill>
                <a:latin typeface="思源黑体 Regular" panose="020B0500000000000000" charset="-122"/>
                <a:ea typeface="思源黑体 Regular" panose="020B0500000000000000" charset="-122"/>
                <a:cs typeface="思源黑体 Regular" panose="020B0500000000000000" charset="-122"/>
              </a:rPr>
              <a:t>A</a:t>
            </a:r>
            <a:endParaRPr lang="en-US" altLang="zh-CN" sz="3200"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63" name="文本框 62"/>
          <p:cNvSpPr txBox="1"/>
          <p:nvPr/>
        </p:nvSpPr>
        <p:spPr>
          <a:xfrm>
            <a:off x="3772167" y="3750994"/>
            <a:ext cx="1599162" cy="68199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3200" b="1" dirty="0">
                <a:solidFill>
                  <a:schemeClr val="bg1"/>
                </a:solidFill>
                <a:latin typeface="思源黑体 Regular" panose="020B0500000000000000" charset="-122"/>
                <a:ea typeface="思源黑体 Regular" panose="020B0500000000000000" charset="-122"/>
                <a:cs typeface="思源黑体 Regular" panose="020B0500000000000000" charset="-122"/>
              </a:rPr>
              <a:t>B</a:t>
            </a:r>
            <a:endParaRPr lang="en-US" altLang="zh-CN" sz="3200"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65" name="文本框 64"/>
          <p:cNvSpPr txBox="1"/>
          <p:nvPr/>
        </p:nvSpPr>
        <p:spPr>
          <a:xfrm>
            <a:off x="7014597" y="3750993"/>
            <a:ext cx="1599162" cy="68199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3200" b="1" dirty="0">
                <a:solidFill>
                  <a:schemeClr val="bg1"/>
                </a:solidFill>
                <a:latin typeface="思源黑体 Regular" panose="020B0500000000000000" charset="-122"/>
                <a:ea typeface="思源黑体 Regular" panose="020B0500000000000000" charset="-122"/>
                <a:cs typeface="思源黑体 Regular" panose="020B0500000000000000" charset="-122"/>
              </a:rPr>
              <a:t>D</a:t>
            </a:r>
            <a:endParaRPr lang="en-US" altLang="zh-CN" sz="3200"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66" name="文本框 65"/>
          <p:cNvSpPr txBox="1"/>
          <p:nvPr/>
        </p:nvSpPr>
        <p:spPr>
          <a:xfrm>
            <a:off x="9827760" y="3750994"/>
            <a:ext cx="1599162" cy="68199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3200" b="1" dirty="0">
                <a:solidFill>
                  <a:schemeClr val="bg1"/>
                </a:solidFill>
                <a:latin typeface="思源黑体 Regular" panose="020B0500000000000000" charset="-122"/>
                <a:ea typeface="思源黑体 Regular" panose="020B0500000000000000" charset="-122"/>
                <a:cs typeface="思源黑体 Regular" panose="020B0500000000000000" charset="-122"/>
              </a:rPr>
              <a:t>E</a:t>
            </a:r>
            <a:endParaRPr lang="en-US" altLang="zh-CN" sz="3200"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72" name="文本框 328"/>
          <p:cNvSpPr txBox="1"/>
          <p:nvPr/>
        </p:nvSpPr>
        <p:spPr bwMode="auto">
          <a:xfrm>
            <a:off x="505292" y="4688181"/>
            <a:ext cx="2159359" cy="922020"/>
          </a:xfrm>
          <a:prstGeom prst="rect">
            <a:avLst/>
          </a:prstGeom>
          <a:noFill/>
        </p:spPr>
        <p:txBody>
          <a:bodyPr wrap="square">
            <a:spAutoFit/>
          </a:bodyPr>
          <a:lstStyle/>
          <a:p>
            <a:pPr algn="ctr" eaLnBrk="1" hangingPunct="1">
              <a:lnSpc>
                <a:spcPct val="150000"/>
              </a:lnSpc>
            </a:pPr>
            <a:r>
              <a:rPr lang="zh-CN" altLang="en-US" sz="1200" dirty="0">
                <a:latin typeface="思源黑体 Regular" panose="020B0500000000000000" charset="-122"/>
                <a:ea typeface="思源黑体 Regular" panose="020B0500000000000000" charset="-122"/>
                <a:cs typeface="思源黑体 Regular" panose="020B0500000000000000" charset="-122"/>
                <a:sym typeface="+mn-ea"/>
              </a:rPr>
              <a:t>与对方握手的时候需要注意手的位置，不可以太高也不可以太低。</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74" name="文本框 326"/>
          <p:cNvSpPr txBox="1"/>
          <p:nvPr/>
        </p:nvSpPr>
        <p:spPr bwMode="auto">
          <a:xfrm>
            <a:off x="6725252" y="4678089"/>
            <a:ext cx="2159359" cy="922020"/>
          </a:xfrm>
          <a:prstGeom prst="rect">
            <a:avLst/>
          </a:prstGeom>
          <a:noFill/>
        </p:spPr>
        <p:txBody>
          <a:bodyPr wrap="square">
            <a:spAutoFit/>
          </a:bodyPr>
          <a:lstStyle/>
          <a:p>
            <a:pPr lvl="0" algn="ctr">
              <a:lnSpc>
                <a:spcPct val="150000"/>
              </a:lnSpc>
            </a:pPr>
            <a:r>
              <a:rPr lang="zh-CN" altLang="en-US" sz="1200" dirty="0">
                <a:latin typeface="思源黑体 Regular" panose="020B0500000000000000" charset="-122"/>
                <a:ea typeface="思源黑体 Regular" panose="020B0500000000000000" charset="-122"/>
                <a:cs typeface="思源黑体 Regular" panose="020B0500000000000000" charset="-122"/>
                <a:sym typeface="+mn-ea"/>
              </a:rPr>
              <a:t>在社交场合中，与对方握手的时候要表现出热情的情绪（眼神、表情）</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76" name="文本框 324"/>
          <p:cNvSpPr txBox="1"/>
          <p:nvPr/>
        </p:nvSpPr>
        <p:spPr bwMode="auto">
          <a:xfrm>
            <a:off x="3553915" y="4673669"/>
            <a:ext cx="2159359" cy="922020"/>
          </a:xfrm>
          <a:prstGeom prst="rect">
            <a:avLst/>
          </a:prstGeom>
          <a:noFill/>
        </p:spPr>
        <p:txBody>
          <a:bodyPr wrap="square">
            <a:spAutoFit/>
          </a:bodyPr>
          <a:lstStyle/>
          <a:p>
            <a:pPr lvl="0" algn="ctr">
              <a:lnSpc>
                <a:spcPct val="150000"/>
              </a:lnSpc>
            </a:pPr>
            <a:r>
              <a:rPr lang="zh-CN" altLang="en-US" sz="1200" dirty="0">
                <a:latin typeface="思源黑体 Regular" panose="020B0500000000000000" charset="-122"/>
                <a:ea typeface="思源黑体 Regular" panose="020B0500000000000000" charset="-122"/>
                <a:cs typeface="思源黑体 Regular" panose="020B0500000000000000" charset="-122"/>
                <a:sym typeface="+mn-ea"/>
              </a:rPr>
              <a:t>在社交礼仪中，与对方握手的时候要注意必须使用自己的右手。</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78" name="文本框 402"/>
          <p:cNvSpPr txBox="1"/>
          <p:nvPr/>
        </p:nvSpPr>
        <p:spPr bwMode="auto">
          <a:xfrm>
            <a:off x="9561607" y="4673668"/>
            <a:ext cx="2187422" cy="922020"/>
          </a:xfrm>
          <a:prstGeom prst="rect">
            <a:avLst/>
          </a:prstGeom>
          <a:noFill/>
        </p:spPr>
        <p:txBody>
          <a:bodyPr wrap="square">
            <a:spAutoFit/>
          </a:bodyPr>
          <a:lstStyle/>
          <a:p>
            <a:pPr lvl="0" algn="ctr">
              <a:lnSpc>
                <a:spcPct val="150000"/>
              </a:lnSpc>
            </a:pPr>
            <a:r>
              <a:rPr lang="zh-CN" altLang="en-US" sz="1200" dirty="0">
                <a:latin typeface="思源黑体 Regular" panose="020B0500000000000000" charset="-122"/>
                <a:ea typeface="思源黑体 Regular" panose="020B0500000000000000" charset="-122"/>
                <a:cs typeface="思源黑体 Regular" panose="020B0500000000000000" charset="-122"/>
                <a:sym typeface="+mn-ea"/>
              </a:rPr>
              <a:t>握手的时候一定要注意力度（适中）以及要注意握手的时间（</a:t>
            </a:r>
            <a:r>
              <a:rPr lang="en-US" altLang="zh-CN" sz="1200" dirty="0">
                <a:latin typeface="思源黑体 Regular" panose="020B0500000000000000" charset="-122"/>
                <a:ea typeface="思源黑体 Regular" panose="020B0500000000000000" charset="-122"/>
                <a:cs typeface="思源黑体 Regular" panose="020B0500000000000000" charset="-122"/>
                <a:sym typeface="+mn-ea"/>
              </a:rPr>
              <a:t>3</a:t>
            </a:r>
            <a:r>
              <a:rPr lang="zh-CN" altLang="en-US" sz="1200" dirty="0">
                <a:latin typeface="思源黑体 Regular" panose="020B0500000000000000" charset="-122"/>
                <a:ea typeface="思源黑体 Regular" panose="020B0500000000000000" charset="-122"/>
                <a:cs typeface="思源黑体 Regular" panose="020B0500000000000000" charset="-122"/>
                <a:sym typeface="+mn-ea"/>
              </a:rPr>
              <a:t>秒）</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mn-ea"/>
            </a:endParaRPr>
          </a:p>
        </p:txBody>
      </p:sp>
      <p:pic>
        <p:nvPicPr>
          <p:cNvPr id="3" name="图片 2"/>
          <p:cNvPicPr>
            <a:picLocks noChangeAspect="1"/>
          </p:cNvPicPr>
          <p:nvPr/>
        </p:nvPicPr>
        <p:blipFill rotWithShape="1">
          <a:blip r:embed="rId1"/>
          <a:srcRect b="-577"/>
          <a:stretch>
            <a:fillRect/>
          </a:stretch>
        </p:blipFill>
        <p:spPr>
          <a:xfrm>
            <a:off x="5150157" y="1279623"/>
            <a:ext cx="1829485" cy="1836543"/>
          </a:xfrm>
          <a:prstGeom prst="ellipse">
            <a:avLst/>
          </a:prstGeom>
          <a:ln w="63500" cap="rnd">
            <a:noFill/>
          </a:ln>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 y="5685180"/>
            <a:ext cx="12192002" cy="117282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5" dirty="0">
              <a:latin typeface="方正黑体_GBK" panose="03000509000000000000" charset="-122"/>
              <a:ea typeface="方正黑体_GBK" panose="03000509000000000000" charset="-122"/>
              <a:cs typeface="方正黑体_GBK" panose="03000509000000000000" charset="-122"/>
            </a:endParaRPr>
          </a:p>
        </p:txBody>
      </p:sp>
      <p:sp>
        <p:nvSpPr>
          <p:cNvPr id="3" name="矩形 2"/>
          <p:cNvSpPr/>
          <p:nvPr/>
        </p:nvSpPr>
        <p:spPr>
          <a:xfrm>
            <a:off x="0" y="5693232"/>
            <a:ext cx="6450953" cy="117282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5" dirty="0">
              <a:latin typeface="方正黑体_GBK" panose="03000509000000000000" charset="-122"/>
              <a:ea typeface="方正黑体_GBK" panose="03000509000000000000" charset="-122"/>
              <a:cs typeface="方正黑体_GBK" panose="03000509000000000000" charset="-122"/>
            </a:endParaRPr>
          </a:p>
        </p:txBody>
      </p:sp>
      <p:sp>
        <p:nvSpPr>
          <p:cNvPr id="4" name="矩形 3"/>
          <p:cNvSpPr/>
          <p:nvPr/>
        </p:nvSpPr>
        <p:spPr>
          <a:xfrm>
            <a:off x="0" y="5685179"/>
            <a:ext cx="4492447" cy="1172823"/>
          </a:xfrm>
          <a:prstGeom prst="rect">
            <a:avLst/>
          </a:prstGeom>
          <a:solidFill>
            <a:srgbClr val="437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5" dirty="0">
              <a:latin typeface="方正黑体_GBK" panose="03000509000000000000" charset="-122"/>
              <a:ea typeface="方正黑体_GBK" panose="03000509000000000000" charset="-122"/>
              <a:cs typeface="方正黑体_GBK" panose="03000509000000000000" charset="-122"/>
            </a:endParaRPr>
          </a:p>
        </p:txBody>
      </p:sp>
      <p:sp>
        <p:nvSpPr>
          <p:cNvPr id="5" name="矩形 4"/>
          <p:cNvSpPr/>
          <p:nvPr/>
        </p:nvSpPr>
        <p:spPr>
          <a:xfrm>
            <a:off x="3" y="5685179"/>
            <a:ext cx="2450802" cy="117282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5" dirty="0">
              <a:latin typeface="方正黑体_GBK" panose="03000509000000000000" charset="-122"/>
              <a:ea typeface="方正黑体_GBK" panose="03000509000000000000" charset="-122"/>
              <a:cs typeface="方正黑体_GBK" panose="03000509000000000000" charset="-122"/>
            </a:endParaRPr>
          </a:p>
        </p:txBody>
      </p:sp>
      <p:sp>
        <p:nvSpPr>
          <p:cNvPr id="22" name="文本框 14"/>
          <p:cNvSpPr/>
          <p:nvPr/>
        </p:nvSpPr>
        <p:spPr>
          <a:xfrm>
            <a:off x="1244619" y="2182854"/>
            <a:ext cx="1925420" cy="119888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6000" b="1" dirty="0">
                <a:effectLst/>
                <a:latin typeface="思源黑体 Regular" panose="020B0500000000000000" charset="-122"/>
                <a:ea typeface="思源黑体 Regular" panose="020B0500000000000000" charset="-122"/>
                <a:cs typeface="思源黑体 Regular" panose="020B0500000000000000" charset="-122"/>
              </a:rPr>
              <a:t>01</a:t>
            </a:r>
            <a:endParaRPr lang="en-US" altLang="zh-CN" sz="6000" b="1" dirty="0">
              <a:effectLst/>
              <a:latin typeface="思源黑体 Regular" panose="020B0500000000000000" charset="-122"/>
              <a:ea typeface="思源黑体 Regular" panose="020B0500000000000000" charset="-122"/>
              <a:cs typeface="思源黑体 Regular" panose="020B0500000000000000" charset="-122"/>
            </a:endParaRPr>
          </a:p>
        </p:txBody>
      </p:sp>
      <p:sp>
        <p:nvSpPr>
          <p:cNvPr id="23" name="文本框 13"/>
          <p:cNvSpPr/>
          <p:nvPr/>
        </p:nvSpPr>
        <p:spPr>
          <a:xfrm>
            <a:off x="1225404" y="3415906"/>
            <a:ext cx="1925420" cy="119888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6000" b="1" dirty="0">
                <a:latin typeface="思源黑体 Regular" panose="020B0500000000000000" charset="-122"/>
                <a:ea typeface="思源黑体 Regular" panose="020B0500000000000000" charset="-122"/>
                <a:cs typeface="思源黑体 Regular" panose="020B0500000000000000" charset="-122"/>
              </a:rPr>
              <a:t>02</a:t>
            </a:r>
            <a:endParaRPr lang="en-US" altLang="zh-CN" sz="6000" b="1" dirty="0">
              <a:latin typeface="思源黑体 Regular" panose="020B0500000000000000" charset="-122"/>
              <a:ea typeface="思源黑体 Regular" panose="020B0500000000000000" charset="-122"/>
              <a:cs typeface="思源黑体 Regular" panose="020B0500000000000000" charset="-122"/>
            </a:endParaRPr>
          </a:p>
        </p:txBody>
      </p:sp>
      <p:sp>
        <p:nvSpPr>
          <p:cNvPr id="24" name="文本框 12"/>
          <p:cNvSpPr/>
          <p:nvPr/>
        </p:nvSpPr>
        <p:spPr>
          <a:xfrm>
            <a:off x="6159345" y="2182854"/>
            <a:ext cx="1925420" cy="119888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6000" b="1" dirty="0">
                <a:latin typeface="思源黑体 Regular" panose="020B0500000000000000" charset="-122"/>
                <a:ea typeface="思源黑体 Regular" panose="020B0500000000000000" charset="-122"/>
                <a:cs typeface="思源黑体 Regular" panose="020B0500000000000000" charset="-122"/>
              </a:rPr>
              <a:t>03</a:t>
            </a:r>
            <a:endParaRPr lang="en-US" altLang="zh-CN" sz="6000" b="1" dirty="0">
              <a:latin typeface="思源黑体 Regular" panose="020B0500000000000000" charset="-122"/>
              <a:ea typeface="思源黑体 Regular" panose="020B0500000000000000" charset="-122"/>
              <a:cs typeface="思源黑体 Regular" panose="020B0500000000000000" charset="-122"/>
            </a:endParaRPr>
          </a:p>
        </p:txBody>
      </p:sp>
      <p:sp>
        <p:nvSpPr>
          <p:cNvPr id="25" name="文本框 11"/>
          <p:cNvSpPr/>
          <p:nvPr/>
        </p:nvSpPr>
        <p:spPr>
          <a:xfrm>
            <a:off x="6105766" y="3460275"/>
            <a:ext cx="1925420" cy="119888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6000" b="1" dirty="0">
                <a:latin typeface="思源黑体 Regular" panose="020B0500000000000000" charset="-122"/>
                <a:ea typeface="思源黑体 Regular" panose="020B0500000000000000" charset="-122"/>
                <a:cs typeface="思源黑体 Regular" panose="020B0500000000000000" charset="-122"/>
              </a:rPr>
              <a:t>04</a:t>
            </a:r>
            <a:endParaRPr lang="en-US" altLang="zh-CN" sz="6000" b="1" dirty="0">
              <a:latin typeface="思源黑体 Regular" panose="020B0500000000000000" charset="-122"/>
              <a:ea typeface="思源黑体 Regular" panose="020B0500000000000000" charset="-122"/>
              <a:cs typeface="思源黑体 Regular" panose="020B0500000000000000" charset="-122"/>
            </a:endParaRPr>
          </a:p>
        </p:txBody>
      </p:sp>
      <p:sp>
        <p:nvSpPr>
          <p:cNvPr id="27" name="文本框 10"/>
          <p:cNvSpPr txBox="1"/>
          <p:nvPr/>
        </p:nvSpPr>
        <p:spPr>
          <a:xfrm>
            <a:off x="2774950" y="2371603"/>
            <a:ext cx="2690495" cy="426720"/>
          </a:xfrm>
          <a:prstGeom prst="rect">
            <a:avLst/>
          </a:prstGeom>
        </p:spPr>
        <p:txBody>
          <a:bodyPr/>
          <a:lstStyle/>
          <a:p>
            <a:pPr lvl="0">
              <a:lnSpc>
                <a:spcPct val="150000"/>
              </a:lnSpc>
            </a:pPr>
            <a:r>
              <a:rPr lang="en-US" b="1" dirty="0" err="1">
                <a:latin typeface="思源黑体 Regular" panose="020B0500000000000000" charset="-122"/>
                <a:ea typeface="思源黑体 Regular" panose="020B0500000000000000" charset="-122"/>
                <a:cs typeface="思源黑体 Regular" panose="020B0500000000000000" charset="-122"/>
              </a:rPr>
              <a:t>商务礼仪基本原则</a:t>
            </a:r>
            <a:endParaRPr lang="en-US" b="1" dirty="0">
              <a:latin typeface="思源黑体 Regular" panose="020B0500000000000000" charset="-122"/>
              <a:ea typeface="思源黑体 Regular" panose="020B0500000000000000" charset="-122"/>
              <a:cs typeface="思源黑体 Regular" panose="020B0500000000000000" charset="-122"/>
            </a:endParaRPr>
          </a:p>
          <a:p>
            <a:pPr lvl="0">
              <a:lnSpc>
                <a:spcPct val="150000"/>
              </a:lnSpc>
            </a:pPr>
            <a:endParaRPr lang="en-US" b="1" dirty="0">
              <a:latin typeface="思源黑体 Regular" panose="020B0500000000000000" charset="-122"/>
              <a:ea typeface="思源黑体 Regular" panose="020B0500000000000000" charset="-122"/>
              <a:cs typeface="思源黑体 Regular" panose="020B0500000000000000" charset="-122"/>
            </a:endParaRPr>
          </a:p>
        </p:txBody>
      </p:sp>
      <p:sp>
        <p:nvSpPr>
          <p:cNvPr id="31" name="文本框 9"/>
          <p:cNvSpPr>
            <a:spLocks noChangeArrowheads="1"/>
          </p:cNvSpPr>
          <p:nvPr/>
        </p:nvSpPr>
        <p:spPr bwMode="auto">
          <a:xfrm>
            <a:off x="2921000" y="2886588"/>
            <a:ext cx="3111656" cy="516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lvl="0" defTabSz="914400">
              <a:lnSpc>
                <a:spcPct val="140000"/>
              </a:lnSpc>
            </a:pP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Ita</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dolo</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cupta</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plibusapicae</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necestibus</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voluptasi</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sime</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seque</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lang="en-US" sz="1200" dirty="0">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simuscimo</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endPar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endParaRPr>
          </a:p>
        </p:txBody>
      </p:sp>
      <p:sp>
        <p:nvSpPr>
          <p:cNvPr id="33" name="文本框 8"/>
          <p:cNvSpPr txBox="1"/>
          <p:nvPr/>
        </p:nvSpPr>
        <p:spPr>
          <a:xfrm>
            <a:off x="7836835" y="2329368"/>
            <a:ext cx="2690495" cy="426720"/>
          </a:xfrm>
          <a:prstGeom prst="rect">
            <a:avLst/>
          </a:prstGeom>
        </p:spPr>
        <p:txBody>
          <a:bodyPr/>
          <a:lstStyle/>
          <a:p>
            <a:pPr lvl="0">
              <a:lnSpc>
                <a:spcPct val="150000"/>
              </a:lnSpc>
            </a:pPr>
            <a:r>
              <a:rPr lang="en-US" b="1" dirty="0" err="1">
                <a:latin typeface="思源黑体 Regular" panose="020B0500000000000000" charset="-122"/>
                <a:ea typeface="思源黑体 Regular" panose="020B0500000000000000" charset="-122"/>
                <a:cs typeface="思源黑体 Regular" panose="020B0500000000000000" charset="-122"/>
              </a:rPr>
              <a:t>基本礼仪常识</a:t>
            </a:r>
            <a:endParaRPr lang="en-US" b="1" dirty="0" err="1">
              <a:latin typeface="思源黑体 Regular" panose="020B0500000000000000" charset="-122"/>
              <a:ea typeface="思源黑体 Regular" panose="020B0500000000000000" charset="-122"/>
              <a:cs typeface="思源黑体 Regular" panose="020B0500000000000000" charset="-122"/>
            </a:endParaRPr>
          </a:p>
        </p:txBody>
      </p:sp>
      <p:sp>
        <p:nvSpPr>
          <p:cNvPr id="35" name="文本框 7"/>
          <p:cNvSpPr>
            <a:spLocks noChangeArrowheads="1"/>
          </p:cNvSpPr>
          <p:nvPr/>
        </p:nvSpPr>
        <p:spPr bwMode="auto">
          <a:xfrm>
            <a:off x="7982885" y="2762973"/>
            <a:ext cx="3111656" cy="516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lvl="0" defTabSz="914400">
              <a:lnSpc>
                <a:spcPct val="140000"/>
              </a:lnSpc>
            </a:pP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Ita</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dolo</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cupta</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plibusapicae</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necestibus</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voluptasi</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sime</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endPar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endParaRPr>
          </a:p>
        </p:txBody>
      </p:sp>
      <p:sp>
        <p:nvSpPr>
          <p:cNvPr id="37" name="文本框 1"/>
          <p:cNvSpPr txBox="1"/>
          <p:nvPr/>
        </p:nvSpPr>
        <p:spPr>
          <a:xfrm>
            <a:off x="2774950" y="3563866"/>
            <a:ext cx="2690495" cy="426720"/>
          </a:xfrm>
          <a:prstGeom prst="rect">
            <a:avLst/>
          </a:prstGeom>
        </p:spPr>
        <p:txBody>
          <a:bodyPr/>
          <a:lstStyle/>
          <a:p>
            <a:pPr lvl="0">
              <a:lnSpc>
                <a:spcPct val="150000"/>
              </a:lnSpc>
            </a:pPr>
            <a:r>
              <a:rPr lang="en-US" b="1" dirty="0" err="1">
                <a:latin typeface="思源黑体 Regular" panose="020B0500000000000000" charset="-122"/>
                <a:ea typeface="思源黑体 Regular" panose="020B0500000000000000" charset="-122"/>
                <a:cs typeface="思源黑体 Regular" panose="020B0500000000000000" charset="-122"/>
              </a:rPr>
              <a:t>介绍</a:t>
            </a:r>
            <a:r>
              <a:rPr lang="zh-CN" altLang="en-US" b="1" dirty="0">
                <a:latin typeface="思源黑体 Regular" panose="020B0500000000000000" charset="-122"/>
                <a:ea typeface="思源黑体 Regular" panose="020B0500000000000000" charset="-122"/>
                <a:cs typeface="思源黑体 Regular" panose="020B0500000000000000" charset="-122"/>
              </a:rPr>
              <a:t>和拜访</a:t>
            </a:r>
            <a:r>
              <a:rPr lang="en-US" b="1" dirty="0" err="1">
                <a:latin typeface="思源黑体 Regular" panose="020B0500000000000000" charset="-122"/>
                <a:ea typeface="思源黑体 Regular" panose="020B0500000000000000" charset="-122"/>
                <a:cs typeface="思源黑体 Regular" panose="020B0500000000000000" charset="-122"/>
              </a:rPr>
              <a:t>礼仪</a:t>
            </a:r>
            <a:endParaRPr lang="en-US" b="1" dirty="0">
              <a:latin typeface="思源黑体 Regular" panose="020B0500000000000000" charset="-122"/>
              <a:ea typeface="思源黑体 Regular" panose="020B0500000000000000" charset="-122"/>
              <a:cs typeface="思源黑体 Regular" panose="020B0500000000000000" charset="-122"/>
            </a:endParaRPr>
          </a:p>
        </p:txBody>
      </p:sp>
      <p:sp>
        <p:nvSpPr>
          <p:cNvPr id="41" name="文本框 2"/>
          <p:cNvSpPr>
            <a:spLocks noChangeArrowheads="1"/>
          </p:cNvSpPr>
          <p:nvPr/>
        </p:nvSpPr>
        <p:spPr bwMode="auto">
          <a:xfrm>
            <a:off x="2914014" y="4035636"/>
            <a:ext cx="3111656" cy="516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lvl="0" defTabSz="914400">
              <a:lnSpc>
                <a:spcPct val="140000"/>
              </a:lnSpc>
            </a:pP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Ita</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dolo</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cupta</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plibusapicae</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necestibus</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voluptasi</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sime</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seque</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lang="en-US" sz="1200" dirty="0">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simuscimo</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endPar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endParaRPr>
          </a:p>
        </p:txBody>
      </p:sp>
      <p:sp>
        <p:nvSpPr>
          <p:cNvPr id="43" name="文本框 3"/>
          <p:cNvSpPr txBox="1"/>
          <p:nvPr/>
        </p:nvSpPr>
        <p:spPr>
          <a:xfrm>
            <a:off x="7836835" y="3583675"/>
            <a:ext cx="2690495" cy="426720"/>
          </a:xfrm>
          <a:prstGeom prst="rect">
            <a:avLst/>
          </a:prstGeom>
        </p:spPr>
        <p:txBody>
          <a:bodyPr/>
          <a:lstStyle/>
          <a:p>
            <a:pPr lvl="0">
              <a:lnSpc>
                <a:spcPct val="150000"/>
              </a:lnSpc>
            </a:pPr>
            <a:r>
              <a:rPr lang="zh-CN" altLang="en-US" b="1" dirty="0">
                <a:latin typeface="思源黑体 Regular" panose="020B0500000000000000" charset="-122"/>
                <a:ea typeface="思源黑体 Regular" panose="020B0500000000000000" charset="-122"/>
                <a:cs typeface="思源黑体 Regular" panose="020B0500000000000000" charset="-122"/>
              </a:rPr>
              <a:t>接待</a:t>
            </a:r>
            <a:r>
              <a:rPr lang="en-US" b="1" dirty="0" err="1">
                <a:latin typeface="思源黑体 Regular" panose="020B0500000000000000" charset="-122"/>
                <a:ea typeface="思源黑体 Regular" panose="020B0500000000000000" charset="-122"/>
                <a:cs typeface="思源黑体 Regular" panose="020B0500000000000000" charset="-122"/>
              </a:rPr>
              <a:t>礼仪</a:t>
            </a:r>
            <a:endParaRPr lang="en-US" b="1" dirty="0">
              <a:latin typeface="思源黑体 Regular" panose="020B0500000000000000" charset="-122"/>
              <a:ea typeface="思源黑体 Regular" panose="020B0500000000000000" charset="-122"/>
              <a:cs typeface="思源黑体 Regular" panose="020B0500000000000000" charset="-122"/>
            </a:endParaRPr>
          </a:p>
        </p:txBody>
      </p:sp>
      <p:sp>
        <p:nvSpPr>
          <p:cNvPr id="45" name="文本框 4"/>
          <p:cNvSpPr>
            <a:spLocks noChangeArrowheads="1"/>
          </p:cNvSpPr>
          <p:nvPr/>
        </p:nvSpPr>
        <p:spPr bwMode="auto">
          <a:xfrm>
            <a:off x="7982885" y="4029568"/>
            <a:ext cx="3111656" cy="516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lvl="0" defTabSz="914400">
              <a:lnSpc>
                <a:spcPct val="140000"/>
              </a:lnSpc>
            </a:pP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Ita</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dolo</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cupta</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plibusapicae</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necestibus</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voluptasi</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sime</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 </a:t>
            </a:r>
            <a:endPar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endParaRPr>
          </a:p>
        </p:txBody>
      </p:sp>
      <p:sp>
        <p:nvSpPr>
          <p:cNvPr id="8" name="文本框 5"/>
          <p:cNvSpPr txBox="1"/>
          <p:nvPr/>
        </p:nvSpPr>
        <p:spPr>
          <a:xfrm>
            <a:off x="5000561" y="1166956"/>
            <a:ext cx="2210411" cy="521970"/>
          </a:xfrm>
          <a:prstGeom prst="rect">
            <a:avLst/>
          </a:prstGeom>
          <a:noFill/>
        </p:spPr>
        <p:txBody>
          <a:bodyPr vert="horz" wrap="square" lIns="91440" tIns="45720" rIns="91440" bIns="45720" rtlCol="0">
            <a:spAutoFit/>
            <a:scene3d>
              <a:camera prst="orthographicFront"/>
              <a:lightRig rig="threePt" dir="t"/>
            </a:scene3d>
            <a:sp3d contourW="127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0"/>
              </a:spcBef>
              <a:defRPr/>
            </a:pPr>
            <a:r>
              <a:rPr lang="en-US" altLang="zh-CN" sz="2800" dirty="0">
                <a:latin typeface="思源黑体 Regular" panose="020B0500000000000000" charset="-122"/>
                <a:ea typeface="思源黑体 Regular" panose="020B0500000000000000" charset="-122"/>
                <a:cs typeface="思源黑体 Regular" panose="020B0500000000000000" charset="-122"/>
              </a:rPr>
              <a:t>CONTENTS</a:t>
            </a:r>
            <a:endParaRPr lang="en-US" altLang="zh-CN" sz="2800" dirty="0">
              <a:latin typeface="思源黑体 Regular" panose="020B0500000000000000" charset="-122"/>
              <a:ea typeface="思源黑体 Regular" panose="020B0500000000000000" charset="-122"/>
              <a:cs typeface="思源黑体 Regular" panose="020B0500000000000000" charset="-122"/>
            </a:endParaRPr>
          </a:p>
        </p:txBody>
      </p:sp>
      <p:sp>
        <p:nvSpPr>
          <p:cNvPr id="7" name="文本框 6"/>
          <p:cNvSpPr txBox="1"/>
          <p:nvPr/>
        </p:nvSpPr>
        <p:spPr>
          <a:xfrm>
            <a:off x="5395971" y="422276"/>
            <a:ext cx="1403350" cy="82994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latin typeface="思源黑体 Regular" panose="020B0500000000000000" charset="-122"/>
                <a:ea typeface="思源黑体 Regular" panose="020B0500000000000000" charset="-122"/>
                <a:cs typeface="思源黑体 Regular" panose="020B0500000000000000" charset="-122"/>
              </a:rPr>
              <a:t>目录</a:t>
            </a:r>
            <a:endParaRPr kumimoji="0" lang="zh-CN" altLang="en-US" sz="4800" b="1" u="none" strike="noStrike" kern="1200" cap="none" spc="0" normalizeH="0" baseline="0" noProof="0" dirty="0">
              <a:ln>
                <a:noFill/>
              </a:ln>
              <a:effectLst/>
              <a:uLnTx/>
              <a:uFillTx/>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4"/>
          <p:cNvSpPr/>
          <p:nvPr/>
        </p:nvSpPr>
        <p:spPr>
          <a:xfrm>
            <a:off x="4593566" y="3956525"/>
            <a:ext cx="3075966" cy="1530587"/>
          </a:xfrm>
          <a:custGeom>
            <a:avLst/>
            <a:gdLst/>
            <a:ahLst/>
            <a:cxnLst/>
            <a:rect l="l" t="t" r="r" b="b"/>
            <a:pathLst>
              <a:path w="20764" h="10331" extrusionOk="0">
                <a:moveTo>
                  <a:pt x="10376" y="1"/>
                </a:moveTo>
                <a:lnTo>
                  <a:pt x="1" y="5028"/>
                </a:lnTo>
                <a:lnTo>
                  <a:pt x="10376" y="10331"/>
                </a:lnTo>
                <a:lnTo>
                  <a:pt x="20763" y="5028"/>
                </a:lnTo>
                <a:lnTo>
                  <a:pt x="10376" y="1"/>
                </a:lnTo>
                <a:close/>
              </a:path>
            </a:pathLst>
          </a:custGeom>
          <a:solidFill>
            <a:schemeClr val="accent1">
              <a:lumMod val="50000"/>
            </a:schemeClr>
          </a:solidFill>
          <a:ln>
            <a:noFill/>
          </a:ln>
        </p:spPr>
        <p:txBody>
          <a:bodyPr spcFirstLastPara="1" wrap="square" lIns="121900" tIns="121900" rIns="121900" bIns="121900" anchor="ctr" anchorCtr="0">
            <a:noAutofit/>
          </a:bodyPr>
          <a:lstStyle/>
          <a:p>
            <a:endParaRPr sz="2400"/>
          </a:p>
        </p:txBody>
      </p:sp>
      <p:sp>
        <p:nvSpPr>
          <p:cNvPr id="3" name="菱形 4"/>
          <p:cNvSpPr/>
          <p:nvPr/>
        </p:nvSpPr>
        <p:spPr>
          <a:xfrm>
            <a:off x="4553417" y="3539821"/>
            <a:ext cx="3075966" cy="1530587"/>
          </a:xfrm>
          <a:custGeom>
            <a:avLst/>
            <a:gdLst/>
            <a:ahLst/>
            <a:cxnLst/>
            <a:rect l="l" t="t" r="r" b="b"/>
            <a:pathLst>
              <a:path w="20764" h="10331" extrusionOk="0">
                <a:moveTo>
                  <a:pt x="10376" y="1"/>
                </a:moveTo>
                <a:lnTo>
                  <a:pt x="1" y="5028"/>
                </a:lnTo>
                <a:lnTo>
                  <a:pt x="10376" y="10331"/>
                </a:lnTo>
                <a:lnTo>
                  <a:pt x="20763" y="5028"/>
                </a:lnTo>
                <a:lnTo>
                  <a:pt x="10376" y="1"/>
                </a:lnTo>
                <a:close/>
              </a:path>
            </a:pathLst>
          </a:custGeom>
          <a:solidFill>
            <a:schemeClr val="accent1">
              <a:lumMod val="75000"/>
            </a:schemeClr>
          </a:solidFill>
          <a:ln>
            <a:noFill/>
          </a:ln>
        </p:spPr>
        <p:txBody>
          <a:bodyPr spcFirstLastPara="1" wrap="square" lIns="121900" tIns="121900" rIns="121900" bIns="121900" anchor="ctr" anchorCtr="0">
            <a:noAutofit/>
          </a:bodyPr>
          <a:lstStyle/>
          <a:p>
            <a:endParaRPr sz="2400"/>
          </a:p>
        </p:txBody>
      </p:sp>
      <p:sp>
        <p:nvSpPr>
          <p:cNvPr id="10" name="矩形 9"/>
          <p:cNvSpPr/>
          <p:nvPr/>
        </p:nvSpPr>
        <p:spPr>
          <a:xfrm>
            <a:off x="325110" y="0"/>
            <a:ext cx="721360" cy="86926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1"/>
          <p:cNvSpPr/>
          <p:nvPr/>
        </p:nvSpPr>
        <p:spPr>
          <a:xfrm>
            <a:off x="505681" y="222934"/>
            <a:ext cx="360217" cy="361950"/>
          </a:xfrm>
          <a:custGeom>
            <a:avLst/>
            <a:gdLst>
              <a:gd name="connsiteX0" fmla="*/ 139700 w 330200"/>
              <a:gd name="connsiteY0" fmla="*/ 87312 h 331788"/>
              <a:gd name="connsiteX1" fmla="*/ 119062 w 330200"/>
              <a:gd name="connsiteY1" fmla="*/ 109537 h 331788"/>
              <a:gd name="connsiteX2" fmla="*/ 182562 w 330200"/>
              <a:gd name="connsiteY2" fmla="*/ 173037 h 331788"/>
              <a:gd name="connsiteX3" fmla="*/ 123825 w 330200"/>
              <a:gd name="connsiteY3" fmla="*/ 230187 h 331788"/>
              <a:gd name="connsiteX4" fmla="*/ 146050 w 330200"/>
              <a:gd name="connsiteY4" fmla="*/ 252412 h 331788"/>
              <a:gd name="connsiteX5" fmla="*/ 223837 w 330200"/>
              <a:gd name="connsiteY5" fmla="*/ 173037 h 331788"/>
              <a:gd name="connsiteX6" fmla="*/ 165100 w 330200"/>
              <a:gd name="connsiteY6" fmla="*/ 0 h 331788"/>
              <a:gd name="connsiteX7" fmla="*/ 330200 w 330200"/>
              <a:gd name="connsiteY7" fmla="*/ 165894 h 331788"/>
              <a:gd name="connsiteX8" fmla="*/ 165100 w 330200"/>
              <a:gd name="connsiteY8" fmla="*/ 331788 h 331788"/>
              <a:gd name="connsiteX9" fmla="*/ 0 w 330200"/>
              <a:gd name="connsiteY9" fmla="*/ 165894 h 331788"/>
              <a:gd name="connsiteX10" fmla="*/ 165100 w 330200"/>
              <a:gd name="connsiteY1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200" h="331788">
                <a:moveTo>
                  <a:pt x="139700" y="87312"/>
                </a:moveTo>
                <a:lnTo>
                  <a:pt x="119062" y="109537"/>
                </a:lnTo>
                <a:lnTo>
                  <a:pt x="182562" y="173037"/>
                </a:lnTo>
                <a:lnTo>
                  <a:pt x="123825" y="230187"/>
                </a:lnTo>
                <a:lnTo>
                  <a:pt x="146050" y="252412"/>
                </a:lnTo>
                <a:lnTo>
                  <a:pt x="223837" y="173037"/>
                </a:ln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黑体_GBK" panose="03000509000000000000" charset="-122"/>
              <a:ea typeface="方正黑体_GBK" panose="03000509000000000000" charset="-122"/>
              <a:cs typeface="方正黑体_GBK" panose="03000509000000000000" charset="-122"/>
            </a:endParaRPr>
          </a:p>
        </p:txBody>
      </p:sp>
      <p:sp>
        <p:nvSpPr>
          <p:cNvPr id="23" name="文本框 32"/>
          <p:cNvSpPr txBox="1"/>
          <p:nvPr/>
        </p:nvSpPr>
        <p:spPr bwMode="auto">
          <a:xfrm>
            <a:off x="396240" y="5122233"/>
            <a:ext cx="3389312" cy="570865"/>
          </a:xfrm>
          <a:prstGeom prst="rect">
            <a:avLst/>
          </a:prstGeom>
          <a:noFill/>
        </p:spPr>
        <p:txBody>
          <a:bodyPr wrap="square">
            <a:spAutoFit/>
          </a:bodyPr>
          <a:lstStyle/>
          <a:p>
            <a:pPr lvl="0" algn="r" latinLnBrk="1">
              <a:lnSpc>
                <a:spcPct val="130000"/>
              </a:lnSpc>
              <a:buClr>
                <a:srgbClr val="605500"/>
              </a:buClr>
            </a:pPr>
            <a:r>
              <a:rPr lang="zh-CN" altLang="en-US" sz="1200" dirty="0">
                <a:latin typeface="思源黑体 Regular" panose="020B0500000000000000" charset="-122"/>
                <a:ea typeface="思源黑体 Regular" panose="020B0500000000000000" charset="-122"/>
                <a:cs typeface="思源黑体 Regular" panose="020B0500000000000000" charset="-122"/>
                <a:sym typeface="+mn-ea"/>
              </a:rPr>
              <a:t>在去拜访对方之前，要提前了解对方的基本信息如职务、性格、工作态度等信息</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24" name="文本框 329"/>
          <p:cNvSpPr txBox="1"/>
          <p:nvPr/>
        </p:nvSpPr>
        <p:spPr bwMode="auto">
          <a:xfrm>
            <a:off x="733742" y="4676775"/>
            <a:ext cx="3051810" cy="506730"/>
          </a:xfrm>
          <a:prstGeom prst="rect">
            <a:avLst/>
          </a:prstGeom>
          <a:noFill/>
        </p:spPr>
        <p:txBody>
          <a:bodyPr wrap="square">
            <a:spAutoFit/>
          </a:bodyPr>
          <a:lstStyle/>
          <a:p>
            <a:pPr algn="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提前了解对方的信息</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25" name="文本框 328"/>
          <p:cNvSpPr txBox="1"/>
          <p:nvPr/>
        </p:nvSpPr>
        <p:spPr bwMode="auto">
          <a:xfrm>
            <a:off x="396240" y="3622998"/>
            <a:ext cx="3389312" cy="570865"/>
          </a:xfrm>
          <a:prstGeom prst="rect">
            <a:avLst/>
          </a:prstGeom>
          <a:noFill/>
        </p:spPr>
        <p:txBody>
          <a:bodyPr wrap="square">
            <a:spAutoFit/>
          </a:bodyPr>
          <a:lstStyle/>
          <a:p>
            <a:pPr algn="r" latinLnBrk="1">
              <a:lnSpc>
                <a:spcPct val="130000"/>
              </a:lnSpc>
              <a:buClr>
                <a:srgbClr val="605500"/>
              </a:buClr>
            </a:pPr>
            <a:r>
              <a:rPr lang="zh-CN" altLang="zh-CN" sz="1200" dirty="0">
                <a:latin typeface="思源黑体 Regular" panose="020B0500000000000000" charset="-122"/>
                <a:ea typeface="思源黑体 Regular" panose="020B0500000000000000" charset="-122"/>
                <a:cs typeface="思源黑体 Regular" panose="020B0500000000000000" charset="-122"/>
                <a:sym typeface="+mn-ea"/>
              </a:rPr>
              <a:t>提前和对方约好时间地点是很重要的，因为对方可能较为忙碌，时间和地点变动性比较大</a:t>
            </a:r>
            <a:endParaRPr lang="zh-CN" altLang="zh-CN"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26" name="文本框 327"/>
          <p:cNvSpPr txBox="1"/>
          <p:nvPr/>
        </p:nvSpPr>
        <p:spPr bwMode="auto">
          <a:xfrm>
            <a:off x="733742" y="3177540"/>
            <a:ext cx="3051810" cy="506730"/>
          </a:xfrm>
          <a:prstGeom prst="rect">
            <a:avLst/>
          </a:prstGeom>
          <a:noFill/>
        </p:spPr>
        <p:txBody>
          <a:bodyPr wrap="square">
            <a:spAutoFit/>
          </a:bodyPr>
          <a:lstStyle/>
          <a:p>
            <a:pPr algn="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提前约好时间和地点</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27" name="文本框 326"/>
          <p:cNvSpPr txBox="1"/>
          <p:nvPr/>
        </p:nvSpPr>
        <p:spPr bwMode="auto">
          <a:xfrm>
            <a:off x="396240" y="2123763"/>
            <a:ext cx="3389312" cy="570865"/>
          </a:xfrm>
          <a:prstGeom prst="rect">
            <a:avLst/>
          </a:prstGeom>
          <a:noFill/>
        </p:spPr>
        <p:txBody>
          <a:bodyPr wrap="square">
            <a:spAutoFit/>
          </a:bodyPr>
          <a:lstStyle/>
          <a:p>
            <a:pPr algn="r" latinLnBrk="1">
              <a:lnSpc>
                <a:spcPct val="130000"/>
              </a:lnSpc>
              <a:buClr>
                <a:srgbClr val="605500"/>
              </a:buClr>
            </a:pPr>
            <a:r>
              <a:rPr lang="zh-CN" altLang="zh-CN" sz="1200" dirty="0">
                <a:latin typeface="思源黑体 Regular" panose="020B0500000000000000" charset="-122"/>
                <a:ea typeface="思源黑体 Regular" panose="020B0500000000000000" charset="-122"/>
                <a:cs typeface="思源黑体 Regular" panose="020B0500000000000000" charset="-122"/>
                <a:sym typeface="+mn-ea"/>
              </a:rPr>
              <a:t>假如你是去拜访对方做推销，要将你推销的产品带上，防止因为出现问题冷场</a:t>
            </a:r>
            <a:endParaRPr lang="zh-CN" altLang="zh-CN"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28" name="文本框 325"/>
          <p:cNvSpPr txBox="1"/>
          <p:nvPr/>
        </p:nvSpPr>
        <p:spPr bwMode="auto">
          <a:xfrm>
            <a:off x="733742" y="1678305"/>
            <a:ext cx="3051810" cy="506730"/>
          </a:xfrm>
          <a:prstGeom prst="rect">
            <a:avLst/>
          </a:prstGeom>
          <a:noFill/>
        </p:spPr>
        <p:txBody>
          <a:bodyPr wrap="square">
            <a:spAutoFit/>
          </a:bodyPr>
          <a:lstStyle/>
          <a:p>
            <a:pPr algn="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提前准备相关的文件</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29" name="文本框 324"/>
          <p:cNvSpPr txBox="1"/>
          <p:nvPr/>
        </p:nvSpPr>
        <p:spPr bwMode="auto">
          <a:xfrm>
            <a:off x="8517572" y="5122233"/>
            <a:ext cx="3389312" cy="570865"/>
          </a:xfrm>
          <a:prstGeom prst="rect">
            <a:avLst/>
          </a:prstGeom>
          <a:noFill/>
        </p:spPr>
        <p:txBody>
          <a:bodyPr wrap="square">
            <a:spAutoFit/>
          </a:bodyPr>
          <a:lstStyle/>
          <a:p>
            <a:pPr lvl="0" algn="just" latinLnBrk="1">
              <a:lnSpc>
                <a:spcPct val="130000"/>
              </a:lnSpc>
              <a:buClr>
                <a:srgbClr val="605500"/>
              </a:buClr>
            </a:pPr>
            <a:r>
              <a:rPr lang="zh-CN" altLang="en-US" sz="1200" dirty="0">
                <a:latin typeface="思源黑体 Regular" panose="020B0500000000000000" charset="-122"/>
                <a:ea typeface="思源黑体 Regular" panose="020B0500000000000000" charset="-122"/>
                <a:cs typeface="思源黑体 Regular" panose="020B0500000000000000" charset="-122"/>
                <a:sym typeface="+mn-ea"/>
              </a:rPr>
              <a:t>好要为自己确立一个清晰的目标。也就是你这次拜访需要达到一个什么样的目的。</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0" name="文本框 323"/>
          <p:cNvSpPr txBox="1"/>
          <p:nvPr/>
        </p:nvSpPr>
        <p:spPr bwMode="auto">
          <a:xfrm>
            <a:off x="8517572" y="4676775"/>
            <a:ext cx="3051810" cy="506730"/>
          </a:xfrm>
          <a:prstGeom prst="rect">
            <a:avLst/>
          </a:prstGeom>
          <a:noFill/>
        </p:spPr>
        <p:txBody>
          <a:bodyPr wrap="square">
            <a:spAutoFit/>
          </a:bodyPr>
          <a:lstStyle/>
          <a:p>
            <a:pPr algn="just">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确立清晰的拜访目的</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31" name="文本框 322"/>
          <p:cNvSpPr txBox="1"/>
          <p:nvPr/>
        </p:nvSpPr>
        <p:spPr bwMode="auto">
          <a:xfrm>
            <a:off x="8517572" y="3622998"/>
            <a:ext cx="3389312" cy="570865"/>
          </a:xfrm>
          <a:prstGeom prst="rect">
            <a:avLst/>
          </a:prstGeom>
          <a:noFill/>
        </p:spPr>
        <p:txBody>
          <a:bodyPr wrap="square">
            <a:spAutoFit/>
          </a:bodyPr>
          <a:lstStyle/>
          <a:p>
            <a:pPr lvl="0" algn="just" latinLnBrk="1">
              <a:lnSpc>
                <a:spcPct val="130000"/>
              </a:lnSpc>
              <a:buClr>
                <a:srgbClr val="605500"/>
              </a:buClr>
            </a:pPr>
            <a:r>
              <a:rPr lang="zh-CN" altLang="zh-CN" sz="1200" dirty="0">
                <a:latin typeface="思源黑体 Regular" panose="020B0500000000000000" charset="-122"/>
                <a:ea typeface="思源黑体 Regular" panose="020B0500000000000000" charset="-122"/>
                <a:cs typeface="思源黑体 Regular" panose="020B0500000000000000" charset="-122"/>
                <a:sym typeface="+mn-ea"/>
              </a:rPr>
              <a:t>保持衣着是仪表最美的基本要求，讲究个人卫生保持衣着是拜访客人时的基本要求。</a:t>
            </a:r>
            <a:endParaRPr lang="zh-CN" altLang="zh-CN"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2" name="文本框 321"/>
          <p:cNvSpPr txBox="1"/>
          <p:nvPr/>
        </p:nvSpPr>
        <p:spPr bwMode="auto">
          <a:xfrm>
            <a:off x="8517572" y="3177540"/>
            <a:ext cx="3051810" cy="506730"/>
          </a:xfrm>
          <a:prstGeom prst="rect">
            <a:avLst/>
          </a:prstGeom>
          <a:noFill/>
        </p:spPr>
        <p:txBody>
          <a:bodyPr wrap="square">
            <a:spAutoFit/>
          </a:bodyPr>
          <a:lstStyle/>
          <a:p>
            <a:pPr algn="just">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仪容仪表需整理到位</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33" name="文本框 3"/>
          <p:cNvSpPr txBox="1"/>
          <p:nvPr/>
        </p:nvSpPr>
        <p:spPr bwMode="auto">
          <a:xfrm>
            <a:off x="8517572" y="2123763"/>
            <a:ext cx="3389312" cy="570865"/>
          </a:xfrm>
          <a:prstGeom prst="rect">
            <a:avLst/>
          </a:prstGeom>
          <a:noFill/>
        </p:spPr>
        <p:txBody>
          <a:bodyPr wrap="square">
            <a:spAutoFit/>
          </a:bodyPr>
          <a:lstStyle/>
          <a:p>
            <a:pPr algn="just" latinLnBrk="1">
              <a:lnSpc>
                <a:spcPct val="130000"/>
              </a:lnSpc>
              <a:buClr>
                <a:srgbClr val="605500"/>
              </a:buClr>
            </a:pPr>
            <a:r>
              <a:rPr lang="zh-CN" altLang="zh-CN" sz="1200" dirty="0">
                <a:latin typeface="思源黑体 Regular" panose="020B0500000000000000" charset="-122"/>
                <a:ea typeface="思源黑体 Regular" panose="020B0500000000000000" charset="-122"/>
                <a:cs typeface="思源黑体 Regular" panose="020B0500000000000000" charset="-122"/>
                <a:sym typeface="+mn-ea"/>
              </a:rPr>
              <a:t>拜访的时候，对方是否愿意，了解之后就要对症下药，以达到自己的目的。</a:t>
            </a:r>
            <a:endParaRPr lang="zh-CN" altLang="zh-CN"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4" name="文本框 2"/>
          <p:cNvSpPr txBox="1"/>
          <p:nvPr/>
        </p:nvSpPr>
        <p:spPr bwMode="auto">
          <a:xfrm>
            <a:off x="8517572" y="1678305"/>
            <a:ext cx="3051810" cy="506730"/>
          </a:xfrm>
          <a:prstGeom prst="rect">
            <a:avLst/>
          </a:prstGeom>
          <a:noFill/>
        </p:spPr>
        <p:txBody>
          <a:bodyPr wrap="square">
            <a:spAutoFit/>
          </a:bodyPr>
          <a:lstStyle/>
          <a:p>
            <a:pPr algn="just">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了解对方的拜访意愿</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2" name="文本框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1227041" y="223579"/>
            <a:ext cx="4837859" cy="460375"/>
          </a:xfrm>
          <a:prstGeom prst="rect">
            <a:avLst/>
          </a:prstGeom>
          <a:noFill/>
        </p:spPr>
        <p:txBody>
          <a:bodyPr wrap="square" rtlCol="0" anchor="ctr">
            <a:spAutoFit/>
          </a:bodyPr>
          <a:lstStyle/>
          <a:p>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拜访礼仪</a:t>
            </a:r>
            <a:r>
              <a:rPr lang="en-US" altLang="zh-CN"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a:t>
            </a:r>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注意事项</a:t>
            </a:r>
            <a:endPar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48" name="菱形 4"/>
          <p:cNvSpPr/>
          <p:nvPr/>
        </p:nvSpPr>
        <p:spPr>
          <a:xfrm>
            <a:off x="4526897" y="3148526"/>
            <a:ext cx="3075966" cy="1530587"/>
          </a:xfrm>
          <a:custGeom>
            <a:avLst/>
            <a:gdLst/>
            <a:ahLst/>
            <a:cxnLst/>
            <a:rect l="l" t="t" r="r" b="b"/>
            <a:pathLst>
              <a:path w="20764" h="10331" extrusionOk="0">
                <a:moveTo>
                  <a:pt x="10376" y="1"/>
                </a:moveTo>
                <a:lnTo>
                  <a:pt x="1" y="5028"/>
                </a:lnTo>
                <a:lnTo>
                  <a:pt x="10376" y="10331"/>
                </a:lnTo>
                <a:lnTo>
                  <a:pt x="20763" y="5028"/>
                </a:lnTo>
                <a:lnTo>
                  <a:pt x="10376" y="1"/>
                </a:lnTo>
                <a:close/>
              </a:path>
            </a:pathLst>
          </a:custGeom>
          <a:solidFill>
            <a:srgbClr val="4371C5"/>
          </a:solidFill>
          <a:ln>
            <a:noFill/>
          </a:ln>
        </p:spPr>
        <p:txBody>
          <a:bodyPr spcFirstLastPara="1" wrap="square" lIns="121900" tIns="121900" rIns="121900" bIns="121900" anchor="ctr" anchorCtr="0">
            <a:noAutofit/>
          </a:bodyPr>
          <a:lstStyle/>
          <a:p>
            <a:endParaRPr sz="2400"/>
          </a:p>
        </p:txBody>
      </p:sp>
      <p:sp>
        <p:nvSpPr>
          <p:cNvPr id="46" name="菱形 3"/>
          <p:cNvSpPr/>
          <p:nvPr/>
        </p:nvSpPr>
        <p:spPr>
          <a:xfrm>
            <a:off x="4526905" y="2731821"/>
            <a:ext cx="3075973" cy="1530587"/>
          </a:xfrm>
          <a:custGeom>
            <a:avLst/>
            <a:gdLst/>
            <a:ahLst/>
            <a:cxnLst/>
            <a:rect l="l" t="t" r="r" b="b"/>
            <a:pathLst>
              <a:path w="20764" h="10331" extrusionOk="0">
                <a:moveTo>
                  <a:pt x="10376" y="1"/>
                </a:moveTo>
                <a:lnTo>
                  <a:pt x="1" y="5028"/>
                </a:lnTo>
                <a:lnTo>
                  <a:pt x="10376" y="10331"/>
                </a:lnTo>
                <a:lnTo>
                  <a:pt x="20763" y="5028"/>
                </a:lnTo>
                <a:lnTo>
                  <a:pt x="10376" y="1"/>
                </a:lnTo>
                <a:close/>
              </a:path>
            </a:pathLst>
          </a:custGeom>
          <a:solidFill>
            <a:schemeClr val="accent1">
              <a:lumMod val="60000"/>
              <a:lumOff val="40000"/>
            </a:schemeClr>
          </a:solidFill>
          <a:ln>
            <a:noFill/>
          </a:ln>
        </p:spPr>
        <p:txBody>
          <a:bodyPr spcFirstLastPara="1" wrap="square" lIns="121900" tIns="121900" rIns="121900" bIns="121900" anchor="ctr" anchorCtr="0">
            <a:noAutofit/>
          </a:bodyPr>
          <a:lstStyle/>
          <a:p>
            <a:endParaRPr sz="2400"/>
          </a:p>
        </p:txBody>
      </p:sp>
      <p:sp>
        <p:nvSpPr>
          <p:cNvPr id="44" name="菱形 2"/>
          <p:cNvSpPr/>
          <p:nvPr/>
        </p:nvSpPr>
        <p:spPr>
          <a:xfrm>
            <a:off x="4526913" y="2315117"/>
            <a:ext cx="3075973" cy="1530587"/>
          </a:xfrm>
          <a:custGeom>
            <a:avLst/>
            <a:gdLst/>
            <a:ahLst/>
            <a:cxnLst/>
            <a:rect l="l" t="t" r="r" b="b"/>
            <a:pathLst>
              <a:path w="20764" h="10331" extrusionOk="0">
                <a:moveTo>
                  <a:pt x="10376" y="1"/>
                </a:moveTo>
                <a:lnTo>
                  <a:pt x="1" y="5028"/>
                </a:lnTo>
                <a:lnTo>
                  <a:pt x="10376" y="10331"/>
                </a:lnTo>
                <a:lnTo>
                  <a:pt x="20763" y="5028"/>
                </a:lnTo>
                <a:lnTo>
                  <a:pt x="10376" y="1"/>
                </a:lnTo>
                <a:close/>
              </a:path>
            </a:pathLst>
          </a:custGeom>
          <a:solidFill>
            <a:schemeClr val="accent1">
              <a:lumMod val="40000"/>
              <a:lumOff val="60000"/>
            </a:schemeClr>
          </a:solidFill>
          <a:ln>
            <a:noFill/>
          </a:ln>
        </p:spPr>
        <p:txBody>
          <a:bodyPr spcFirstLastPara="1" wrap="square" lIns="121900" tIns="121900" rIns="121900" bIns="121900" anchor="ctr" anchorCtr="0">
            <a:noAutofit/>
          </a:bodyPr>
          <a:lstStyle/>
          <a:p>
            <a:endParaRPr sz="2400"/>
          </a:p>
        </p:txBody>
      </p:sp>
      <p:sp>
        <p:nvSpPr>
          <p:cNvPr id="42" name="菱形 1"/>
          <p:cNvSpPr/>
          <p:nvPr/>
        </p:nvSpPr>
        <p:spPr>
          <a:xfrm>
            <a:off x="4526913" y="1898413"/>
            <a:ext cx="3075973" cy="1530587"/>
          </a:xfrm>
          <a:custGeom>
            <a:avLst/>
            <a:gdLst/>
            <a:ahLst/>
            <a:cxnLst/>
            <a:rect l="l" t="t" r="r" b="b"/>
            <a:pathLst>
              <a:path w="20764" h="10331" extrusionOk="0">
                <a:moveTo>
                  <a:pt x="10376" y="1"/>
                </a:moveTo>
                <a:lnTo>
                  <a:pt x="1" y="5028"/>
                </a:lnTo>
                <a:lnTo>
                  <a:pt x="10376" y="10331"/>
                </a:lnTo>
                <a:lnTo>
                  <a:pt x="20763" y="5028"/>
                </a:lnTo>
                <a:lnTo>
                  <a:pt x="10376" y="1"/>
                </a:lnTo>
                <a:close/>
              </a:path>
            </a:pathLst>
          </a:custGeom>
          <a:solidFill>
            <a:schemeClr val="accent1">
              <a:lumMod val="20000"/>
              <a:lumOff val="80000"/>
            </a:schemeClr>
          </a:solidFill>
          <a:ln>
            <a:noFill/>
          </a:ln>
        </p:spPr>
        <p:txBody>
          <a:bodyPr spcFirstLastPara="1" wrap="square" lIns="121900" tIns="121900" rIns="121900" bIns="121900" anchor="ctr" anchorCtr="0">
            <a:noAutofit/>
          </a:bodyPr>
          <a:lstStyle/>
          <a:p>
            <a:endParaRPr sz="2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5110" y="0"/>
            <a:ext cx="721360" cy="86926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1"/>
          <p:cNvSpPr/>
          <p:nvPr/>
        </p:nvSpPr>
        <p:spPr>
          <a:xfrm>
            <a:off x="505681" y="222934"/>
            <a:ext cx="360217" cy="361950"/>
          </a:xfrm>
          <a:custGeom>
            <a:avLst/>
            <a:gdLst>
              <a:gd name="connsiteX0" fmla="*/ 139700 w 330200"/>
              <a:gd name="connsiteY0" fmla="*/ 87312 h 331788"/>
              <a:gd name="connsiteX1" fmla="*/ 119062 w 330200"/>
              <a:gd name="connsiteY1" fmla="*/ 109537 h 331788"/>
              <a:gd name="connsiteX2" fmla="*/ 182562 w 330200"/>
              <a:gd name="connsiteY2" fmla="*/ 173037 h 331788"/>
              <a:gd name="connsiteX3" fmla="*/ 123825 w 330200"/>
              <a:gd name="connsiteY3" fmla="*/ 230187 h 331788"/>
              <a:gd name="connsiteX4" fmla="*/ 146050 w 330200"/>
              <a:gd name="connsiteY4" fmla="*/ 252412 h 331788"/>
              <a:gd name="connsiteX5" fmla="*/ 223837 w 330200"/>
              <a:gd name="connsiteY5" fmla="*/ 173037 h 331788"/>
              <a:gd name="connsiteX6" fmla="*/ 165100 w 330200"/>
              <a:gd name="connsiteY6" fmla="*/ 0 h 331788"/>
              <a:gd name="connsiteX7" fmla="*/ 330200 w 330200"/>
              <a:gd name="connsiteY7" fmla="*/ 165894 h 331788"/>
              <a:gd name="connsiteX8" fmla="*/ 165100 w 330200"/>
              <a:gd name="connsiteY8" fmla="*/ 331788 h 331788"/>
              <a:gd name="connsiteX9" fmla="*/ 0 w 330200"/>
              <a:gd name="connsiteY9" fmla="*/ 165894 h 331788"/>
              <a:gd name="connsiteX10" fmla="*/ 165100 w 330200"/>
              <a:gd name="connsiteY1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200" h="331788">
                <a:moveTo>
                  <a:pt x="139700" y="87312"/>
                </a:moveTo>
                <a:lnTo>
                  <a:pt x="119062" y="109537"/>
                </a:lnTo>
                <a:lnTo>
                  <a:pt x="182562" y="173037"/>
                </a:lnTo>
                <a:lnTo>
                  <a:pt x="123825" y="230187"/>
                </a:lnTo>
                <a:lnTo>
                  <a:pt x="146050" y="252412"/>
                </a:lnTo>
                <a:lnTo>
                  <a:pt x="223837" y="173037"/>
                </a:ln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黑体_GBK" panose="03000509000000000000" charset="-122"/>
              <a:ea typeface="方正黑体_GBK" panose="03000509000000000000" charset="-122"/>
              <a:cs typeface="方正黑体_GBK" panose="03000509000000000000" charset="-122"/>
            </a:endParaRPr>
          </a:p>
        </p:txBody>
      </p:sp>
      <p:sp>
        <p:nvSpPr>
          <p:cNvPr id="7" name="文本框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1227041" y="223579"/>
            <a:ext cx="4837859" cy="460375"/>
          </a:xfrm>
          <a:prstGeom prst="rect">
            <a:avLst/>
          </a:prstGeom>
          <a:noFill/>
        </p:spPr>
        <p:txBody>
          <a:bodyPr wrap="square" rtlCol="0" anchor="ctr">
            <a:spAutoFit/>
          </a:bodyPr>
          <a:lstStyle/>
          <a:p>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拜访礼仪</a:t>
            </a:r>
            <a:r>
              <a:rPr lang="en-US" altLang="zh-CN"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a:t>
            </a:r>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注意事项</a:t>
            </a:r>
            <a:endPar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6" name="任意多边形 2"/>
          <p:cNvSpPr/>
          <p:nvPr/>
        </p:nvSpPr>
        <p:spPr bwMode="auto">
          <a:xfrm>
            <a:off x="2822164" y="2460374"/>
            <a:ext cx="1234017" cy="1232281"/>
          </a:xfrm>
          <a:custGeom>
            <a:avLst/>
            <a:gdLst>
              <a:gd name="T0" fmla="*/ 0 w 307"/>
              <a:gd name="T1" fmla="*/ 307 h 307"/>
              <a:gd name="T2" fmla="*/ 307 w 307"/>
              <a:gd name="T3" fmla="*/ 307 h 307"/>
              <a:gd name="T4" fmla="*/ 0 w 307"/>
              <a:gd name="T5" fmla="*/ 0 h 307"/>
              <a:gd name="T6" fmla="*/ 0 w 307"/>
              <a:gd name="T7" fmla="*/ 307 h 307"/>
            </a:gdLst>
            <a:ahLst/>
            <a:cxnLst>
              <a:cxn ang="0">
                <a:pos x="T0" y="T1"/>
              </a:cxn>
              <a:cxn ang="0">
                <a:pos x="T2" y="T3"/>
              </a:cxn>
              <a:cxn ang="0">
                <a:pos x="T4" y="T5"/>
              </a:cxn>
              <a:cxn ang="0">
                <a:pos x="T6" y="T7"/>
              </a:cxn>
            </a:cxnLst>
            <a:rect l="0" t="0" r="r" b="b"/>
            <a:pathLst>
              <a:path w="307" h="307">
                <a:moveTo>
                  <a:pt x="0" y="307"/>
                </a:moveTo>
                <a:cubicBezTo>
                  <a:pt x="307" y="307"/>
                  <a:pt x="307" y="307"/>
                  <a:pt x="307" y="307"/>
                </a:cubicBezTo>
                <a:cubicBezTo>
                  <a:pt x="301" y="140"/>
                  <a:pt x="167" y="6"/>
                  <a:pt x="0" y="0"/>
                </a:cubicBezTo>
                <a:lnTo>
                  <a:pt x="0" y="307"/>
                </a:lnTo>
                <a:close/>
              </a:path>
            </a:pathLst>
          </a:custGeom>
          <a:solidFill>
            <a:srgbClr val="002060"/>
          </a:solidFill>
          <a:ln w="9525" cmpd="sng">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lumMod val="50000"/>
                </a:srgbClr>
              </a:solidFill>
              <a:effectLst/>
              <a:uLnTx/>
              <a:uFillTx/>
              <a:cs typeface="+mn-ea"/>
              <a:sym typeface="+mn-lt"/>
            </a:endParaRPr>
          </a:p>
        </p:txBody>
      </p:sp>
      <p:sp>
        <p:nvSpPr>
          <p:cNvPr id="8" name="任意多边形 3"/>
          <p:cNvSpPr/>
          <p:nvPr/>
        </p:nvSpPr>
        <p:spPr bwMode="auto">
          <a:xfrm>
            <a:off x="1509833" y="2460374"/>
            <a:ext cx="1231900" cy="1232281"/>
          </a:xfrm>
          <a:custGeom>
            <a:avLst/>
            <a:gdLst>
              <a:gd name="T0" fmla="*/ 307 w 307"/>
              <a:gd name="T1" fmla="*/ 307 h 307"/>
              <a:gd name="T2" fmla="*/ 307 w 307"/>
              <a:gd name="T3" fmla="*/ 0 h 307"/>
              <a:gd name="T4" fmla="*/ 0 w 307"/>
              <a:gd name="T5" fmla="*/ 307 h 307"/>
              <a:gd name="T6" fmla="*/ 307 w 307"/>
              <a:gd name="T7" fmla="*/ 307 h 307"/>
            </a:gdLst>
            <a:ahLst/>
            <a:cxnLst>
              <a:cxn ang="0">
                <a:pos x="T0" y="T1"/>
              </a:cxn>
              <a:cxn ang="0">
                <a:pos x="T2" y="T3"/>
              </a:cxn>
              <a:cxn ang="0">
                <a:pos x="T4" y="T5"/>
              </a:cxn>
              <a:cxn ang="0">
                <a:pos x="T6" y="T7"/>
              </a:cxn>
            </a:cxnLst>
            <a:rect l="0" t="0" r="r" b="b"/>
            <a:pathLst>
              <a:path w="307" h="307">
                <a:moveTo>
                  <a:pt x="307" y="307"/>
                </a:moveTo>
                <a:cubicBezTo>
                  <a:pt x="307" y="0"/>
                  <a:pt x="307" y="0"/>
                  <a:pt x="307" y="0"/>
                </a:cubicBezTo>
                <a:cubicBezTo>
                  <a:pt x="140" y="6"/>
                  <a:pt x="6" y="140"/>
                  <a:pt x="0" y="307"/>
                </a:cubicBezTo>
                <a:lnTo>
                  <a:pt x="307" y="307"/>
                </a:lnTo>
                <a:close/>
              </a:path>
            </a:pathLst>
          </a:custGeom>
          <a:solidFill>
            <a:srgbClr val="4371C5"/>
          </a:solidFill>
          <a:ln w="9525" cmpd="sng">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lumMod val="50000"/>
                </a:srgbClr>
              </a:solidFill>
              <a:effectLst/>
              <a:uLnTx/>
              <a:uFillTx/>
              <a:cs typeface="+mn-ea"/>
              <a:sym typeface="+mn-lt"/>
            </a:endParaRPr>
          </a:p>
        </p:txBody>
      </p:sp>
      <p:sp>
        <p:nvSpPr>
          <p:cNvPr id="9" name="任意多边形 4"/>
          <p:cNvSpPr/>
          <p:nvPr/>
        </p:nvSpPr>
        <p:spPr bwMode="auto">
          <a:xfrm>
            <a:off x="4134500" y="3764645"/>
            <a:ext cx="1234017" cy="1232281"/>
          </a:xfrm>
          <a:custGeom>
            <a:avLst/>
            <a:gdLst>
              <a:gd name="T0" fmla="*/ 0 w 307"/>
              <a:gd name="T1" fmla="*/ 0 h 307"/>
              <a:gd name="T2" fmla="*/ 0 w 307"/>
              <a:gd name="T3" fmla="*/ 307 h 307"/>
              <a:gd name="T4" fmla="*/ 307 w 307"/>
              <a:gd name="T5" fmla="*/ 0 h 307"/>
              <a:gd name="T6" fmla="*/ 0 w 307"/>
              <a:gd name="T7" fmla="*/ 0 h 307"/>
            </a:gdLst>
            <a:ahLst/>
            <a:cxnLst>
              <a:cxn ang="0">
                <a:pos x="T0" y="T1"/>
              </a:cxn>
              <a:cxn ang="0">
                <a:pos x="T2" y="T3"/>
              </a:cxn>
              <a:cxn ang="0">
                <a:pos x="T4" y="T5"/>
              </a:cxn>
              <a:cxn ang="0">
                <a:pos x="T6" y="T7"/>
              </a:cxn>
            </a:cxnLst>
            <a:rect l="0" t="0" r="r" b="b"/>
            <a:pathLst>
              <a:path w="307" h="307">
                <a:moveTo>
                  <a:pt x="0" y="0"/>
                </a:moveTo>
                <a:cubicBezTo>
                  <a:pt x="0" y="307"/>
                  <a:pt x="0" y="307"/>
                  <a:pt x="0" y="307"/>
                </a:cubicBezTo>
                <a:cubicBezTo>
                  <a:pt x="167" y="301"/>
                  <a:pt x="301" y="167"/>
                  <a:pt x="307" y="0"/>
                </a:cubicBezTo>
                <a:lnTo>
                  <a:pt x="0" y="0"/>
                </a:lnTo>
                <a:close/>
              </a:path>
            </a:pathLst>
          </a:custGeom>
          <a:solidFill>
            <a:srgbClr val="002060"/>
          </a:solidFill>
          <a:ln w="9525" cmpd="sng">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lumMod val="50000"/>
                </a:srgbClr>
              </a:solidFill>
              <a:effectLst/>
              <a:uLnTx/>
              <a:uFillTx/>
              <a:cs typeface="+mn-ea"/>
              <a:sym typeface="+mn-lt"/>
            </a:endParaRPr>
          </a:p>
        </p:txBody>
      </p:sp>
      <p:sp>
        <p:nvSpPr>
          <p:cNvPr id="11" name="任意多边形 5"/>
          <p:cNvSpPr/>
          <p:nvPr/>
        </p:nvSpPr>
        <p:spPr bwMode="auto">
          <a:xfrm>
            <a:off x="2822164" y="3773113"/>
            <a:ext cx="1234017" cy="1232281"/>
          </a:xfrm>
          <a:custGeom>
            <a:avLst/>
            <a:gdLst>
              <a:gd name="T0" fmla="*/ 307 w 307"/>
              <a:gd name="T1" fmla="*/ 0 h 307"/>
              <a:gd name="T2" fmla="*/ 0 w 307"/>
              <a:gd name="T3" fmla="*/ 0 h 307"/>
              <a:gd name="T4" fmla="*/ 307 w 307"/>
              <a:gd name="T5" fmla="*/ 307 h 307"/>
              <a:gd name="T6" fmla="*/ 307 w 307"/>
              <a:gd name="T7" fmla="*/ 0 h 307"/>
            </a:gdLst>
            <a:ahLst/>
            <a:cxnLst>
              <a:cxn ang="0">
                <a:pos x="T0" y="T1"/>
              </a:cxn>
              <a:cxn ang="0">
                <a:pos x="T2" y="T3"/>
              </a:cxn>
              <a:cxn ang="0">
                <a:pos x="T4" y="T5"/>
              </a:cxn>
              <a:cxn ang="0">
                <a:pos x="T6" y="T7"/>
              </a:cxn>
            </a:cxnLst>
            <a:rect l="0" t="0" r="r" b="b"/>
            <a:pathLst>
              <a:path w="307" h="307">
                <a:moveTo>
                  <a:pt x="307" y="0"/>
                </a:moveTo>
                <a:cubicBezTo>
                  <a:pt x="0" y="0"/>
                  <a:pt x="0" y="0"/>
                  <a:pt x="0" y="0"/>
                </a:cubicBezTo>
                <a:cubicBezTo>
                  <a:pt x="6" y="167"/>
                  <a:pt x="140" y="301"/>
                  <a:pt x="307" y="307"/>
                </a:cubicBezTo>
                <a:lnTo>
                  <a:pt x="307" y="0"/>
                </a:lnTo>
                <a:close/>
              </a:path>
            </a:pathLst>
          </a:custGeom>
          <a:solidFill>
            <a:srgbClr val="4371C5"/>
          </a:solidFill>
          <a:ln w="9525" cmpd="sng">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lumMod val="50000"/>
                </a:srgbClr>
              </a:solidFill>
              <a:effectLst/>
              <a:uLnTx/>
              <a:uFillTx/>
              <a:cs typeface="+mn-ea"/>
              <a:sym typeface="+mn-lt"/>
            </a:endParaRPr>
          </a:p>
        </p:txBody>
      </p:sp>
      <p:sp>
        <p:nvSpPr>
          <p:cNvPr id="12" name="任意多边形 6"/>
          <p:cNvSpPr/>
          <p:nvPr/>
        </p:nvSpPr>
        <p:spPr bwMode="auto">
          <a:xfrm>
            <a:off x="5448950" y="2460374"/>
            <a:ext cx="1231900" cy="1232281"/>
          </a:xfrm>
          <a:custGeom>
            <a:avLst/>
            <a:gdLst>
              <a:gd name="T0" fmla="*/ 0 w 307"/>
              <a:gd name="T1" fmla="*/ 307 h 307"/>
              <a:gd name="T2" fmla="*/ 307 w 307"/>
              <a:gd name="T3" fmla="*/ 307 h 307"/>
              <a:gd name="T4" fmla="*/ 0 w 307"/>
              <a:gd name="T5" fmla="*/ 0 h 307"/>
              <a:gd name="T6" fmla="*/ 0 w 307"/>
              <a:gd name="T7" fmla="*/ 307 h 307"/>
            </a:gdLst>
            <a:ahLst/>
            <a:cxnLst>
              <a:cxn ang="0">
                <a:pos x="T0" y="T1"/>
              </a:cxn>
              <a:cxn ang="0">
                <a:pos x="T2" y="T3"/>
              </a:cxn>
              <a:cxn ang="0">
                <a:pos x="T4" y="T5"/>
              </a:cxn>
              <a:cxn ang="0">
                <a:pos x="T6" y="T7"/>
              </a:cxn>
            </a:cxnLst>
            <a:rect l="0" t="0" r="r" b="b"/>
            <a:pathLst>
              <a:path w="307" h="307">
                <a:moveTo>
                  <a:pt x="0" y="307"/>
                </a:moveTo>
                <a:cubicBezTo>
                  <a:pt x="307" y="307"/>
                  <a:pt x="307" y="307"/>
                  <a:pt x="307" y="307"/>
                </a:cubicBezTo>
                <a:cubicBezTo>
                  <a:pt x="302" y="140"/>
                  <a:pt x="167" y="6"/>
                  <a:pt x="0" y="0"/>
                </a:cubicBezTo>
                <a:lnTo>
                  <a:pt x="0" y="307"/>
                </a:lnTo>
                <a:close/>
              </a:path>
            </a:pathLst>
          </a:custGeom>
          <a:solidFill>
            <a:srgbClr val="002060"/>
          </a:solidFill>
          <a:ln w="9525" cmpd="sng">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lumMod val="50000"/>
                </a:srgbClr>
              </a:solidFill>
              <a:effectLst/>
              <a:uLnTx/>
              <a:uFillTx/>
              <a:cs typeface="+mn-ea"/>
              <a:sym typeface="+mn-lt"/>
            </a:endParaRPr>
          </a:p>
        </p:txBody>
      </p:sp>
      <p:sp>
        <p:nvSpPr>
          <p:cNvPr id="13" name="任意多边形 7"/>
          <p:cNvSpPr/>
          <p:nvPr/>
        </p:nvSpPr>
        <p:spPr bwMode="auto">
          <a:xfrm>
            <a:off x="4134500" y="2460374"/>
            <a:ext cx="1234017" cy="1232281"/>
          </a:xfrm>
          <a:custGeom>
            <a:avLst/>
            <a:gdLst>
              <a:gd name="T0" fmla="*/ 307 w 307"/>
              <a:gd name="T1" fmla="*/ 307 h 307"/>
              <a:gd name="T2" fmla="*/ 307 w 307"/>
              <a:gd name="T3" fmla="*/ 0 h 307"/>
              <a:gd name="T4" fmla="*/ 0 w 307"/>
              <a:gd name="T5" fmla="*/ 307 h 307"/>
              <a:gd name="T6" fmla="*/ 307 w 307"/>
              <a:gd name="T7" fmla="*/ 307 h 307"/>
            </a:gdLst>
            <a:ahLst/>
            <a:cxnLst>
              <a:cxn ang="0">
                <a:pos x="T0" y="T1"/>
              </a:cxn>
              <a:cxn ang="0">
                <a:pos x="T2" y="T3"/>
              </a:cxn>
              <a:cxn ang="0">
                <a:pos x="T4" y="T5"/>
              </a:cxn>
              <a:cxn ang="0">
                <a:pos x="T6" y="T7"/>
              </a:cxn>
            </a:cxnLst>
            <a:rect l="0" t="0" r="r" b="b"/>
            <a:pathLst>
              <a:path w="307" h="307">
                <a:moveTo>
                  <a:pt x="307" y="307"/>
                </a:moveTo>
                <a:cubicBezTo>
                  <a:pt x="307" y="0"/>
                  <a:pt x="307" y="0"/>
                  <a:pt x="307" y="0"/>
                </a:cubicBezTo>
                <a:cubicBezTo>
                  <a:pt x="140" y="6"/>
                  <a:pt x="6" y="140"/>
                  <a:pt x="0" y="307"/>
                </a:cubicBezTo>
                <a:lnTo>
                  <a:pt x="307" y="307"/>
                </a:lnTo>
                <a:close/>
              </a:path>
            </a:pathLst>
          </a:custGeom>
          <a:solidFill>
            <a:srgbClr val="4371C5"/>
          </a:solidFill>
          <a:ln w="9525" cmpd="sng">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lumMod val="50000"/>
                </a:srgbClr>
              </a:solidFill>
              <a:effectLst/>
              <a:uLnTx/>
              <a:uFillTx/>
              <a:cs typeface="+mn-ea"/>
              <a:sym typeface="+mn-lt"/>
            </a:endParaRPr>
          </a:p>
        </p:txBody>
      </p:sp>
      <p:sp>
        <p:nvSpPr>
          <p:cNvPr id="14" name="任意多边形 8"/>
          <p:cNvSpPr/>
          <p:nvPr/>
        </p:nvSpPr>
        <p:spPr bwMode="auto">
          <a:xfrm>
            <a:off x="6765512" y="3764645"/>
            <a:ext cx="1227667" cy="1232281"/>
          </a:xfrm>
          <a:custGeom>
            <a:avLst/>
            <a:gdLst>
              <a:gd name="T0" fmla="*/ 0 w 306"/>
              <a:gd name="T1" fmla="*/ 0 h 307"/>
              <a:gd name="T2" fmla="*/ 0 w 306"/>
              <a:gd name="T3" fmla="*/ 307 h 307"/>
              <a:gd name="T4" fmla="*/ 306 w 306"/>
              <a:gd name="T5" fmla="*/ 0 h 307"/>
              <a:gd name="T6" fmla="*/ 0 w 306"/>
              <a:gd name="T7" fmla="*/ 0 h 307"/>
            </a:gdLst>
            <a:ahLst/>
            <a:cxnLst>
              <a:cxn ang="0">
                <a:pos x="T0" y="T1"/>
              </a:cxn>
              <a:cxn ang="0">
                <a:pos x="T2" y="T3"/>
              </a:cxn>
              <a:cxn ang="0">
                <a:pos x="T4" y="T5"/>
              </a:cxn>
              <a:cxn ang="0">
                <a:pos x="T6" y="T7"/>
              </a:cxn>
            </a:cxnLst>
            <a:rect l="0" t="0" r="r" b="b"/>
            <a:pathLst>
              <a:path w="306" h="307">
                <a:moveTo>
                  <a:pt x="0" y="0"/>
                </a:moveTo>
                <a:cubicBezTo>
                  <a:pt x="0" y="307"/>
                  <a:pt x="0" y="307"/>
                  <a:pt x="0" y="307"/>
                </a:cubicBezTo>
                <a:cubicBezTo>
                  <a:pt x="166" y="301"/>
                  <a:pt x="301" y="167"/>
                  <a:pt x="306" y="0"/>
                </a:cubicBezTo>
                <a:lnTo>
                  <a:pt x="0" y="0"/>
                </a:lnTo>
                <a:close/>
              </a:path>
            </a:pathLst>
          </a:custGeom>
          <a:solidFill>
            <a:srgbClr val="002060"/>
          </a:solidFill>
          <a:ln w="9525" cmpd="sng">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lumMod val="50000"/>
                </a:srgbClr>
              </a:solidFill>
              <a:effectLst/>
              <a:uLnTx/>
              <a:uFillTx/>
              <a:cs typeface="+mn-ea"/>
              <a:sym typeface="+mn-lt"/>
            </a:endParaRPr>
          </a:p>
        </p:txBody>
      </p:sp>
      <p:sp>
        <p:nvSpPr>
          <p:cNvPr id="15" name="任意多边形 9"/>
          <p:cNvSpPr/>
          <p:nvPr/>
        </p:nvSpPr>
        <p:spPr bwMode="auto">
          <a:xfrm>
            <a:off x="5448950" y="3773113"/>
            <a:ext cx="1231900" cy="1232281"/>
          </a:xfrm>
          <a:custGeom>
            <a:avLst/>
            <a:gdLst>
              <a:gd name="T0" fmla="*/ 307 w 307"/>
              <a:gd name="T1" fmla="*/ 0 h 307"/>
              <a:gd name="T2" fmla="*/ 0 w 307"/>
              <a:gd name="T3" fmla="*/ 0 h 307"/>
              <a:gd name="T4" fmla="*/ 307 w 307"/>
              <a:gd name="T5" fmla="*/ 307 h 307"/>
              <a:gd name="T6" fmla="*/ 307 w 307"/>
              <a:gd name="T7" fmla="*/ 0 h 307"/>
            </a:gdLst>
            <a:ahLst/>
            <a:cxnLst>
              <a:cxn ang="0">
                <a:pos x="T0" y="T1"/>
              </a:cxn>
              <a:cxn ang="0">
                <a:pos x="T2" y="T3"/>
              </a:cxn>
              <a:cxn ang="0">
                <a:pos x="T4" y="T5"/>
              </a:cxn>
              <a:cxn ang="0">
                <a:pos x="T6" y="T7"/>
              </a:cxn>
            </a:cxnLst>
            <a:rect l="0" t="0" r="r" b="b"/>
            <a:pathLst>
              <a:path w="307" h="307">
                <a:moveTo>
                  <a:pt x="307" y="0"/>
                </a:moveTo>
                <a:cubicBezTo>
                  <a:pt x="0" y="0"/>
                  <a:pt x="0" y="0"/>
                  <a:pt x="0" y="0"/>
                </a:cubicBezTo>
                <a:cubicBezTo>
                  <a:pt x="6" y="167"/>
                  <a:pt x="140" y="301"/>
                  <a:pt x="307" y="307"/>
                </a:cubicBezTo>
                <a:lnTo>
                  <a:pt x="307" y="0"/>
                </a:lnTo>
                <a:close/>
              </a:path>
            </a:pathLst>
          </a:custGeom>
          <a:solidFill>
            <a:srgbClr val="4371C5"/>
          </a:solidFill>
          <a:ln w="9525" cmpd="sng">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lumMod val="50000"/>
                </a:srgbClr>
              </a:solidFill>
              <a:effectLst/>
              <a:uLnTx/>
              <a:uFillTx/>
              <a:cs typeface="+mn-ea"/>
              <a:sym typeface="+mn-lt"/>
            </a:endParaRPr>
          </a:p>
        </p:txBody>
      </p:sp>
      <p:sp>
        <p:nvSpPr>
          <p:cNvPr id="16" name="任意多边形 10"/>
          <p:cNvSpPr/>
          <p:nvPr/>
        </p:nvSpPr>
        <p:spPr bwMode="auto">
          <a:xfrm>
            <a:off x="8082084" y="2460374"/>
            <a:ext cx="1229783" cy="1232281"/>
          </a:xfrm>
          <a:custGeom>
            <a:avLst/>
            <a:gdLst>
              <a:gd name="T0" fmla="*/ 0 w 306"/>
              <a:gd name="T1" fmla="*/ 307 h 307"/>
              <a:gd name="T2" fmla="*/ 306 w 306"/>
              <a:gd name="T3" fmla="*/ 307 h 307"/>
              <a:gd name="T4" fmla="*/ 0 w 306"/>
              <a:gd name="T5" fmla="*/ 0 h 307"/>
              <a:gd name="T6" fmla="*/ 0 w 306"/>
              <a:gd name="T7" fmla="*/ 307 h 307"/>
            </a:gdLst>
            <a:ahLst/>
            <a:cxnLst>
              <a:cxn ang="0">
                <a:pos x="T0" y="T1"/>
              </a:cxn>
              <a:cxn ang="0">
                <a:pos x="T2" y="T3"/>
              </a:cxn>
              <a:cxn ang="0">
                <a:pos x="T4" y="T5"/>
              </a:cxn>
              <a:cxn ang="0">
                <a:pos x="T6" y="T7"/>
              </a:cxn>
            </a:cxnLst>
            <a:rect l="0" t="0" r="r" b="b"/>
            <a:pathLst>
              <a:path w="306" h="307">
                <a:moveTo>
                  <a:pt x="0" y="307"/>
                </a:moveTo>
                <a:cubicBezTo>
                  <a:pt x="306" y="307"/>
                  <a:pt x="306" y="307"/>
                  <a:pt x="306" y="307"/>
                </a:cubicBezTo>
                <a:cubicBezTo>
                  <a:pt x="301" y="140"/>
                  <a:pt x="166" y="6"/>
                  <a:pt x="0" y="0"/>
                </a:cubicBezTo>
                <a:lnTo>
                  <a:pt x="0" y="307"/>
                </a:lnTo>
                <a:close/>
              </a:path>
            </a:pathLst>
          </a:custGeom>
          <a:solidFill>
            <a:srgbClr val="002060"/>
          </a:solidFill>
          <a:ln w="9525" cmpd="sng">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lumMod val="50000"/>
                </a:srgbClr>
              </a:solidFill>
              <a:effectLst/>
              <a:uLnTx/>
              <a:uFillTx/>
              <a:cs typeface="+mn-ea"/>
              <a:sym typeface="+mn-lt"/>
            </a:endParaRPr>
          </a:p>
        </p:txBody>
      </p:sp>
      <p:sp>
        <p:nvSpPr>
          <p:cNvPr id="17" name="任意多边形 11"/>
          <p:cNvSpPr/>
          <p:nvPr/>
        </p:nvSpPr>
        <p:spPr bwMode="auto">
          <a:xfrm>
            <a:off x="6765512" y="2460374"/>
            <a:ext cx="1227667" cy="1232281"/>
          </a:xfrm>
          <a:custGeom>
            <a:avLst/>
            <a:gdLst>
              <a:gd name="T0" fmla="*/ 306 w 306"/>
              <a:gd name="T1" fmla="*/ 307 h 307"/>
              <a:gd name="T2" fmla="*/ 306 w 306"/>
              <a:gd name="T3" fmla="*/ 0 h 307"/>
              <a:gd name="T4" fmla="*/ 0 w 306"/>
              <a:gd name="T5" fmla="*/ 307 h 307"/>
              <a:gd name="T6" fmla="*/ 306 w 306"/>
              <a:gd name="T7" fmla="*/ 307 h 307"/>
            </a:gdLst>
            <a:ahLst/>
            <a:cxnLst>
              <a:cxn ang="0">
                <a:pos x="T0" y="T1"/>
              </a:cxn>
              <a:cxn ang="0">
                <a:pos x="T2" y="T3"/>
              </a:cxn>
              <a:cxn ang="0">
                <a:pos x="T4" y="T5"/>
              </a:cxn>
              <a:cxn ang="0">
                <a:pos x="T6" y="T7"/>
              </a:cxn>
            </a:cxnLst>
            <a:rect l="0" t="0" r="r" b="b"/>
            <a:pathLst>
              <a:path w="306" h="307">
                <a:moveTo>
                  <a:pt x="306" y="307"/>
                </a:moveTo>
                <a:cubicBezTo>
                  <a:pt x="306" y="0"/>
                  <a:pt x="306" y="0"/>
                  <a:pt x="306" y="0"/>
                </a:cubicBezTo>
                <a:cubicBezTo>
                  <a:pt x="139" y="6"/>
                  <a:pt x="5" y="140"/>
                  <a:pt x="0" y="307"/>
                </a:cubicBezTo>
                <a:lnTo>
                  <a:pt x="306" y="307"/>
                </a:lnTo>
                <a:close/>
              </a:path>
            </a:pathLst>
          </a:custGeom>
          <a:solidFill>
            <a:srgbClr val="4371C5"/>
          </a:solidFill>
          <a:ln w="9525" cmpd="sng">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lumMod val="50000"/>
                </a:srgbClr>
              </a:solidFill>
              <a:effectLst/>
              <a:uLnTx/>
              <a:uFillTx/>
              <a:cs typeface="+mn-ea"/>
              <a:sym typeface="+mn-lt"/>
            </a:endParaRPr>
          </a:p>
        </p:txBody>
      </p:sp>
      <p:sp>
        <p:nvSpPr>
          <p:cNvPr id="18" name="任意多边形 12"/>
          <p:cNvSpPr/>
          <p:nvPr/>
        </p:nvSpPr>
        <p:spPr bwMode="auto">
          <a:xfrm>
            <a:off x="9392295" y="3773113"/>
            <a:ext cx="1227667" cy="1232281"/>
          </a:xfrm>
          <a:custGeom>
            <a:avLst/>
            <a:gdLst>
              <a:gd name="T0" fmla="*/ 0 w 306"/>
              <a:gd name="T1" fmla="*/ 0 h 307"/>
              <a:gd name="T2" fmla="*/ 0 w 306"/>
              <a:gd name="T3" fmla="*/ 307 h 307"/>
              <a:gd name="T4" fmla="*/ 306 w 306"/>
              <a:gd name="T5" fmla="*/ 0 h 307"/>
              <a:gd name="T6" fmla="*/ 0 w 306"/>
              <a:gd name="T7" fmla="*/ 0 h 307"/>
            </a:gdLst>
            <a:ahLst/>
            <a:cxnLst>
              <a:cxn ang="0">
                <a:pos x="T0" y="T1"/>
              </a:cxn>
              <a:cxn ang="0">
                <a:pos x="T2" y="T3"/>
              </a:cxn>
              <a:cxn ang="0">
                <a:pos x="T4" y="T5"/>
              </a:cxn>
              <a:cxn ang="0">
                <a:pos x="T6" y="T7"/>
              </a:cxn>
            </a:cxnLst>
            <a:rect l="0" t="0" r="r" b="b"/>
            <a:pathLst>
              <a:path w="306" h="307">
                <a:moveTo>
                  <a:pt x="0" y="0"/>
                </a:moveTo>
                <a:cubicBezTo>
                  <a:pt x="0" y="307"/>
                  <a:pt x="0" y="307"/>
                  <a:pt x="0" y="307"/>
                </a:cubicBezTo>
                <a:cubicBezTo>
                  <a:pt x="167" y="301"/>
                  <a:pt x="301" y="167"/>
                  <a:pt x="306" y="0"/>
                </a:cubicBezTo>
                <a:lnTo>
                  <a:pt x="0" y="0"/>
                </a:lnTo>
                <a:close/>
              </a:path>
            </a:pathLst>
          </a:custGeom>
          <a:solidFill>
            <a:srgbClr val="002060"/>
          </a:solidFill>
          <a:ln w="9525" cmpd="sng">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lumMod val="50000"/>
                </a:srgbClr>
              </a:solidFill>
              <a:effectLst/>
              <a:uLnTx/>
              <a:uFillTx/>
              <a:cs typeface="+mn-ea"/>
              <a:sym typeface="+mn-lt"/>
            </a:endParaRPr>
          </a:p>
        </p:txBody>
      </p:sp>
      <p:sp>
        <p:nvSpPr>
          <p:cNvPr id="19" name="任意多边形 13"/>
          <p:cNvSpPr/>
          <p:nvPr/>
        </p:nvSpPr>
        <p:spPr bwMode="auto">
          <a:xfrm>
            <a:off x="8077850" y="3773113"/>
            <a:ext cx="1229783" cy="1232281"/>
          </a:xfrm>
          <a:custGeom>
            <a:avLst/>
            <a:gdLst>
              <a:gd name="T0" fmla="*/ 306 w 306"/>
              <a:gd name="T1" fmla="*/ 0 h 307"/>
              <a:gd name="T2" fmla="*/ 0 w 306"/>
              <a:gd name="T3" fmla="*/ 0 h 307"/>
              <a:gd name="T4" fmla="*/ 306 w 306"/>
              <a:gd name="T5" fmla="*/ 307 h 307"/>
              <a:gd name="T6" fmla="*/ 306 w 306"/>
              <a:gd name="T7" fmla="*/ 0 h 307"/>
            </a:gdLst>
            <a:ahLst/>
            <a:cxnLst>
              <a:cxn ang="0">
                <a:pos x="T0" y="T1"/>
              </a:cxn>
              <a:cxn ang="0">
                <a:pos x="T2" y="T3"/>
              </a:cxn>
              <a:cxn ang="0">
                <a:pos x="T4" y="T5"/>
              </a:cxn>
              <a:cxn ang="0">
                <a:pos x="T6" y="T7"/>
              </a:cxn>
            </a:cxnLst>
            <a:rect l="0" t="0" r="r" b="b"/>
            <a:pathLst>
              <a:path w="306" h="307">
                <a:moveTo>
                  <a:pt x="306" y="0"/>
                </a:moveTo>
                <a:cubicBezTo>
                  <a:pt x="0" y="0"/>
                  <a:pt x="0" y="0"/>
                  <a:pt x="0" y="0"/>
                </a:cubicBezTo>
                <a:cubicBezTo>
                  <a:pt x="5" y="167"/>
                  <a:pt x="139" y="301"/>
                  <a:pt x="306" y="307"/>
                </a:cubicBezTo>
                <a:lnTo>
                  <a:pt x="306" y="0"/>
                </a:lnTo>
                <a:close/>
              </a:path>
            </a:pathLst>
          </a:custGeom>
          <a:solidFill>
            <a:srgbClr val="4371C5"/>
          </a:solidFill>
          <a:ln w="9525" cmpd="sng">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lumMod val="50000"/>
                </a:srgbClr>
              </a:solidFill>
              <a:effectLst/>
              <a:uLnTx/>
              <a:uFillTx/>
              <a:cs typeface="+mn-ea"/>
              <a:sym typeface="+mn-lt"/>
            </a:endParaRPr>
          </a:p>
        </p:txBody>
      </p:sp>
      <p:sp>
        <p:nvSpPr>
          <p:cNvPr id="20" name="任意多边形 14"/>
          <p:cNvSpPr>
            <a:spLocks noEditPoints="1"/>
          </p:cNvSpPr>
          <p:nvPr/>
        </p:nvSpPr>
        <p:spPr bwMode="auto">
          <a:xfrm>
            <a:off x="9805051" y="4094946"/>
            <a:ext cx="283633" cy="266783"/>
          </a:xfrm>
          <a:custGeom>
            <a:avLst/>
            <a:gdLst>
              <a:gd name="T0" fmla="*/ 65 w 103"/>
              <a:gd name="T1" fmla="*/ 84 h 97"/>
              <a:gd name="T2" fmla="*/ 67 w 103"/>
              <a:gd name="T3" fmla="*/ 81 h 97"/>
              <a:gd name="T4" fmla="*/ 67 w 103"/>
              <a:gd name="T5" fmla="*/ 46 h 97"/>
              <a:gd name="T6" fmla="*/ 65 w 103"/>
              <a:gd name="T7" fmla="*/ 44 h 97"/>
              <a:gd name="T8" fmla="*/ 38 w 103"/>
              <a:gd name="T9" fmla="*/ 44 h 97"/>
              <a:gd name="T10" fmla="*/ 36 w 103"/>
              <a:gd name="T11" fmla="*/ 46 h 97"/>
              <a:gd name="T12" fmla="*/ 36 w 103"/>
              <a:gd name="T13" fmla="*/ 81 h 97"/>
              <a:gd name="T14" fmla="*/ 38 w 103"/>
              <a:gd name="T15" fmla="*/ 84 h 97"/>
              <a:gd name="T16" fmla="*/ 65 w 103"/>
              <a:gd name="T17" fmla="*/ 84 h 97"/>
              <a:gd name="T18" fmla="*/ 40 w 103"/>
              <a:gd name="T19" fmla="*/ 49 h 97"/>
              <a:gd name="T20" fmla="*/ 40 w 103"/>
              <a:gd name="T21" fmla="*/ 49 h 97"/>
              <a:gd name="T22" fmla="*/ 62 w 103"/>
              <a:gd name="T23" fmla="*/ 49 h 97"/>
              <a:gd name="T24" fmla="*/ 62 w 103"/>
              <a:gd name="T25" fmla="*/ 79 h 97"/>
              <a:gd name="T26" fmla="*/ 40 w 103"/>
              <a:gd name="T27" fmla="*/ 79 h 97"/>
              <a:gd name="T28" fmla="*/ 40 w 103"/>
              <a:gd name="T29" fmla="*/ 49 h 97"/>
              <a:gd name="T30" fmla="*/ 84 w 103"/>
              <a:gd name="T31" fmla="*/ 50 h 97"/>
              <a:gd name="T32" fmla="*/ 84 w 103"/>
              <a:gd name="T33" fmla="*/ 50 h 97"/>
              <a:gd name="T34" fmla="*/ 80 w 103"/>
              <a:gd name="T35" fmla="*/ 54 h 97"/>
              <a:gd name="T36" fmla="*/ 80 w 103"/>
              <a:gd name="T37" fmla="*/ 89 h 97"/>
              <a:gd name="T38" fmla="*/ 23 w 103"/>
              <a:gd name="T39" fmla="*/ 89 h 97"/>
              <a:gd name="T40" fmla="*/ 23 w 103"/>
              <a:gd name="T41" fmla="*/ 54 h 97"/>
              <a:gd name="T42" fmla="*/ 19 w 103"/>
              <a:gd name="T43" fmla="*/ 50 h 97"/>
              <a:gd name="T44" fmla="*/ 15 w 103"/>
              <a:gd name="T45" fmla="*/ 54 h 97"/>
              <a:gd name="T46" fmla="*/ 15 w 103"/>
              <a:gd name="T47" fmla="*/ 93 h 97"/>
              <a:gd name="T48" fmla="*/ 19 w 103"/>
              <a:gd name="T49" fmla="*/ 97 h 97"/>
              <a:gd name="T50" fmla="*/ 84 w 103"/>
              <a:gd name="T51" fmla="*/ 97 h 97"/>
              <a:gd name="T52" fmla="*/ 88 w 103"/>
              <a:gd name="T53" fmla="*/ 93 h 97"/>
              <a:gd name="T54" fmla="*/ 88 w 103"/>
              <a:gd name="T55" fmla="*/ 54 h 97"/>
              <a:gd name="T56" fmla="*/ 84 w 103"/>
              <a:gd name="T57" fmla="*/ 50 h 97"/>
              <a:gd name="T58" fmla="*/ 102 w 103"/>
              <a:gd name="T59" fmla="*/ 49 h 97"/>
              <a:gd name="T60" fmla="*/ 102 w 103"/>
              <a:gd name="T61" fmla="*/ 49 h 97"/>
              <a:gd name="T62" fmla="*/ 54 w 103"/>
              <a:gd name="T63" fmla="*/ 2 h 97"/>
              <a:gd name="T64" fmla="*/ 49 w 103"/>
              <a:gd name="T65" fmla="*/ 2 h 97"/>
              <a:gd name="T66" fmla="*/ 1 w 103"/>
              <a:gd name="T67" fmla="*/ 49 h 97"/>
              <a:gd name="T68" fmla="*/ 1 w 103"/>
              <a:gd name="T69" fmla="*/ 55 h 97"/>
              <a:gd name="T70" fmla="*/ 7 w 103"/>
              <a:gd name="T71" fmla="*/ 55 h 97"/>
              <a:gd name="T72" fmla="*/ 51 w 103"/>
              <a:gd name="T73" fmla="*/ 10 h 97"/>
              <a:gd name="T74" fmla="*/ 96 w 103"/>
              <a:gd name="T75" fmla="*/ 55 h 97"/>
              <a:gd name="T76" fmla="*/ 102 w 103"/>
              <a:gd name="T77" fmla="*/ 55 h 97"/>
              <a:gd name="T78" fmla="*/ 102 w 103"/>
              <a:gd name="T79" fmla="*/ 4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3" h="97">
                <a:moveTo>
                  <a:pt x="65" y="84"/>
                </a:moveTo>
                <a:cubicBezTo>
                  <a:pt x="66" y="84"/>
                  <a:pt x="67" y="83"/>
                  <a:pt x="67" y="81"/>
                </a:cubicBezTo>
                <a:cubicBezTo>
                  <a:pt x="67" y="46"/>
                  <a:pt x="67" y="46"/>
                  <a:pt x="67" y="46"/>
                </a:cubicBezTo>
                <a:cubicBezTo>
                  <a:pt x="67" y="45"/>
                  <a:pt x="66" y="44"/>
                  <a:pt x="65" y="44"/>
                </a:cubicBezTo>
                <a:cubicBezTo>
                  <a:pt x="38" y="44"/>
                  <a:pt x="38" y="44"/>
                  <a:pt x="38" y="44"/>
                </a:cubicBezTo>
                <a:cubicBezTo>
                  <a:pt x="37" y="44"/>
                  <a:pt x="36" y="45"/>
                  <a:pt x="36" y="46"/>
                </a:cubicBezTo>
                <a:cubicBezTo>
                  <a:pt x="36" y="81"/>
                  <a:pt x="36" y="81"/>
                  <a:pt x="36" y="81"/>
                </a:cubicBezTo>
                <a:cubicBezTo>
                  <a:pt x="36" y="83"/>
                  <a:pt x="37" y="84"/>
                  <a:pt x="38" y="84"/>
                </a:cubicBezTo>
                <a:cubicBezTo>
                  <a:pt x="65" y="84"/>
                  <a:pt x="65" y="84"/>
                  <a:pt x="65" y="84"/>
                </a:cubicBezTo>
                <a:close/>
                <a:moveTo>
                  <a:pt x="40" y="49"/>
                </a:moveTo>
                <a:cubicBezTo>
                  <a:pt x="40" y="49"/>
                  <a:pt x="40" y="49"/>
                  <a:pt x="40" y="49"/>
                </a:cubicBezTo>
                <a:cubicBezTo>
                  <a:pt x="62" y="49"/>
                  <a:pt x="62" y="49"/>
                  <a:pt x="62" y="49"/>
                </a:cubicBezTo>
                <a:cubicBezTo>
                  <a:pt x="62" y="79"/>
                  <a:pt x="62" y="79"/>
                  <a:pt x="62" y="79"/>
                </a:cubicBezTo>
                <a:cubicBezTo>
                  <a:pt x="40" y="79"/>
                  <a:pt x="40" y="79"/>
                  <a:pt x="40" y="79"/>
                </a:cubicBezTo>
                <a:cubicBezTo>
                  <a:pt x="40" y="49"/>
                  <a:pt x="40" y="49"/>
                  <a:pt x="40" y="49"/>
                </a:cubicBezTo>
                <a:close/>
                <a:moveTo>
                  <a:pt x="84" y="50"/>
                </a:moveTo>
                <a:cubicBezTo>
                  <a:pt x="84" y="50"/>
                  <a:pt x="84" y="50"/>
                  <a:pt x="84" y="50"/>
                </a:cubicBezTo>
                <a:cubicBezTo>
                  <a:pt x="82" y="50"/>
                  <a:pt x="80" y="52"/>
                  <a:pt x="80" y="54"/>
                </a:cubicBezTo>
                <a:cubicBezTo>
                  <a:pt x="80" y="89"/>
                  <a:pt x="80" y="89"/>
                  <a:pt x="80" y="89"/>
                </a:cubicBezTo>
                <a:cubicBezTo>
                  <a:pt x="23" y="89"/>
                  <a:pt x="23" y="89"/>
                  <a:pt x="23" y="89"/>
                </a:cubicBezTo>
                <a:cubicBezTo>
                  <a:pt x="23" y="54"/>
                  <a:pt x="23" y="54"/>
                  <a:pt x="23" y="54"/>
                </a:cubicBezTo>
                <a:cubicBezTo>
                  <a:pt x="23" y="52"/>
                  <a:pt x="21" y="50"/>
                  <a:pt x="19" y="50"/>
                </a:cubicBezTo>
                <a:cubicBezTo>
                  <a:pt x="17" y="50"/>
                  <a:pt x="15" y="52"/>
                  <a:pt x="15" y="54"/>
                </a:cubicBezTo>
                <a:cubicBezTo>
                  <a:pt x="15" y="93"/>
                  <a:pt x="15" y="93"/>
                  <a:pt x="15" y="93"/>
                </a:cubicBezTo>
                <a:cubicBezTo>
                  <a:pt x="15" y="95"/>
                  <a:pt x="17" y="97"/>
                  <a:pt x="19" y="97"/>
                </a:cubicBezTo>
                <a:cubicBezTo>
                  <a:pt x="84" y="97"/>
                  <a:pt x="84" y="97"/>
                  <a:pt x="84" y="97"/>
                </a:cubicBezTo>
                <a:cubicBezTo>
                  <a:pt x="86" y="97"/>
                  <a:pt x="88" y="95"/>
                  <a:pt x="88" y="93"/>
                </a:cubicBezTo>
                <a:cubicBezTo>
                  <a:pt x="88" y="54"/>
                  <a:pt x="88" y="54"/>
                  <a:pt x="88" y="54"/>
                </a:cubicBezTo>
                <a:cubicBezTo>
                  <a:pt x="88" y="52"/>
                  <a:pt x="86" y="50"/>
                  <a:pt x="84" y="50"/>
                </a:cubicBezTo>
                <a:close/>
                <a:moveTo>
                  <a:pt x="102" y="49"/>
                </a:moveTo>
                <a:cubicBezTo>
                  <a:pt x="102" y="49"/>
                  <a:pt x="102" y="49"/>
                  <a:pt x="102" y="49"/>
                </a:cubicBezTo>
                <a:cubicBezTo>
                  <a:pt x="54" y="2"/>
                  <a:pt x="54" y="2"/>
                  <a:pt x="54" y="2"/>
                </a:cubicBezTo>
                <a:cubicBezTo>
                  <a:pt x="53" y="0"/>
                  <a:pt x="50" y="0"/>
                  <a:pt x="49" y="2"/>
                </a:cubicBezTo>
                <a:cubicBezTo>
                  <a:pt x="1" y="49"/>
                  <a:pt x="1" y="49"/>
                  <a:pt x="1" y="49"/>
                </a:cubicBezTo>
                <a:cubicBezTo>
                  <a:pt x="0" y="51"/>
                  <a:pt x="0" y="53"/>
                  <a:pt x="1" y="55"/>
                </a:cubicBezTo>
                <a:cubicBezTo>
                  <a:pt x="3" y="57"/>
                  <a:pt x="5" y="57"/>
                  <a:pt x="7" y="55"/>
                </a:cubicBezTo>
                <a:cubicBezTo>
                  <a:pt x="51" y="10"/>
                  <a:pt x="51" y="10"/>
                  <a:pt x="51" y="10"/>
                </a:cubicBezTo>
                <a:cubicBezTo>
                  <a:pt x="96" y="55"/>
                  <a:pt x="96" y="55"/>
                  <a:pt x="96" y="55"/>
                </a:cubicBezTo>
                <a:cubicBezTo>
                  <a:pt x="98" y="57"/>
                  <a:pt x="100" y="57"/>
                  <a:pt x="102" y="55"/>
                </a:cubicBezTo>
                <a:cubicBezTo>
                  <a:pt x="103" y="53"/>
                  <a:pt x="103" y="51"/>
                  <a:pt x="102" y="49"/>
                </a:cubicBezTo>
                <a:close/>
              </a:path>
            </a:pathLst>
          </a:custGeom>
          <a:solidFill>
            <a:srgbClr val="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lumMod val="50000"/>
                </a:srgbClr>
              </a:solidFill>
              <a:effectLst/>
              <a:uLnTx/>
              <a:uFillTx/>
              <a:cs typeface="+mn-ea"/>
              <a:sym typeface="+mn-lt"/>
            </a:endParaRPr>
          </a:p>
        </p:txBody>
      </p:sp>
      <p:sp>
        <p:nvSpPr>
          <p:cNvPr id="21" name="任意多边形 15"/>
          <p:cNvSpPr>
            <a:spLocks noEditPoints="1"/>
          </p:cNvSpPr>
          <p:nvPr/>
        </p:nvSpPr>
        <p:spPr bwMode="auto">
          <a:xfrm>
            <a:off x="5853228" y="3004525"/>
            <a:ext cx="330200" cy="338771"/>
          </a:xfrm>
          <a:custGeom>
            <a:avLst/>
            <a:gdLst>
              <a:gd name="T0" fmla="*/ 3 w 120"/>
              <a:gd name="T1" fmla="*/ 63 h 124"/>
              <a:gd name="T2" fmla="*/ 60 w 120"/>
              <a:gd name="T3" fmla="*/ 20 h 124"/>
              <a:gd name="T4" fmla="*/ 20 w 120"/>
              <a:gd name="T5" fmla="*/ 60 h 124"/>
              <a:gd name="T6" fmla="*/ 30 w 120"/>
              <a:gd name="T7" fmla="*/ 60 h 124"/>
              <a:gd name="T8" fmla="*/ 44 w 120"/>
              <a:gd name="T9" fmla="*/ 108 h 124"/>
              <a:gd name="T10" fmla="*/ 76 w 120"/>
              <a:gd name="T11" fmla="*/ 102 h 124"/>
              <a:gd name="T12" fmla="*/ 53 w 120"/>
              <a:gd name="T13" fmla="*/ 124 h 124"/>
              <a:gd name="T14" fmla="*/ 67 w 120"/>
              <a:gd name="T15" fmla="*/ 118 h 124"/>
              <a:gd name="T16" fmla="*/ 44 w 120"/>
              <a:gd name="T17" fmla="*/ 116 h 124"/>
              <a:gd name="T18" fmla="*/ 76 w 120"/>
              <a:gd name="T19" fmla="*/ 110 h 124"/>
              <a:gd name="T20" fmla="*/ 84 w 120"/>
              <a:gd name="T21" fmla="*/ 60 h 124"/>
              <a:gd name="T22" fmla="*/ 75 w 120"/>
              <a:gd name="T23" fmla="*/ 56 h 124"/>
              <a:gd name="T24" fmla="*/ 60 w 120"/>
              <a:gd name="T25" fmla="*/ 56 h 124"/>
              <a:gd name="T26" fmla="*/ 50 w 120"/>
              <a:gd name="T27" fmla="*/ 57 h 124"/>
              <a:gd name="T28" fmla="*/ 35 w 120"/>
              <a:gd name="T29" fmla="*/ 60 h 124"/>
              <a:gd name="T30" fmla="*/ 47 w 120"/>
              <a:gd name="T31" fmla="*/ 62 h 124"/>
              <a:gd name="T32" fmla="*/ 50 w 120"/>
              <a:gd name="T33" fmla="*/ 64 h 124"/>
              <a:gd name="T34" fmla="*/ 50 w 120"/>
              <a:gd name="T35" fmla="*/ 64 h 124"/>
              <a:gd name="T36" fmla="*/ 51 w 120"/>
              <a:gd name="T37" fmla="*/ 64 h 124"/>
              <a:gd name="T38" fmla="*/ 51 w 120"/>
              <a:gd name="T39" fmla="*/ 64 h 124"/>
              <a:gd name="T40" fmla="*/ 51 w 120"/>
              <a:gd name="T41" fmla="*/ 65 h 124"/>
              <a:gd name="T42" fmla="*/ 51 w 120"/>
              <a:gd name="T43" fmla="*/ 65 h 124"/>
              <a:gd name="T44" fmla="*/ 51 w 120"/>
              <a:gd name="T45" fmla="*/ 65 h 124"/>
              <a:gd name="T46" fmla="*/ 52 w 120"/>
              <a:gd name="T47" fmla="*/ 65 h 124"/>
              <a:gd name="T48" fmla="*/ 52 w 120"/>
              <a:gd name="T49" fmla="*/ 65 h 124"/>
              <a:gd name="T50" fmla="*/ 52 w 120"/>
              <a:gd name="T51" fmla="*/ 65 h 124"/>
              <a:gd name="T52" fmla="*/ 52 w 120"/>
              <a:gd name="T53" fmla="*/ 65 h 124"/>
              <a:gd name="T54" fmla="*/ 53 w 120"/>
              <a:gd name="T55" fmla="*/ 65 h 124"/>
              <a:gd name="T56" fmla="*/ 53 w 120"/>
              <a:gd name="T57" fmla="*/ 65 h 124"/>
              <a:gd name="T58" fmla="*/ 53 w 120"/>
              <a:gd name="T59" fmla="*/ 65 h 124"/>
              <a:gd name="T60" fmla="*/ 53 w 120"/>
              <a:gd name="T61" fmla="*/ 65 h 124"/>
              <a:gd name="T62" fmla="*/ 53 w 120"/>
              <a:gd name="T63" fmla="*/ 65 h 124"/>
              <a:gd name="T64" fmla="*/ 54 w 120"/>
              <a:gd name="T65" fmla="*/ 65 h 124"/>
              <a:gd name="T66" fmla="*/ 54 w 120"/>
              <a:gd name="T67" fmla="*/ 65 h 124"/>
              <a:gd name="T68" fmla="*/ 54 w 120"/>
              <a:gd name="T69" fmla="*/ 64 h 124"/>
              <a:gd name="T70" fmla="*/ 54 w 120"/>
              <a:gd name="T71" fmla="*/ 64 h 124"/>
              <a:gd name="T72" fmla="*/ 55 w 120"/>
              <a:gd name="T73" fmla="*/ 64 h 124"/>
              <a:gd name="T74" fmla="*/ 58 w 120"/>
              <a:gd name="T75" fmla="*/ 62 h 124"/>
              <a:gd name="T76" fmla="*/ 64 w 120"/>
              <a:gd name="T77" fmla="*/ 63 h 124"/>
              <a:gd name="T78" fmla="*/ 69 w 120"/>
              <a:gd name="T79" fmla="*/ 64 h 124"/>
              <a:gd name="T80" fmla="*/ 80 w 120"/>
              <a:gd name="T81" fmla="*/ 64 h 124"/>
              <a:gd name="T82" fmla="*/ 29 w 120"/>
              <a:gd name="T83" fmla="*/ 26 h 124"/>
              <a:gd name="T84" fmla="*/ 25 w 120"/>
              <a:gd name="T85" fmla="*/ 30 h 124"/>
              <a:gd name="T86" fmla="*/ 106 w 120"/>
              <a:gd name="T87" fmla="*/ 63 h 124"/>
              <a:gd name="T88" fmla="*/ 120 w 120"/>
              <a:gd name="T89" fmla="*/ 60 h 124"/>
              <a:gd name="T90" fmla="*/ 95 w 120"/>
              <a:gd name="T91" fmla="*/ 30 h 124"/>
              <a:gd name="T92" fmla="*/ 91 w 120"/>
              <a:gd name="T93" fmla="*/ 26 h 124"/>
              <a:gd name="T94" fmla="*/ 63 w 120"/>
              <a:gd name="T95" fmla="*/ 14 h 124"/>
              <a:gd name="T96" fmla="*/ 60 w 120"/>
              <a:gd name="T97"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 h="124">
                <a:moveTo>
                  <a:pt x="14" y="58"/>
                </a:moveTo>
                <a:cubicBezTo>
                  <a:pt x="15" y="58"/>
                  <a:pt x="16" y="59"/>
                  <a:pt x="16" y="60"/>
                </a:cubicBezTo>
                <a:cubicBezTo>
                  <a:pt x="16" y="62"/>
                  <a:pt x="15" y="63"/>
                  <a:pt x="14" y="63"/>
                </a:cubicBezTo>
                <a:cubicBezTo>
                  <a:pt x="3" y="63"/>
                  <a:pt x="3" y="63"/>
                  <a:pt x="3" y="63"/>
                </a:cubicBezTo>
                <a:cubicBezTo>
                  <a:pt x="1" y="63"/>
                  <a:pt x="0" y="62"/>
                  <a:pt x="0" y="60"/>
                </a:cubicBezTo>
                <a:cubicBezTo>
                  <a:pt x="0" y="59"/>
                  <a:pt x="1" y="58"/>
                  <a:pt x="3" y="58"/>
                </a:cubicBezTo>
                <a:cubicBezTo>
                  <a:pt x="14" y="58"/>
                  <a:pt x="14" y="58"/>
                  <a:pt x="14" y="58"/>
                </a:cubicBezTo>
                <a:close/>
                <a:moveTo>
                  <a:pt x="60" y="20"/>
                </a:moveTo>
                <a:cubicBezTo>
                  <a:pt x="60" y="20"/>
                  <a:pt x="60" y="20"/>
                  <a:pt x="60" y="20"/>
                </a:cubicBezTo>
                <a:cubicBezTo>
                  <a:pt x="82" y="20"/>
                  <a:pt x="100" y="38"/>
                  <a:pt x="100" y="60"/>
                </a:cubicBezTo>
                <a:cubicBezTo>
                  <a:pt x="100" y="83"/>
                  <a:pt x="82" y="101"/>
                  <a:pt x="60" y="101"/>
                </a:cubicBezTo>
                <a:cubicBezTo>
                  <a:pt x="38" y="101"/>
                  <a:pt x="20" y="83"/>
                  <a:pt x="20" y="60"/>
                </a:cubicBezTo>
                <a:cubicBezTo>
                  <a:pt x="20" y="38"/>
                  <a:pt x="38" y="20"/>
                  <a:pt x="60" y="20"/>
                </a:cubicBezTo>
                <a:close/>
                <a:moveTo>
                  <a:pt x="60" y="30"/>
                </a:moveTo>
                <a:cubicBezTo>
                  <a:pt x="60" y="30"/>
                  <a:pt x="60" y="30"/>
                  <a:pt x="60" y="30"/>
                </a:cubicBezTo>
                <a:cubicBezTo>
                  <a:pt x="43" y="30"/>
                  <a:pt x="30" y="44"/>
                  <a:pt x="30" y="60"/>
                </a:cubicBezTo>
                <a:cubicBezTo>
                  <a:pt x="30" y="77"/>
                  <a:pt x="43" y="91"/>
                  <a:pt x="60" y="91"/>
                </a:cubicBezTo>
                <a:cubicBezTo>
                  <a:pt x="77" y="91"/>
                  <a:pt x="90" y="77"/>
                  <a:pt x="90" y="60"/>
                </a:cubicBezTo>
                <a:cubicBezTo>
                  <a:pt x="90" y="44"/>
                  <a:pt x="77" y="30"/>
                  <a:pt x="60" y="30"/>
                </a:cubicBezTo>
                <a:close/>
                <a:moveTo>
                  <a:pt x="44" y="108"/>
                </a:moveTo>
                <a:cubicBezTo>
                  <a:pt x="44" y="108"/>
                  <a:pt x="44" y="108"/>
                  <a:pt x="44" y="108"/>
                </a:cubicBezTo>
                <a:cubicBezTo>
                  <a:pt x="42" y="108"/>
                  <a:pt x="41" y="107"/>
                  <a:pt x="41" y="105"/>
                </a:cubicBezTo>
                <a:cubicBezTo>
                  <a:pt x="41" y="104"/>
                  <a:pt x="42" y="102"/>
                  <a:pt x="44" y="102"/>
                </a:cubicBezTo>
                <a:cubicBezTo>
                  <a:pt x="76" y="102"/>
                  <a:pt x="76" y="102"/>
                  <a:pt x="76" y="102"/>
                </a:cubicBezTo>
                <a:cubicBezTo>
                  <a:pt x="78" y="102"/>
                  <a:pt x="79" y="104"/>
                  <a:pt x="79" y="105"/>
                </a:cubicBezTo>
                <a:cubicBezTo>
                  <a:pt x="79" y="107"/>
                  <a:pt x="78" y="108"/>
                  <a:pt x="76" y="108"/>
                </a:cubicBezTo>
                <a:cubicBezTo>
                  <a:pt x="44" y="108"/>
                  <a:pt x="44" y="108"/>
                  <a:pt x="44" y="108"/>
                </a:cubicBezTo>
                <a:close/>
                <a:moveTo>
                  <a:pt x="53" y="124"/>
                </a:moveTo>
                <a:cubicBezTo>
                  <a:pt x="53" y="124"/>
                  <a:pt x="53" y="124"/>
                  <a:pt x="53" y="124"/>
                </a:cubicBezTo>
                <a:cubicBezTo>
                  <a:pt x="51" y="124"/>
                  <a:pt x="50" y="123"/>
                  <a:pt x="50" y="121"/>
                </a:cubicBezTo>
                <a:cubicBezTo>
                  <a:pt x="50" y="119"/>
                  <a:pt x="51" y="118"/>
                  <a:pt x="53" y="118"/>
                </a:cubicBezTo>
                <a:cubicBezTo>
                  <a:pt x="67" y="118"/>
                  <a:pt x="67" y="118"/>
                  <a:pt x="67" y="118"/>
                </a:cubicBezTo>
                <a:cubicBezTo>
                  <a:pt x="69" y="118"/>
                  <a:pt x="70" y="119"/>
                  <a:pt x="70" y="121"/>
                </a:cubicBezTo>
                <a:cubicBezTo>
                  <a:pt x="70" y="123"/>
                  <a:pt x="69" y="124"/>
                  <a:pt x="67" y="124"/>
                </a:cubicBezTo>
                <a:cubicBezTo>
                  <a:pt x="53" y="124"/>
                  <a:pt x="53" y="124"/>
                  <a:pt x="53" y="124"/>
                </a:cubicBezTo>
                <a:close/>
                <a:moveTo>
                  <a:pt x="44" y="116"/>
                </a:moveTo>
                <a:cubicBezTo>
                  <a:pt x="44" y="116"/>
                  <a:pt x="44" y="116"/>
                  <a:pt x="44" y="116"/>
                </a:cubicBezTo>
                <a:cubicBezTo>
                  <a:pt x="42" y="116"/>
                  <a:pt x="41" y="115"/>
                  <a:pt x="41" y="113"/>
                </a:cubicBezTo>
                <a:cubicBezTo>
                  <a:pt x="41" y="112"/>
                  <a:pt x="42" y="110"/>
                  <a:pt x="44" y="110"/>
                </a:cubicBezTo>
                <a:cubicBezTo>
                  <a:pt x="76" y="110"/>
                  <a:pt x="76" y="110"/>
                  <a:pt x="76" y="110"/>
                </a:cubicBezTo>
                <a:cubicBezTo>
                  <a:pt x="78" y="110"/>
                  <a:pt x="79" y="112"/>
                  <a:pt x="79" y="113"/>
                </a:cubicBezTo>
                <a:cubicBezTo>
                  <a:pt x="79" y="115"/>
                  <a:pt x="78" y="116"/>
                  <a:pt x="76" y="116"/>
                </a:cubicBezTo>
                <a:cubicBezTo>
                  <a:pt x="44" y="116"/>
                  <a:pt x="44" y="116"/>
                  <a:pt x="44" y="116"/>
                </a:cubicBezTo>
                <a:close/>
                <a:moveTo>
                  <a:pt x="84" y="60"/>
                </a:moveTo>
                <a:cubicBezTo>
                  <a:pt x="84" y="60"/>
                  <a:pt x="84" y="60"/>
                  <a:pt x="84" y="60"/>
                </a:cubicBezTo>
                <a:cubicBezTo>
                  <a:pt x="83" y="59"/>
                  <a:pt x="82" y="58"/>
                  <a:pt x="80" y="57"/>
                </a:cubicBezTo>
                <a:cubicBezTo>
                  <a:pt x="79" y="57"/>
                  <a:pt x="78" y="56"/>
                  <a:pt x="78" y="56"/>
                </a:cubicBezTo>
                <a:cubicBezTo>
                  <a:pt x="77" y="56"/>
                  <a:pt x="76" y="56"/>
                  <a:pt x="75" y="56"/>
                </a:cubicBezTo>
                <a:cubicBezTo>
                  <a:pt x="72" y="56"/>
                  <a:pt x="70" y="57"/>
                  <a:pt x="67" y="58"/>
                </a:cubicBezTo>
                <a:cubicBezTo>
                  <a:pt x="67" y="58"/>
                  <a:pt x="66" y="57"/>
                  <a:pt x="65" y="57"/>
                </a:cubicBezTo>
                <a:cubicBezTo>
                  <a:pt x="64" y="57"/>
                  <a:pt x="64" y="56"/>
                  <a:pt x="63" y="56"/>
                </a:cubicBezTo>
                <a:cubicBezTo>
                  <a:pt x="62" y="56"/>
                  <a:pt x="61" y="56"/>
                  <a:pt x="60" y="56"/>
                </a:cubicBezTo>
                <a:cubicBezTo>
                  <a:pt x="59" y="56"/>
                  <a:pt x="58" y="56"/>
                  <a:pt x="57" y="56"/>
                </a:cubicBezTo>
                <a:cubicBezTo>
                  <a:pt x="56" y="56"/>
                  <a:pt x="56" y="57"/>
                  <a:pt x="55" y="57"/>
                </a:cubicBezTo>
                <a:cubicBezTo>
                  <a:pt x="54" y="57"/>
                  <a:pt x="53" y="58"/>
                  <a:pt x="52" y="58"/>
                </a:cubicBezTo>
                <a:cubicBezTo>
                  <a:pt x="52" y="58"/>
                  <a:pt x="51" y="57"/>
                  <a:pt x="50" y="57"/>
                </a:cubicBezTo>
                <a:cubicBezTo>
                  <a:pt x="49" y="57"/>
                  <a:pt x="49" y="56"/>
                  <a:pt x="48" y="56"/>
                </a:cubicBezTo>
                <a:cubicBezTo>
                  <a:pt x="47" y="56"/>
                  <a:pt x="46" y="56"/>
                  <a:pt x="45" y="56"/>
                </a:cubicBezTo>
                <a:cubicBezTo>
                  <a:pt x="42" y="56"/>
                  <a:pt x="40" y="57"/>
                  <a:pt x="37" y="58"/>
                </a:cubicBezTo>
                <a:cubicBezTo>
                  <a:pt x="37" y="59"/>
                  <a:pt x="36" y="59"/>
                  <a:pt x="35" y="60"/>
                </a:cubicBezTo>
                <a:cubicBezTo>
                  <a:pt x="34" y="61"/>
                  <a:pt x="34" y="63"/>
                  <a:pt x="35" y="64"/>
                </a:cubicBezTo>
                <a:cubicBezTo>
                  <a:pt x="37" y="65"/>
                  <a:pt x="38" y="65"/>
                  <a:pt x="40" y="64"/>
                </a:cubicBezTo>
                <a:cubicBezTo>
                  <a:pt x="41" y="63"/>
                  <a:pt x="43" y="62"/>
                  <a:pt x="45" y="62"/>
                </a:cubicBezTo>
                <a:cubicBezTo>
                  <a:pt x="46" y="62"/>
                  <a:pt x="46" y="62"/>
                  <a:pt x="47" y="62"/>
                </a:cubicBezTo>
                <a:cubicBezTo>
                  <a:pt x="47" y="62"/>
                  <a:pt x="47" y="62"/>
                  <a:pt x="48" y="62"/>
                </a:cubicBezTo>
                <a:cubicBezTo>
                  <a:pt x="49" y="63"/>
                  <a:pt x="50" y="63"/>
                  <a:pt x="50" y="64"/>
                </a:cubicBezTo>
                <a:cubicBezTo>
                  <a:pt x="50" y="64"/>
                  <a:pt x="50" y="64"/>
                  <a:pt x="50" y="64"/>
                </a:cubicBezTo>
                <a:cubicBezTo>
                  <a:pt x="50" y="64"/>
                  <a:pt x="50" y="64"/>
                  <a:pt x="50" y="64"/>
                </a:cubicBezTo>
                <a:cubicBezTo>
                  <a:pt x="50" y="64"/>
                  <a:pt x="50" y="64"/>
                  <a:pt x="50" y="64"/>
                </a:cubicBezTo>
                <a:cubicBezTo>
                  <a:pt x="50" y="64"/>
                  <a:pt x="50" y="64"/>
                  <a:pt x="50" y="64"/>
                </a:cubicBezTo>
                <a:cubicBezTo>
                  <a:pt x="50" y="64"/>
                  <a:pt x="50" y="64"/>
                  <a:pt x="50" y="64"/>
                </a:cubicBezTo>
                <a:cubicBezTo>
                  <a:pt x="50" y="64"/>
                  <a:pt x="50" y="64"/>
                  <a:pt x="50" y="64"/>
                </a:cubicBezTo>
                <a:cubicBezTo>
                  <a:pt x="51" y="64"/>
                  <a:pt x="51" y="64"/>
                  <a:pt x="51" y="64"/>
                </a:cubicBezTo>
                <a:cubicBezTo>
                  <a:pt x="51" y="64"/>
                  <a:pt x="51" y="64"/>
                  <a:pt x="51" y="64"/>
                </a:cubicBezTo>
                <a:cubicBezTo>
                  <a:pt x="51" y="64"/>
                  <a:pt x="51" y="64"/>
                  <a:pt x="51" y="64"/>
                </a:cubicBezTo>
                <a:cubicBezTo>
                  <a:pt x="51" y="64"/>
                  <a:pt x="51" y="64"/>
                  <a:pt x="51" y="64"/>
                </a:cubicBezTo>
                <a:cubicBezTo>
                  <a:pt x="51" y="64"/>
                  <a:pt x="51" y="64"/>
                  <a:pt x="51" y="64"/>
                </a:cubicBezTo>
                <a:cubicBezTo>
                  <a:pt x="51" y="64"/>
                  <a:pt x="51" y="64"/>
                  <a:pt x="51" y="64"/>
                </a:cubicBezTo>
                <a:cubicBezTo>
                  <a:pt x="51" y="64"/>
                  <a:pt x="51" y="64"/>
                  <a:pt x="51" y="64"/>
                </a:cubicBezTo>
                <a:cubicBezTo>
                  <a:pt x="51" y="64"/>
                  <a:pt x="51" y="64"/>
                  <a:pt x="51" y="64"/>
                </a:cubicBezTo>
                <a:cubicBezTo>
                  <a:pt x="51" y="64"/>
                  <a:pt x="51" y="64"/>
                  <a:pt x="51" y="64"/>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4" y="65"/>
                  <a:pt x="54" y="65"/>
                  <a:pt x="54" y="65"/>
                </a:cubicBezTo>
                <a:cubicBezTo>
                  <a:pt x="54" y="65"/>
                  <a:pt x="54" y="65"/>
                  <a:pt x="54" y="65"/>
                </a:cubicBezTo>
                <a:cubicBezTo>
                  <a:pt x="54" y="65"/>
                  <a:pt x="54" y="65"/>
                  <a:pt x="54" y="65"/>
                </a:cubicBezTo>
                <a:cubicBezTo>
                  <a:pt x="54" y="65"/>
                  <a:pt x="54" y="65"/>
                  <a:pt x="54" y="65"/>
                </a:cubicBezTo>
                <a:cubicBezTo>
                  <a:pt x="54" y="65"/>
                  <a:pt x="54" y="65"/>
                  <a:pt x="54" y="65"/>
                </a:cubicBezTo>
                <a:cubicBezTo>
                  <a:pt x="54" y="65"/>
                  <a:pt x="54" y="65"/>
                  <a:pt x="54" y="65"/>
                </a:cubicBezTo>
                <a:cubicBezTo>
                  <a:pt x="54" y="65"/>
                  <a:pt x="54" y="65"/>
                  <a:pt x="54" y="65"/>
                </a:cubicBezTo>
                <a:cubicBezTo>
                  <a:pt x="54" y="65"/>
                  <a:pt x="54" y="65"/>
                  <a:pt x="54" y="65"/>
                </a:cubicBezTo>
                <a:cubicBezTo>
                  <a:pt x="54" y="65"/>
                  <a:pt x="54" y="65"/>
                  <a:pt x="54" y="65"/>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5" y="64"/>
                  <a:pt x="55" y="64"/>
                  <a:pt x="55" y="64"/>
                </a:cubicBezTo>
                <a:cubicBezTo>
                  <a:pt x="55" y="64"/>
                  <a:pt x="55" y="64"/>
                  <a:pt x="55" y="64"/>
                </a:cubicBezTo>
                <a:cubicBezTo>
                  <a:pt x="55" y="64"/>
                  <a:pt x="55" y="64"/>
                  <a:pt x="55" y="64"/>
                </a:cubicBezTo>
                <a:cubicBezTo>
                  <a:pt x="55" y="64"/>
                  <a:pt x="55" y="64"/>
                  <a:pt x="55" y="64"/>
                </a:cubicBezTo>
                <a:cubicBezTo>
                  <a:pt x="55" y="64"/>
                  <a:pt x="55" y="64"/>
                  <a:pt x="55" y="64"/>
                </a:cubicBezTo>
                <a:cubicBezTo>
                  <a:pt x="55" y="63"/>
                  <a:pt x="56" y="63"/>
                  <a:pt x="57" y="62"/>
                </a:cubicBezTo>
                <a:cubicBezTo>
                  <a:pt x="57" y="62"/>
                  <a:pt x="58" y="62"/>
                  <a:pt x="58" y="62"/>
                </a:cubicBezTo>
                <a:cubicBezTo>
                  <a:pt x="59" y="62"/>
                  <a:pt x="59" y="62"/>
                  <a:pt x="60" y="62"/>
                </a:cubicBezTo>
                <a:cubicBezTo>
                  <a:pt x="61" y="62"/>
                  <a:pt x="61" y="62"/>
                  <a:pt x="61" y="62"/>
                </a:cubicBezTo>
                <a:cubicBezTo>
                  <a:pt x="62" y="62"/>
                  <a:pt x="62" y="62"/>
                  <a:pt x="63" y="62"/>
                </a:cubicBezTo>
                <a:cubicBezTo>
                  <a:pt x="63" y="63"/>
                  <a:pt x="64" y="63"/>
                  <a:pt x="64" y="63"/>
                </a:cubicBezTo>
                <a:cubicBezTo>
                  <a:pt x="65" y="63"/>
                  <a:pt x="65" y="64"/>
                  <a:pt x="65" y="64"/>
                </a:cubicBezTo>
                <a:cubicBezTo>
                  <a:pt x="65" y="64"/>
                  <a:pt x="65" y="64"/>
                  <a:pt x="65" y="64"/>
                </a:cubicBezTo>
                <a:cubicBezTo>
                  <a:pt x="65" y="64"/>
                  <a:pt x="65" y="64"/>
                  <a:pt x="65" y="64"/>
                </a:cubicBezTo>
                <a:cubicBezTo>
                  <a:pt x="66" y="65"/>
                  <a:pt x="68" y="65"/>
                  <a:pt x="69" y="64"/>
                </a:cubicBezTo>
                <a:cubicBezTo>
                  <a:pt x="71" y="63"/>
                  <a:pt x="73" y="62"/>
                  <a:pt x="75" y="62"/>
                </a:cubicBezTo>
                <a:cubicBezTo>
                  <a:pt x="76" y="62"/>
                  <a:pt x="76" y="62"/>
                  <a:pt x="76" y="62"/>
                </a:cubicBezTo>
                <a:cubicBezTo>
                  <a:pt x="77" y="62"/>
                  <a:pt x="77" y="62"/>
                  <a:pt x="78" y="62"/>
                </a:cubicBezTo>
                <a:cubicBezTo>
                  <a:pt x="79" y="63"/>
                  <a:pt x="80" y="63"/>
                  <a:pt x="80" y="64"/>
                </a:cubicBezTo>
                <a:cubicBezTo>
                  <a:pt x="82" y="65"/>
                  <a:pt x="83" y="65"/>
                  <a:pt x="84" y="64"/>
                </a:cubicBezTo>
                <a:cubicBezTo>
                  <a:pt x="86" y="63"/>
                  <a:pt x="86" y="61"/>
                  <a:pt x="84" y="60"/>
                </a:cubicBezTo>
                <a:close/>
                <a:moveTo>
                  <a:pt x="29" y="26"/>
                </a:moveTo>
                <a:cubicBezTo>
                  <a:pt x="29" y="26"/>
                  <a:pt x="29" y="26"/>
                  <a:pt x="29" y="26"/>
                </a:cubicBezTo>
                <a:cubicBezTo>
                  <a:pt x="22" y="18"/>
                  <a:pt x="22" y="18"/>
                  <a:pt x="22" y="18"/>
                </a:cubicBezTo>
                <a:cubicBezTo>
                  <a:pt x="21" y="17"/>
                  <a:pt x="19" y="17"/>
                  <a:pt x="17" y="18"/>
                </a:cubicBezTo>
                <a:cubicBezTo>
                  <a:pt x="16" y="19"/>
                  <a:pt x="16" y="21"/>
                  <a:pt x="17" y="22"/>
                </a:cubicBezTo>
                <a:cubicBezTo>
                  <a:pt x="25" y="30"/>
                  <a:pt x="25" y="30"/>
                  <a:pt x="25" y="30"/>
                </a:cubicBezTo>
                <a:cubicBezTo>
                  <a:pt x="26" y="31"/>
                  <a:pt x="28" y="31"/>
                  <a:pt x="29" y="30"/>
                </a:cubicBezTo>
                <a:cubicBezTo>
                  <a:pt x="30" y="29"/>
                  <a:pt x="30" y="27"/>
                  <a:pt x="29" y="26"/>
                </a:cubicBezTo>
                <a:close/>
                <a:moveTo>
                  <a:pt x="106" y="63"/>
                </a:moveTo>
                <a:cubicBezTo>
                  <a:pt x="106" y="63"/>
                  <a:pt x="106" y="63"/>
                  <a:pt x="106" y="63"/>
                </a:cubicBezTo>
                <a:cubicBezTo>
                  <a:pt x="105" y="63"/>
                  <a:pt x="103" y="62"/>
                  <a:pt x="103" y="60"/>
                </a:cubicBezTo>
                <a:cubicBezTo>
                  <a:pt x="103" y="59"/>
                  <a:pt x="105" y="58"/>
                  <a:pt x="106" y="58"/>
                </a:cubicBezTo>
                <a:cubicBezTo>
                  <a:pt x="117" y="58"/>
                  <a:pt x="117" y="58"/>
                  <a:pt x="117" y="58"/>
                </a:cubicBezTo>
                <a:cubicBezTo>
                  <a:pt x="119" y="58"/>
                  <a:pt x="120" y="59"/>
                  <a:pt x="120" y="60"/>
                </a:cubicBezTo>
                <a:cubicBezTo>
                  <a:pt x="120" y="62"/>
                  <a:pt x="119" y="63"/>
                  <a:pt x="117" y="63"/>
                </a:cubicBezTo>
                <a:cubicBezTo>
                  <a:pt x="106" y="63"/>
                  <a:pt x="106" y="63"/>
                  <a:pt x="106" y="63"/>
                </a:cubicBezTo>
                <a:close/>
                <a:moveTo>
                  <a:pt x="95" y="30"/>
                </a:moveTo>
                <a:cubicBezTo>
                  <a:pt x="95" y="30"/>
                  <a:pt x="95" y="30"/>
                  <a:pt x="95" y="30"/>
                </a:cubicBezTo>
                <a:cubicBezTo>
                  <a:pt x="102" y="22"/>
                  <a:pt x="102" y="22"/>
                  <a:pt x="102" y="22"/>
                </a:cubicBezTo>
                <a:cubicBezTo>
                  <a:pt x="104" y="21"/>
                  <a:pt x="104" y="19"/>
                  <a:pt x="102" y="18"/>
                </a:cubicBezTo>
                <a:cubicBezTo>
                  <a:pt x="101" y="17"/>
                  <a:pt x="99" y="17"/>
                  <a:pt x="98" y="18"/>
                </a:cubicBezTo>
                <a:cubicBezTo>
                  <a:pt x="91" y="26"/>
                  <a:pt x="91" y="26"/>
                  <a:pt x="91" y="26"/>
                </a:cubicBezTo>
                <a:cubicBezTo>
                  <a:pt x="90" y="27"/>
                  <a:pt x="90" y="29"/>
                  <a:pt x="91" y="30"/>
                </a:cubicBezTo>
                <a:cubicBezTo>
                  <a:pt x="92" y="31"/>
                  <a:pt x="94" y="31"/>
                  <a:pt x="95" y="30"/>
                </a:cubicBezTo>
                <a:close/>
                <a:moveTo>
                  <a:pt x="63" y="14"/>
                </a:moveTo>
                <a:cubicBezTo>
                  <a:pt x="63" y="14"/>
                  <a:pt x="63" y="14"/>
                  <a:pt x="63" y="14"/>
                </a:cubicBezTo>
                <a:cubicBezTo>
                  <a:pt x="63" y="16"/>
                  <a:pt x="62" y="17"/>
                  <a:pt x="60" y="17"/>
                </a:cubicBezTo>
                <a:cubicBezTo>
                  <a:pt x="58" y="17"/>
                  <a:pt x="57" y="16"/>
                  <a:pt x="57" y="14"/>
                </a:cubicBezTo>
                <a:cubicBezTo>
                  <a:pt x="57" y="3"/>
                  <a:pt x="57" y="3"/>
                  <a:pt x="57" y="3"/>
                </a:cubicBezTo>
                <a:cubicBezTo>
                  <a:pt x="57" y="2"/>
                  <a:pt x="58" y="0"/>
                  <a:pt x="60" y="0"/>
                </a:cubicBezTo>
                <a:cubicBezTo>
                  <a:pt x="62" y="0"/>
                  <a:pt x="63" y="2"/>
                  <a:pt x="63" y="3"/>
                </a:cubicBezTo>
                <a:cubicBezTo>
                  <a:pt x="63" y="14"/>
                  <a:pt x="63" y="14"/>
                  <a:pt x="63" y="14"/>
                </a:cubicBezTo>
                <a:close/>
              </a:path>
            </a:pathLst>
          </a:custGeom>
          <a:solidFill>
            <a:srgbClr val="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lumMod val="50000"/>
                </a:srgbClr>
              </a:solidFill>
              <a:effectLst/>
              <a:uLnTx/>
              <a:uFillTx/>
              <a:cs typeface="+mn-ea"/>
              <a:sym typeface="+mn-lt"/>
            </a:endParaRPr>
          </a:p>
        </p:txBody>
      </p:sp>
      <p:sp>
        <p:nvSpPr>
          <p:cNvPr id="22" name="任意多边形 16"/>
          <p:cNvSpPr>
            <a:spLocks noEditPoints="1"/>
          </p:cNvSpPr>
          <p:nvPr/>
        </p:nvSpPr>
        <p:spPr bwMode="auto">
          <a:xfrm>
            <a:off x="8545633" y="4086475"/>
            <a:ext cx="224367" cy="283720"/>
          </a:xfrm>
          <a:custGeom>
            <a:avLst/>
            <a:gdLst>
              <a:gd name="T0" fmla="*/ 4 w 81"/>
              <a:gd name="T1" fmla="*/ 0 h 103"/>
              <a:gd name="T2" fmla="*/ 77 w 81"/>
              <a:gd name="T3" fmla="*/ 8 h 103"/>
              <a:gd name="T4" fmla="*/ 66 w 81"/>
              <a:gd name="T5" fmla="*/ 38 h 103"/>
              <a:gd name="T6" fmla="*/ 67 w 81"/>
              <a:gd name="T7" fmla="*/ 67 h 103"/>
              <a:gd name="T8" fmla="*/ 81 w 81"/>
              <a:gd name="T9" fmla="*/ 99 h 103"/>
              <a:gd name="T10" fmla="*/ 0 w 81"/>
              <a:gd name="T11" fmla="*/ 99 h 103"/>
              <a:gd name="T12" fmla="*/ 15 w 81"/>
              <a:gd name="T13" fmla="*/ 67 h 103"/>
              <a:gd name="T14" fmla="*/ 15 w 81"/>
              <a:gd name="T15" fmla="*/ 38 h 103"/>
              <a:gd name="T16" fmla="*/ 4 w 81"/>
              <a:gd name="T17" fmla="*/ 8 h 103"/>
              <a:gd name="T18" fmla="*/ 55 w 81"/>
              <a:gd name="T19" fmla="*/ 77 h 103"/>
              <a:gd name="T20" fmla="*/ 13 w 81"/>
              <a:gd name="T21" fmla="*/ 95 h 103"/>
              <a:gd name="T22" fmla="*/ 14 w 81"/>
              <a:gd name="T23" fmla="*/ 82 h 103"/>
              <a:gd name="T24" fmla="*/ 58 w 81"/>
              <a:gd name="T25" fmla="*/ 73 h 103"/>
              <a:gd name="T26" fmla="*/ 62 w 81"/>
              <a:gd name="T27" fmla="*/ 69 h 103"/>
              <a:gd name="T28" fmla="*/ 44 w 81"/>
              <a:gd name="T29" fmla="*/ 55 h 103"/>
              <a:gd name="T30" fmla="*/ 43 w 81"/>
              <a:gd name="T31" fmla="*/ 54 h 103"/>
              <a:gd name="T32" fmla="*/ 43 w 81"/>
              <a:gd name="T33" fmla="*/ 54 h 103"/>
              <a:gd name="T34" fmla="*/ 42 w 81"/>
              <a:gd name="T35" fmla="*/ 53 h 103"/>
              <a:gd name="T36" fmla="*/ 42 w 81"/>
              <a:gd name="T37" fmla="*/ 52 h 103"/>
              <a:gd name="T38" fmla="*/ 42 w 81"/>
              <a:gd name="T39" fmla="*/ 52 h 103"/>
              <a:gd name="T40" fmla="*/ 43 w 81"/>
              <a:gd name="T41" fmla="*/ 51 h 103"/>
              <a:gd name="T42" fmla="*/ 43 w 81"/>
              <a:gd name="T43" fmla="*/ 51 h 103"/>
              <a:gd name="T44" fmla="*/ 43 w 81"/>
              <a:gd name="T45" fmla="*/ 51 h 103"/>
              <a:gd name="T46" fmla="*/ 44 w 81"/>
              <a:gd name="T47" fmla="*/ 50 h 103"/>
              <a:gd name="T48" fmla="*/ 69 w 81"/>
              <a:gd name="T49" fmla="*/ 8 h 103"/>
              <a:gd name="T50" fmla="*/ 19 w 81"/>
              <a:gd name="T51" fmla="*/ 35 h 103"/>
              <a:gd name="T52" fmla="*/ 38 w 81"/>
              <a:gd name="T53" fmla="*/ 50 h 103"/>
              <a:gd name="T54" fmla="*/ 39 w 81"/>
              <a:gd name="T55" fmla="*/ 51 h 103"/>
              <a:gd name="T56" fmla="*/ 39 w 81"/>
              <a:gd name="T57" fmla="*/ 51 h 103"/>
              <a:gd name="T58" fmla="*/ 39 w 81"/>
              <a:gd name="T59" fmla="*/ 52 h 103"/>
              <a:gd name="T60" fmla="*/ 39 w 81"/>
              <a:gd name="T61" fmla="*/ 52 h 103"/>
              <a:gd name="T62" fmla="*/ 39 w 81"/>
              <a:gd name="T63" fmla="*/ 53 h 103"/>
              <a:gd name="T64" fmla="*/ 39 w 81"/>
              <a:gd name="T65" fmla="*/ 53 h 103"/>
              <a:gd name="T66" fmla="*/ 39 w 81"/>
              <a:gd name="T67" fmla="*/ 54 h 103"/>
              <a:gd name="T68" fmla="*/ 38 w 81"/>
              <a:gd name="T69" fmla="*/ 54 h 103"/>
              <a:gd name="T70" fmla="*/ 38 w 81"/>
              <a:gd name="T71" fmla="*/ 55 h 103"/>
              <a:gd name="T72" fmla="*/ 14 w 81"/>
              <a:gd name="T73" fmla="*/ 82 h 103"/>
              <a:gd name="T74" fmla="*/ 28 w 81"/>
              <a:gd name="T75" fmla="*/ 40 h 103"/>
              <a:gd name="T76" fmla="*/ 39 w 81"/>
              <a:gd name="T77" fmla="*/ 46 h 103"/>
              <a:gd name="T78" fmla="*/ 40 w 81"/>
              <a:gd name="T79" fmla="*/ 47 h 103"/>
              <a:gd name="T80" fmla="*/ 42 w 81"/>
              <a:gd name="T81" fmla="*/ 47 h 103"/>
              <a:gd name="T82" fmla="*/ 43 w 81"/>
              <a:gd name="T83" fmla="*/ 46 h 103"/>
              <a:gd name="T84" fmla="*/ 61 w 81"/>
              <a:gd name="T85" fmla="*/ 28 h 103"/>
              <a:gd name="T86" fmla="*/ 51 w 81"/>
              <a:gd name="T87" fmla="*/ 36 h 103"/>
              <a:gd name="T88" fmla="*/ 41 w 81"/>
              <a:gd name="T89" fmla="*/ 42 h 103"/>
              <a:gd name="T90" fmla="*/ 40 w 81"/>
              <a:gd name="T91" fmla="*/ 42 h 103"/>
              <a:gd name="T92" fmla="*/ 24 w 81"/>
              <a:gd name="T93" fmla="*/ 26 h 103"/>
              <a:gd name="T94" fmla="*/ 41 w 81"/>
              <a:gd name="T95" fmla="*/ 42 h 103"/>
              <a:gd name="T96" fmla="*/ 41 w 81"/>
              <a:gd name="T97" fmla="*/ 4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1" h="103">
                <a:moveTo>
                  <a:pt x="4" y="8"/>
                </a:moveTo>
                <a:cubicBezTo>
                  <a:pt x="2" y="8"/>
                  <a:pt x="0" y="6"/>
                  <a:pt x="0" y="4"/>
                </a:cubicBezTo>
                <a:cubicBezTo>
                  <a:pt x="0" y="2"/>
                  <a:pt x="2" y="0"/>
                  <a:pt x="4" y="0"/>
                </a:cubicBezTo>
                <a:cubicBezTo>
                  <a:pt x="77" y="0"/>
                  <a:pt x="77" y="0"/>
                  <a:pt x="77" y="0"/>
                </a:cubicBezTo>
                <a:cubicBezTo>
                  <a:pt x="79" y="0"/>
                  <a:pt x="81" y="2"/>
                  <a:pt x="81" y="4"/>
                </a:cubicBezTo>
                <a:cubicBezTo>
                  <a:pt x="81" y="6"/>
                  <a:pt x="79" y="8"/>
                  <a:pt x="77" y="8"/>
                </a:cubicBezTo>
                <a:cubicBezTo>
                  <a:pt x="74" y="8"/>
                  <a:pt x="74" y="8"/>
                  <a:pt x="74" y="8"/>
                </a:cubicBezTo>
                <a:cubicBezTo>
                  <a:pt x="73" y="21"/>
                  <a:pt x="71" y="31"/>
                  <a:pt x="67" y="38"/>
                </a:cubicBezTo>
                <a:cubicBezTo>
                  <a:pt x="66" y="38"/>
                  <a:pt x="66" y="38"/>
                  <a:pt x="66" y="38"/>
                </a:cubicBezTo>
                <a:cubicBezTo>
                  <a:pt x="62" y="45"/>
                  <a:pt x="57" y="50"/>
                  <a:pt x="51" y="52"/>
                </a:cubicBezTo>
                <a:cubicBezTo>
                  <a:pt x="57" y="55"/>
                  <a:pt x="62" y="60"/>
                  <a:pt x="66" y="67"/>
                </a:cubicBezTo>
                <a:cubicBezTo>
                  <a:pt x="67" y="67"/>
                  <a:pt x="67" y="67"/>
                  <a:pt x="67" y="67"/>
                </a:cubicBezTo>
                <a:cubicBezTo>
                  <a:pt x="70" y="74"/>
                  <a:pt x="73" y="83"/>
                  <a:pt x="74" y="95"/>
                </a:cubicBezTo>
                <a:cubicBezTo>
                  <a:pt x="77" y="95"/>
                  <a:pt x="77" y="95"/>
                  <a:pt x="77" y="95"/>
                </a:cubicBezTo>
                <a:cubicBezTo>
                  <a:pt x="79" y="95"/>
                  <a:pt x="81" y="97"/>
                  <a:pt x="81" y="99"/>
                </a:cubicBezTo>
                <a:cubicBezTo>
                  <a:pt x="81" y="101"/>
                  <a:pt x="79" y="103"/>
                  <a:pt x="77" y="103"/>
                </a:cubicBezTo>
                <a:cubicBezTo>
                  <a:pt x="4" y="103"/>
                  <a:pt x="4" y="103"/>
                  <a:pt x="4" y="103"/>
                </a:cubicBezTo>
                <a:cubicBezTo>
                  <a:pt x="2" y="103"/>
                  <a:pt x="0" y="101"/>
                  <a:pt x="0" y="99"/>
                </a:cubicBezTo>
                <a:cubicBezTo>
                  <a:pt x="0" y="97"/>
                  <a:pt x="2" y="95"/>
                  <a:pt x="4" y="95"/>
                </a:cubicBezTo>
                <a:cubicBezTo>
                  <a:pt x="8" y="95"/>
                  <a:pt x="8" y="95"/>
                  <a:pt x="8" y="95"/>
                </a:cubicBezTo>
                <a:cubicBezTo>
                  <a:pt x="8" y="83"/>
                  <a:pt x="11" y="74"/>
                  <a:pt x="15" y="67"/>
                </a:cubicBezTo>
                <a:cubicBezTo>
                  <a:pt x="15" y="67"/>
                  <a:pt x="15" y="67"/>
                  <a:pt x="15" y="67"/>
                </a:cubicBezTo>
                <a:cubicBezTo>
                  <a:pt x="19" y="60"/>
                  <a:pt x="25" y="55"/>
                  <a:pt x="31" y="52"/>
                </a:cubicBezTo>
                <a:cubicBezTo>
                  <a:pt x="25" y="50"/>
                  <a:pt x="19" y="45"/>
                  <a:pt x="15" y="38"/>
                </a:cubicBezTo>
                <a:cubicBezTo>
                  <a:pt x="15" y="38"/>
                  <a:pt x="15" y="38"/>
                  <a:pt x="15" y="38"/>
                </a:cubicBezTo>
                <a:cubicBezTo>
                  <a:pt x="11" y="31"/>
                  <a:pt x="8" y="21"/>
                  <a:pt x="8" y="8"/>
                </a:cubicBezTo>
                <a:cubicBezTo>
                  <a:pt x="4" y="8"/>
                  <a:pt x="4" y="8"/>
                  <a:pt x="4" y="8"/>
                </a:cubicBezTo>
                <a:close/>
                <a:moveTo>
                  <a:pt x="69" y="95"/>
                </a:moveTo>
                <a:cubicBezTo>
                  <a:pt x="69" y="95"/>
                  <a:pt x="69" y="95"/>
                  <a:pt x="69" y="95"/>
                </a:cubicBezTo>
                <a:cubicBezTo>
                  <a:pt x="66" y="87"/>
                  <a:pt x="61" y="81"/>
                  <a:pt x="55" y="77"/>
                </a:cubicBezTo>
                <a:cubicBezTo>
                  <a:pt x="51" y="75"/>
                  <a:pt x="46" y="74"/>
                  <a:pt x="41" y="74"/>
                </a:cubicBezTo>
                <a:cubicBezTo>
                  <a:pt x="36" y="74"/>
                  <a:pt x="31" y="75"/>
                  <a:pt x="26" y="77"/>
                </a:cubicBezTo>
                <a:cubicBezTo>
                  <a:pt x="20" y="81"/>
                  <a:pt x="15" y="87"/>
                  <a:pt x="13" y="95"/>
                </a:cubicBezTo>
                <a:cubicBezTo>
                  <a:pt x="69" y="95"/>
                  <a:pt x="69" y="95"/>
                  <a:pt x="69" y="95"/>
                </a:cubicBezTo>
                <a:close/>
                <a:moveTo>
                  <a:pt x="14" y="82"/>
                </a:moveTo>
                <a:cubicBezTo>
                  <a:pt x="14" y="82"/>
                  <a:pt x="14" y="82"/>
                  <a:pt x="14" y="82"/>
                </a:cubicBezTo>
                <a:cubicBezTo>
                  <a:pt x="17" y="78"/>
                  <a:pt x="20" y="75"/>
                  <a:pt x="24" y="73"/>
                </a:cubicBezTo>
                <a:cubicBezTo>
                  <a:pt x="29" y="70"/>
                  <a:pt x="35" y="69"/>
                  <a:pt x="41" y="69"/>
                </a:cubicBezTo>
                <a:cubicBezTo>
                  <a:pt x="47" y="69"/>
                  <a:pt x="52" y="70"/>
                  <a:pt x="58" y="73"/>
                </a:cubicBezTo>
                <a:cubicBezTo>
                  <a:pt x="61" y="75"/>
                  <a:pt x="65" y="78"/>
                  <a:pt x="67" y="82"/>
                </a:cubicBezTo>
                <a:cubicBezTo>
                  <a:pt x="66" y="77"/>
                  <a:pt x="64" y="73"/>
                  <a:pt x="62" y="70"/>
                </a:cubicBezTo>
                <a:cubicBezTo>
                  <a:pt x="62" y="69"/>
                  <a:pt x="62" y="69"/>
                  <a:pt x="62" y="69"/>
                </a:cubicBezTo>
                <a:cubicBezTo>
                  <a:pt x="58" y="61"/>
                  <a:pt x="51" y="57"/>
                  <a:pt x="44" y="55"/>
                </a:cubicBezTo>
                <a:cubicBezTo>
                  <a:pt x="44" y="55"/>
                  <a:pt x="44" y="55"/>
                  <a:pt x="44" y="55"/>
                </a:cubicBezTo>
                <a:cubicBezTo>
                  <a:pt x="44" y="55"/>
                  <a:pt x="44" y="55"/>
                  <a:pt x="44" y="55"/>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3"/>
                </a:cubicBezTo>
                <a:cubicBezTo>
                  <a:pt x="42" y="53"/>
                  <a:pt x="42" y="53"/>
                  <a:pt x="42" y="53"/>
                </a:cubicBezTo>
                <a:cubicBezTo>
                  <a:pt x="42" y="53"/>
                  <a:pt x="42" y="53"/>
                  <a:pt x="42" y="53"/>
                </a:cubicBezTo>
                <a:cubicBezTo>
                  <a:pt x="42" y="53"/>
                  <a:pt x="42" y="53"/>
                  <a:pt x="42" y="53"/>
                </a:cubicBezTo>
                <a:cubicBezTo>
                  <a:pt x="42" y="53"/>
                  <a:pt x="42" y="53"/>
                  <a:pt x="42" y="53"/>
                </a:cubicBezTo>
                <a:cubicBezTo>
                  <a:pt x="42" y="52"/>
                  <a:pt x="42" y="52"/>
                  <a:pt x="42" y="52"/>
                </a:cubicBezTo>
                <a:cubicBezTo>
                  <a:pt x="42" y="52"/>
                  <a:pt x="42" y="52"/>
                  <a:pt x="42" y="52"/>
                </a:cubicBezTo>
                <a:cubicBezTo>
                  <a:pt x="42" y="52"/>
                  <a:pt x="42" y="52"/>
                  <a:pt x="42" y="52"/>
                </a:cubicBezTo>
                <a:cubicBezTo>
                  <a:pt x="42" y="52"/>
                  <a:pt x="42" y="52"/>
                  <a:pt x="42" y="52"/>
                </a:cubicBezTo>
                <a:cubicBezTo>
                  <a:pt x="42" y="52"/>
                  <a:pt x="42" y="52"/>
                  <a:pt x="42" y="52"/>
                </a:cubicBezTo>
                <a:cubicBezTo>
                  <a:pt x="42" y="52"/>
                  <a:pt x="42" y="52"/>
                  <a:pt x="42" y="51"/>
                </a:cubicBezTo>
                <a:cubicBezTo>
                  <a:pt x="43" y="51"/>
                  <a:pt x="43" y="51"/>
                  <a:pt x="43" y="51"/>
                </a:cubicBezTo>
                <a:cubicBezTo>
                  <a:pt x="43" y="51"/>
                  <a:pt x="43" y="51"/>
                  <a:pt x="43" y="51"/>
                </a:cubicBezTo>
                <a:cubicBezTo>
                  <a:pt x="43" y="51"/>
                  <a:pt x="43" y="51"/>
                  <a:pt x="43" y="51"/>
                </a:cubicBezTo>
                <a:cubicBezTo>
                  <a:pt x="43" y="51"/>
                  <a:pt x="43" y="51"/>
                  <a:pt x="43" y="51"/>
                </a:cubicBezTo>
                <a:cubicBezTo>
                  <a:pt x="43" y="51"/>
                  <a:pt x="43" y="51"/>
                  <a:pt x="43" y="51"/>
                </a:cubicBezTo>
                <a:cubicBezTo>
                  <a:pt x="43" y="51"/>
                  <a:pt x="43" y="51"/>
                  <a:pt x="43" y="51"/>
                </a:cubicBezTo>
                <a:cubicBezTo>
                  <a:pt x="43" y="51"/>
                  <a:pt x="43" y="51"/>
                  <a:pt x="43" y="51"/>
                </a:cubicBezTo>
                <a:cubicBezTo>
                  <a:pt x="43" y="50"/>
                  <a:pt x="43" y="50"/>
                  <a:pt x="44" y="50"/>
                </a:cubicBezTo>
                <a:cubicBezTo>
                  <a:pt x="44" y="50"/>
                  <a:pt x="44" y="50"/>
                  <a:pt x="44" y="50"/>
                </a:cubicBezTo>
                <a:cubicBezTo>
                  <a:pt x="44" y="50"/>
                  <a:pt x="44" y="50"/>
                  <a:pt x="44" y="50"/>
                </a:cubicBezTo>
                <a:cubicBezTo>
                  <a:pt x="51" y="48"/>
                  <a:pt x="58" y="44"/>
                  <a:pt x="62" y="35"/>
                </a:cubicBezTo>
                <a:cubicBezTo>
                  <a:pt x="62" y="35"/>
                  <a:pt x="62" y="35"/>
                  <a:pt x="62" y="35"/>
                </a:cubicBezTo>
                <a:cubicBezTo>
                  <a:pt x="66" y="29"/>
                  <a:pt x="69" y="20"/>
                  <a:pt x="69" y="8"/>
                </a:cubicBezTo>
                <a:cubicBezTo>
                  <a:pt x="12" y="8"/>
                  <a:pt x="12" y="8"/>
                  <a:pt x="12" y="8"/>
                </a:cubicBezTo>
                <a:cubicBezTo>
                  <a:pt x="13" y="20"/>
                  <a:pt x="15" y="29"/>
                  <a:pt x="19" y="35"/>
                </a:cubicBezTo>
                <a:cubicBezTo>
                  <a:pt x="19" y="35"/>
                  <a:pt x="19" y="35"/>
                  <a:pt x="19" y="35"/>
                </a:cubicBezTo>
                <a:cubicBezTo>
                  <a:pt x="24" y="44"/>
                  <a:pt x="31" y="48"/>
                  <a:pt x="38" y="50"/>
                </a:cubicBezTo>
                <a:cubicBezTo>
                  <a:pt x="38" y="50"/>
                  <a:pt x="38" y="50"/>
                  <a:pt x="38" y="50"/>
                </a:cubicBezTo>
                <a:cubicBezTo>
                  <a:pt x="38" y="50"/>
                  <a:pt x="38" y="50"/>
                  <a:pt x="38" y="50"/>
                </a:cubicBezTo>
                <a:cubicBezTo>
                  <a:pt x="38" y="50"/>
                  <a:pt x="38" y="50"/>
                  <a:pt x="38" y="51"/>
                </a:cubicBezTo>
                <a:cubicBezTo>
                  <a:pt x="38" y="51"/>
                  <a:pt x="38" y="51"/>
                  <a:pt x="38"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2"/>
                  <a:pt x="39" y="52"/>
                  <a:pt x="39" y="52"/>
                </a:cubicBezTo>
                <a:cubicBezTo>
                  <a:pt x="39" y="52"/>
                  <a:pt x="39" y="52"/>
                  <a:pt x="39" y="52"/>
                </a:cubicBezTo>
                <a:cubicBezTo>
                  <a:pt x="39" y="52"/>
                  <a:pt x="39" y="52"/>
                  <a:pt x="39" y="52"/>
                </a:cubicBezTo>
                <a:cubicBezTo>
                  <a:pt x="39" y="52"/>
                  <a:pt x="39" y="52"/>
                  <a:pt x="39" y="52"/>
                </a:cubicBezTo>
                <a:cubicBezTo>
                  <a:pt x="39" y="52"/>
                  <a:pt x="39" y="52"/>
                  <a:pt x="39" y="52"/>
                </a:cubicBezTo>
                <a:cubicBezTo>
                  <a:pt x="39" y="53"/>
                  <a:pt x="39" y="53"/>
                  <a:pt x="39" y="53"/>
                </a:cubicBezTo>
                <a:cubicBezTo>
                  <a:pt x="39" y="53"/>
                  <a:pt x="39" y="53"/>
                  <a:pt x="39" y="53"/>
                </a:cubicBezTo>
                <a:cubicBezTo>
                  <a:pt x="39" y="53"/>
                  <a:pt x="39" y="53"/>
                  <a:pt x="39" y="53"/>
                </a:cubicBezTo>
                <a:cubicBezTo>
                  <a:pt x="39" y="53"/>
                  <a:pt x="39" y="53"/>
                  <a:pt x="39" y="53"/>
                </a:cubicBezTo>
                <a:cubicBezTo>
                  <a:pt x="39" y="53"/>
                  <a:pt x="39" y="53"/>
                  <a:pt x="39" y="53"/>
                </a:cubicBezTo>
                <a:cubicBezTo>
                  <a:pt x="39" y="54"/>
                  <a:pt x="39" y="54"/>
                  <a:pt x="39" y="54"/>
                </a:cubicBezTo>
                <a:cubicBezTo>
                  <a:pt x="39" y="54"/>
                  <a:pt x="39" y="54"/>
                  <a:pt x="39" y="54"/>
                </a:cubicBezTo>
                <a:cubicBezTo>
                  <a:pt x="39" y="54"/>
                  <a:pt x="39" y="54"/>
                  <a:pt x="39" y="54"/>
                </a:cubicBezTo>
                <a:cubicBezTo>
                  <a:pt x="39" y="54"/>
                  <a:pt x="39" y="54"/>
                  <a:pt x="39" y="54"/>
                </a:cubicBezTo>
                <a:cubicBezTo>
                  <a:pt x="38" y="54"/>
                  <a:pt x="38" y="54"/>
                  <a:pt x="38" y="54"/>
                </a:cubicBezTo>
                <a:cubicBezTo>
                  <a:pt x="38" y="54"/>
                  <a:pt x="38" y="54"/>
                  <a:pt x="38" y="54"/>
                </a:cubicBezTo>
                <a:cubicBezTo>
                  <a:pt x="38" y="54"/>
                  <a:pt x="38" y="54"/>
                  <a:pt x="38" y="55"/>
                </a:cubicBezTo>
                <a:cubicBezTo>
                  <a:pt x="38" y="55"/>
                  <a:pt x="38" y="55"/>
                  <a:pt x="38" y="55"/>
                </a:cubicBezTo>
                <a:cubicBezTo>
                  <a:pt x="38" y="55"/>
                  <a:pt x="38" y="55"/>
                  <a:pt x="38" y="55"/>
                </a:cubicBezTo>
                <a:cubicBezTo>
                  <a:pt x="31" y="57"/>
                  <a:pt x="24" y="61"/>
                  <a:pt x="19" y="69"/>
                </a:cubicBezTo>
                <a:cubicBezTo>
                  <a:pt x="19" y="70"/>
                  <a:pt x="19" y="70"/>
                  <a:pt x="19" y="70"/>
                </a:cubicBezTo>
                <a:cubicBezTo>
                  <a:pt x="17" y="73"/>
                  <a:pt x="16" y="77"/>
                  <a:pt x="14" y="82"/>
                </a:cubicBezTo>
                <a:close/>
                <a:moveTo>
                  <a:pt x="20" y="28"/>
                </a:moveTo>
                <a:cubicBezTo>
                  <a:pt x="20" y="28"/>
                  <a:pt x="20" y="28"/>
                  <a:pt x="20" y="28"/>
                </a:cubicBezTo>
                <a:cubicBezTo>
                  <a:pt x="22" y="33"/>
                  <a:pt x="24" y="37"/>
                  <a:pt x="28" y="40"/>
                </a:cubicBezTo>
                <a:cubicBezTo>
                  <a:pt x="31" y="43"/>
                  <a:pt x="34" y="45"/>
                  <a:pt x="39" y="46"/>
                </a:cubicBezTo>
                <a:cubicBezTo>
                  <a:pt x="39" y="46"/>
                  <a:pt x="39" y="46"/>
                  <a:pt x="39" y="46"/>
                </a:cubicBezTo>
                <a:cubicBezTo>
                  <a:pt x="39" y="46"/>
                  <a:pt x="39" y="46"/>
                  <a:pt x="39" y="46"/>
                </a:cubicBezTo>
                <a:cubicBezTo>
                  <a:pt x="40" y="47"/>
                  <a:pt x="40" y="47"/>
                  <a:pt x="40" y="47"/>
                </a:cubicBezTo>
                <a:cubicBezTo>
                  <a:pt x="40" y="47"/>
                  <a:pt x="40" y="47"/>
                  <a:pt x="40" y="47"/>
                </a:cubicBezTo>
                <a:cubicBezTo>
                  <a:pt x="40" y="47"/>
                  <a:pt x="40" y="47"/>
                  <a:pt x="40" y="47"/>
                </a:cubicBezTo>
                <a:cubicBezTo>
                  <a:pt x="40" y="47"/>
                  <a:pt x="40" y="47"/>
                  <a:pt x="40" y="47"/>
                </a:cubicBezTo>
                <a:cubicBezTo>
                  <a:pt x="41" y="47"/>
                  <a:pt x="41" y="47"/>
                  <a:pt x="42" y="47"/>
                </a:cubicBezTo>
                <a:cubicBezTo>
                  <a:pt x="42" y="47"/>
                  <a:pt x="42" y="47"/>
                  <a:pt x="42" y="47"/>
                </a:cubicBezTo>
                <a:cubicBezTo>
                  <a:pt x="43" y="46"/>
                  <a:pt x="43" y="46"/>
                  <a:pt x="43" y="46"/>
                </a:cubicBezTo>
                <a:cubicBezTo>
                  <a:pt x="43" y="46"/>
                  <a:pt x="43" y="46"/>
                  <a:pt x="43" y="46"/>
                </a:cubicBezTo>
                <a:cubicBezTo>
                  <a:pt x="43" y="46"/>
                  <a:pt x="43" y="46"/>
                  <a:pt x="43" y="46"/>
                </a:cubicBezTo>
                <a:cubicBezTo>
                  <a:pt x="47" y="45"/>
                  <a:pt x="51" y="43"/>
                  <a:pt x="54" y="40"/>
                </a:cubicBezTo>
                <a:cubicBezTo>
                  <a:pt x="54" y="40"/>
                  <a:pt x="54" y="40"/>
                  <a:pt x="54" y="40"/>
                </a:cubicBezTo>
                <a:cubicBezTo>
                  <a:pt x="57" y="37"/>
                  <a:pt x="60" y="33"/>
                  <a:pt x="61" y="28"/>
                </a:cubicBezTo>
                <a:cubicBezTo>
                  <a:pt x="62" y="27"/>
                  <a:pt x="61" y="26"/>
                  <a:pt x="60" y="25"/>
                </a:cubicBezTo>
                <a:cubicBezTo>
                  <a:pt x="59" y="25"/>
                  <a:pt x="58" y="25"/>
                  <a:pt x="57" y="26"/>
                </a:cubicBezTo>
                <a:cubicBezTo>
                  <a:pt x="56" y="30"/>
                  <a:pt x="54" y="34"/>
                  <a:pt x="51" y="36"/>
                </a:cubicBezTo>
                <a:cubicBezTo>
                  <a:pt x="48" y="39"/>
                  <a:pt x="45" y="41"/>
                  <a:pt x="41" y="42"/>
                </a:cubicBezTo>
                <a:cubicBezTo>
                  <a:pt x="41" y="42"/>
                  <a:pt x="41" y="42"/>
                  <a:pt x="41" y="42"/>
                </a:cubicBezTo>
                <a:cubicBezTo>
                  <a:pt x="41" y="42"/>
                  <a:pt x="41" y="42"/>
                  <a:pt x="41" y="42"/>
                </a:cubicBezTo>
                <a:cubicBezTo>
                  <a:pt x="41" y="42"/>
                  <a:pt x="41" y="42"/>
                  <a:pt x="41" y="42"/>
                </a:cubicBezTo>
                <a:cubicBezTo>
                  <a:pt x="41" y="42"/>
                  <a:pt x="41" y="42"/>
                  <a:pt x="41" y="42"/>
                </a:cubicBezTo>
                <a:cubicBezTo>
                  <a:pt x="40" y="42"/>
                  <a:pt x="40" y="42"/>
                  <a:pt x="40" y="42"/>
                </a:cubicBezTo>
                <a:cubicBezTo>
                  <a:pt x="40" y="42"/>
                  <a:pt x="40" y="42"/>
                  <a:pt x="40" y="42"/>
                </a:cubicBezTo>
                <a:cubicBezTo>
                  <a:pt x="36" y="41"/>
                  <a:pt x="33" y="39"/>
                  <a:pt x="31" y="36"/>
                </a:cubicBezTo>
                <a:cubicBezTo>
                  <a:pt x="28" y="34"/>
                  <a:pt x="26" y="30"/>
                  <a:pt x="24" y="26"/>
                </a:cubicBezTo>
                <a:cubicBezTo>
                  <a:pt x="24" y="25"/>
                  <a:pt x="23" y="25"/>
                  <a:pt x="21" y="25"/>
                </a:cubicBezTo>
                <a:cubicBezTo>
                  <a:pt x="20" y="26"/>
                  <a:pt x="20" y="27"/>
                  <a:pt x="20" y="28"/>
                </a:cubicBezTo>
                <a:close/>
                <a:moveTo>
                  <a:pt x="41" y="42"/>
                </a:moveTo>
                <a:cubicBezTo>
                  <a:pt x="41" y="42"/>
                  <a:pt x="41" y="42"/>
                  <a:pt x="41" y="42"/>
                </a:cubicBezTo>
                <a:cubicBezTo>
                  <a:pt x="41" y="42"/>
                  <a:pt x="41" y="42"/>
                  <a:pt x="41" y="42"/>
                </a:cubicBezTo>
                <a:cubicBezTo>
                  <a:pt x="41" y="42"/>
                  <a:pt x="41" y="42"/>
                  <a:pt x="41" y="42"/>
                </a:cubicBezTo>
                <a:close/>
              </a:path>
            </a:pathLst>
          </a:custGeom>
          <a:solidFill>
            <a:srgbClr val="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lumMod val="50000"/>
                </a:srgbClr>
              </a:solidFill>
              <a:effectLst/>
              <a:uLnTx/>
              <a:uFillTx/>
              <a:cs typeface="+mn-ea"/>
              <a:sym typeface="+mn-lt"/>
            </a:endParaRPr>
          </a:p>
        </p:txBody>
      </p:sp>
      <p:sp>
        <p:nvSpPr>
          <p:cNvPr id="23" name="任意多边形 17"/>
          <p:cNvSpPr>
            <a:spLocks noEditPoints="1"/>
          </p:cNvSpPr>
          <p:nvPr/>
        </p:nvSpPr>
        <p:spPr bwMode="auto">
          <a:xfrm>
            <a:off x="4655195" y="3019348"/>
            <a:ext cx="304800" cy="309129"/>
          </a:xfrm>
          <a:custGeom>
            <a:avLst/>
            <a:gdLst>
              <a:gd name="T0" fmla="*/ 59 w 109"/>
              <a:gd name="T1" fmla="*/ 56 h 112"/>
              <a:gd name="T2" fmla="*/ 55 w 109"/>
              <a:gd name="T3" fmla="*/ 21 h 112"/>
              <a:gd name="T4" fmla="*/ 51 w 109"/>
              <a:gd name="T5" fmla="*/ 60 h 112"/>
              <a:gd name="T6" fmla="*/ 77 w 109"/>
              <a:gd name="T7" fmla="*/ 64 h 112"/>
              <a:gd name="T8" fmla="*/ 77 w 109"/>
              <a:gd name="T9" fmla="*/ 56 h 112"/>
              <a:gd name="T10" fmla="*/ 91 w 109"/>
              <a:gd name="T11" fmla="*/ 24 h 112"/>
              <a:gd name="T12" fmla="*/ 18 w 109"/>
              <a:gd name="T13" fmla="*/ 24 h 112"/>
              <a:gd name="T14" fmla="*/ 3 w 109"/>
              <a:gd name="T15" fmla="*/ 60 h 112"/>
              <a:gd name="T16" fmla="*/ 18 w 109"/>
              <a:gd name="T17" fmla="*/ 97 h 112"/>
              <a:gd name="T18" fmla="*/ 91 w 109"/>
              <a:gd name="T19" fmla="*/ 97 h 112"/>
              <a:gd name="T20" fmla="*/ 91 w 109"/>
              <a:gd name="T21" fmla="*/ 97 h 112"/>
              <a:gd name="T22" fmla="*/ 91 w 109"/>
              <a:gd name="T23" fmla="*/ 24 h 112"/>
              <a:gd name="T24" fmla="*/ 85 w 109"/>
              <a:gd name="T25" fmla="*/ 91 h 112"/>
              <a:gd name="T26" fmla="*/ 55 w 109"/>
              <a:gd name="T27" fmla="*/ 104 h 112"/>
              <a:gd name="T28" fmla="*/ 24 w 109"/>
              <a:gd name="T29" fmla="*/ 91 h 112"/>
              <a:gd name="T30" fmla="*/ 24 w 109"/>
              <a:gd name="T31" fmla="*/ 30 h 112"/>
              <a:gd name="T32" fmla="*/ 55 w 109"/>
              <a:gd name="T33" fmla="*/ 17 h 112"/>
              <a:gd name="T34" fmla="*/ 86 w 109"/>
              <a:gd name="T35" fmla="*/ 30 h 112"/>
              <a:gd name="T36" fmla="*/ 85 w 109"/>
              <a:gd name="T37" fmla="*/ 91 h 112"/>
              <a:gd name="T38" fmla="*/ 108 w 109"/>
              <a:gd name="T39" fmla="*/ 24 h 112"/>
              <a:gd name="T40" fmla="*/ 100 w 109"/>
              <a:gd name="T41" fmla="*/ 15 h 112"/>
              <a:gd name="T42" fmla="*/ 96 w 109"/>
              <a:gd name="T43" fmla="*/ 11 h 112"/>
              <a:gd name="T44" fmla="*/ 85 w 109"/>
              <a:gd name="T45" fmla="*/ 4 h 112"/>
              <a:gd name="T46" fmla="*/ 75 w 109"/>
              <a:gd name="T47" fmla="*/ 3 h 112"/>
              <a:gd name="T48" fmla="*/ 82 w 109"/>
              <a:gd name="T49" fmla="*/ 11 h 112"/>
              <a:gd name="T50" fmla="*/ 91 w 109"/>
              <a:gd name="T51" fmla="*/ 17 h 112"/>
              <a:gd name="T52" fmla="*/ 95 w 109"/>
              <a:gd name="T53" fmla="*/ 20 h 112"/>
              <a:gd name="T54" fmla="*/ 102 w 109"/>
              <a:gd name="T55" fmla="*/ 29 h 112"/>
              <a:gd name="T56" fmla="*/ 108 w 109"/>
              <a:gd name="T57" fmla="*/ 24 h 112"/>
              <a:gd name="T58" fmla="*/ 8 w 109"/>
              <a:gd name="T59" fmla="*/ 29 h 112"/>
              <a:gd name="T60" fmla="*/ 15 w 109"/>
              <a:gd name="T61" fmla="*/ 20 h 112"/>
              <a:gd name="T62" fmla="*/ 23 w 109"/>
              <a:gd name="T63" fmla="*/ 13 h 112"/>
              <a:gd name="T64" fmla="*/ 28 w 109"/>
              <a:gd name="T65" fmla="*/ 10 h 112"/>
              <a:gd name="T66" fmla="*/ 35 w 109"/>
              <a:gd name="T67" fmla="*/ 3 h 112"/>
              <a:gd name="T68" fmla="*/ 24 w 109"/>
              <a:gd name="T69" fmla="*/ 4 h 112"/>
              <a:gd name="T70" fmla="*/ 18 w 109"/>
              <a:gd name="T71" fmla="*/ 7 h 112"/>
              <a:gd name="T72" fmla="*/ 9 w 109"/>
              <a:gd name="T73" fmla="*/ 15 h 112"/>
              <a:gd name="T74" fmla="*/ 1 w 109"/>
              <a:gd name="T75" fmla="*/ 24 h 112"/>
              <a:gd name="T76" fmla="*/ 8 w 109"/>
              <a:gd name="T77" fmla="*/ 2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 h="112">
                <a:moveTo>
                  <a:pt x="77" y="56"/>
                </a:moveTo>
                <a:cubicBezTo>
                  <a:pt x="59" y="56"/>
                  <a:pt x="59" y="56"/>
                  <a:pt x="59" y="56"/>
                </a:cubicBezTo>
                <a:cubicBezTo>
                  <a:pt x="59" y="25"/>
                  <a:pt x="59" y="25"/>
                  <a:pt x="59" y="25"/>
                </a:cubicBezTo>
                <a:cubicBezTo>
                  <a:pt x="59" y="23"/>
                  <a:pt x="57" y="21"/>
                  <a:pt x="55" y="21"/>
                </a:cubicBezTo>
                <a:cubicBezTo>
                  <a:pt x="52" y="21"/>
                  <a:pt x="51" y="23"/>
                  <a:pt x="51" y="25"/>
                </a:cubicBezTo>
                <a:cubicBezTo>
                  <a:pt x="51" y="60"/>
                  <a:pt x="51" y="60"/>
                  <a:pt x="51" y="60"/>
                </a:cubicBezTo>
                <a:cubicBezTo>
                  <a:pt x="51" y="63"/>
                  <a:pt x="52" y="64"/>
                  <a:pt x="55" y="64"/>
                </a:cubicBezTo>
                <a:cubicBezTo>
                  <a:pt x="77" y="64"/>
                  <a:pt x="77" y="64"/>
                  <a:pt x="77" y="64"/>
                </a:cubicBezTo>
                <a:cubicBezTo>
                  <a:pt x="79" y="64"/>
                  <a:pt x="81" y="63"/>
                  <a:pt x="81" y="60"/>
                </a:cubicBezTo>
                <a:cubicBezTo>
                  <a:pt x="81" y="58"/>
                  <a:pt x="79" y="56"/>
                  <a:pt x="77" y="56"/>
                </a:cubicBezTo>
                <a:close/>
                <a:moveTo>
                  <a:pt x="91" y="24"/>
                </a:moveTo>
                <a:cubicBezTo>
                  <a:pt x="91" y="24"/>
                  <a:pt x="91" y="24"/>
                  <a:pt x="91" y="24"/>
                </a:cubicBezTo>
                <a:cubicBezTo>
                  <a:pt x="82" y="15"/>
                  <a:pt x="69" y="9"/>
                  <a:pt x="55" y="9"/>
                </a:cubicBezTo>
                <a:cubicBezTo>
                  <a:pt x="40" y="9"/>
                  <a:pt x="28" y="15"/>
                  <a:pt x="18" y="24"/>
                </a:cubicBezTo>
                <a:cubicBezTo>
                  <a:pt x="18" y="24"/>
                  <a:pt x="18" y="24"/>
                  <a:pt x="18" y="24"/>
                </a:cubicBezTo>
                <a:cubicBezTo>
                  <a:pt x="9" y="33"/>
                  <a:pt x="3" y="46"/>
                  <a:pt x="3" y="60"/>
                </a:cubicBezTo>
                <a:cubicBezTo>
                  <a:pt x="3" y="75"/>
                  <a:pt x="9" y="87"/>
                  <a:pt x="18" y="97"/>
                </a:cubicBezTo>
                <a:cubicBezTo>
                  <a:pt x="18" y="97"/>
                  <a:pt x="18" y="97"/>
                  <a:pt x="18" y="97"/>
                </a:cubicBezTo>
                <a:cubicBezTo>
                  <a:pt x="28" y="106"/>
                  <a:pt x="40" y="112"/>
                  <a:pt x="55" y="112"/>
                </a:cubicBezTo>
                <a:cubicBezTo>
                  <a:pt x="69" y="112"/>
                  <a:pt x="82" y="106"/>
                  <a:pt x="91" y="97"/>
                </a:cubicBezTo>
                <a:cubicBezTo>
                  <a:pt x="91" y="97"/>
                  <a:pt x="91" y="97"/>
                  <a:pt x="91" y="97"/>
                </a:cubicBezTo>
                <a:cubicBezTo>
                  <a:pt x="91" y="97"/>
                  <a:pt x="91" y="97"/>
                  <a:pt x="91" y="97"/>
                </a:cubicBezTo>
                <a:cubicBezTo>
                  <a:pt x="100" y="87"/>
                  <a:pt x="106" y="75"/>
                  <a:pt x="106" y="60"/>
                </a:cubicBezTo>
                <a:cubicBezTo>
                  <a:pt x="106" y="46"/>
                  <a:pt x="100" y="34"/>
                  <a:pt x="91" y="24"/>
                </a:cubicBezTo>
                <a:cubicBezTo>
                  <a:pt x="91" y="24"/>
                  <a:pt x="91" y="24"/>
                  <a:pt x="91" y="24"/>
                </a:cubicBezTo>
                <a:close/>
                <a:moveTo>
                  <a:pt x="85" y="91"/>
                </a:moveTo>
                <a:cubicBezTo>
                  <a:pt x="85" y="91"/>
                  <a:pt x="85" y="91"/>
                  <a:pt x="85" y="91"/>
                </a:cubicBezTo>
                <a:cubicBezTo>
                  <a:pt x="77" y="99"/>
                  <a:pt x="67" y="104"/>
                  <a:pt x="55" y="104"/>
                </a:cubicBezTo>
                <a:cubicBezTo>
                  <a:pt x="43" y="104"/>
                  <a:pt x="32" y="99"/>
                  <a:pt x="24" y="91"/>
                </a:cubicBezTo>
                <a:cubicBezTo>
                  <a:pt x="24" y="91"/>
                  <a:pt x="24" y="91"/>
                  <a:pt x="24" y="91"/>
                </a:cubicBezTo>
                <a:cubicBezTo>
                  <a:pt x="16" y="83"/>
                  <a:pt x="11" y="72"/>
                  <a:pt x="11" y="60"/>
                </a:cubicBezTo>
                <a:cubicBezTo>
                  <a:pt x="11" y="48"/>
                  <a:pt x="16" y="38"/>
                  <a:pt x="24" y="30"/>
                </a:cubicBezTo>
                <a:cubicBezTo>
                  <a:pt x="24" y="30"/>
                  <a:pt x="24" y="30"/>
                  <a:pt x="24" y="30"/>
                </a:cubicBezTo>
                <a:cubicBezTo>
                  <a:pt x="32" y="22"/>
                  <a:pt x="43" y="17"/>
                  <a:pt x="55" y="17"/>
                </a:cubicBezTo>
                <a:cubicBezTo>
                  <a:pt x="67" y="17"/>
                  <a:pt x="77" y="22"/>
                  <a:pt x="85" y="30"/>
                </a:cubicBezTo>
                <a:cubicBezTo>
                  <a:pt x="86" y="30"/>
                  <a:pt x="86" y="30"/>
                  <a:pt x="86" y="30"/>
                </a:cubicBezTo>
                <a:cubicBezTo>
                  <a:pt x="93" y="38"/>
                  <a:pt x="98" y="49"/>
                  <a:pt x="98" y="60"/>
                </a:cubicBezTo>
                <a:cubicBezTo>
                  <a:pt x="98" y="72"/>
                  <a:pt x="93" y="83"/>
                  <a:pt x="85" y="91"/>
                </a:cubicBezTo>
                <a:close/>
                <a:moveTo>
                  <a:pt x="108" y="24"/>
                </a:moveTo>
                <a:cubicBezTo>
                  <a:pt x="108" y="24"/>
                  <a:pt x="108" y="24"/>
                  <a:pt x="108" y="24"/>
                </a:cubicBezTo>
                <a:cubicBezTo>
                  <a:pt x="107" y="23"/>
                  <a:pt x="106" y="21"/>
                  <a:pt x="104" y="19"/>
                </a:cubicBezTo>
                <a:cubicBezTo>
                  <a:pt x="103" y="18"/>
                  <a:pt x="102" y="16"/>
                  <a:pt x="100" y="15"/>
                </a:cubicBezTo>
                <a:cubicBezTo>
                  <a:pt x="99" y="13"/>
                  <a:pt x="97" y="12"/>
                  <a:pt x="96" y="11"/>
                </a:cubicBezTo>
                <a:cubicBezTo>
                  <a:pt x="96" y="11"/>
                  <a:pt x="96" y="11"/>
                  <a:pt x="96" y="11"/>
                </a:cubicBezTo>
                <a:cubicBezTo>
                  <a:pt x="94" y="9"/>
                  <a:pt x="92" y="8"/>
                  <a:pt x="91" y="7"/>
                </a:cubicBezTo>
                <a:cubicBezTo>
                  <a:pt x="89" y="6"/>
                  <a:pt x="87" y="5"/>
                  <a:pt x="85" y="4"/>
                </a:cubicBezTo>
                <a:cubicBezTo>
                  <a:pt x="84" y="3"/>
                  <a:pt x="82" y="2"/>
                  <a:pt x="80" y="1"/>
                </a:cubicBezTo>
                <a:cubicBezTo>
                  <a:pt x="78" y="0"/>
                  <a:pt x="75" y="1"/>
                  <a:pt x="75" y="3"/>
                </a:cubicBezTo>
                <a:cubicBezTo>
                  <a:pt x="74" y="5"/>
                  <a:pt x="75" y="7"/>
                  <a:pt x="77" y="8"/>
                </a:cubicBezTo>
                <a:cubicBezTo>
                  <a:pt x="78" y="9"/>
                  <a:pt x="80" y="10"/>
                  <a:pt x="82" y="11"/>
                </a:cubicBezTo>
                <a:cubicBezTo>
                  <a:pt x="83" y="11"/>
                  <a:pt x="85" y="12"/>
                  <a:pt x="86" y="13"/>
                </a:cubicBezTo>
                <a:cubicBezTo>
                  <a:pt x="88" y="14"/>
                  <a:pt x="89" y="16"/>
                  <a:pt x="91" y="17"/>
                </a:cubicBezTo>
                <a:cubicBezTo>
                  <a:pt x="91" y="17"/>
                  <a:pt x="91" y="17"/>
                  <a:pt x="91" y="17"/>
                </a:cubicBezTo>
                <a:cubicBezTo>
                  <a:pt x="92" y="18"/>
                  <a:pt x="93" y="19"/>
                  <a:pt x="95" y="20"/>
                </a:cubicBezTo>
                <a:cubicBezTo>
                  <a:pt x="96" y="22"/>
                  <a:pt x="97" y="23"/>
                  <a:pt x="98" y="24"/>
                </a:cubicBezTo>
                <a:cubicBezTo>
                  <a:pt x="99" y="26"/>
                  <a:pt x="101" y="27"/>
                  <a:pt x="102" y="29"/>
                </a:cubicBezTo>
                <a:cubicBezTo>
                  <a:pt x="103" y="31"/>
                  <a:pt x="105" y="31"/>
                  <a:pt x="107" y="30"/>
                </a:cubicBezTo>
                <a:cubicBezTo>
                  <a:pt x="109" y="29"/>
                  <a:pt x="109" y="26"/>
                  <a:pt x="108" y="24"/>
                </a:cubicBezTo>
                <a:close/>
                <a:moveTo>
                  <a:pt x="8" y="29"/>
                </a:moveTo>
                <a:cubicBezTo>
                  <a:pt x="8" y="29"/>
                  <a:pt x="8" y="29"/>
                  <a:pt x="8" y="29"/>
                </a:cubicBezTo>
                <a:cubicBezTo>
                  <a:pt x="9" y="27"/>
                  <a:pt x="10" y="26"/>
                  <a:pt x="11" y="24"/>
                </a:cubicBezTo>
                <a:cubicBezTo>
                  <a:pt x="12" y="23"/>
                  <a:pt x="13" y="22"/>
                  <a:pt x="15" y="20"/>
                </a:cubicBezTo>
                <a:cubicBezTo>
                  <a:pt x="16" y="19"/>
                  <a:pt x="17" y="18"/>
                  <a:pt x="19" y="17"/>
                </a:cubicBezTo>
                <a:cubicBezTo>
                  <a:pt x="20" y="16"/>
                  <a:pt x="21" y="14"/>
                  <a:pt x="23" y="13"/>
                </a:cubicBezTo>
                <a:cubicBezTo>
                  <a:pt x="24" y="12"/>
                  <a:pt x="26" y="11"/>
                  <a:pt x="28" y="11"/>
                </a:cubicBezTo>
                <a:cubicBezTo>
                  <a:pt x="28" y="10"/>
                  <a:pt x="28" y="10"/>
                  <a:pt x="28" y="10"/>
                </a:cubicBezTo>
                <a:cubicBezTo>
                  <a:pt x="29" y="10"/>
                  <a:pt x="31" y="9"/>
                  <a:pt x="33" y="8"/>
                </a:cubicBezTo>
                <a:cubicBezTo>
                  <a:pt x="35" y="7"/>
                  <a:pt x="35" y="5"/>
                  <a:pt x="35" y="3"/>
                </a:cubicBezTo>
                <a:cubicBezTo>
                  <a:pt x="34" y="1"/>
                  <a:pt x="31" y="0"/>
                  <a:pt x="29" y="1"/>
                </a:cubicBezTo>
                <a:cubicBezTo>
                  <a:pt x="28" y="2"/>
                  <a:pt x="26" y="3"/>
                  <a:pt x="24" y="4"/>
                </a:cubicBezTo>
                <a:cubicBezTo>
                  <a:pt x="24" y="4"/>
                  <a:pt x="24" y="4"/>
                  <a:pt x="24" y="4"/>
                </a:cubicBezTo>
                <a:cubicBezTo>
                  <a:pt x="22" y="5"/>
                  <a:pt x="20" y="6"/>
                  <a:pt x="18" y="7"/>
                </a:cubicBezTo>
                <a:cubicBezTo>
                  <a:pt x="17" y="8"/>
                  <a:pt x="15" y="9"/>
                  <a:pt x="14" y="11"/>
                </a:cubicBezTo>
                <a:cubicBezTo>
                  <a:pt x="12" y="12"/>
                  <a:pt x="10" y="13"/>
                  <a:pt x="9" y="15"/>
                </a:cubicBezTo>
                <a:cubicBezTo>
                  <a:pt x="8" y="16"/>
                  <a:pt x="6" y="18"/>
                  <a:pt x="5" y="19"/>
                </a:cubicBezTo>
                <a:cubicBezTo>
                  <a:pt x="3" y="21"/>
                  <a:pt x="2" y="23"/>
                  <a:pt x="1" y="24"/>
                </a:cubicBezTo>
                <a:cubicBezTo>
                  <a:pt x="0" y="26"/>
                  <a:pt x="0" y="29"/>
                  <a:pt x="2" y="30"/>
                </a:cubicBezTo>
                <a:cubicBezTo>
                  <a:pt x="4" y="31"/>
                  <a:pt x="6" y="31"/>
                  <a:pt x="8" y="29"/>
                </a:cubicBezTo>
                <a:close/>
              </a:path>
            </a:pathLst>
          </a:custGeom>
          <a:solidFill>
            <a:srgbClr val="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lumMod val="50000"/>
                </a:srgbClr>
              </a:solidFill>
              <a:effectLst/>
              <a:uLnTx/>
              <a:uFillTx/>
              <a:cs typeface="+mn-ea"/>
              <a:sym typeface="+mn-lt"/>
            </a:endParaRPr>
          </a:p>
        </p:txBody>
      </p:sp>
      <p:sp>
        <p:nvSpPr>
          <p:cNvPr id="24" name="任意多边形 18"/>
          <p:cNvSpPr>
            <a:spLocks noEditPoints="1"/>
          </p:cNvSpPr>
          <p:nvPr/>
        </p:nvSpPr>
        <p:spPr bwMode="auto">
          <a:xfrm>
            <a:off x="5865933" y="4088593"/>
            <a:ext cx="292100" cy="287955"/>
          </a:xfrm>
          <a:custGeom>
            <a:avLst/>
            <a:gdLst>
              <a:gd name="T0" fmla="*/ 51 w 105"/>
              <a:gd name="T1" fmla="*/ 30 h 105"/>
              <a:gd name="T2" fmla="*/ 45 w 105"/>
              <a:gd name="T3" fmla="*/ 30 h 105"/>
              <a:gd name="T4" fmla="*/ 45 w 105"/>
              <a:gd name="T5" fmla="*/ 24 h 105"/>
              <a:gd name="T6" fmla="*/ 62 w 105"/>
              <a:gd name="T7" fmla="*/ 8 h 105"/>
              <a:gd name="T8" fmla="*/ 80 w 105"/>
              <a:gd name="T9" fmla="*/ 0 h 105"/>
              <a:gd name="T10" fmla="*/ 105 w 105"/>
              <a:gd name="T11" fmla="*/ 26 h 105"/>
              <a:gd name="T12" fmla="*/ 98 w 105"/>
              <a:gd name="T13" fmla="*/ 44 h 105"/>
              <a:gd name="T14" fmla="*/ 80 w 105"/>
              <a:gd name="T15" fmla="*/ 62 h 105"/>
              <a:gd name="T16" fmla="*/ 80 w 105"/>
              <a:gd name="T17" fmla="*/ 62 h 105"/>
              <a:gd name="T18" fmla="*/ 62 w 105"/>
              <a:gd name="T19" fmla="*/ 69 h 105"/>
              <a:gd name="T20" fmla="*/ 40 w 105"/>
              <a:gd name="T21" fmla="*/ 57 h 105"/>
              <a:gd name="T22" fmla="*/ 40 w 105"/>
              <a:gd name="T23" fmla="*/ 57 h 105"/>
              <a:gd name="T24" fmla="*/ 37 w 105"/>
              <a:gd name="T25" fmla="*/ 51 h 105"/>
              <a:gd name="T26" fmla="*/ 40 w 105"/>
              <a:gd name="T27" fmla="*/ 46 h 105"/>
              <a:gd name="T28" fmla="*/ 45 w 105"/>
              <a:gd name="T29" fmla="*/ 49 h 105"/>
              <a:gd name="T30" fmla="*/ 47 w 105"/>
              <a:gd name="T31" fmla="*/ 53 h 105"/>
              <a:gd name="T32" fmla="*/ 62 w 105"/>
              <a:gd name="T33" fmla="*/ 61 h 105"/>
              <a:gd name="T34" fmla="*/ 74 w 105"/>
              <a:gd name="T35" fmla="*/ 56 h 105"/>
              <a:gd name="T36" fmla="*/ 74 w 105"/>
              <a:gd name="T37" fmla="*/ 56 h 105"/>
              <a:gd name="T38" fmla="*/ 74 w 105"/>
              <a:gd name="T39" fmla="*/ 56 h 105"/>
              <a:gd name="T40" fmla="*/ 92 w 105"/>
              <a:gd name="T41" fmla="*/ 38 h 105"/>
              <a:gd name="T42" fmla="*/ 97 w 105"/>
              <a:gd name="T43" fmla="*/ 26 h 105"/>
              <a:gd name="T44" fmla="*/ 80 w 105"/>
              <a:gd name="T45" fmla="*/ 8 h 105"/>
              <a:gd name="T46" fmla="*/ 67 w 105"/>
              <a:gd name="T47" fmla="*/ 13 h 105"/>
              <a:gd name="T48" fmla="*/ 67 w 105"/>
              <a:gd name="T49" fmla="*/ 13 h 105"/>
              <a:gd name="T50" fmla="*/ 51 w 105"/>
              <a:gd name="T51" fmla="*/ 30 h 105"/>
              <a:gd name="T52" fmla="*/ 57 w 105"/>
              <a:gd name="T53" fmla="*/ 73 h 105"/>
              <a:gd name="T54" fmla="*/ 57 w 105"/>
              <a:gd name="T55" fmla="*/ 73 h 105"/>
              <a:gd name="T56" fmla="*/ 40 w 105"/>
              <a:gd name="T57" fmla="*/ 90 h 105"/>
              <a:gd name="T58" fmla="*/ 16 w 105"/>
              <a:gd name="T59" fmla="*/ 90 h 105"/>
              <a:gd name="T60" fmla="*/ 16 w 105"/>
              <a:gd name="T61" fmla="*/ 90 h 105"/>
              <a:gd name="T62" fmla="*/ 16 w 105"/>
              <a:gd name="T63" fmla="*/ 65 h 105"/>
              <a:gd name="T64" fmla="*/ 34 w 105"/>
              <a:gd name="T65" fmla="*/ 47 h 105"/>
              <a:gd name="T66" fmla="*/ 46 w 105"/>
              <a:gd name="T67" fmla="*/ 42 h 105"/>
              <a:gd name="T68" fmla="*/ 59 w 105"/>
              <a:gd name="T69" fmla="*/ 47 h 105"/>
              <a:gd name="T70" fmla="*/ 61 w 105"/>
              <a:gd name="T71" fmla="*/ 50 h 105"/>
              <a:gd name="T72" fmla="*/ 63 w 105"/>
              <a:gd name="T73" fmla="*/ 54 h 105"/>
              <a:gd name="T74" fmla="*/ 68 w 105"/>
              <a:gd name="T75" fmla="*/ 57 h 105"/>
              <a:gd name="T76" fmla="*/ 70 w 105"/>
              <a:gd name="T77" fmla="*/ 52 h 105"/>
              <a:gd name="T78" fmla="*/ 68 w 105"/>
              <a:gd name="T79" fmla="*/ 46 h 105"/>
              <a:gd name="T80" fmla="*/ 64 w 105"/>
              <a:gd name="T81" fmla="*/ 41 h 105"/>
              <a:gd name="T82" fmla="*/ 64 w 105"/>
              <a:gd name="T83" fmla="*/ 41 h 105"/>
              <a:gd name="T84" fmla="*/ 46 w 105"/>
              <a:gd name="T85" fmla="*/ 34 h 105"/>
              <a:gd name="T86" fmla="*/ 28 w 105"/>
              <a:gd name="T87" fmla="*/ 41 h 105"/>
              <a:gd name="T88" fmla="*/ 10 w 105"/>
              <a:gd name="T89" fmla="*/ 60 h 105"/>
              <a:gd name="T90" fmla="*/ 10 w 105"/>
              <a:gd name="T91" fmla="*/ 96 h 105"/>
              <a:gd name="T92" fmla="*/ 10 w 105"/>
              <a:gd name="T93" fmla="*/ 96 h 105"/>
              <a:gd name="T94" fmla="*/ 46 w 105"/>
              <a:gd name="T95" fmla="*/ 96 h 105"/>
              <a:gd name="T96" fmla="*/ 46 w 105"/>
              <a:gd name="T97" fmla="*/ 96 h 105"/>
              <a:gd name="T98" fmla="*/ 46 w 105"/>
              <a:gd name="T99" fmla="*/ 96 h 105"/>
              <a:gd name="T100" fmla="*/ 63 w 105"/>
              <a:gd name="T101" fmla="*/ 79 h 105"/>
              <a:gd name="T102" fmla="*/ 63 w 105"/>
              <a:gd name="T103" fmla="*/ 73 h 105"/>
              <a:gd name="T104" fmla="*/ 57 w 105"/>
              <a:gd name="T105" fmla="*/ 7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5" h="105">
                <a:moveTo>
                  <a:pt x="51" y="30"/>
                </a:moveTo>
                <a:cubicBezTo>
                  <a:pt x="49" y="32"/>
                  <a:pt x="47" y="32"/>
                  <a:pt x="45" y="30"/>
                </a:cubicBezTo>
                <a:cubicBezTo>
                  <a:pt x="44" y="29"/>
                  <a:pt x="44" y="26"/>
                  <a:pt x="45" y="24"/>
                </a:cubicBezTo>
                <a:cubicBezTo>
                  <a:pt x="62" y="8"/>
                  <a:pt x="62" y="8"/>
                  <a:pt x="62" y="8"/>
                </a:cubicBezTo>
                <a:cubicBezTo>
                  <a:pt x="67" y="3"/>
                  <a:pt x="73" y="0"/>
                  <a:pt x="80" y="0"/>
                </a:cubicBezTo>
                <a:cubicBezTo>
                  <a:pt x="94" y="0"/>
                  <a:pt x="105" y="12"/>
                  <a:pt x="105" y="26"/>
                </a:cubicBezTo>
                <a:cubicBezTo>
                  <a:pt x="105" y="32"/>
                  <a:pt x="103" y="39"/>
                  <a:pt x="98" y="44"/>
                </a:cubicBezTo>
                <a:cubicBezTo>
                  <a:pt x="80" y="62"/>
                  <a:pt x="80" y="62"/>
                  <a:pt x="80" y="62"/>
                </a:cubicBezTo>
                <a:cubicBezTo>
                  <a:pt x="80" y="62"/>
                  <a:pt x="80" y="62"/>
                  <a:pt x="80" y="62"/>
                </a:cubicBezTo>
                <a:cubicBezTo>
                  <a:pt x="75" y="67"/>
                  <a:pt x="68" y="69"/>
                  <a:pt x="62" y="69"/>
                </a:cubicBezTo>
                <a:cubicBezTo>
                  <a:pt x="53" y="69"/>
                  <a:pt x="44" y="65"/>
                  <a:pt x="40" y="57"/>
                </a:cubicBezTo>
                <a:cubicBezTo>
                  <a:pt x="40" y="57"/>
                  <a:pt x="40" y="57"/>
                  <a:pt x="40" y="57"/>
                </a:cubicBezTo>
                <a:cubicBezTo>
                  <a:pt x="39" y="55"/>
                  <a:pt x="38" y="53"/>
                  <a:pt x="37" y="51"/>
                </a:cubicBezTo>
                <a:cubicBezTo>
                  <a:pt x="37" y="49"/>
                  <a:pt x="38" y="47"/>
                  <a:pt x="40" y="46"/>
                </a:cubicBezTo>
                <a:cubicBezTo>
                  <a:pt x="42" y="46"/>
                  <a:pt x="44" y="47"/>
                  <a:pt x="45" y="49"/>
                </a:cubicBezTo>
                <a:cubicBezTo>
                  <a:pt x="45" y="50"/>
                  <a:pt x="46" y="52"/>
                  <a:pt x="47" y="53"/>
                </a:cubicBezTo>
                <a:cubicBezTo>
                  <a:pt x="50" y="58"/>
                  <a:pt x="56" y="61"/>
                  <a:pt x="62" y="61"/>
                </a:cubicBezTo>
                <a:cubicBezTo>
                  <a:pt x="66" y="61"/>
                  <a:pt x="71" y="60"/>
                  <a:pt x="74" y="56"/>
                </a:cubicBezTo>
                <a:cubicBezTo>
                  <a:pt x="74" y="56"/>
                  <a:pt x="74" y="56"/>
                  <a:pt x="74" y="56"/>
                </a:cubicBezTo>
                <a:cubicBezTo>
                  <a:pt x="74" y="56"/>
                  <a:pt x="74" y="56"/>
                  <a:pt x="74" y="56"/>
                </a:cubicBezTo>
                <a:cubicBezTo>
                  <a:pt x="92" y="38"/>
                  <a:pt x="92" y="38"/>
                  <a:pt x="92" y="38"/>
                </a:cubicBezTo>
                <a:cubicBezTo>
                  <a:pt x="96" y="35"/>
                  <a:pt x="97" y="30"/>
                  <a:pt x="97" y="26"/>
                </a:cubicBezTo>
                <a:cubicBezTo>
                  <a:pt x="97" y="16"/>
                  <a:pt x="90" y="8"/>
                  <a:pt x="80" y="8"/>
                </a:cubicBezTo>
                <a:cubicBezTo>
                  <a:pt x="75" y="8"/>
                  <a:pt x="71" y="10"/>
                  <a:pt x="67" y="13"/>
                </a:cubicBezTo>
                <a:cubicBezTo>
                  <a:pt x="67" y="13"/>
                  <a:pt x="67" y="13"/>
                  <a:pt x="67" y="13"/>
                </a:cubicBezTo>
                <a:cubicBezTo>
                  <a:pt x="51" y="30"/>
                  <a:pt x="51" y="30"/>
                  <a:pt x="51" y="30"/>
                </a:cubicBezTo>
                <a:close/>
                <a:moveTo>
                  <a:pt x="57" y="73"/>
                </a:moveTo>
                <a:cubicBezTo>
                  <a:pt x="57" y="73"/>
                  <a:pt x="57" y="73"/>
                  <a:pt x="57" y="73"/>
                </a:cubicBezTo>
                <a:cubicBezTo>
                  <a:pt x="40" y="90"/>
                  <a:pt x="40" y="90"/>
                  <a:pt x="40" y="90"/>
                </a:cubicBezTo>
                <a:cubicBezTo>
                  <a:pt x="34" y="97"/>
                  <a:pt x="22" y="97"/>
                  <a:pt x="16" y="90"/>
                </a:cubicBezTo>
                <a:cubicBezTo>
                  <a:pt x="16" y="90"/>
                  <a:pt x="16" y="90"/>
                  <a:pt x="16" y="90"/>
                </a:cubicBezTo>
                <a:cubicBezTo>
                  <a:pt x="9" y="83"/>
                  <a:pt x="9" y="72"/>
                  <a:pt x="16" y="65"/>
                </a:cubicBezTo>
                <a:cubicBezTo>
                  <a:pt x="34" y="47"/>
                  <a:pt x="34" y="47"/>
                  <a:pt x="34" y="47"/>
                </a:cubicBezTo>
                <a:cubicBezTo>
                  <a:pt x="37" y="44"/>
                  <a:pt x="42" y="42"/>
                  <a:pt x="46" y="42"/>
                </a:cubicBezTo>
                <a:cubicBezTo>
                  <a:pt x="51" y="42"/>
                  <a:pt x="55" y="44"/>
                  <a:pt x="59" y="47"/>
                </a:cubicBezTo>
                <a:cubicBezTo>
                  <a:pt x="60" y="48"/>
                  <a:pt x="60" y="49"/>
                  <a:pt x="61" y="50"/>
                </a:cubicBezTo>
                <a:cubicBezTo>
                  <a:pt x="62" y="52"/>
                  <a:pt x="62" y="53"/>
                  <a:pt x="63" y="54"/>
                </a:cubicBezTo>
                <a:cubicBezTo>
                  <a:pt x="64" y="57"/>
                  <a:pt x="66" y="58"/>
                  <a:pt x="68" y="57"/>
                </a:cubicBezTo>
                <a:cubicBezTo>
                  <a:pt x="70" y="57"/>
                  <a:pt x="71" y="54"/>
                  <a:pt x="70" y="52"/>
                </a:cubicBezTo>
                <a:cubicBezTo>
                  <a:pt x="70" y="50"/>
                  <a:pt x="69" y="48"/>
                  <a:pt x="68" y="46"/>
                </a:cubicBezTo>
                <a:cubicBezTo>
                  <a:pt x="67" y="45"/>
                  <a:pt x="66" y="43"/>
                  <a:pt x="64" y="41"/>
                </a:cubicBezTo>
                <a:cubicBezTo>
                  <a:pt x="64" y="41"/>
                  <a:pt x="64" y="41"/>
                  <a:pt x="64" y="41"/>
                </a:cubicBezTo>
                <a:cubicBezTo>
                  <a:pt x="59" y="37"/>
                  <a:pt x="53" y="34"/>
                  <a:pt x="46" y="34"/>
                </a:cubicBezTo>
                <a:cubicBezTo>
                  <a:pt x="40" y="34"/>
                  <a:pt x="33" y="37"/>
                  <a:pt x="28" y="41"/>
                </a:cubicBezTo>
                <a:cubicBezTo>
                  <a:pt x="10" y="60"/>
                  <a:pt x="10" y="60"/>
                  <a:pt x="10" y="60"/>
                </a:cubicBezTo>
                <a:cubicBezTo>
                  <a:pt x="0" y="69"/>
                  <a:pt x="0" y="86"/>
                  <a:pt x="10" y="96"/>
                </a:cubicBezTo>
                <a:cubicBezTo>
                  <a:pt x="10" y="96"/>
                  <a:pt x="10" y="96"/>
                  <a:pt x="10" y="96"/>
                </a:cubicBezTo>
                <a:cubicBezTo>
                  <a:pt x="20" y="105"/>
                  <a:pt x="36" y="105"/>
                  <a:pt x="46" y="96"/>
                </a:cubicBezTo>
                <a:cubicBezTo>
                  <a:pt x="46" y="96"/>
                  <a:pt x="46" y="96"/>
                  <a:pt x="46" y="96"/>
                </a:cubicBezTo>
                <a:cubicBezTo>
                  <a:pt x="46" y="96"/>
                  <a:pt x="46" y="96"/>
                  <a:pt x="46" y="96"/>
                </a:cubicBezTo>
                <a:cubicBezTo>
                  <a:pt x="63" y="79"/>
                  <a:pt x="63" y="79"/>
                  <a:pt x="63" y="79"/>
                </a:cubicBezTo>
                <a:cubicBezTo>
                  <a:pt x="64" y="77"/>
                  <a:pt x="64" y="75"/>
                  <a:pt x="63" y="73"/>
                </a:cubicBezTo>
                <a:cubicBezTo>
                  <a:pt x="61" y="72"/>
                  <a:pt x="59" y="72"/>
                  <a:pt x="57" y="73"/>
                </a:cubicBezTo>
                <a:close/>
              </a:path>
            </a:pathLst>
          </a:custGeom>
          <a:solidFill>
            <a:srgbClr val="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lumMod val="50000"/>
                </a:srgbClr>
              </a:solidFill>
              <a:effectLst/>
              <a:uLnTx/>
              <a:uFillTx/>
              <a:cs typeface="+mn-ea"/>
              <a:sym typeface="+mn-lt"/>
            </a:endParaRPr>
          </a:p>
        </p:txBody>
      </p:sp>
      <p:sp>
        <p:nvSpPr>
          <p:cNvPr id="25" name="任意多边形 19"/>
          <p:cNvSpPr>
            <a:spLocks noEditPoints="1"/>
          </p:cNvSpPr>
          <p:nvPr/>
        </p:nvSpPr>
        <p:spPr bwMode="auto">
          <a:xfrm>
            <a:off x="3243379" y="3034167"/>
            <a:ext cx="287867" cy="283720"/>
          </a:xfrm>
          <a:custGeom>
            <a:avLst/>
            <a:gdLst>
              <a:gd name="T0" fmla="*/ 29 w 104"/>
              <a:gd name="T1" fmla="*/ 32 h 103"/>
              <a:gd name="T2" fmla="*/ 29 w 104"/>
              <a:gd name="T3" fmla="*/ 70 h 103"/>
              <a:gd name="T4" fmla="*/ 29 w 104"/>
              <a:gd name="T5" fmla="*/ 70 h 103"/>
              <a:gd name="T6" fmla="*/ 56 w 104"/>
              <a:gd name="T7" fmla="*/ 91 h 103"/>
              <a:gd name="T8" fmla="*/ 56 w 104"/>
              <a:gd name="T9" fmla="*/ 73 h 103"/>
              <a:gd name="T10" fmla="*/ 56 w 104"/>
              <a:gd name="T11" fmla="*/ 29 h 103"/>
              <a:gd name="T12" fmla="*/ 56 w 104"/>
              <a:gd name="T13" fmla="*/ 12 h 103"/>
              <a:gd name="T14" fmla="*/ 29 w 104"/>
              <a:gd name="T15" fmla="*/ 32 h 103"/>
              <a:gd name="T16" fmla="*/ 29 w 104"/>
              <a:gd name="T17" fmla="*/ 32 h 103"/>
              <a:gd name="T18" fmla="*/ 77 w 104"/>
              <a:gd name="T19" fmla="*/ 17 h 103"/>
              <a:gd name="T20" fmla="*/ 77 w 104"/>
              <a:gd name="T21" fmla="*/ 17 h 103"/>
              <a:gd name="T22" fmla="*/ 75 w 104"/>
              <a:gd name="T23" fmla="*/ 12 h 103"/>
              <a:gd name="T24" fmla="*/ 81 w 104"/>
              <a:gd name="T25" fmla="*/ 10 h 103"/>
              <a:gd name="T26" fmla="*/ 98 w 104"/>
              <a:gd name="T27" fmla="*/ 28 h 103"/>
              <a:gd name="T28" fmla="*/ 104 w 104"/>
              <a:gd name="T29" fmla="*/ 51 h 103"/>
              <a:gd name="T30" fmla="*/ 98 w 104"/>
              <a:gd name="T31" fmla="*/ 75 h 103"/>
              <a:gd name="T32" fmla="*/ 81 w 104"/>
              <a:gd name="T33" fmla="*/ 92 h 103"/>
              <a:gd name="T34" fmla="*/ 75 w 104"/>
              <a:gd name="T35" fmla="*/ 91 h 103"/>
              <a:gd name="T36" fmla="*/ 77 w 104"/>
              <a:gd name="T37" fmla="*/ 85 h 103"/>
              <a:gd name="T38" fmla="*/ 91 w 104"/>
              <a:gd name="T39" fmla="*/ 71 h 103"/>
              <a:gd name="T40" fmla="*/ 96 w 104"/>
              <a:gd name="T41" fmla="*/ 51 h 103"/>
              <a:gd name="T42" fmla="*/ 91 w 104"/>
              <a:gd name="T43" fmla="*/ 32 h 103"/>
              <a:gd name="T44" fmla="*/ 77 w 104"/>
              <a:gd name="T45" fmla="*/ 17 h 103"/>
              <a:gd name="T46" fmla="*/ 24 w 104"/>
              <a:gd name="T47" fmla="*/ 33 h 103"/>
              <a:gd name="T48" fmla="*/ 24 w 104"/>
              <a:gd name="T49" fmla="*/ 33 h 103"/>
              <a:gd name="T50" fmla="*/ 8 w 104"/>
              <a:gd name="T51" fmla="*/ 33 h 103"/>
              <a:gd name="T52" fmla="*/ 8 w 104"/>
              <a:gd name="T53" fmla="*/ 69 h 103"/>
              <a:gd name="T54" fmla="*/ 24 w 104"/>
              <a:gd name="T55" fmla="*/ 69 h 103"/>
              <a:gd name="T56" fmla="*/ 24 w 104"/>
              <a:gd name="T57" fmla="*/ 33 h 103"/>
              <a:gd name="T58" fmla="*/ 25 w 104"/>
              <a:gd name="T59" fmla="*/ 25 h 103"/>
              <a:gd name="T60" fmla="*/ 25 w 104"/>
              <a:gd name="T61" fmla="*/ 25 h 103"/>
              <a:gd name="T62" fmla="*/ 57 w 104"/>
              <a:gd name="T63" fmla="*/ 1 h 103"/>
              <a:gd name="T64" fmla="*/ 60 w 104"/>
              <a:gd name="T65" fmla="*/ 0 h 103"/>
              <a:gd name="T66" fmla="*/ 63 w 104"/>
              <a:gd name="T67" fmla="*/ 4 h 103"/>
              <a:gd name="T68" fmla="*/ 63 w 104"/>
              <a:gd name="T69" fmla="*/ 29 h 103"/>
              <a:gd name="T70" fmla="*/ 63 w 104"/>
              <a:gd name="T71" fmla="*/ 30 h 103"/>
              <a:gd name="T72" fmla="*/ 73 w 104"/>
              <a:gd name="T73" fmla="*/ 37 h 103"/>
              <a:gd name="T74" fmla="*/ 78 w 104"/>
              <a:gd name="T75" fmla="*/ 51 h 103"/>
              <a:gd name="T76" fmla="*/ 73 w 104"/>
              <a:gd name="T77" fmla="*/ 65 h 103"/>
              <a:gd name="T78" fmla="*/ 63 w 104"/>
              <a:gd name="T79" fmla="*/ 72 h 103"/>
              <a:gd name="T80" fmla="*/ 63 w 104"/>
              <a:gd name="T81" fmla="*/ 73 h 103"/>
              <a:gd name="T82" fmla="*/ 63 w 104"/>
              <a:gd name="T83" fmla="*/ 99 h 103"/>
              <a:gd name="T84" fmla="*/ 63 w 104"/>
              <a:gd name="T85" fmla="*/ 101 h 103"/>
              <a:gd name="T86" fmla="*/ 57 w 104"/>
              <a:gd name="T87" fmla="*/ 102 h 103"/>
              <a:gd name="T88" fmla="*/ 25 w 104"/>
              <a:gd name="T89" fmla="*/ 77 h 103"/>
              <a:gd name="T90" fmla="*/ 4 w 104"/>
              <a:gd name="T91" fmla="*/ 77 h 103"/>
              <a:gd name="T92" fmla="*/ 4 w 104"/>
              <a:gd name="T93" fmla="*/ 77 h 103"/>
              <a:gd name="T94" fmla="*/ 0 w 104"/>
              <a:gd name="T95" fmla="*/ 73 h 103"/>
              <a:gd name="T96" fmla="*/ 0 w 104"/>
              <a:gd name="T97" fmla="*/ 29 h 103"/>
              <a:gd name="T98" fmla="*/ 0 w 104"/>
              <a:gd name="T99" fmla="*/ 29 h 103"/>
              <a:gd name="T100" fmla="*/ 4 w 104"/>
              <a:gd name="T101" fmla="*/ 25 h 103"/>
              <a:gd name="T102" fmla="*/ 25 w 104"/>
              <a:gd name="T103" fmla="*/ 25 h 103"/>
              <a:gd name="T104" fmla="*/ 63 w 104"/>
              <a:gd name="T105" fmla="*/ 35 h 103"/>
              <a:gd name="T106" fmla="*/ 63 w 104"/>
              <a:gd name="T107" fmla="*/ 35 h 103"/>
              <a:gd name="T108" fmla="*/ 63 w 104"/>
              <a:gd name="T109" fmla="*/ 67 h 103"/>
              <a:gd name="T110" fmla="*/ 69 w 104"/>
              <a:gd name="T111" fmla="*/ 62 h 103"/>
              <a:gd name="T112" fmla="*/ 73 w 104"/>
              <a:gd name="T113" fmla="*/ 51 h 103"/>
              <a:gd name="T114" fmla="*/ 69 w 104"/>
              <a:gd name="T115" fmla="*/ 40 h 103"/>
              <a:gd name="T116" fmla="*/ 63 w 104"/>
              <a:gd name="T117" fmla="*/ 3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4" h="103">
                <a:moveTo>
                  <a:pt x="29" y="32"/>
                </a:moveTo>
                <a:cubicBezTo>
                  <a:pt x="29" y="70"/>
                  <a:pt x="29" y="70"/>
                  <a:pt x="29" y="70"/>
                </a:cubicBezTo>
                <a:cubicBezTo>
                  <a:pt x="29" y="70"/>
                  <a:pt x="29" y="70"/>
                  <a:pt x="29" y="70"/>
                </a:cubicBezTo>
                <a:cubicBezTo>
                  <a:pt x="56" y="91"/>
                  <a:pt x="56" y="91"/>
                  <a:pt x="56" y="91"/>
                </a:cubicBezTo>
                <a:cubicBezTo>
                  <a:pt x="56" y="73"/>
                  <a:pt x="56" y="73"/>
                  <a:pt x="56" y="73"/>
                </a:cubicBezTo>
                <a:cubicBezTo>
                  <a:pt x="56" y="29"/>
                  <a:pt x="56" y="29"/>
                  <a:pt x="56" y="29"/>
                </a:cubicBezTo>
                <a:cubicBezTo>
                  <a:pt x="56" y="12"/>
                  <a:pt x="56" y="12"/>
                  <a:pt x="56" y="12"/>
                </a:cubicBezTo>
                <a:cubicBezTo>
                  <a:pt x="29" y="32"/>
                  <a:pt x="29" y="32"/>
                  <a:pt x="29" y="32"/>
                </a:cubicBezTo>
                <a:cubicBezTo>
                  <a:pt x="29" y="32"/>
                  <a:pt x="29" y="32"/>
                  <a:pt x="29" y="32"/>
                </a:cubicBezTo>
                <a:close/>
                <a:moveTo>
                  <a:pt x="77" y="17"/>
                </a:moveTo>
                <a:cubicBezTo>
                  <a:pt x="77" y="17"/>
                  <a:pt x="77" y="17"/>
                  <a:pt x="77" y="17"/>
                </a:cubicBezTo>
                <a:cubicBezTo>
                  <a:pt x="75" y="16"/>
                  <a:pt x="74" y="13"/>
                  <a:pt x="75" y="12"/>
                </a:cubicBezTo>
                <a:cubicBezTo>
                  <a:pt x="77" y="10"/>
                  <a:pt x="79" y="9"/>
                  <a:pt x="81" y="10"/>
                </a:cubicBezTo>
                <a:cubicBezTo>
                  <a:pt x="88" y="14"/>
                  <a:pt x="94" y="21"/>
                  <a:pt x="98" y="28"/>
                </a:cubicBezTo>
                <a:cubicBezTo>
                  <a:pt x="102" y="35"/>
                  <a:pt x="104" y="43"/>
                  <a:pt x="104" y="51"/>
                </a:cubicBezTo>
                <a:cubicBezTo>
                  <a:pt x="104" y="60"/>
                  <a:pt x="102" y="68"/>
                  <a:pt x="98" y="75"/>
                </a:cubicBezTo>
                <a:cubicBezTo>
                  <a:pt x="94" y="82"/>
                  <a:pt x="88" y="88"/>
                  <a:pt x="81" y="92"/>
                </a:cubicBezTo>
                <a:cubicBezTo>
                  <a:pt x="79" y="93"/>
                  <a:pt x="77" y="93"/>
                  <a:pt x="75" y="91"/>
                </a:cubicBezTo>
                <a:cubicBezTo>
                  <a:pt x="74" y="89"/>
                  <a:pt x="75" y="86"/>
                  <a:pt x="77" y="85"/>
                </a:cubicBezTo>
                <a:cubicBezTo>
                  <a:pt x="83" y="82"/>
                  <a:pt x="88" y="77"/>
                  <a:pt x="91" y="71"/>
                </a:cubicBezTo>
                <a:cubicBezTo>
                  <a:pt x="94" y="65"/>
                  <a:pt x="96" y="58"/>
                  <a:pt x="96" y="51"/>
                </a:cubicBezTo>
                <a:cubicBezTo>
                  <a:pt x="96" y="44"/>
                  <a:pt x="94" y="37"/>
                  <a:pt x="91" y="32"/>
                </a:cubicBezTo>
                <a:cubicBezTo>
                  <a:pt x="88" y="26"/>
                  <a:pt x="83" y="21"/>
                  <a:pt x="77" y="17"/>
                </a:cubicBezTo>
                <a:close/>
                <a:moveTo>
                  <a:pt x="24" y="33"/>
                </a:moveTo>
                <a:cubicBezTo>
                  <a:pt x="24" y="33"/>
                  <a:pt x="24" y="33"/>
                  <a:pt x="24" y="33"/>
                </a:cubicBezTo>
                <a:cubicBezTo>
                  <a:pt x="8" y="33"/>
                  <a:pt x="8" y="33"/>
                  <a:pt x="8" y="33"/>
                </a:cubicBezTo>
                <a:cubicBezTo>
                  <a:pt x="8" y="69"/>
                  <a:pt x="8" y="69"/>
                  <a:pt x="8" y="69"/>
                </a:cubicBezTo>
                <a:cubicBezTo>
                  <a:pt x="24" y="69"/>
                  <a:pt x="24" y="69"/>
                  <a:pt x="24" y="69"/>
                </a:cubicBezTo>
                <a:cubicBezTo>
                  <a:pt x="24" y="33"/>
                  <a:pt x="24" y="33"/>
                  <a:pt x="24" y="33"/>
                </a:cubicBezTo>
                <a:close/>
                <a:moveTo>
                  <a:pt x="25" y="25"/>
                </a:moveTo>
                <a:cubicBezTo>
                  <a:pt x="25" y="25"/>
                  <a:pt x="25" y="25"/>
                  <a:pt x="25" y="25"/>
                </a:cubicBezTo>
                <a:cubicBezTo>
                  <a:pt x="57" y="1"/>
                  <a:pt x="57" y="1"/>
                  <a:pt x="57" y="1"/>
                </a:cubicBezTo>
                <a:cubicBezTo>
                  <a:pt x="58" y="0"/>
                  <a:pt x="59" y="0"/>
                  <a:pt x="60" y="0"/>
                </a:cubicBezTo>
                <a:cubicBezTo>
                  <a:pt x="62" y="0"/>
                  <a:pt x="63" y="2"/>
                  <a:pt x="63" y="4"/>
                </a:cubicBezTo>
                <a:cubicBezTo>
                  <a:pt x="63" y="29"/>
                  <a:pt x="63" y="29"/>
                  <a:pt x="63" y="29"/>
                </a:cubicBezTo>
                <a:cubicBezTo>
                  <a:pt x="63" y="30"/>
                  <a:pt x="63" y="30"/>
                  <a:pt x="63" y="30"/>
                </a:cubicBezTo>
                <a:cubicBezTo>
                  <a:pt x="67" y="31"/>
                  <a:pt x="70" y="34"/>
                  <a:pt x="73" y="37"/>
                </a:cubicBezTo>
                <a:cubicBezTo>
                  <a:pt x="76" y="41"/>
                  <a:pt x="78" y="46"/>
                  <a:pt x="78" y="51"/>
                </a:cubicBezTo>
                <a:cubicBezTo>
                  <a:pt x="78" y="57"/>
                  <a:pt x="76" y="61"/>
                  <a:pt x="73" y="65"/>
                </a:cubicBezTo>
                <a:cubicBezTo>
                  <a:pt x="70" y="68"/>
                  <a:pt x="67" y="71"/>
                  <a:pt x="63" y="72"/>
                </a:cubicBezTo>
                <a:cubicBezTo>
                  <a:pt x="63" y="73"/>
                  <a:pt x="63" y="73"/>
                  <a:pt x="63" y="73"/>
                </a:cubicBezTo>
                <a:cubicBezTo>
                  <a:pt x="63" y="99"/>
                  <a:pt x="63" y="99"/>
                  <a:pt x="63" y="99"/>
                </a:cubicBezTo>
                <a:cubicBezTo>
                  <a:pt x="63" y="100"/>
                  <a:pt x="63" y="100"/>
                  <a:pt x="63" y="101"/>
                </a:cubicBezTo>
                <a:cubicBezTo>
                  <a:pt x="61" y="103"/>
                  <a:pt x="59" y="103"/>
                  <a:pt x="57" y="102"/>
                </a:cubicBezTo>
                <a:cubicBezTo>
                  <a:pt x="25" y="77"/>
                  <a:pt x="25" y="77"/>
                  <a:pt x="25" y="77"/>
                </a:cubicBezTo>
                <a:cubicBezTo>
                  <a:pt x="4" y="77"/>
                  <a:pt x="4" y="77"/>
                  <a:pt x="4" y="77"/>
                </a:cubicBezTo>
                <a:cubicBezTo>
                  <a:pt x="4" y="77"/>
                  <a:pt x="4" y="77"/>
                  <a:pt x="4" y="77"/>
                </a:cubicBezTo>
                <a:cubicBezTo>
                  <a:pt x="2" y="77"/>
                  <a:pt x="0" y="75"/>
                  <a:pt x="0" y="73"/>
                </a:cubicBezTo>
                <a:cubicBezTo>
                  <a:pt x="0" y="29"/>
                  <a:pt x="0" y="29"/>
                  <a:pt x="0" y="29"/>
                </a:cubicBezTo>
                <a:cubicBezTo>
                  <a:pt x="0" y="29"/>
                  <a:pt x="0" y="29"/>
                  <a:pt x="0" y="29"/>
                </a:cubicBezTo>
                <a:cubicBezTo>
                  <a:pt x="0" y="27"/>
                  <a:pt x="2" y="25"/>
                  <a:pt x="4" y="25"/>
                </a:cubicBezTo>
                <a:cubicBezTo>
                  <a:pt x="25" y="25"/>
                  <a:pt x="25" y="25"/>
                  <a:pt x="25" y="25"/>
                </a:cubicBezTo>
                <a:close/>
                <a:moveTo>
                  <a:pt x="63" y="35"/>
                </a:moveTo>
                <a:cubicBezTo>
                  <a:pt x="63" y="35"/>
                  <a:pt x="63" y="35"/>
                  <a:pt x="63" y="35"/>
                </a:cubicBezTo>
                <a:cubicBezTo>
                  <a:pt x="63" y="67"/>
                  <a:pt x="63" y="67"/>
                  <a:pt x="63" y="67"/>
                </a:cubicBezTo>
                <a:cubicBezTo>
                  <a:pt x="66" y="66"/>
                  <a:pt x="68" y="64"/>
                  <a:pt x="69" y="62"/>
                </a:cubicBezTo>
                <a:cubicBezTo>
                  <a:pt x="71" y="59"/>
                  <a:pt x="73" y="55"/>
                  <a:pt x="73" y="51"/>
                </a:cubicBezTo>
                <a:cubicBezTo>
                  <a:pt x="73" y="47"/>
                  <a:pt x="71" y="43"/>
                  <a:pt x="69" y="40"/>
                </a:cubicBezTo>
                <a:cubicBezTo>
                  <a:pt x="68" y="38"/>
                  <a:pt x="66" y="36"/>
                  <a:pt x="63" y="35"/>
                </a:cubicBezTo>
                <a:close/>
              </a:path>
            </a:pathLst>
          </a:custGeom>
          <a:solidFill>
            <a:srgbClr val="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lumMod val="50000"/>
                </a:srgbClr>
              </a:solidFill>
              <a:effectLst/>
              <a:uLnTx/>
              <a:uFillTx/>
              <a:cs typeface="+mn-ea"/>
              <a:sym typeface="+mn-lt"/>
            </a:endParaRPr>
          </a:p>
        </p:txBody>
      </p:sp>
      <p:sp>
        <p:nvSpPr>
          <p:cNvPr id="26" name="任意多边形 20"/>
          <p:cNvSpPr>
            <a:spLocks noEditPoints="1"/>
          </p:cNvSpPr>
          <p:nvPr/>
        </p:nvSpPr>
        <p:spPr bwMode="auto">
          <a:xfrm>
            <a:off x="8554095" y="3034167"/>
            <a:ext cx="211667" cy="283720"/>
          </a:xfrm>
          <a:custGeom>
            <a:avLst/>
            <a:gdLst>
              <a:gd name="T0" fmla="*/ 55 w 76"/>
              <a:gd name="T1" fmla="*/ 7 h 103"/>
              <a:gd name="T2" fmla="*/ 63 w 76"/>
              <a:gd name="T3" fmla="*/ 47 h 103"/>
              <a:gd name="T4" fmla="*/ 55 w 76"/>
              <a:gd name="T5" fmla="*/ 65 h 103"/>
              <a:gd name="T6" fmla="*/ 20 w 76"/>
              <a:gd name="T7" fmla="*/ 65 h 103"/>
              <a:gd name="T8" fmla="*/ 13 w 76"/>
              <a:gd name="T9" fmla="*/ 47 h 103"/>
              <a:gd name="T10" fmla="*/ 20 w 76"/>
              <a:gd name="T11" fmla="*/ 7 h 103"/>
              <a:gd name="T12" fmla="*/ 21 w 76"/>
              <a:gd name="T13" fmla="*/ 34 h 103"/>
              <a:gd name="T14" fmla="*/ 55 w 76"/>
              <a:gd name="T15" fmla="*/ 34 h 103"/>
              <a:gd name="T16" fmla="*/ 50 w 76"/>
              <a:gd name="T17" fmla="*/ 13 h 103"/>
              <a:gd name="T18" fmla="*/ 26 w 76"/>
              <a:gd name="T19" fmla="*/ 13 h 103"/>
              <a:gd name="T20" fmla="*/ 21 w 76"/>
              <a:gd name="T21" fmla="*/ 34 h 103"/>
              <a:gd name="T22" fmla="*/ 55 w 76"/>
              <a:gd name="T23" fmla="*/ 38 h 103"/>
              <a:gd name="T24" fmla="*/ 21 w 76"/>
              <a:gd name="T25" fmla="*/ 47 h 103"/>
              <a:gd name="T26" fmla="*/ 26 w 76"/>
              <a:gd name="T27" fmla="*/ 59 h 103"/>
              <a:gd name="T28" fmla="*/ 50 w 76"/>
              <a:gd name="T29" fmla="*/ 59 h 103"/>
              <a:gd name="T30" fmla="*/ 50 w 76"/>
              <a:gd name="T31" fmla="*/ 59 h 103"/>
              <a:gd name="T32" fmla="*/ 55 w 76"/>
              <a:gd name="T33" fmla="*/ 38 h 103"/>
              <a:gd name="T34" fmla="*/ 14 w 76"/>
              <a:gd name="T35" fmla="*/ 103 h 103"/>
              <a:gd name="T36" fmla="*/ 38 w 76"/>
              <a:gd name="T37" fmla="*/ 103 h 103"/>
              <a:gd name="T38" fmla="*/ 61 w 76"/>
              <a:gd name="T39" fmla="*/ 103 h 103"/>
              <a:gd name="T40" fmla="*/ 61 w 76"/>
              <a:gd name="T41" fmla="*/ 95 h 103"/>
              <a:gd name="T42" fmla="*/ 42 w 76"/>
              <a:gd name="T43" fmla="*/ 85 h 103"/>
              <a:gd name="T44" fmla="*/ 73 w 76"/>
              <a:gd name="T45" fmla="*/ 62 h 103"/>
              <a:gd name="T46" fmla="*/ 76 w 76"/>
              <a:gd name="T47" fmla="*/ 36 h 103"/>
              <a:gd name="T48" fmla="*/ 68 w 76"/>
              <a:gd name="T49" fmla="*/ 36 h 103"/>
              <a:gd name="T50" fmla="*/ 66 w 76"/>
              <a:gd name="T51" fmla="*/ 59 h 103"/>
              <a:gd name="T52" fmla="*/ 38 w 76"/>
              <a:gd name="T53" fmla="*/ 77 h 103"/>
              <a:gd name="T54" fmla="*/ 16 w 76"/>
              <a:gd name="T55" fmla="*/ 69 h 103"/>
              <a:gd name="T56" fmla="*/ 8 w 76"/>
              <a:gd name="T57" fmla="*/ 47 h 103"/>
              <a:gd name="T58" fmla="*/ 4 w 76"/>
              <a:gd name="T59" fmla="*/ 32 h 103"/>
              <a:gd name="T60" fmla="*/ 0 w 76"/>
              <a:gd name="T61" fmla="*/ 47 h 103"/>
              <a:gd name="T62" fmla="*/ 11 w 76"/>
              <a:gd name="T63" fmla="*/ 74 h 103"/>
              <a:gd name="T64" fmla="*/ 34 w 76"/>
              <a:gd name="T65" fmla="*/ 85 h 103"/>
              <a:gd name="T66" fmla="*/ 14 w 76"/>
              <a:gd name="T67" fmla="*/ 95 h 103"/>
              <a:gd name="T68" fmla="*/ 14 w 76"/>
              <a:gd name="T69"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6" h="103">
                <a:moveTo>
                  <a:pt x="38" y="0"/>
                </a:moveTo>
                <a:cubicBezTo>
                  <a:pt x="45" y="0"/>
                  <a:pt x="51" y="3"/>
                  <a:pt x="55" y="7"/>
                </a:cubicBezTo>
                <a:cubicBezTo>
                  <a:pt x="60" y="12"/>
                  <a:pt x="63" y="18"/>
                  <a:pt x="63" y="25"/>
                </a:cubicBezTo>
                <a:cubicBezTo>
                  <a:pt x="63" y="47"/>
                  <a:pt x="63" y="47"/>
                  <a:pt x="63" y="47"/>
                </a:cubicBezTo>
                <a:cubicBezTo>
                  <a:pt x="63" y="54"/>
                  <a:pt x="60" y="60"/>
                  <a:pt x="55" y="65"/>
                </a:cubicBezTo>
                <a:cubicBezTo>
                  <a:pt x="55" y="65"/>
                  <a:pt x="55" y="65"/>
                  <a:pt x="55" y="65"/>
                </a:cubicBezTo>
                <a:cubicBezTo>
                  <a:pt x="51" y="69"/>
                  <a:pt x="45" y="72"/>
                  <a:pt x="38" y="72"/>
                </a:cubicBezTo>
                <a:cubicBezTo>
                  <a:pt x="31" y="72"/>
                  <a:pt x="25" y="69"/>
                  <a:pt x="20" y="65"/>
                </a:cubicBezTo>
                <a:cubicBezTo>
                  <a:pt x="20" y="65"/>
                  <a:pt x="20" y="65"/>
                  <a:pt x="20" y="65"/>
                </a:cubicBezTo>
                <a:cubicBezTo>
                  <a:pt x="16" y="60"/>
                  <a:pt x="13" y="54"/>
                  <a:pt x="13" y="47"/>
                </a:cubicBezTo>
                <a:cubicBezTo>
                  <a:pt x="13" y="25"/>
                  <a:pt x="13" y="25"/>
                  <a:pt x="13" y="25"/>
                </a:cubicBezTo>
                <a:cubicBezTo>
                  <a:pt x="13" y="18"/>
                  <a:pt x="16" y="12"/>
                  <a:pt x="20" y="7"/>
                </a:cubicBezTo>
                <a:cubicBezTo>
                  <a:pt x="25" y="3"/>
                  <a:pt x="31" y="0"/>
                  <a:pt x="38" y="0"/>
                </a:cubicBezTo>
                <a:close/>
                <a:moveTo>
                  <a:pt x="21" y="34"/>
                </a:moveTo>
                <a:cubicBezTo>
                  <a:pt x="21" y="34"/>
                  <a:pt x="21" y="34"/>
                  <a:pt x="21" y="34"/>
                </a:cubicBezTo>
                <a:cubicBezTo>
                  <a:pt x="55" y="34"/>
                  <a:pt x="55" y="34"/>
                  <a:pt x="55" y="34"/>
                </a:cubicBezTo>
                <a:cubicBezTo>
                  <a:pt x="55" y="25"/>
                  <a:pt x="55" y="25"/>
                  <a:pt x="55" y="25"/>
                </a:cubicBezTo>
                <a:cubicBezTo>
                  <a:pt x="55" y="20"/>
                  <a:pt x="53" y="16"/>
                  <a:pt x="50" y="13"/>
                </a:cubicBezTo>
                <a:cubicBezTo>
                  <a:pt x="47" y="10"/>
                  <a:pt x="42" y="8"/>
                  <a:pt x="38" y="8"/>
                </a:cubicBezTo>
                <a:cubicBezTo>
                  <a:pt x="33" y="8"/>
                  <a:pt x="29" y="10"/>
                  <a:pt x="26" y="13"/>
                </a:cubicBezTo>
                <a:cubicBezTo>
                  <a:pt x="23" y="16"/>
                  <a:pt x="21" y="20"/>
                  <a:pt x="21" y="25"/>
                </a:cubicBezTo>
                <a:cubicBezTo>
                  <a:pt x="21" y="34"/>
                  <a:pt x="21" y="34"/>
                  <a:pt x="21" y="34"/>
                </a:cubicBezTo>
                <a:close/>
                <a:moveTo>
                  <a:pt x="55" y="38"/>
                </a:moveTo>
                <a:cubicBezTo>
                  <a:pt x="55" y="38"/>
                  <a:pt x="55" y="38"/>
                  <a:pt x="55" y="38"/>
                </a:cubicBezTo>
                <a:cubicBezTo>
                  <a:pt x="21" y="38"/>
                  <a:pt x="21" y="38"/>
                  <a:pt x="21" y="38"/>
                </a:cubicBezTo>
                <a:cubicBezTo>
                  <a:pt x="21" y="47"/>
                  <a:pt x="21" y="47"/>
                  <a:pt x="21" y="47"/>
                </a:cubicBezTo>
                <a:cubicBezTo>
                  <a:pt x="21" y="52"/>
                  <a:pt x="23" y="56"/>
                  <a:pt x="26" y="59"/>
                </a:cubicBezTo>
                <a:cubicBezTo>
                  <a:pt x="26" y="59"/>
                  <a:pt x="26" y="59"/>
                  <a:pt x="26" y="59"/>
                </a:cubicBezTo>
                <a:cubicBezTo>
                  <a:pt x="29" y="62"/>
                  <a:pt x="33" y="64"/>
                  <a:pt x="38" y="64"/>
                </a:cubicBezTo>
                <a:cubicBezTo>
                  <a:pt x="42" y="64"/>
                  <a:pt x="47" y="62"/>
                  <a:pt x="50" y="59"/>
                </a:cubicBezTo>
                <a:cubicBezTo>
                  <a:pt x="50" y="59"/>
                  <a:pt x="50" y="59"/>
                  <a:pt x="50" y="59"/>
                </a:cubicBezTo>
                <a:cubicBezTo>
                  <a:pt x="50" y="59"/>
                  <a:pt x="50" y="59"/>
                  <a:pt x="50" y="59"/>
                </a:cubicBezTo>
                <a:cubicBezTo>
                  <a:pt x="53" y="56"/>
                  <a:pt x="55" y="52"/>
                  <a:pt x="55" y="47"/>
                </a:cubicBezTo>
                <a:cubicBezTo>
                  <a:pt x="55" y="38"/>
                  <a:pt x="55" y="38"/>
                  <a:pt x="55" y="38"/>
                </a:cubicBezTo>
                <a:close/>
                <a:moveTo>
                  <a:pt x="14" y="103"/>
                </a:moveTo>
                <a:cubicBezTo>
                  <a:pt x="14" y="103"/>
                  <a:pt x="14" y="103"/>
                  <a:pt x="14" y="103"/>
                </a:cubicBezTo>
                <a:cubicBezTo>
                  <a:pt x="38" y="103"/>
                  <a:pt x="38" y="103"/>
                  <a:pt x="38" y="103"/>
                </a:cubicBezTo>
                <a:cubicBezTo>
                  <a:pt x="38" y="103"/>
                  <a:pt x="38" y="103"/>
                  <a:pt x="38" y="103"/>
                </a:cubicBezTo>
                <a:cubicBezTo>
                  <a:pt x="38" y="103"/>
                  <a:pt x="38" y="103"/>
                  <a:pt x="38" y="103"/>
                </a:cubicBezTo>
                <a:cubicBezTo>
                  <a:pt x="61" y="103"/>
                  <a:pt x="61" y="103"/>
                  <a:pt x="61" y="103"/>
                </a:cubicBezTo>
                <a:cubicBezTo>
                  <a:pt x="63" y="103"/>
                  <a:pt x="65" y="101"/>
                  <a:pt x="65" y="99"/>
                </a:cubicBezTo>
                <a:cubicBezTo>
                  <a:pt x="65" y="96"/>
                  <a:pt x="63" y="95"/>
                  <a:pt x="61" y="95"/>
                </a:cubicBezTo>
                <a:cubicBezTo>
                  <a:pt x="42" y="95"/>
                  <a:pt x="42" y="95"/>
                  <a:pt x="42" y="95"/>
                </a:cubicBezTo>
                <a:cubicBezTo>
                  <a:pt x="42" y="85"/>
                  <a:pt x="42" y="85"/>
                  <a:pt x="42" y="85"/>
                </a:cubicBezTo>
                <a:cubicBezTo>
                  <a:pt x="51" y="84"/>
                  <a:pt x="59" y="80"/>
                  <a:pt x="65" y="74"/>
                </a:cubicBezTo>
                <a:cubicBezTo>
                  <a:pt x="68" y="71"/>
                  <a:pt x="71" y="67"/>
                  <a:pt x="73" y="62"/>
                </a:cubicBezTo>
                <a:cubicBezTo>
                  <a:pt x="75" y="57"/>
                  <a:pt x="76" y="52"/>
                  <a:pt x="76" y="47"/>
                </a:cubicBezTo>
                <a:cubicBezTo>
                  <a:pt x="76" y="36"/>
                  <a:pt x="76" y="36"/>
                  <a:pt x="76" y="36"/>
                </a:cubicBezTo>
                <a:cubicBezTo>
                  <a:pt x="76" y="34"/>
                  <a:pt x="74" y="32"/>
                  <a:pt x="72" y="32"/>
                </a:cubicBezTo>
                <a:cubicBezTo>
                  <a:pt x="70" y="32"/>
                  <a:pt x="68" y="34"/>
                  <a:pt x="68" y="36"/>
                </a:cubicBezTo>
                <a:cubicBezTo>
                  <a:pt x="68" y="47"/>
                  <a:pt x="68" y="47"/>
                  <a:pt x="68" y="47"/>
                </a:cubicBezTo>
                <a:cubicBezTo>
                  <a:pt x="68" y="51"/>
                  <a:pt x="67" y="55"/>
                  <a:pt x="66" y="59"/>
                </a:cubicBezTo>
                <a:cubicBezTo>
                  <a:pt x="64" y="63"/>
                  <a:pt x="62" y="66"/>
                  <a:pt x="59" y="69"/>
                </a:cubicBezTo>
                <a:cubicBezTo>
                  <a:pt x="54" y="74"/>
                  <a:pt x="46" y="77"/>
                  <a:pt x="38" y="77"/>
                </a:cubicBezTo>
                <a:cubicBezTo>
                  <a:pt x="34" y="77"/>
                  <a:pt x="30" y="77"/>
                  <a:pt x="26" y="75"/>
                </a:cubicBezTo>
                <a:cubicBezTo>
                  <a:pt x="23" y="74"/>
                  <a:pt x="19" y="71"/>
                  <a:pt x="16" y="69"/>
                </a:cubicBezTo>
                <a:cubicBezTo>
                  <a:pt x="14" y="66"/>
                  <a:pt x="11" y="63"/>
                  <a:pt x="10" y="59"/>
                </a:cubicBezTo>
                <a:cubicBezTo>
                  <a:pt x="8" y="55"/>
                  <a:pt x="8" y="51"/>
                  <a:pt x="8" y="47"/>
                </a:cubicBezTo>
                <a:cubicBezTo>
                  <a:pt x="8" y="36"/>
                  <a:pt x="8" y="36"/>
                  <a:pt x="8" y="36"/>
                </a:cubicBezTo>
                <a:cubicBezTo>
                  <a:pt x="8" y="34"/>
                  <a:pt x="6" y="32"/>
                  <a:pt x="4" y="32"/>
                </a:cubicBezTo>
                <a:cubicBezTo>
                  <a:pt x="1" y="32"/>
                  <a:pt x="0" y="34"/>
                  <a:pt x="0" y="36"/>
                </a:cubicBezTo>
                <a:cubicBezTo>
                  <a:pt x="0" y="47"/>
                  <a:pt x="0" y="47"/>
                  <a:pt x="0" y="47"/>
                </a:cubicBezTo>
                <a:cubicBezTo>
                  <a:pt x="0" y="52"/>
                  <a:pt x="1" y="57"/>
                  <a:pt x="3" y="62"/>
                </a:cubicBezTo>
                <a:cubicBezTo>
                  <a:pt x="5" y="67"/>
                  <a:pt x="7" y="71"/>
                  <a:pt x="11" y="74"/>
                </a:cubicBezTo>
                <a:cubicBezTo>
                  <a:pt x="14" y="78"/>
                  <a:pt x="19" y="81"/>
                  <a:pt x="23" y="82"/>
                </a:cubicBezTo>
                <a:cubicBezTo>
                  <a:pt x="27" y="84"/>
                  <a:pt x="30" y="85"/>
                  <a:pt x="34" y="85"/>
                </a:cubicBezTo>
                <a:cubicBezTo>
                  <a:pt x="34" y="95"/>
                  <a:pt x="34" y="95"/>
                  <a:pt x="34" y="95"/>
                </a:cubicBezTo>
                <a:cubicBezTo>
                  <a:pt x="14" y="95"/>
                  <a:pt x="14" y="95"/>
                  <a:pt x="14" y="95"/>
                </a:cubicBezTo>
                <a:cubicBezTo>
                  <a:pt x="12" y="95"/>
                  <a:pt x="10" y="96"/>
                  <a:pt x="10" y="99"/>
                </a:cubicBezTo>
                <a:cubicBezTo>
                  <a:pt x="10" y="101"/>
                  <a:pt x="12" y="103"/>
                  <a:pt x="14" y="103"/>
                </a:cubicBezTo>
                <a:close/>
              </a:path>
            </a:pathLst>
          </a:custGeom>
          <a:solidFill>
            <a:srgbClr val="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lumMod val="50000"/>
                </a:srgbClr>
              </a:solidFill>
              <a:effectLst/>
              <a:uLnTx/>
              <a:uFillTx/>
              <a:cs typeface="+mn-ea"/>
              <a:sym typeface="+mn-lt"/>
            </a:endParaRPr>
          </a:p>
        </p:txBody>
      </p:sp>
      <p:sp>
        <p:nvSpPr>
          <p:cNvPr id="27" name="任意多边形 21"/>
          <p:cNvSpPr>
            <a:spLocks noEditPoints="1"/>
          </p:cNvSpPr>
          <p:nvPr/>
        </p:nvSpPr>
        <p:spPr bwMode="auto">
          <a:xfrm>
            <a:off x="2064400" y="3053225"/>
            <a:ext cx="283633" cy="241375"/>
          </a:xfrm>
          <a:custGeom>
            <a:avLst/>
            <a:gdLst>
              <a:gd name="T0" fmla="*/ 99 w 103"/>
              <a:gd name="T1" fmla="*/ 0 h 88"/>
              <a:gd name="T2" fmla="*/ 4 w 103"/>
              <a:gd name="T3" fmla="*/ 0 h 88"/>
              <a:gd name="T4" fmla="*/ 0 w 103"/>
              <a:gd name="T5" fmla="*/ 4 h 88"/>
              <a:gd name="T6" fmla="*/ 0 w 103"/>
              <a:gd name="T7" fmla="*/ 84 h 88"/>
              <a:gd name="T8" fmla="*/ 4 w 103"/>
              <a:gd name="T9" fmla="*/ 88 h 88"/>
              <a:gd name="T10" fmla="*/ 99 w 103"/>
              <a:gd name="T11" fmla="*/ 88 h 88"/>
              <a:gd name="T12" fmla="*/ 103 w 103"/>
              <a:gd name="T13" fmla="*/ 84 h 88"/>
              <a:gd name="T14" fmla="*/ 103 w 103"/>
              <a:gd name="T15" fmla="*/ 4 h 88"/>
              <a:gd name="T16" fmla="*/ 99 w 103"/>
              <a:gd name="T17" fmla="*/ 0 h 88"/>
              <a:gd name="T18" fmla="*/ 95 w 103"/>
              <a:gd name="T19" fmla="*/ 80 h 88"/>
              <a:gd name="T20" fmla="*/ 95 w 103"/>
              <a:gd name="T21" fmla="*/ 80 h 88"/>
              <a:gd name="T22" fmla="*/ 8 w 103"/>
              <a:gd name="T23" fmla="*/ 80 h 88"/>
              <a:gd name="T24" fmla="*/ 8 w 103"/>
              <a:gd name="T25" fmla="*/ 71 h 88"/>
              <a:gd name="T26" fmla="*/ 28 w 103"/>
              <a:gd name="T27" fmla="*/ 51 h 88"/>
              <a:gd name="T28" fmla="*/ 42 w 103"/>
              <a:gd name="T29" fmla="*/ 65 h 88"/>
              <a:gd name="T30" fmla="*/ 42 w 103"/>
              <a:gd name="T31" fmla="*/ 65 h 88"/>
              <a:gd name="T32" fmla="*/ 42 w 103"/>
              <a:gd name="T33" fmla="*/ 65 h 88"/>
              <a:gd name="T34" fmla="*/ 51 w 103"/>
              <a:gd name="T35" fmla="*/ 74 h 88"/>
              <a:gd name="T36" fmla="*/ 54 w 103"/>
              <a:gd name="T37" fmla="*/ 74 h 88"/>
              <a:gd name="T38" fmla="*/ 54 w 103"/>
              <a:gd name="T39" fmla="*/ 70 h 88"/>
              <a:gd name="T40" fmla="*/ 47 w 103"/>
              <a:gd name="T41" fmla="*/ 64 h 88"/>
              <a:gd name="T42" fmla="*/ 67 w 103"/>
              <a:gd name="T43" fmla="*/ 44 h 88"/>
              <a:gd name="T44" fmla="*/ 95 w 103"/>
              <a:gd name="T45" fmla="*/ 73 h 88"/>
              <a:gd name="T46" fmla="*/ 95 w 103"/>
              <a:gd name="T47" fmla="*/ 80 h 88"/>
              <a:gd name="T48" fmla="*/ 95 w 103"/>
              <a:gd name="T49" fmla="*/ 66 h 88"/>
              <a:gd name="T50" fmla="*/ 95 w 103"/>
              <a:gd name="T51" fmla="*/ 66 h 88"/>
              <a:gd name="T52" fmla="*/ 68 w 103"/>
              <a:gd name="T53" fmla="*/ 39 h 88"/>
              <a:gd name="T54" fmla="*/ 65 w 103"/>
              <a:gd name="T55" fmla="*/ 39 h 88"/>
              <a:gd name="T56" fmla="*/ 44 w 103"/>
              <a:gd name="T57" fmla="*/ 60 h 88"/>
              <a:gd name="T58" fmla="*/ 30 w 103"/>
              <a:gd name="T59" fmla="*/ 46 h 88"/>
              <a:gd name="T60" fmla="*/ 26 w 103"/>
              <a:gd name="T61" fmla="*/ 46 h 88"/>
              <a:gd name="T62" fmla="*/ 8 w 103"/>
              <a:gd name="T63" fmla="*/ 65 h 88"/>
              <a:gd name="T64" fmla="*/ 8 w 103"/>
              <a:gd name="T65" fmla="*/ 8 h 88"/>
              <a:gd name="T66" fmla="*/ 95 w 103"/>
              <a:gd name="T67" fmla="*/ 8 h 88"/>
              <a:gd name="T68" fmla="*/ 95 w 103"/>
              <a:gd name="T69" fmla="*/ 66 h 88"/>
              <a:gd name="T70" fmla="*/ 30 w 103"/>
              <a:gd name="T71" fmla="*/ 40 h 88"/>
              <a:gd name="T72" fmla="*/ 30 w 103"/>
              <a:gd name="T73" fmla="*/ 40 h 88"/>
              <a:gd name="T74" fmla="*/ 43 w 103"/>
              <a:gd name="T75" fmla="*/ 26 h 88"/>
              <a:gd name="T76" fmla="*/ 30 w 103"/>
              <a:gd name="T77" fmla="*/ 12 h 88"/>
              <a:gd name="T78" fmla="*/ 16 w 103"/>
              <a:gd name="T79" fmla="*/ 26 h 88"/>
              <a:gd name="T80" fmla="*/ 30 w 103"/>
              <a:gd name="T81" fmla="*/ 40 h 88"/>
              <a:gd name="T82" fmla="*/ 30 w 103"/>
              <a:gd name="T83" fmla="*/ 17 h 88"/>
              <a:gd name="T84" fmla="*/ 30 w 103"/>
              <a:gd name="T85" fmla="*/ 17 h 88"/>
              <a:gd name="T86" fmla="*/ 39 w 103"/>
              <a:gd name="T87" fmla="*/ 26 h 88"/>
              <a:gd name="T88" fmla="*/ 30 w 103"/>
              <a:gd name="T89" fmla="*/ 35 h 88"/>
              <a:gd name="T90" fmla="*/ 21 w 103"/>
              <a:gd name="T91" fmla="*/ 26 h 88"/>
              <a:gd name="T92" fmla="*/ 30 w 103"/>
              <a:gd name="T93"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3" h="88">
                <a:moveTo>
                  <a:pt x="99" y="0"/>
                </a:moveTo>
                <a:cubicBezTo>
                  <a:pt x="4" y="0"/>
                  <a:pt x="4" y="0"/>
                  <a:pt x="4" y="0"/>
                </a:cubicBezTo>
                <a:cubicBezTo>
                  <a:pt x="2" y="0"/>
                  <a:pt x="0" y="2"/>
                  <a:pt x="0" y="4"/>
                </a:cubicBezTo>
                <a:cubicBezTo>
                  <a:pt x="0" y="84"/>
                  <a:pt x="0" y="84"/>
                  <a:pt x="0" y="84"/>
                </a:cubicBezTo>
                <a:cubicBezTo>
                  <a:pt x="0" y="86"/>
                  <a:pt x="2" y="88"/>
                  <a:pt x="4" y="88"/>
                </a:cubicBezTo>
                <a:cubicBezTo>
                  <a:pt x="99" y="88"/>
                  <a:pt x="99" y="88"/>
                  <a:pt x="99" y="88"/>
                </a:cubicBezTo>
                <a:cubicBezTo>
                  <a:pt x="101" y="88"/>
                  <a:pt x="103" y="86"/>
                  <a:pt x="103" y="84"/>
                </a:cubicBezTo>
                <a:cubicBezTo>
                  <a:pt x="103" y="4"/>
                  <a:pt x="103" y="4"/>
                  <a:pt x="103" y="4"/>
                </a:cubicBezTo>
                <a:cubicBezTo>
                  <a:pt x="103" y="2"/>
                  <a:pt x="101" y="0"/>
                  <a:pt x="99" y="0"/>
                </a:cubicBezTo>
                <a:close/>
                <a:moveTo>
                  <a:pt x="95" y="80"/>
                </a:moveTo>
                <a:cubicBezTo>
                  <a:pt x="95" y="80"/>
                  <a:pt x="95" y="80"/>
                  <a:pt x="95" y="80"/>
                </a:cubicBezTo>
                <a:cubicBezTo>
                  <a:pt x="8" y="80"/>
                  <a:pt x="8" y="80"/>
                  <a:pt x="8" y="80"/>
                </a:cubicBezTo>
                <a:cubicBezTo>
                  <a:pt x="8" y="71"/>
                  <a:pt x="8" y="71"/>
                  <a:pt x="8" y="71"/>
                </a:cubicBezTo>
                <a:cubicBezTo>
                  <a:pt x="28" y="51"/>
                  <a:pt x="28" y="51"/>
                  <a:pt x="28" y="51"/>
                </a:cubicBezTo>
                <a:cubicBezTo>
                  <a:pt x="42" y="65"/>
                  <a:pt x="42" y="65"/>
                  <a:pt x="42" y="65"/>
                </a:cubicBezTo>
                <a:cubicBezTo>
                  <a:pt x="42" y="65"/>
                  <a:pt x="42" y="65"/>
                  <a:pt x="42" y="65"/>
                </a:cubicBezTo>
                <a:cubicBezTo>
                  <a:pt x="42" y="65"/>
                  <a:pt x="42" y="65"/>
                  <a:pt x="42" y="65"/>
                </a:cubicBezTo>
                <a:cubicBezTo>
                  <a:pt x="51" y="74"/>
                  <a:pt x="51" y="74"/>
                  <a:pt x="51" y="74"/>
                </a:cubicBezTo>
                <a:cubicBezTo>
                  <a:pt x="52" y="75"/>
                  <a:pt x="53" y="75"/>
                  <a:pt x="54" y="74"/>
                </a:cubicBezTo>
                <a:cubicBezTo>
                  <a:pt x="55" y="73"/>
                  <a:pt x="55" y="71"/>
                  <a:pt x="54" y="70"/>
                </a:cubicBezTo>
                <a:cubicBezTo>
                  <a:pt x="47" y="64"/>
                  <a:pt x="47" y="64"/>
                  <a:pt x="47" y="64"/>
                </a:cubicBezTo>
                <a:cubicBezTo>
                  <a:pt x="67" y="44"/>
                  <a:pt x="67" y="44"/>
                  <a:pt x="67" y="44"/>
                </a:cubicBezTo>
                <a:cubicBezTo>
                  <a:pt x="95" y="73"/>
                  <a:pt x="95" y="73"/>
                  <a:pt x="95" y="73"/>
                </a:cubicBezTo>
                <a:cubicBezTo>
                  <a:pt x="95" y="80"/>
                  <a:pt x="95" y="80"/>
                  <a:pt x="95" y="80"/>
                </a:cubicBezTo>
                <a:close/>
                <a:moveTo>
                  <a:pt x="95" y="66"/>
                </a:moveTo>
                <a:cubicBezTo>
                  <a:pt x="95" y="66"/>
                  <a:pt x="95" y="66"/>
                  <a:pt x="95" y="66"/>
                </a:cubicBezTo>
                <a:cubicBezTo>
                  <a:pt x="68" y="39"/>
                  <a:pt x="68" y="39"/>
                  <a:pt x="68" y="39"/>
                </a:cubicBezTo>
                <a:cubicBezTo>
                  <a:pt x="67" y="38"/>
                  <a:pt x="66" y="38"/>
                  <a:pt x="65" y="39"/>
                </a:cubicBezTo>
                <a:cubicBezTo>
                  <a:pt x="44" y="60"/>
                  <a:pt x="44" y="60"/>
                  <a:pt x="44" y="60"/>
                </a:cubicBezTo>
                <a:cubicBezTo>
                  <a:pt x="30" y="46"/>
                  <a:pt x="30" y="46"/>
                  <a:pt x="30" y="46"/>
                </a:cubicBezTo>
                <a:cubicBezTo>
                  <a:pt x="29" y="45"/>
                  <a:pt x="27" y="45"/>
                  <a:pt x="26" y="46"/>
                </a:cubicBezTo>
                <a:cubicBezTo>
                  <a:pt x="8" y="65"/>
                  <a:pt x="8" y="65"/>
                  <a:pt x="8" y="65"/>
                </a:cubicBezTo>
                <a:cubicBezTo>
                  <a:pt x="8" y="8"/>
                  <a:pt x="8" y="8"/>
                  <a:pt x="8" y="8"/>
                </a:cubicBezTo>
                <a:cubicBezTo>
                  <a:pt x="95" y="8"/>
                  <a:pt x="95" y="8"/>
                  <a:pt x="95" y="8"/>
                </a:cubicBezTo>
                <a:cubicBezTo>
                  <a:pt x="95" y="66"/>
                  <a:pt x="95" y="66"/>
                  <a:pt x="95" y="66"/>
                </a:cubicBezTo>
                <a:close/>
                <a:moveTo>
                  <a:pt x="30" y="40"/>
                </a:moveTo>
                <a:cubicBezTo>
                  <a:pt x="30" y="40"/>
                  <a:pt x="30" y="40"/>
                  <a:pt x="30" y="40"/>
                </a:cubicBezTo>
                <a:cubicBezTo>
                  <a:pt x="37" y="40"/>
                  <a:pt x="43" y="34"/>
                  <a:pt x="43" y="26"/>
                </a:cubicBezTo>
                <a:cubicBezTo>
                  <a:pt x="43" y="19"/>
                  <a:pt x="37" y="12"/>
                  <a:pt x="30" y="12"/>
                </a:cubicBezTo>
                <a:cubicBezTo>
                  <a:pt x="22" y="12"/>
                  <a:pt x="16" y="19"/>
                  <a:pt x="16" y="26"/>
                </a:cubicBezTo>
                <a:cubicBezTo>
                  <a:pt x="16" y="34"/>
                  <a:pt x="22" y="40"/>
                  <a:pt x="30" y="40"/>
                </a:cubicBezTo>
                <a:close/>
                <a:moveTo>
                  <a:pt x="30" y="17"/>
                </a:moveTo>
                <a:cubicBezTo>
                  <a:pt x="30" y="17"/>
                  <a:pt x="30" y="17"/>
                  <a:pt x="30" y="17"/>
                </a:cubicBezTo>
                <a:cubicBezTo>
                  <a:pt x="35" y="17"/>
                  <a:pt x="39" y="21"/>
                  <a:pt x="39" y="26"/>
                </a:cubicBezTo>
                <a:cubicBezTo>
                  <a:pt x="39" y="31"/>
                  <a:pt x="35" y="35"/>
                  <a:pt x="30" y="35"/>
                </a:cubicBezTo>
                <a:cubicBezTo>
                  <a:pt x="25" y="35"/>
                  <a:pt x="21" y="31"/>
                  <a:pt x="21" y="26"/>
                </a:cubicBezTo>
                <a:cubicBezTo>
                  <a:pt x="21" y="21"/>
                  <a:pt x="25" y="17"/>
                  <a:pt x="30"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FFFFFF">
                  <a:lumMod val="50000"/>
                </a:srgbClr>
              </a:solidFill>
              <a:cs typeface="+mn-ea"/>
              <a:sym typeface="+mn-lt"/>
            </a:endParaRPr>
          </a:p>
        </p:txBody>
      </p:sp>
      <p:sp>
        <p:nvSpPr>
          <p:cNvPr id="28" name="任意多边形 22"/>
          <p:cNvSpPr>
            <a:spLocks noEditPoints="1"/>
          </p:cNvSpPr>
          <p:nvPr/>
        </p:nvSpPr>
        <p:spPr bwMode="auto">
          <a:xfrm>
            <a:off x="7281979" y="3061694"/>
            <a:ext cx="287867" cy="228671"/>
          </a:xfrm>
          <a:custGeom>
            <a:avLst/>
            <a:gdLst>
              <a:gd name="T0" fmla="*/ 89 w 103"/>
              <a:gd name="T1" fmla="*/ 31 h 83"/>
              <a:gd name="T2" fmla="*/ 81 w 103"/>
              <a:gd name="T3" fmla="*/ 31 h 83"/>
              <a:gd name="T4" fmla="*/ 25 w 103"/>
              <a:gd name="T5" fmla="*/ 12 h 83"/>
              <a:gd name="T6" fmla="*/ 12 w 103"/>
              <a:gd name="T7" fmla="*/ 12 h 83"/>
              <a:gd name="T8" fmla="*/ 24 w 103"/>
              <a:gd name="T9" fmla="*/ 14 h 83"/>
              <a:gd name="T10" fmla="*/ 7 w 103"/>
              <a:gd name="T11" fmla="*/ 14 h 83"/>
              <a:gd name="T12" fmla="*/ 4 w 103"/>
              <a:gd name="T13" fmla="*/ 14 h 83"/>
              <a:gd name="T14" fmla="*/ 0 w 103"/>
              <a:gd name="T15" fmla="*/ 18 h 83"/>
              <a:gd name="T16" fmla="*/ 0 w 103"/>
              <a:gd name="T17" fmla="*/ 79 h 83"/>
              <a:gd name="T18" fmla="*/ 99 w 103"/>
              <a:gd name="T19" fmla="*/ 83 h 83"/>
              <a:gd name="T20" fmla="*/ 103 w 103"/>
              <a:gd name="T21" fmla="*/ 79 h 83"/>
              <a:gd name="T22" fmla="*/ 103 w 103"/>
              <a:gd name="T23" fmla="*/ 18 h 83"/>
              <a:gd name="T24" fmla="*/ 79 w 103"/>
              <a:gd name="T25" fmla="*/ 14 h 83"/>
              <a:gd name="T26" fmla="*/ 71 w 103"/>
              <a:gd name="T27" fmla="*/ 0 h 83"/>
              <a:gd name="T28" fmla="*/ 28 w 103"/>
              <a:gd name="T29" fmla="*/ 2 h 83"/>
              <a:gd name="T30" fmla="*/ 9 w 103"/>
              <a:gd name="T31" fmla="*/ 7 h 83"/>
              <a:gd name="T32" fmla="*/ 7 w 103"/>
              <a:gd name="T33" fmla="*/ 10 h 83"/>
              <a:gd name="T34" fmla="*/ 51 w 103"/>
              <a:gd name="T35" fmla="*/ 30 h 83"/>
              <a:gd name="T36" fmla="*/ 61 w 103"/>
              <a:gd name="T37" fmla="*/ 34 h 83"/>
              <a:gd name="T38" fmla="*/ 51 w 103"/>
              <a:gd name="T39" fmla="*/ 56 h 83"/>
              <a:gd name="T40" fmla="*/ 51 w 103"/>
              <a:gd name="T41" fmla="*/ 30 h 83"/>
              <a:gd name="T42" fmla="*/ 57 w 103"/>
              <a:gd name="T43" fmla="*/ 37 h 83"/>
              <a:gd name="T44" fmla="*/ 60 w 103"/>
              <a:gd name="T45" fmla="*/ 43 h 83"/>
              <a:gd name="T46" fmla="*/ 43 w 103"/>
              <a:gd name="T47" fmla="*/ 43 h 83"/>
              <a:gd name="T48" fmla="*/ 57 w 103"/>
              <a:gd name="T49" fmla="*/ 37 h 83"/>
              <a:gd name="T50" fmla="*/ 27 w 103"/>
              <a:gd name="T51" fmla="*/ 22 h 83"/>
              <a:gd name="T52" fmla="*/ 8 w 103"/>
              <a:gd name="T53" fmla="*/ 75 h 83"/>
              <a:gd name="T54" fmla="*/ 95 w 103"/>
              <a:gd name="T55" fmla="*/ 22 h 83"/>
              <a:gd name="T56" fmla="*/ 76 w 103"/>
              <a:gd name="T57" fmla="*/ 22 h 83"/>
              <a:gd name="T58" fmla="*/ 68 w 103"/>
              <a:gd name="T59" fmla="*/ 8 h 83"/>
              <a:gd name="T60" fmla="*/ 30 w 103"/>
              <a:gd name="T61" fmla="*/ 19 h 83"/>
              <a:gd name="T62" fmla="*/ 51 w 103"/>
              <a:gd name="T63" fmla="*/ 16 h 83"/>
              <a:gd name="T64" fmla="*/ 79 w 103"/>
              <a:gd name="T65" fmla="*/ 43 h 83"/>
              <a:gd name="T66" fmla="*/ 24 w 103"/>
              <a:gd name="T67" fmla="*/ 43 h 83"/>
              <a:gd name="T68" fmla="*/ 51 w 103"/>
              <a:gd name="T69" fmla="*/ 24 h 83"/>
              <a:gd name="T70" fmla="*/ 71 w 103"/>
              <a:gd name="T71" fmla="*/ 43 h 83"/>
              <a:gd name="T72" fmla="*/ 32 w 103"/>
              <a:gd name="T73" fmla="*/ 4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 h="83">
                <a:moveTo>
                  <a:pt x="85" y="27"/>
                </a:moveTo>
                <a:cubicBezTo>
                  <a:pt x="87" y="27"/>
                  <a:pt x="89" y="29"/>
                  <a:pt x="89" y="31"/>
                </a:cubicBezTo>
                <a:cubicBezTo>
                  <a:pt x="89" y="33"/>
                  <a:pt x="87" y="35"/>
                  <a:pt x="85" y="35"/>
                </a:cubicBezTo>
                <a:cubicBezTo>
                  <a:pt x="83" y="35"/>
                  <a:pt x="81" y="33"/>
                  <a:pt x="81" y="31"/>
                </a:cubicBezTo>
                <a:cubicBezTo>
                  <a:pt x="81" y="29"/>
                  <a:pt x="83" y="27"/>
                  <a:pt x="85" y="27"/>
                </a:cubicBezTo>
                <a:close/>
                <a:moveTo>
                  <a:pt x="25" y="12"/>
                </a:moveTo>
                <a:cubicBezTo>
                  <a:pt x="25" y="12"/>
                  <a:pt x="25" y="12"/>
                  <a:pt x="25" y="12"/>
                </a:cubicBezTo>
                <a:cubicBezTo>
                  <a:pt x="12" y="12"/>
                  <a:pt x="12" y="12"/>
                  <a:pt x="12" y="12"/>
                </a:cubicBezTo>
                <a:cubicBezTo>
                  <a:pt x="12" y="14"/>
                  <a:pt x="12" y="14"/>
                  <a:pt x="12" y="14"/>
                </a:cubicBezTo>
                <a:cubicBezTo>
                  <a:pt x="24" y="14"/>
                  <a:pt x="24" y="14"/>
                  <a:pt x="24" y="14"/>
                </a:cubicBezTo>
                <a:cubicBezTo>
                  <a:pt x="25" y="12"/>
                  <a:pt x="25" y="12"/>
                  <a:pt x="25" y="12"/>
                </a:cubicBezTo>
                <a:close/>
                <a:moveTo>
                  <a:pt x="7" y="14"/>
                </a:moveTo>
                <a:cubicBezTo>
                  <a:pt x="7" y="14"/>
                  <a:pt x="7" y="14"/>
                  <a:pt x="7" y="14"/>
                </a:cubicBezTo>
                <a:cubicBezTo>
                  <a:pt x="4" y="14"/>
                  <a:pt x="4" y="14"/>
                  <a:pt x="4" y="14"/>
                </a:cubicBezTo>
                <a:cubicBezTo>
                  <a:pt x="4" y="14"/>
                  <a:pt x="4" y="14"/>
                  <a:pt x="4" y="14"/>
                </a:cubicBezTo>
                <a:cubicBezTo>
                  <a:pt x="2" y="14"/>
                  <a:pt x="0" y="16"/>
                  <a:pt x="0" y="18"/>
                </a:cubicBezTo>
                <a:cubicBezTo>
                  <a:pt x="0" y="79"/>
                  <a:pt x="0" y="79"/>
                  <a:pt x="0" y="79"/>
                </a:cubicBezTo>
                <a:cubicBezTo>
                  <a:pt x="0" y="79"/>
                  <a:pt x="0" y="79"/>
                  <a:pt x="0" y="79"/>
                </a:cubicBezTo>
                <a:cubicBezTo>
                  <a:pt x="0" y="81"/>
                  <a:pt x="2" y="83"/>
                  <a:pt x="4" y="83"/>
                </a:cubicBezTo>
                <a:cubicBezTo>
                  <a:pt x="99" y="83"/>
                  <a:pt x="99" y="83"/>
                  <a:pt x="99" y="83"/>
                </a:cubicBezTo>
                <a:cubicBezTo>
                  <a:pt x="99" y="83"/>
                  <a:pt x="99" y="83"/>
                  <a:pt x="99" y="83"/>
                </a:cubicBezTo>
                <a:cubicBezTo>
                  <a:pt x="101" y="83"/>
                  <a:pt x="103" y="81"/>
                  <a:pt x="103" y="79"/>
                </a:cubicBezTo>
                <a:cubicBezTo>
                  <a:pt x="103" y="18"/>
                  <a:pt x="103" y="18"/>
                  <a:pt x="103" y="18"/>
                </a:cubicBezTo>
                <a:cubicBezTo>
                  <a:pt x="103" y="18"/>
                  <a:pt x="103" y="18"/>
                  <a:pt x="103" y="18"/>
                </a:cubicBezTo>
                <a:cubicBezTo>
                  <a:pt x="103" y="16"/>
                  <a:pt x="101" y="14"/>
                  <a:pt x="99" y="14"/>
                </a:cubicBezTo>
                <a:cubicBezTo>
                  <a:pt x="79" y="14"/>
                  <a:pt x="79" y="14"/>
                  <a:pt x="79" y="14"/>
                </a:cubicBezTo>
                <a:cubicBezTo>
                  <a:pt x="74" y="3"/>
                  <a:pt x="74" y="3"/>
                  <a:pt x="74" y="3"/>
                </a:cubicBezTo>
                <a:cubicBezTo>
                  <a:pt x="74" y="1"/>
                  <a:pt x="72" y="0"/>
                  <a:pt x="71" y="0"/>
                </a:cubicBezTo>
                <a:cubicBezTo>
                  <a:pt x="32" y="0"/>
                  <a:pt x="32" y="0"/>
                  <a:pt x="32" y="0"/>
                </a:cubicBezTo>
                <a:cubicBezTo>
                  <a:pt x="30" y="0"/>
                  <a:pt x="29" y="1"/>
                  <a:pt x="28" y="2"/>
                </a:cubicBezTo>
                <a:cubicBezTo>
                  <a:pt x="26" y="7"/>
                  <a:pt x="26" y="7"/>
                  <a:pt x="26" y="7"/>
                </a:cubicBezTo>
                <a:cubicBezTo>
                  <a:pt x="9" y="7"/>
                  <a:pt x="9" y="7"/>
                  <a:pt x="9" y="7"/>
                </a:cubicBezTo>
                <a:cubicBezTo>
                  <a:pt x="8" y="7"/>
                  <a:pt x="7" y="8"/>
                  <a:pt x="7" y="10"/>
                </a:cubicBezTo>
                <a:cubicBezTo>
                  <a:pt x="7" y="10"/>
                  <a:pt x="7" y="10"/>
                  <a:pt x="7" y="10"/>
                </a:cubicBezTo>
                <a:cubicBezTo>
                  <a:pt x="7" y="14"/>
                  <a:pt x="7" y="14"/>
                  <a:pt x="7" y="14"/>
                </a:cubicBezTo>
                <a:close/>
                <a:moveTo>
                  <a:pt x="51" y="30"/>
                </a:moveTo>
                <a:cubicBezTo>
                  <a:pt x="51" y="30"/>
                  <a:pt x="51" y="30"/>
                  <a:pt x="51" y="30"/>
                </a:cubicBezTo>
                <a:cubicBezTo>
                  <a:pt x="55" y="30"/>
                  <a:pt x="58" y="31"/>
                  <a:pt x="61" y="34"/>
                </a:cubicBezTo>
                <a:cubicBezTo>
                  <a:pt x="63" y="36"/>
                  <a:pt x="65" y="39"/>
                  <a:pt x="65" y="43"/>
                </a:cubicBezTo>
                <a:cubicBezTo>
                  <a:pt x="65" y="50"/>
                  <a:pt x="58" y="56"/>
                  <a:pt x="51" y="56"/>
                </a:cubicBezTo>
                <a:cubicBezTo>
                  <a:pt x="44" y="56"/>
                  <a:pt x="38" y="50"/>
                  <a:pt x="38" y="43"/>
                </a:cubicBezTo>
                <a:cubicBezTo>
                  <a:pt x="38" y="36"/>
                  <a:pt x="44" y="30"/>
                  <a:pt x="51" y="30"/>
                </a:cubicBezTo>
                <a:close/>
                <a:moveTo>
                  <a:pt x="57" y="37"/>
                </a:moveTo>
                <a:cubicBezTo>
                  <a:pt x="57" y="37"/>
                  <a:pt x="57" y="37"/>
                  <a:pt x="57" y="37"/>
                </a:cubicBezTo>
                <a:cubicBezTo>
                  <a:pt x="57" y="37"/>
                  <a:pt x="57" y="37"/>
                  <a:pt x="57" y="37"/>
                </a:cubicBezTo>
                <a:cubicBezTo>
                  <a:pt x="59" y="39"/>
                  <a:pt x="60" y="41"/>
                  <a:pt x="60" y="43"/>
                </a:cubicBezTo>
                <a:cubicBezTo>
                  <a:pt x="60" y="48"/>
                  <a:pt x="56" y="52"/>
                  <a:pt x="51" y="52"/>
                </a:cubicBezTo>
                <a:cubicBezTo>
                  <a:pt x="46" y="52"/>
                  <a:pt x="43" y="48"/>
                  <a:pt x="43" y="43"/>
                </a:cubicBezTo>
                <a:cubicBezTo>
                  <a:pt x="43" y="38"/>
                  <a:pt x="47" y="34"/>
                  <a:pt x="51" y="34"/>
                </a:cubicBezTo>
                <a:cubicBezTo>
                  <a:pt x="54" y="34"/>
                  <a:pt x="56" y="35"/>
                  <a:pt x="57" y="37"/>
                </a:cubicBezTo>
                <a:close/>
                <a:moveTo>
                  <a:pt x="27" y="22"/>
                </a:moveTo>
                <a:cubicBezTo>
                  <a:pt x="27" y="22"/>
                  <a:pt x="27" y="22"/>
                  <a:pt x="27" y="22"/>
                </a:cubicBezTo>
                <a:cubicBezTo>
                  <a:pt x="8" y="22"/>
                  <a:pt x="8" y="22"/>
                  <a:pt x="8" y="22"/>
                </a:cubicBezTo>
                <a:cubicBezTo>
                  <a:pt x="8" y="75"/>
                  <a:pt x="8" y="75"/>
                  <a:pt x="8" y="75"/>
                </a:cubicBezTo>
                <a:cubicBezTo>
                  <a:pt x="95" y="75"/>
                  <a:pt x="95" y="75"/>
                  <a:pt x="95" y="75"/>
                </a:cubicBezTo>
                <a:cubicBezTo>
                  <a:pt x="95" y="22"/>
                  <a:pt x="95" y="22"/>
                  <a:pt x="95" y="22"/>
                </a:cubicBezTo>
                <a:cubicBezTo>
                  <a:pt x="76" y="22"/>
                  <a:pt x="76" y="22"/>
                  <a:pt x="76" y="22"/>
                </a:cubicBezTo>
                <a:cubicBezTo>
                  <a:pt x="76" y="22"/>
                  <a:pt x="76" y="22"/>
                  <a:pt x="76" y="22"/>
                </a:cubicBezTo>
                <a:cubicBezTo>
                  <a:pt x="74" y="22"/>
                  <a:pt x="73" y="21"/>
                  <a:pt x="72" y="19"/>
                </a:cubicBezTo>
                <a:cubicBezTo>
                  <a:pt x="68" y="8"/>
                  <a:pt x="68" y="8"/>
                  <a:pt x="68" y="8"/>
                </a:cubicBezTo>
                <a:cubicBezTo>
                  <a:pt x="35" y="8"/>
                  <a:pt x="35" y="8"/>
                  <a:pt x="35" y="8"/>
                </a:cubicBezTo>
                <a:cubicBezTo>
                  <a:pt x="30" y="19"/>
                  <a:pt x="30" y="19"/>
                  <a:pt x="30" y="19"/>
                </a:cubicBezTo>
                <a:cubicBezTo>
                  <a:pt x="30" y="21"/>
                  <a:pt x="28" y="22"/>
                  <a:pt x="27" y="22"/>
                </a:cubicBezTo>
                <a:close/>
                <a:moveTo>
                  <a:pt x="51" y="16"/>
                </a:moveTo>
                <a:cubicBezTo>
                  <a:pt x="51" y="16"/>
                  <a:pt x="51" y="16"/>
                  <a:pt x="51" y="16"/>
                </a:cubicBezTo>
                <a:cubicBezTo>
                  <a:pt x="66" y="16"/>
                  <a:pt x="79" y="28"/>
                  <a:pt x="79" y="43"/>
                </a:cubicBezTo>
                <a:cubicBezTo>
                  <a:pt x="79" y="58"/>
                  <a:pt x="66" y="70"/>
                  <a:pt x="51" y="70"/>
                </a:cubicBezTo>
                <a:cubicBezTo>
                  <a:pt x="36" y="70"/>
                  <a:pt x="24" y="58"/>
                  <a:pt x="24" y="43"/>
                </a:cubicBezTo>
                <a:cubicBezTo>
                  <a:pt x="24" y="28"/>
                  <a:pt x="36" y="16"/>
                  <a:pt x="51" y="16"/>
                </a:cubicBezTo>
                <a:close/>
                <a:moveTo>
                  <a:pt x="51" y="24"/>
                </a:moveTo>
                <a:cubicBezTo>
                  <a:pt x="51" y="24"/>
                  <a:pt x="51" y="24"/>
                  <a:pt x="51" y="24"/>
                </a:cubicBezTo>
                <a:cubicBezTo>
                  <a:pt x="62" y="24"/>
                  <a:pt x="71" y="32"/>
                  <a:pt x="71" y="43"/>
                </a:cubicBezTo>
                <a:cubicBezTo>
                  <a:pt x="71" y="54"/>
                  <a:pt x="62" y="62"/>
                  <a:pt x="51" y="62"/>
                </a:cubicBezTo>
                <a:cubicBezTo>
                  <a:pt x="41" y="62"/>
                  <a:pt x="32" y="54"/>
                  <a:pt x="32" y="43"/>
                </a:cubicBezTo>
                <a:cubicBezTo>
                  <a:pt x="32" y="32"/>
                  <a:pt x="41" y="24"/>
                  <a:pt x="51" y="24"/>
                </a:cubicBezTo>
                <a:close/>
              </a:path>
            </a:pathLst>
          </a:custGeom>
          <a:solidFill>
            <a:srgbClr val="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lumMod val="50000"/>
                </a:srgbClr>
              </a:solidFill>
              <a:effectLst/>
              <a:uLnTx/>
              <a:uFillTx/>
              <a:cs typeface="+mn-ea"/>
              <a:sym typeface="+mn-lt"/>
            </a:endParaRPr>
          </a:p>
        </p:txBody>
      </p:sp>
      <p:sp>
        <p:nvSpPr>
          <p:cNvPr id="29" name="任意多边形 23"/>
          <p:cNvSpPr>
            <a:spLocks noEditPoints="1"/>
          </p:cNvSpPr>
          <p:nvPr/>
        </p:nvSpPr>
        <p:spPr bwMode="auto">
          <a:xfrm>
            <a:off x="3253962" y="4094946"/>
            <a:ext cx="270933" cy="266783"/>
          </a:xfrm>
          <a:custGeom>
            <a:avLst/>
            <a:gdLst>
              <a:gd name="T0" fmla="*/ 84 w 98"/>
              <a:gd name="T1" fmla="*/ 35 h 97"/>
              <a:gd name="T2" fmla="*/ 89 w 98"/>
              <a:gd name="T3" fmla="*/ 25 h 97"/>
              <a:gd name="T4" fmla="*/ 78 w 98"/>
              <a:gd name="T5" fmla="*/ 9 h 97"/>
              <a:gd name="T6" fmla="*/ 66 w 98"/>
              <a:gd name="T7" fmla="*/ 16 h 97"/>
              <a:gd name="T8" fmla="*/ 61 w 98"/>
              <a:gd name="T9" fmla="*/ 4 h 97"/>
              <a:gd name="T10" fmla="*/ 38 w 98"/>
              <a:gd name="T11" fmla="*/ 4 h 97"/>
              <a:gd name="T12" fmla="*/ 32 w 98"/>
              <a:gd name="T13" fmla="*/ 16 h 97"/>
              <a:gd name="T14" fmla="*/ 20 w 98"/>
              <a:gd name="T15" fmla="*/ 9 h 97"/>
              <a:gd name="T16" fmla="*/ 16 w 98"/>
              <a:gd name="T17" fmla="*/ 32 h 97"/>
              <a:gd name="T18" fmla="*/ 14 w 98"/>
              <a:gd name="T19" fmla="*/ 37 h 97"/>
              <a:gd name="T20" fmla="*/ 0 w 98"/>
              <a:gd name="T21" fmla="*/ 56 h 97"/>
              <a:gd name="T22" fmla="*/ 15 w 98"/>
              <a:gd name="T23" fmla="*/ 63 h 97"/>
              <a:gd name="T24" fmla="*/ 10 w 98"/>
              <a:gd name="T25" fmla="*/ 72 h 97"/>
              <a:gd name="T26" fmla="*/ 20 w 98"/>
              <a:gd name="T27" fmla="*/ 88 h 97"/>
              <a:gd name="T28" fmla="*/ 35 w 98"/>
              <a:gd name="T29" fmla="*/ 83 h 97"/>
              <a:gd name="T30" fmla="*/ 38 w 98"/>
              <a:gd name="T31" fmla="*/ 93 h 97"/>
              <a:gd name="T32" fmla="*/ 61 w 98"/>
              <a:gd name="T33" fmla="*/ 93 h 97"/>
              <a:gd name="T34" fmla="*/ 66 w 98"/>
              <a:gd name="T35" fmla="*/ 82 h 97"/>
              <a:gd name="T36" fmla="*/ 78 w 98"/>
              <a:gd name="T37" fmla="*/ 88 h 97"/>
              <a:gd name="T38" fmla="*/ 89 w 98"/>
              <a:gd name="T39" fmla="*/ 72 h 97"/>
              <a:gd name="T40" fmla="*/ 84 w 98"/>
              <a:gd name="T41" fmla="*/ 60 h 97"/>
              <a:gd name="T42" fmla="*/ 98 w 98"/>
              <a:gd name="T43" fmla="*/ 56 h 97"/>
              <a:gd name="T44" fmla="*/ 94 w 98"/>
              <a:gd name="T45" fmla="*/ 37 h 97"/>
              <a:gd name="T46" fmla="*/ 81 w 98"/>
              <a:gd name="T47" fmla="*/ 52 h 97"/>
              <a:gd name="T48" fmla="*/ 74 w 98"/>
              <a:gd name="T49" fmla="*/ 64 h 97"/>
              <a:gd name="T50" fmla="*/ 80 w 98"/>
              <a:gd name="T51" fmla="*/ 75 h 97"/>
              <a:gd name="T52" fmla="*/ 64 w 98"/>
              <a:gd name="T53" fmla="*/ 74 h 97"/>
              <a:gd name="T54" fmla="*/ 53 w 98"/>
              <a:gd name="T55" fmla="*/ 81 h 97"/>
              <a:gd name="T56" fmla="*/ 46 w 98"/>
              <a:gd name="T57" fmla="*/ 89 h 97"/>
              <a:gd name="T58" fmla="*/ 38 w 98"/>
              <a:gd name="T59" fmla="*/ 76 h 97"/>
              <a:gd name="T60" fmla="*/ 29 w 98"/>
              <a:gd name="T61" fmla="*/ 74 h 97"/>
              <a:gd name="T62" fmla="*/ 24 w 98"/>
              <a:gd name="T63" fmla="*/ 69 h 97"/>
              <a:gd name="T64" fmla="*/ 22 w 98"/>
              <a:gd name="T65" fmla="*/ 60 h 97"/>
              <a:gd name="T66" fmla="*/ 17 w 98"/>
              <a:gd name="T67" fmla="*/ 52 h 97"/>
              <a:gd name="T68" fmla="*/ 17 w 98"/>
              <a:gd name="T69" fmla="*/ 45 h 97"/>
              <a:gd name="T70" fmla="*/ 22 w 98"/>
              <a:gd name="T71" fmla="*/ 37 h 97"/>
              <a:gd name="T72" fmla="*/ 24 w 98"/>
              <a:gd name="T73" fmla="*/ 28 h 97"/>
              <a:gd name="T74" fmla="*/ 29 w 98"/>
              <a:gd name="T75" fmla="*/ 23 h 97"/>
              <a:gd name="T76" fmla="*/ 43 w 98"/>
              <a:gd name="T77" fmla="*/ 20 h 97"/>
              <a:gd name="T78" fmla="*/ 46 w 98"/>
              <a:gd name="T79" fmla="*/ 8 h 97"/>
              <a:gd name="T80" fmla="*/ 56 w 98"/>
              <a:gd name="T81" fmla="*/ 20 h 97"/>
              <a:gd name="T82" fmla="*/ 70 w 98"/>
              <a:gd name="T83" fmla="*/ 23 h 97"/>
              <a:gd name="T84" fmla="*/ 74 w 98"/>
              <a:gd name="T85" fmla="*/ 28 h 97"/>
              <a:gd name="T86" fmla="*/ 76 w 98"/>
              <a:gd name="T87" fmla="*/ 38 h 97"/>
              <a:gd name="T88" fmla="*/ 90 w 98"/>
              <a:gd name="T89" fmla="*/ 45 h 97"/>
              <a:gd name="T90" fmla="*/ 49 w 98"/>
              <a:gd name="T91" fmla="*/ 32 h 97"/>
              <a:gd name="T92" fmla="*/ 37 w 98"/>
              <a:gd name="T93" fmla="*/ 60 h 97"/>
              <a:gd name="T94" fmla="*/ 66 w 98"/>
              <a:gd name="T95" fmla="*/ 49 h 97"/>
              <a:gd name="T96" fmla="*/ 58 w 98"/>
              <a:gd name="T97" fmla="*/ 57 h 97"/>
              <a:gd name="T98" fmla="*/ 41 w 98"/>
              <a:gd name="T99" fmla="*/ 57 h 97"/>
              <a:gd name="T100" fmla="*/ 49 w 98"/>
              <a:gd name="T101" fmla="*/ 37 h 97"/>
              <a:gd name="T102" fmla="*/ 58 w 98"/>
              <a:gd name="T103" fmla="*/ 5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8" h="97">
                <a:moveTo>
                  <a:pt x="94" y="37"/>
                </a:moveTo>
                <a:cubicBezTo>
                  <a:pt x="84" y="37"/>
                  <a:pt x="84" y="37"/>
                  <a:pt x="84" y="37"/>
                </a:cubicBezTo>
                <a:cubicBezTo>
                  <a:pt x="84" y="36"/>
                  <a:pt x="84" y="35"/>
                  <a:pt x="84" y="35"/>
                </a:cubicBezTo>
                <a:cubicBezTo>
                  <a:pt x="83" y="34"/>
                  <a:pt x="83" y="34"/>
                  <a:pt x="83" y="34"/>
                </a:cubicBezTo>
                <a:cubicBezTo>
                  <a:pt x="83" y="33"/>
                  <a:pt x="83" y="33"/>
                  <a:pt x="82" y="32"/>
                </a:cubicBezTo>
                <a:cubicBezTo>
                  <a:pt x="89" y="25"/>
                  <a:pt x="89" y="25"/>
                  <a:pt x="89" y="25"/>
                </a:cubicBezTo>
                <a:cubicBezTo>
                  <a:pt x="89" y="25"/>
                  <a:pt x="89" y="25"/>
                  <a:pt x="89" y="25"/>
                </a:cubicBezTo>
                <a:cubicBezTo>
                  <a:pt x="90" y="24"/>
                  <a:pt x="90" y="21"/>
                  <a:pt x="89" y="20"/>
                </a:cubicBezTo>
                <a:cubicBezTo>
                  <a:pt x="78" y="9"/>
                  <a:pt x="78" y="9"/>
                  <a:pt x="78" y="9"/>
                </a:cubicBezTo>
                <a:cubicBezTo>
                  <a:pt x="78" y="9"/>
                  <a:pt x="78" y="9"/>
                  <a:pt x="78" y="9"/>
                </a:cubicBezTo>
                <a:cubicBezTo>
                  <a:pt x="77" y="7"/>
                  <a:pt x="74" y="7"/>
                  <a:pt x="73" y="9"/>
                </a:cubicBezTo>
                <a:cubicBezTo>
                  <a:pt x="66" y="16"/>
                  <a:pt x="66" y="16"/>
                  <a:pt x="66" y="16"/>
                </a:cubicBezTo>
                <a:cubicBezTo>
                  <a:pt x="65" y="15"/>
                  <a:pt x="64" y="15"/>
                  <a:pt x="63" y="14"/>
                </a:cubicBezTo>
                <a:cubicBezTo>
                  <a:pt x="62" y="14"/>
                  <a:pt x="61" y="14"/>
                  <a:pt x="61" y="13"/>
                </a:cubicBezTo>
                <a:cubicBezTo>
                  <a:pt x="61" y="4"/>
                  <a:pt x="61" y="4"/>
                  <a:pt x="61" y="4"/>
                </a:cubicBezTo>
                <a:cubicBezTo>
                  <a:pt x="61" y="2"/>
                  <a:pt x="59" y="0"/>
                  <a:pt x="57" y="0"/>
                </a:cubicBezTo>
                <a:cubicBezTo>
                  <a:pt x="42" y="0"/>
                  <a:pt x="42" y="0"/>
                  <a:pt x="42" y="0"/>
                </a:cubicBezTo>
                <a:cubicBezTo>
                  <a:pt x="39" y="0"/>
                  <a:pt x="38" y="2"/>
                  <a:pt x="38" y="4"/>
                </a:cubicBezTo>
                <a:cubicBezTo>
                  <a:pt x="38" y="13"/>
                  <a:pt x="38" y="13"/>
                  <a:pt x="38" y="13"/>
                </a:cubicBezTo>
                <a:cubicBezTo>
                  <a:pt x="37" y="14"/>
                  <a:pt x="36" y="14"/>
                  <a:pt x="35" y="14"/>
                </a:cubicBezTo>
                <a:cubicBezTo>
                  <a:pt x="34" y="15"/>
                  <a:pt x="33" y="15"/>
                  <a:pt x="32" y="16"/>
                </a:cubicBezTo>
                <a:cubicBezTo>
                  <a:pt x="26" y="9"/>
                  <a:pt x="26" y="9"/>
                  <a:pt x="26" y="9"/>
                </a:cubicBezTo>
                <a:cubicBezTo>
                  <a:pt x="26" y="9"/>
                  <a:pt x="26" y="9"/>
                  <a:pt x="26" y="9"/>
                </a:cubicBezTo>
                <a:cubicBezTo>
                  <a:pt x="24" y="7"/>
                  <a:pt x="22" y="7"/>
                  <a:pt x="20" y="9"/>
                </a:cubicBezTo>
                <a:cubicBezTo>
                  <a:pt x="9" y="20"/>
                  <a:pt x="9" y="20"/>
                  <a:pt x="9" y="20"/>
                </a:cubicBezTo>
                <a:cubicBezTo>
                  <a:pt x="8" y="21"/>
                  <a:pt x="8" y="24"/>
                  <a:pt x="9" y="25"/>
                </a:cubicBezTo>
                <a:cubicBezTo>
                  <a:pt x="16" y="32"/>
                  <a:pt x="16" y="32"/>
                  <a:pt x="16" y="32"/>
                </a:cubicBezTo>
                <a:cubicBezTo>
                  <a:pt x="16" y="33"/>
                  <a:pt x="15" y="33"/>
                  <a:pt x="15" y="34"/>
                </a:cubicBezTo>
                <a:cubicBezTo>
                  <a:pt x="15" y="34"/>
                  <a:pt x="15" y="34"/>
                  <a:pt x="15" y="34"/>
                </a:cubicBezTo>
                <a:cubicBezTo>
                  <a:pt x="14" y="35"/>
                  <a:pt x="14" y="36"/>
                  <a:pt x="14" y="37"/>
                </a:cubicBezTo>
                <a:cubicBezTo>
                  <a:pt x="4" y="37"/>
                  <a:pt x="4" y="37"/>
                  <a:pt x="4" y="37"/>
                </a:cubicBezTo>
                <a:cubicBezTo>
                  <a:pt x="2" y="37"/>
                  <a:pt x="0" y="39"/>
                  <a:pt x="0" y="41"/>
                </a:cubicBezTo>
                <a:cubicBezTo>
                  <a:pt x="0" y="56"/>
                  <a:pt x="0" y="56"/>
                  <a:pt x="0" y="56"/>
                </a:cubicBezTo>
                <a:cubicBezTo>
                  <a:pt x="0" y="58"/>
                  <a:pt x="2" y="60"/>
                  <a:pt x="4" y="60"/>
                </a:cubicBezTo>
                <a:cubicBezTo>
                  <a:pt x="14" y="60"/>
                  <a:pt x="14" y="60"/>
                  <a:pt x="14" y="60"/>
                </a:cubicBezTo>
                <a:cubicBezTo>
                  <a:pt x="14" y="61"/>
                  <a:pt x="14" y="62"/>
                  <a:pt x="15" y="63"/>
                </a:cubicBezTo>
                <a:cubicBezTo>
                  <a:pt x="15" y="63"/>
                  <a:pt x="15" y="63"/>
                  <a:pt x="15" y="63"/>
                </a:cubicBezTo>
                <a:cubicBezTo>
                  <a:pt x="15" y="64"/>
                  <a:pt x="16" y="65"/>
                  <a:pt x="16" y="66"/>
                </a:cubicBezTo>
                <a:cubicBezTo>
                  <a:pt x="10" y="72"/>
                  <a:pt x="10" y="72"/>
                  <a:pt x="10" y="72"/>
                </a:cubicBezTo>
                <a:cubicBezTo>
                  <a:pt x="9" y="72"/>
                  <a:pt x="9" y="72"/>
                  <a:pt x="9" y="72"/>
                </a:cubicBezTo>
                <a:cubicBezTo>
                  <a:pt x="8" y="74"/>
                  <a:pt x="8" y="76"/>
                  <a:pt x="9" y="78"/>
                </a:cubicBezTo>
                <a:cubicBezTo>
                  <a:pt x="20" y="88"/>
                  <a:pt x="20" y="88"/>
                  <a:pt x="20" y="88"/>
                </a:cubicBezTo>
                <a:cubicBezTo>
                  <a:pt x="22" y="90"/>
                  <a:pt x="24" y="90"/>
                  <a:pt x="26" y="88"/>
                </a:cubicBezTo>
                <a:cubicBezTo>
                  <a:pt x="32" y="82"/>
                  <a:pt x="32" y="82"/>
                  <a:pt x="32" y="82"/>
                </a:cubicBezTo>
                <a:cubicBezTo>
                  <a:pt x="33" y="82"/>
                  <a:pt x="34" y="83"/>
                  <a:pt x="35" y="83"/>
                </a:cubicBezTo>
                <a:cubicBezTo>
                  <a:pt x="35" y="83"/>
                  <a:pt x="35" y="83"/>
                  <a:pt x="35" y="83"/>
                </a:cubicBezTo>
                <a:cubicBezTo>
                  <a:pt x="36" y="83"/>
                  <a:pt x="37" y="84"/>
                  <a:pt x="38" y="84"/>
                </a:cubicBezTo>
                <a:cubicBezTo>
                  <a:pt x="38" y="93"/>
                  <a:pt x="38" y="93"/>
                  <a:pt x="38" y="93"/>
                </a:cubicBezTo>
                <a:cubicBezTo>
                  <a:pt x="38" y="95"/>
                  <a:pt x="39" y="97"/>
                  <a:pt x="42" y="97"/>
                </a:cubicBezTo>
                <a:cubicBezTo>
                  <a:pt x="57" y="97"/>
                  <a:pt x="57" y="97"/>
                  <a:pt x="57" y="97"/>
                </a:cubicBezTo>
                <a:cubicBezTo>
                  <a:pt x="59" y="97"/>
                  <a:pt x="61" y="95"/>
                  <a:pt x="61" y="93"/>
                </a:cubicBezTo>
                <a:cubicBezTo>
                  <a:pt x="61" y="84"/>
                  <a:pt x="61" y="84"/>
                  <a:pt x="61" y="84"/>
                </a:cubicBezTo>
                <a:cubicBezTo>
                  <a:pt x="61" y="84"/>
                  <a:pt x="62" y="83"/>
                  <a:pt x="63" y="83"/>
                </a:cubicBezTo>
                <a:cubicBezTo>
                  <a:pt x="64" y="83"/>
                  <a:pt x="65" y="82"/>
                  <a:pt x="66" y="82"/>
                </a:cubicBezTo>
                <a:cubicBezTo>
                  <a:pt x="73" y="88"/>
                  <a:pt x="73" y="88"/>
                  <a:pt x="73" y="88"/>
                </a:cubicBezTo>
                <a:cubicBezTo>
                  <a:pt x="73" y="88"/>
                  <a:pt x="73" y="88"/>
                  <a:pt x="73" y="88"/>
                </a:cubicBezTo>
                <a:cubicBezTo>
                  <a:pt x="74" y="90"/>
                  <a:pt x="77" y="90"/>
                  <a:pt x="78" y="88"/>
                </a:cubicBezTo>
                <a:cubicBezTo>
                  <a:pt x="89" y="78"/>
                  <a:pt x="89" y="78"/>
                  <a:pt x="89" y="78"/>
                </a:cubicBezTo>
                <a:cubicBezTo>
                  <a:pt x="89" y="78"/>
                  <a:pt x="89" y="78"/>
                  <a:pt x="89" y="78"/>
                </a:cubicBezTo>
                <a:cubicBezTo>
                  <a:pt x="90" y="76"/>
                  <a:pt x="90" y="74"/>
                  <a:pt x="89" y="72"/>
                </a:cubicBezTo>
                <a:cubicBezTo>
                  <a:pt x="82" y="66"/>
                  <a:pt x="82" y="66"/>
                  <a:pt x="82" y="66"/>
                </a:cubicBezTo>
                <a:cubicBezTo>
                  <a:pt x="83" y="65"/>
                  <a:pt x="83" y="64"/>
                  <a:pt x="83" y="63"/>
                </a:cubicBezTo>
                <a:cubicBezTo>
                  <a:pt x="84" y="62"/>
                  <a:pt x="84" y="61"/>
                  <a:pt x="84" y="60"/>
                </a:cubicBezTo>
                <a:cubicBezTo>
                  <a:pt x="94" y="60"/>
                  <a:pt x="94" y="60"/>
                  <a:pt x="94" y="60"/>
                </a:cubicBezTo>
                <a:cubicBezTo>
                  <a:pt x="94" y="60"/>
                  <a:pt x="94" y="60"/>
                  <a:pt x="94" y="60"/>
                </a:cubicBezTo>
                <a:cubicBezTo>
                  <a:pt x="96" y="60"/>
                  <a:pt x="98" y="58"/>
                  <a:pt x="98" y="56"/>
                </a:cubicBezTo>
                <a:cubicBezTo>
                  <a:pt x="98" y="41"/>
                  <a:pt x="98" y="41"/>
                  <a:pt x="98" y="41"/>
                </a:cubicBezTo>
                <a:cubicBezTo>
                  <a:pt x="98" y="41"/>
                  <a:pt x="98" y="41"/>
                  <a:pt x="98" y="41"/>
                </a:cubicBezTo>
                <a:cubicBezTo>
                  <a:pt x="98" y="39"/>
                  <a:pt x="96" y="37"/>
                  <a:pt x="94" y="37"/>
                </a:cubicBezTo>
                <a:close/>
                <a:moveTo>
                  <a:pt x="90" y="52"/>
                </a:moveTo>
                <a:cubicBezTo>
                  <a:pt x="90" y="52"/>
                  <a:pt x="90" y="52"/>
                  <a:pt x="90" y="52"/>
                </a:cubicBezTo>
                <a:cubicBezTo>
                  <a:pt x="81" y="52"/>
                  <a:pt x="81" y="52"/>
                  <a:pt x="81" y="52"/>
                </a:cubicBezTo>
                <a:cubicBezTo>
                  <a:pt x="79" y="52"/>
                  <a:pt x="78" y="54"/>
                  <a:pt x="78" y="55"/>
                </a:cubicBezTo>
                <a:cubicBezTo>
                  <a:pt x="77" y="57"/>
                  <a:pt x="77" y="58"/>
                  <a:pt x="76" y="60"/>
                </a:cubicBezTo>
                <a:cubicBezTo>
                  <a:pt x="76" y="61"/>
                  <a:pt x="75" y="63"/>
                  <a:pt x="74" y="64"/>
                </a:cubicBezTo>
                <a:cubicBezTo>
                  <a:pt x="73" y="66"/>
                  <a:pt x="73" y="68"/>
                  <a:pt x="74" y="69"/>
                </a:cubicBezTo>
                <a:cubicBezTo>
                  <a:pt x="74" y="69"/>
                  <a:pt x="74" y="69"/>
                  <a:pt x="74" y="69"/>
                </a:cubicBezTo>
                <a:cubicBezTo>
                  <a:pt x="80" y="75"/>
                  <a:pt x="80" y="75"/>
                  <a:pt x="80" y="75"/>
                </a:cubicBezTo>
                <a:cubicBezTo>
                  <a:pt x="75" y="80"/>
                  <a:pt x="75" y="80"/>
                  <a:pt x="75" y="80"/>
                </a:cubicBezTo>
                <a:cubicBezTo>
                  <a:pt x="69" y="74"/>
                  <a:pt x="69" y="74"/>
                  <a:pt x="69" y="74"/>
                </a:cubicBezTo>
                <a:cubicBezTo>
                  <a:pt x="68" y="73"/>
                  <a:pt x="66" y="72"/>
                  <a:pt x="64" y="74"/>
                </a:cubicBezTo>
                <a:cubicBezTo>
                  <a:pt x="63" y="74"/>
                  <a:pt x="62" y="75"/>
                  <a:pt x="60" y="76"/>
                </a:cubicBezTo>
                <a:cubicBezTo>
                  <a:pt x="59" y="76"/>
                  <a:pt x="57" y="77"/>
                  <a:pt x="56" y="77"/>
                </a:cubicBezTo>
                <a:cubicBezTo>
                  <a:pt x="54" y="78"/>
                  <a:pt x="53" y="79"/>
                  <a:pt x="53" y="81"/>
                </a:cubicBezTo>
                <a:cubicBezTo>
                  <a:pt x="53" y="81"/>
                  <a:pt x="53" y="81"/>
                  <a:pt x="53" y="81"/>
                </a:cubicBezTo>
                <a:cubicBezTo>
                  <a:pt x="53" y="89"/>
                  <a:pt x="53" y="89"/>
                  <a:pt x="53" y="89"/>
                </a:cubicBezTo>
                <a:cubicBezTo>
                  <a:pt x="46" y="89"/>
                  <a:pt x="46" y="89"/>
                  <a:pt x="46" y="89"/>
                </a:cubicBezTo>
                <a:cubicBezTo>
                  <a:pt x="46" y="81"/>
                  <a:pt x="46" y="81"/>
                  <a:pt x="46" y="81"/>
                </a:cubicBezTo>
                <a:cubicBezTo>
                  <a:pt x="46" y="79"/>
                  <a:pt x="44" y="77"/>
                  <a:pt x="42" y="77"/>
                </a:cubicBezTo>
                <a:cubicBezTo>
                  <a:pt x="41" y="77"/>
                  <a:pt x="39" y="76"/>
                  <a:pt x="38" y="76"/>
                </a:cubicBezTo>
                <a:cubicBezTo>
                  <a:pt x="38" y="76"/>
                  <a:pt x="38" y="76"/>
                  <a:pt x="38" y="76"/>
                </a:cubicBezTo>
                <a:cubicBezTo>
                  <a:pt x="36" y="75"/>
                  <a:pt x="35" y="74"/>
                  <a:pt x="34" y="73"/>
                </a:cubicBezTo>
                <a:cubicBezTo>
                  <a:pt x="32" y="72"/>
                  <a:pt x="30" y="73"/>
                  <a:pt x="29" y="74"/>
                </a:cubicBezTo>
                <a:cubicBezTo>
                  <a:pt x="23" y="80"/>
                  <a:pt x="23" y="80"/>
                  <a:pt x="23" y="80"/>
                </a:cubicBezTo>
                <a:cubicBezTo>
                  <a:pt x="18" y="75"/>
                  <a:pt x="18" y="75"/>
                  <a:pt x="18" y="75"/>
                </a:cubicBezTo>
                <a:cubicBezTo>
                  <a:pt x="24" y="69"/>
                  <a:pt x="24" y="69"/>
                  <a:pt x="24" y="69"/>
                </a:cubicBezTo>
                <a:cubicBezTo>
                  <a:pt x="25" y="68"/>
                  <a:pt x="25" y="66"/>
                  <a:pt x="24" y="64"/>
                </a:cubicBezTo>
                <a:cubicBezTo>
                  <a:pt x="23" y="63"/>
                  <a:pt x="23" y="61"/>
                  <a:pt x="22" y="60"/>
                </a:cubicBezTo>
                <a:cubicBezTo>
                  <a:pt x="22" y="60"/>
                  <a:pt x="22" y="60"/>
                  <a:pt x="22" y="60"/>
                </a:cubicBezTo>
                <a:cubicBezTo>
                  <a:pt x="21" y="58"/>
                  <a:pt x="21" y="57"/>
                  <a:pt x="21" y="55"/>
                </a:cubicBezTo>
                <a:cubicBezTo>
                  <a:pt x="20" y="53"/>
                  <a:pt x="19" y="52"/>
                  <a:pt x="17" y="52"/>
                </a:cubicBezTo>
                <a:cubicBezTo>
                  <a:pt x="17" y="52"/>
                  <a:pt x="17" y="52"/>
                  <a:pt x="17" y="52"/>
                </a:cubicBezTo>
                <a:cubicBezTo>
                  <a:pt x="8" y="52"/>
                  <a:pt x="8" y="52"/>
                  <a:pt x="8" y="52"/>
                </a:cubicBezTo>
                <a:cubicBezTo>
                  <a:pt x="8" y="45"/>
                  <a:pt x="8" y="45"/>
                  <a:pt x="8" y="45"/>
                </a:cubicBezTo>
                <a:cubicBezTo>
                  <a:pt x="17" y="45"/>
                  <a:pt x="17" y="45"/>
                  <a:pt x="17" y="45"/>
                </a:cubicBezTo>
                <a:cubicBezTo>
                  <a:pt x="19" y="45"/>
                  <a:pt x="20" y="44"/>
                  <a:pt x="21" y="42"/>
                </a:cubicBezTo>
                <a:cubicBezTo>
                  <a:pt x="21" y="40"/>
                  <a:pt x="22" y="39"/>
                  <a:pt x="22" y="37"/>
                </a:cubicBezTo>
                <a:cubicBezTo>
                  <a:pt x="22" y="37"/>
                  <a:pt x="22" y="37"/>
                  <a:pt x="22" y="37"/>
                </a:cubicBezTo>
                <a:cubicBezTo>
                  <a:pt x="23" y="36"/>
                  <a:pt x="23" y="34"/>
                  <a:pt x="24" y="33"/>
                </a:cubicBezTo>
                <a:cubicBezTo>
                  <a:pt x="25" y="32"/>
                  <a:pt x="25" y="30"/>
                  <a:pt x="24" y="28"/>
                </a:cubicBezTo>
                <a:cubicBezTo>
                  <a:pt x="24" y="28"/>
                  <a:pt x="24" y="28"/>
                  <a:pt x="24" y="28"/>
                </a:cubicBezTo>
                <a:cubicBezTo>
                  <a:pt x="18" y="22"/>
                  <a:pt x="18" y="22"/>
                  <a:pt x="18" y="22"/>
                </a:cubicBezTo>
                <a:cubicBezTo>
                  <a:pt x="23" y="17"/>
                  <a:pt x="23" y="17"/>
                  <a:pt x="23" y="17"/>
                </a:cubicBezTo>
                <a:cubicBezTo>
                  <a:pt x="29" y="23"/>
                  <a:pt x="29" y="23"/>
                  <a:pt x="29" y="23"/>
                </a:cubicBezTo>
                <a:cubicBezTo>
                  <a:pt x="30" y="25"/>
                  <a:pt x="32" y="25"/>
                  <a:pt x="34" y="24"/>
                </a:cubicBezTo>
                <a:cubicBezTo>
                  <a:pt x="35" y="23"/>
                  <a:pt x="36" y="22"/>
                  <a:pt x="38" y="22"/>
                </a:cubicBezTo>
                <a:cubicBezTo>
                  <a:pt x="39" y="21"/>
                  <a:pt x="41" y="20"/>
                  <a:pt x="43" y="20"/>
                </a:cubicBezTo>
                <a:cubicBezTo>
                  <a:pt x="44" y="20"/>
                  <a:pt x="46" y="18"/>
                  <a:pt x="46" y="16"/>
                </a:cubicBezTo>
                <a:cubicBezTo>
                  <a:pt x="46" y="16"/>
                  <a:pt x="46" y="16"/>
                  <a:pt x="46" y="16"/>
                </a:cubicBezTo>
                <a:cubicBezTo>
                  <a:pt x="46" y="8"/>
                  <a:pt x="46" y="8"/>
                  <a:pt x="46" y="8"/>
                </a:cubicBezTo>
                <a:cubicBezTo>
                  <a:pt x="53" y="8"/>
                  <a:pt x="53" y="8"/>
                  <a:pt x="53" y="8"/>
                </a:cubicBezTo>
                <a:cubicBezTo>
                  <a:pt x="53" y="16"/>
                  <a:pt x="53" y="16"/>
                  <a:pt x="53" y="16"/>
                </a:cubicBezTo>
                <a:cubicBezTo>
                  <a:pt x="53" y="18"/>
                  <a:pt x="54" y="20"/>
                  <a:pt x="56" y="20"/>
                </a:cubicBezTo>
                <a:cubicBezTo>
                  <a:pt x="57" y="21"/>
                  <a:pt x="59" y="21"/>
                  <a:pt x="60" y="22"/>
                </a:cubicBezTo>
                <a:cubicBezTo>
                  <a:pt x="62" y="22"/>
                  <a:pt x="63" y="23"/>
                  <a:pt x="65" y="24"/>
                </a:cubicBezTo>
                <a:cubicBezTo>
                  <a:pt x="66" y="25"/>
                  <a:pt x="68" y="24"/>
                  <a:pt x="70" y="23"/>
                </a:cubicBezTo>
                <a:cubicBezTo>
                  <a:pt x="75" y="17"/>
                  <a:pt x="75" y="17"/>
                  <a:pt x="75" y="17"/>
                </a:cubicBezTo>
                <a:cubicBezTo>
                  <a:pt x="80" y="22"/>
                  <a:pt x="80" y="22"/>
                  <a:pt x="80" y="22"/>
                </a:cubicBezTo>
                <a:cubicBezTo>
                  <a:pt x="74" y="28"/>
                  <a:pt x="74" y="28"/>
                  <a:pt x="74" y="28"/>
                </a:cubicBezTo>
                <a:cubicBezTo>
                  <a:pt x="73" y="30"/>
                  <a:pt x="73" y="32"/>
                  <a:pt x="74" y="33"/>
                </a:cubicBezTo>
                <a:cubicBezTo>
                  <a:pt x="75" y="35"/>
                  <a:pt x="76" y="36"/>
                  <a:pt x="76" y="37"/>
                </a:cubicBezTo>
                <a:cubicBezTo>
                  <a:pt x="76" y="38"/>
                  <a:pt x="76" y="38"/>
                  <a:pt x="76" y="38"/>
                </a:cubicBezTo>
                <a:cubicBezTo>
                  <a:pt x="77" y="39"/>
                  <a:pt x="77" y="41"/>
                  <a:pt x="78" y="42"/>
                </a:cubicBezTo>
                <a:cubicBezTo>
                  <a:pt x="78" y="44"/>
                  <a:pt x="80" y="45"/>
                  <a:pt x="81" y="45"/>
                </a:cubicBezTo>
                <a:cubicBezTo>
                  <a:pt x="90" y="45"/>
                  <a:pt x="90" y="45"/>
                  <a:pt x="90" y="45"/>
                </a:cubicBezTo>
                <a:cubicBezTo>
                  <a:pt x="90" y="52"/>
                  <a:pt x="90" y="52"/>
                  <a:pt x="90" y="52"/>
                </a:cubicBezTo>
                <a:close/>
                <a:moveTo>
                  <a:pt x="49" y="32"/>
                </a:moveTo>
                <a:cubicBezTo>
                  <a:pt x="49" y="32"/>
                  <a:pt x="49" y="32"/>
                  <a:pt x="49" y="32"/>
                </a:cubicBezTo>
                <a:cubicBezTo>
                  <a:pt x="45" y="32"/>
                  <a:pt x="40" y="34"/>
                  <a:pt x="37" y="37"/>
                </a:cubicBezTo>
                <a:cubicBezTo>
                  <a:pt x="34" y="40"/>
                  <a:pt x="32" y="44"/>
                  <a:pt x="32" y="49"/>
                </a:cubicBezTo>
                <a:cubicBezTo>
                  <a:pt x="32" y="53"/>
                  <a:pt x="34" y="57"/>
                  <a:pt x="37" y="60"/>
                </a:cubicBezTo>
                <a:cubicBezTo>
                  <a:pt x="40" y="63"/>
                  <a:pt x="45" y="65"/>
                  <a:pt x="49" y="65"/>
                </a:cubicBezTo>
                <a:cubicBezTo>
                  <a:pt x="54" y="65"/>
                  <a:pt x="58" y="63"/>
                  <a:pt x="61" y="60"/>
                </a:cubicBezTo>
                <a:cubicBezTo>
                  <a:pt x="64" y="57"/>
                  <a:pt x="66" y="53"/>
                  <a:pt x="66" y="49"/>
                </a:cubicBezTo>
                <a:cubicBezTo>
                  <a:pt x="66" y="44"/>
                  <a:pt x="64" y="40"/>
                  <a:pt x="61" y="37"/>
                </a:cubicBezTo>
                <a:cubicBezTo>
                  <a:pt x="58" y="34"/>
                  <a:pt x="54" y="32"/>
                  <a:pt x="49" y="32"/>
                </a:cubicBezTo>
                <a:close/>
                <a:moveTo>
                  <a:pt x="58" y="57"/>
                </a:moveTo>
                <a:cubicBezTo>
                  <a:pt x="58" y="57"/>
                  <a:pt x="58" y="57"/>
                  <a:pt x="58" y="57"/>
                </a:cubicBezTo>
                <a:cubicBezTo>
                  <a:pt x="55" y="59"/>
                  <a:pt x="52" y="61"/>
                  <a:pt x="49" y="61"/>
                </a:cubicBezTo>
                <a:cubicBezTo>
                  <a:pt x="46" y="61"/>
                  <a:pt x="43" y="59"/>
                  <a:pt x="41" y="57"/>
                </a:cubicBezTo>
                <a:cubicBezTo>
                  <a:pt x="39" y="55"/>
                  <a:pt x="37" y="52"/>
                  <a:pt x="37" y="49"/>
                </a:cubicBezTo>
                <a:cubicBezTo>
                  <a:pt x="37" y="45"/>
                  <a:pt x="39" y="42"/>
                  <a:pt x="41" y="40"/>
                </a:cubicBezTo>
                <a:cubicBezTo>
                  <a:pt x="43" y="38"/>
                  <a:pt x="46" y="37"/>
                  <a:pt x="49" y="37"/>
                </a:cubicBezTo>
                <a:cubicBezTo>
                  <a:pt x="52" y="37"/>
                  <a:pt x="55" y="38"/>
                  <a:pt x="58" y="40"/>
                </a:cubicBezTo>
                <a:cubicBezTo>
                  <a:pt x="60" y="42"/>
                  <a:pt x="61" y="45"/>
                  <a:pt x="61" y="49"/>
                </a:cubicBezTo>
                <a:cubicBezTo>
                  <a:pt x="61" y="52"/>
                  <a:pt x="60" y="55"/>
                  <a:pt x="58"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FFFFFF">
                  <a:lumMod val="50000"/>
                </a:srgbClr>
              </a:solidFill>
              <a:cs typeface="+mn-ea"/>
              <a:sym typeface="+mn-lt"/>
            </a:endParaRPr>
          </a:p>
        </p:txBody>
      </p:sp>
      <p:sp>
        <p:nvSpPr>
          <p:cNvPr id="30" name="任意多边形 24"/>
          <p:cNvSpPr>
            <a:spLocks noEditPoints="1"/>
          </p:cNvSpPr>
          <p:nvPr/>
        </p:nvSpPr>
        <p:spPr bwMode="auto">
          <a:xfrm>
            <a:off x="4680595" y="4086475"/>
            <a:ext cx="254000" cy="283720"/>
          </a:xfrm>
          <a:custGeom>
            <a:avLst/>
            <a:gdLst>
              <a:gd name="T0" fmla="*/ 14 w 91"/>
              <a:gd name="T1" fmla="*/ 32 h 103"/>
              <a:gd name="T2" fmla="*/ 78 w 91"/>
              <a:gd name="T3" fmla="*/ 32 h 103"/>
              <a:gd name="T4" fmla="*/ 83 w 91"/>
              <a:gd name="T5" fmla="*/ 22 h 103"/>
              <a:gd name="T6" fmla="*/ 8 w 91"/>
              <a:gd name="T7" fmla="*/ 32 h 103"/>
              <a:gd name="T8" fmla="*/ 14 w 91"/>
              <a:gd name="T9" fmla="*/ 32 h 103"/>
              <a:gd name="T10" fmla="*/ 27 w 91"/>
              <a:gd name="T11" fmla="*/ 0 h 103"/>
              <a:gd name="T12" fmla="*/ 64 w 91"/>
              <a:gd name="T13" fmla="*/ 0 h 103"/>
              <a:gd name="T14" fmla="*/ 68 w 91"/>
              <a:gd name="T15" fmla="*/ 4 h 103"/>
              <a:gd name="T16" fmla="*/ 87 w 91"/>
              <a:gd name="T17" fmla="*/ 14 h 103"/>
              <a:gd name="T18" fmla="*/ 91 w 91"/>
              <a:gd name="T19" fmla="*/ 18 h 103"/>
              <a:gd name="T20" fmla="*/ 87 w 91"/>
              <a:gd name="T21" fmla="*/ 40 h 103"/>
              <a:gd name="T22" fmla="*/ 82 w 91"/>
              <a:gd name="T23" fmla="*/ 40 h 103"/>
              <a:gd name="T24" fmla="*/ 78 w 91"/>
              <a:gd name="T25" fmla="*/ 103 h 103"/>
              <a:gd name="T26" fmla="*/ 14 w 91"/>
              <a:gd name="T27" fmla="*/ 103 h 103"/>
              <a:gd name="T28" fmla="*/ 10 w 91"/>
              <a:gd name="T29" fmla="*/ 99 h 103"/>
              <a:gd name="T30" fmla="*/ 4 w 91"/>
              <a:gd name="T31" fmla="*/ 40 h 103"/>
              <a:gd name="T32" fmla="*/ 0 w 91"/>
              <a:gd name="T33" fmla="*/ 36 h 103"/>
              <a:gd name="T34" fmla="*/ 4 w 91"/>
              <a:gd name="T35" fmla="*/ 14 h 103"/>
              <a:gd name="T36" fmla="*/ 23 w 91"/>
              <a:gd name="T37" fmla="*/ 14 h 103"/>
              <a:gd name="T38" fmla="*/ 27 w 91"/>
              <a:gd name="T39" fmla="*/ 0 h 103"/>
              <a:gd name="T40" fmla="*/ 60 w 91"/>
              <a:gd name="T41" fmla="*/ 8 h 103"/>
              <a:gd name="T42" fmla="*/ 31 w 91"/>
              <a:gd name="T43" fmla="*/ 13 h 103"/>
              <a:gd name="T44" fmla="*/ 60 w 91"/>
              <a:gd name="T45" fmla="*/ 8 h 103"/>
              <a:gd name="T46" fmla="*/ 31 w 91"/>
              <a:gd name="T47" fmla="*/ 40 h 103"/>
              <a:gd name="T48" fmla="*/ 29 w 91"/>
              <a:gd name="T49" fmla="*/ 88 h 103"/>
              <a:gd name="T50" fmla="*/ 27 w 91"/>
              <a:gd name="T51" fmla="*/ 40 h 103"/>
              <a:gd name="T52" fmla="*/ 18 w 91"/>
              <a:gd name="T53" fmla="*/ 95 h 103"/>
              <a:gd name="T54" fmla="*/ 74 w 91"/>
              <a:gd name="T55" fmla="*/ 40 h 103"/>
              <a:gd name="T56" fmla="*/ 64 w 91"/>
              <a:gd name="T57" fmla="*/ 86 h 103"/>
              <a:gd name="T58" fmla="*/ 60 w 91"/>
              <a:gd name="T59" fmla="*/ 86 h 103"/>
              <a:gd name="T60" fmla="*/ 48 w 91"/>
              <a:gd name="T61" fmla="*/ 40 h 103"/>
              <a:gd name="T62" fmla="*/ 46 w 91"/>
              <a:gd name="T63" fmla="*/ 88 h 103"/>
              <a:gd name="T64" fmla="*/ 43 w 91"/>
              <a:gd name="T65" fmla="*/ 4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103">
                <a:moveTo>
                  <a:pt x="14" y="32"/>
                </a:moveTo>
                <a:cubicBezTo>
                  <a:pt x="14" y="32"/>
                  <a:pt x="14" y="32"/>
                  <a:pt x="14" y="32"/>
                </a:cubicBezTo>
                <a:cubicBezTo>
                  <a:pt x="78" y="32"/>
                  <a:pt x="78" y="32"/>
                  <a:pt x="78" y="32"/>
                </a:cubicBezTo>
                <a:cubicBezTo>
                  <a:pt x="78" y="32"/>
                  <a:pt x="78" y="32"/>
                  <a:pt x="78" y="32"/>
                </a:cubicBezTo>
                <a:cubicBezTo>
                  <a:pt x="83" y="32"/>
                  <a:pt x="83" y="32"/>
                  <a:pt x="83" y="32"/>
                </a:cubicBezTo>
                <a:cubicBezTo>
                  <a:pt x="83" y="22"/>
                  <a:pt x="83" y="22"/>
                  <a:pt x="83" y="22"/>
                </a:cubicBezTo>
                <a:cubicBezTo>
                  <a:pt x="8" y="22"/>
                  <a:pt x="8" y="22"/>
                  <a:pt x="8" y="22"/>
                </a:cubicBezTo>
                <a:cubicBezTo>
                  <a:pt x="8" y="32"/>
                  <a:pt x="8" y="32"/>
                  <a:pt x="8" y="32"/>
                </a:cubicBezTo>
                <a:cubicBezTo>
                  <a:pt x="13" y="32"/>
                  <a:pt x="13" y="32"/>
                  <a:pt x="13" y="32"/>
                </a:cubicBezTo>
                <a:cubicBezTo>
                  <a:pt x="14" y="32"/>
                  <a:pt x="14" y="32"/>
                  <a:pt x="14" y="32"/>
                </a:cubicBezTo>
                <a:close/>
                <a:moveTo>
                  <a:pt x="27" y="0"/>
                </a:moveTo>
                <a:cubicBezTo>
                  <a:pt x="27" y="0"/>
                  <a:pt x="27" y="0"/>
                  <a:pt x="27" y="0"/>
                </a:cubicBezTo>
                <a:cubicBezTo>
                  <a:pt x="27" y="0"/>
                  <a:pt x="27" y="0"/>
                  <a:pt x="27" y="0"/>
                </a:cubicBezTo>
                <a:cubicBezTo>
                  <a:pt x="64" y="0"/>
                  <a:pt x="64" y="0"/>
                  <a:pt x="64" y="0"/>
                </a:cubicBezTo>
                <a:cubicBezTo>
                  <a:pt x="66" y="0"/>
                  <a:pt x="68" y="2"/>
                  <a:pt x="68" y="4"/>
                </a:cubicBezTo>
                <a:cubicBezTo>
                  <a:pt x="68" y="4"/>
                  <a:pt x="68" y="4"/>
                  <a:pt x="68" y="4"/>
                </a:cubicBezTo>
                <a:cubicBezTo>
                  <a:pt x="68" y="14"/>
                  <a:pt x="68" y="14"/>
                  <a:pt x="68" y="14"/>
                </a:cubicBezTo>
                <a:cubicBezTo>
                  <a:pt x="87" y="14"/>
                  <a:pt x="87" y="14"/>
                  <a:pt x="87" y="14"/>
                </a:cubicBezTo>
                <a:cubicBezTo>
                  <a:pt x="90" y="14"/>
                  <a:pt x="91" y="16"/>
                  <a:pt x="91" y="18"/>
                </a:cubicBezTo>
                <a:cubicBezTo>
                  <a:pt x="91" y="18"/>
                  <a:pt x="91" y="18"/>
                  <a:pt x="91" y="18"/>
                </a:cubicBezTo>
                <a:cubicBezTo>
                  <a:pt x="91" y="36"/>
                  <a:pt x="91" y="36"/>
                  <a:pt x="91" y="36"/>
                </a:cubicBezTo>
                <a:cubicBezTo>
                  <a:pt x="91" y="39"/>
                  <a:pt x="90" y="40"/>
                  <a:pt x="87" y="40"/>
                </a:cubicBezTo>
                <a:cubicBezTo>
                  <a:pt x="87" y="40"/>
                  <a:pt x="87" y="40"/>
                  <a:pt x="87" y="40"/>
                </a:cubicBezTo>
                <a:cubicBezTo>
                  <a:pt x="82" y="40"/>
                  <a:pt x="82" y="40"/>
                  <a:pt x="82" y="40"/>
                </a:cubicBezTo>
                <a:cubicBezTo>
                  <a:pt x="82" y="99"/>
                  <a:pt x="82" y="99"/>
                  <a:pt x="82" y="99"/>
                </a:cubicBezTo>
                <a:cubicBezTo>
                  <a:pt x="82" y="101"/>
                  <a:pt x="80" y="103"/>
                  <a:pt x="78" y="103"/>
                </a:cubicBezTo>
                <a:cubicBezTo>
                  <a:pt x="77" y="103"/>
                  <a:pt x="77" y="103"/>
                  <a:pt x="77" y="103"/>
                </a:cubicBezTo>
                <a:cubicBezTo>
                  <a:pt x="14" y="103"/>
                  <a:pt x="14" y="103"/>
                  <a:pt x="14" y="103"/>
                </a:cubicBezTo>
                <a:cubicBezTo>
                  <a:pt x="11" y="103"/>
                  <a:pt x="10" y="101"/>
                  <a:pt x="10" y="99"/>
                </a:cubicBezTo>
                <a:cubicBezTo>
                  <a:pt x="10" y="99"/>
                  <a:pt x="10" y="99"/>
                  <a:pt x="10" y="99"/>
                </a:cubicBezTo>
                <a:cubicBezTo>
                  <a:pt x="10" y="40"/>
                  <a:pt x="10" y="40"/>
                  <a:pt x="10" y="40"/>
                </a:cubicBezTo>
                <a:cubicBezTo>
                  <a:pt x="4" y="40"/>
                  <a:pt x="4" y="40"/>
                  <a:pt x="4" y="40"/>
                </a:cubicBezTo>
                <a:cubicBezTo>
                  <a:pt x="2" y="40"/>
                  <a:pt x="0" y="39"/>
                  <a:pt x="0" y="36"/>
                </a:cubicBezTo>
                <a:cubicBezTo>
                  <a:pt x="0" y="36"/>
                  <a:pt x="0" y="36"/>
                  <a:pt x="0" y="36"/>
                </a:cubicBezTo>
                <a:cubicBezTo>
                  <a:pt x="0" y="18"/>
                  <a:pt x="0" y="18"/>
                  <a:pt x="0" y="18"/>
                </a:cubicBezTo>
                <a:cubicBezTo>
                  <a:pt x="0" y="16"/>
                  <a:pt x="2" y="14"/>
                  <a:pt x="4" y="14"/>
                </a:cubicBezTo>
                <a:cubicBezTo>
                  <a:pt x="4" y="14"/>
                  <a:pt x="4" y="14"/>
                  <a:pt x="4" y="14"/>
                </a:cubicBezTo>
                <a:cubicBezTo>
                  <a:pt x="23" y="14"/>
                  <a:pt x="23" y="14"/>
                  <a:pt x="23" y="14"/>
                </a:cubicBezTo>
                <a:cubicBezTo>
                  <a:pt x="23" y="4"/>
                  <a:pt x="23" y="4"/>
                  <a:pt x="23" y="4"/>
                </a:cubicBezTo>
                <a:cubicBezTo>
                  <a:pt x="23" y="2"/>
                  <a:pt x="25" y="0"/>
                  <a:pt x="27" y="0"/>
                </a:cubicBezTo>
                <a:close/>
                <a:moveTo>
                  <a:pt x="60" y="8"/>
                </a:moveTo>
                <a:cubicBezTo>
                  <a:pt x="60" y="8"/>
                  <a:pt x="60" y="8"/>
                  <a:pt x="60" y="8"/>
                </a:cubicBezTo>
                <a:cubicBezTo>
                  <a:pt x="31" y="8"/>
                  <a:pt x="31" y="8"/>
                  <a:pt x="31" y="8"/>
                </a:cubicBezTo>
                <a:cubicBezTo>
                  <a:pt x="31" y="13"/>
                  <a:pt x="31" y="13"/>
                  <a:pt x="31" y="13"/>
                </a:cubicBezTo>
                <a:cubicBezTo>
                  <a:pt x="60" y="13"/>
                  <a:pt x="60" y="13"/>
                  <a:pt x="60" y="13"/>
                </a:cubicBezTo>
                <a:cubicBezTo>
                  <a:pt x="60" y="8"/>
                  <a:pt x="60" y="8"/>
                  <a:pt x="60" y="8"/>
                </a:cubicBezTo>
                <a:close/>
                <a:moveTo>
                  <a:pt x="31" y="40"/>
                </a:moveTo>
                <a:cubicBezTo>
                  <a:pt x="31" y="40"/>
                  <a:pt x="31" y="40"/>
                  <a:pt x="31" y="40"/>
                </a:cubicBezTo>
                <a:cubicBezTo>
                  <a:pt x="31" y="86"/>
                  <a:pt x="31" y="86"/>
                  <a:pt x="31" y="86"/>
                </a:cubicBezTo>
                <a:cubicBezTo>
                  <a:pt x="31" y="87"/>
                  <a:pt x="30" y="88"/>
                  <a:pt x="29" y="88"/>
                </a:cubicBezTo>
                <a:cubicBezTo>
                  <a:pt x="28" y="88"/>
                  <a:pt x="27" y="87"/>
                  <a:pt x="27" y="86"/>
                </a:cubicBezTo>
                <a:cubicBezTo>
                  <a:pt x="27" y="40"/>
                  <a:pt x="27" y="40"/>
                  <a:pt x="27" y="40"/>
                </a:cubicBezTo>
                <a:cubicBezTo>
                  <a:pt x="18" y="40"/>
                  <a:pt x="18" y="40"/>
                  <a:pt x="18" y="40"/>
                </a:cubicBezTo>
                <a:cubicBezTo>
                  <a:pt x="18" y="95"/>
                  <a:pt x="18" y="95"/>
                  <a:pt x="18" y="95"/>
                </a:cubicBezTo>
                <a:cubicBezTo>
                  <a:pt x="74" y="95"/>
                  <a:pt x="74" y="95"/>
                  <a:pt x="74" y="95"/>
                </a:cubicBezTo>
                <a:cubicBezTo>
                  <a:pt x="74" y="40"/>
                  <a:pt x="74" y="40"/>
                  <a:pt x="74" y="40"/>
                </a:cubicBezTo>
                <a:cubicBezTo>
                  <a:pt x="64" y="40"/>
                  <a:pt x="64" y="40"/>
                  <a:pt x="64" y="40"/>
                </a:cubicBezTo>
                <a:cubicBezTo>
                  <a:pt x="64" y="86"/>
                  <a:pt x="64" y="86"/>
                  <a:pt x="64" y="86"/>
                </a:cubicBezTo>
                <a:cubicBezTo>
                  <a:pt x="64" y="87"/>
                  <a:pt x="63" y="88"/>
                  <a:pt x="62" y="88"/>
                </a:cubicBezTo>
                <a:cubicBezTo>
                  <a:pt x="61" y="88"/>
                  <a:pt x="60" y="87"/>
                  <a:pt x="60" y="86"/>
                </a:cubicBezTo>
                <a:cubicBezTo>
                  <a:pt x="60" y="40"/>
                  <a:pt x="60" y="40"/>
                  <a:pt x="60" y="40"/>
                </a:cubicBezTo>
                <a:cubicBezTo>
                  <a:pt x="48" y="40"/>
                  <a:pt x="48" y="40"/>
                  <a:pt x="48" y="40"/>
                </a:cubicBezTo>
                <a:cubicBezTo>
                  <a:pt x="48" y="86"/>
                  <a:pt x="48" y="86"/>
                  <a:pt x="48" y="86"/>
                </a:cubicBezTo>
                <a:cubicBezTo>
                  <a:pt x="48" y="87"/>
                  <a:pt x="47" y="88"/>
                  <a:pt x="46" y="88"/>
                </a:cubicBezTo>
                <a:cubicBezTo>
                  <a:pt x="44" y="88"/>
                  <a:pt x="43" y="87"/>
                  <a:pt x="43" y="86"/>
                </a:cubicBezTo>
                <a:cubicBezTo>
                  <a:pt x="43" y="40"/>
                  <a:pt x="43" y="40"/>
                  <a:pt x="43" y="40"/>
                </a:cubicBezTo>
                <a:cubicBezTo>
                  <a:pt x="31" y="40"/>
                  <a:pt x="31" y="40"/>
                  <a:pt x="31" y="40"/>
                </a:cubicBezTo>
                <a:close/>
              </a:path>
            </a:pathLst>
          </a:custGeom>
          <a:solidFill>
            <a:srgbClr val="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lumMod val="50000"/>
                </a:srgbClr>
              </a:solidFill>
              <a:effectLst/>
              <a:uLnTx/>
              <a:uFillTx/>
              <a:cs typeface="+mn-ea"/>
              <a:sym typeface="+mn-lt"/>
            </a:endParaRPr>
          </a:p>
        </p:txBody>
      </p:sp>
      <p:sp>
        <p:nvSpPr>
          <p:cNvPr id="31" name="任意多边形 25"/>
          <p:cNvSpPr>
            <a:spLocks noEditPoints="1"/>
          </p:cNvSpPr>
          <p:nvPr/>
        </p:nvSpPr>
        <p:spPr bwMode="auto">
          <a:xfrm>
            <a:off x="7313733" y="4088593"/>
            <a:ext cx="224367" cy="279487"/>
          </a:xfrm>
          <a:custGeom>
            <a:avLst/>
            <a:gdLst>
              <a:gd name="T0" fmla="*/ 61 w 81"/>
              <a:gd name="T1" fmla="*/ 25 h 101"/>
              <a:gd name="T2" fmla="*/ 55 w 81"/>
              <a:gd name="T3" fmla="*/ 6 h 101"/>
              <a:gd name="T4" fmla="*/ 40 w 81"/>
              <a:gd name="T5" fmla="*/ 0 h 101"/>
              <a:gd name="T6" fmla="*/ 19 w 81"/>
              <a:gd name="T7" fmla="*/ 21 h 101"/>
              <a:gd name="T8" fmla="*/ 4 w 81"/>
              <a:gd name="T9" fmla="*/ 25 h 101"/>
              <a:gd name="T10" fmla="*/ 0 w 81"/>
              <a:gd name="T11" fmla="*/ 97 h 101"/>
              <a:gd name="T12" fmla="*/ 77 w 81"/>
              <a:gd name="T13" fmla="*/ 101 h 101"/>
              <a:gd name="T14" fmla="*/ 81 w 81"/>
              <a:gd name="T15" fmla="*/ 29 h 101"/>
              <a:gd name="T16" fmla="*/ 57 w 81"/>
              <a:gd name="T17" fmla="*/ 46 h 101"/>
              <a:gd name="T18" fmla="*/ 59 w 81"/>
              <a:gd name="T19" fmla="*/ 45 h 101"/>
              <a:gd name="T20" fmla="*/ 59 w 81"/>
              <a:gd name="T21" fmla="*/ 45 h 101"/>
              <a:gd name="T22" fmla="*/ 61 w 81"/>
              <a:gd name="T23" fmla="*/ 46 h 101"/>
              <a:gd name="T24" fmla="*/ 62 w 81"/>
              <a:gd name="T25" fmla="*/ 48 h 101"/>
              <a:gd name="T26" fmla="*/ 61 w 81"/>
              <a:gd name="T27" fmla="*/ 50 h 101"/>
              <a:gd name="T28" fmla="*/ 57 w 81"/>
              <a:gd name="T29" fmla="*/ 50 h 101"/>
              <a:gd name="T30" fmla="*/ 56 w 81"/>
              <a:gd name="T31" fmla="*/ 48 h 101"/>
              <a:gd name="T32" fmla="*/ 57 w 81"/>
              <a:gd name="T33" fmla="*/ 46 h 101"/>
              <a:gd name="T34" fmla="*/ 24 w 81"/>
              <a:gd name="T35" fmla="*/ 21 h 101"/>
              <a:gd name="T36" fmla="*/ 40 w 81"/>
              <a:gd name="T37" fmla="*/ 5 h 101"/>
              <a:gd name="T38" fmla="*/ 52 w 81"/>
              <a:gd name="T39" fmla="*/ 10 h 101"/>
              <a:gd name="T40" fmla="*/ 57 w 81"/>
              <a:gd name="T41" fmla="*/ 25 h 101"/>
              <a:gd name="T42" fmla="*/ 24 w 81"/>
              <a:gd name="T43" fmla="*/ 21 h 101"/>
              <a:gd name="T44" fmla="*/ 19 w 81"/>
              <a:gd name="T45" fmla="*/ 46 h 101"/>
              <a:gd name="T46" fmla="*/ 21 w 81"/>
              <a:gd name="T47" fmla="*/ 45 h 101"/>
              <a:gd name="T48" fmla="*/ 22 w 81"/>
              <a:gd name="T49" fmla="*/ 45 h 101"/>
              <a:gd name="T50" fmla="*/ 24 w 81"/>
              <a:gd name="T51" fmla="*/ 46 h 101"/>
              <a:gd name="T52" fmla="*/ 24 w 81"/>
              <a:gd name="T53" fmla="*/ 50 h 101"/>
              <a:gd name="T54" fmla="*/ 21 w 81"/>
              <a:gd name="T55" fmla="*/ 51 h 101"/>
              <a:gd name="T56" fmla="*/ 19 w 81"/>
              <a:gd name="T57" fmla="*/ 50 h 101"/>
              <a:gd name="T58" fmla="*/ 19 w 81"/>
              <a:gd name="T59" fmla="*/ 46 h 101"/>
              <a:gd name="T60" fmla="*/ 73 w 81"/>
              <a:gd name="T61" fmla="*/ 93 h 101"/>
              <a:gd name="T62" fmla="*/ 8 w 81"/>
              <a:gd name="T63" fmla="*/ 33 h 101"/>
              <a:gd name="T64" fmla="*/ 19 w 81"/>
              <a:gd name="T65" fmla="*/ 41 h 101"/>
              <a:gd name="T66" fmla="*/ 16 w 81"/>
              <a:gd name="T67" fmla="*/ 42 h 101"/>
              <a:gd name="T68" fmla="*/ 16 w 81"/>
              <a:gd name="T69" fmla="*/ 53 h 101"/>
              <a:gd name="T70" fmla="*/ 21 w 81"/>
              <a:gd name="T71" fmla="*/ 56 h 101"/>
              <a:gd name="T72" fmla="*/ 27 w 81"/>
              <a:gd name="T73" fmla="*/ 53 h 101"/>
              <a:gd name="T74" fmla="*/ 27 w 81"/>
              <a:gd name="T75" fmla="*/ 42 h 101"/>
              <a:gd name="T76" fmla="*/ 24 w 81"/>
              <a:gd name="T77" fmla="*/ 41 h 101"/>
              <a:gd name="T78" fmla="*/ 57 w 81"/>
              <a:gd name="T79" fmla="*/ 33 h 101"/>
              <a:gd name="T80" fmla="*/ 54 w 81"/>
              <a:gd name="T81" fmla="*/ 42 h 101"/>
              <a:gd name="T82" fmla="*/ 51 w 81"/>
              <a:gd name="T83" fmla="*/ 48 h 101"/>
              <a:gd name="T84" fmla="*/ 54 w 81"/>
              <a:gd name="T85" fmla="*/ 53 h 101"/>
              <a:gd name="T86" fmla="*/ 64 w 81"/>
              <a:gd name="T87" fmla="*/ 53 h 101"/>
              <a:gd name="T88" fmla="*/ 67 w 81"/>
              <a:gd name="T89" fmla="*/ 48 h 101"/>
              <a:gd name="T90" fmla="*/ 61 w 81"/>
              <a:gd name="T91" fmla="*/ 41 h 101"/>
              <a:gd name="T92" fmla="*/ 73 w 81"/>
              <a:gd name="T93" fmla="*/ 3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1" h="101">
                <a:moveTo>
                  <a:pt x="77" y="25"/>
                </a:moveTo>
                <a:cubicBezTo>
                  <a:pt x="61" y="25"/>
                  <a:pt x="61" y="25"/>
                  <a:pt x="61" y="25"/>
                </a:cubicBezTo>
                <a:cubicBezTo>
                  <a:pt x="61" y="21"/>
                  <a:pt x="61" y="21"/>
                  <a:pt x="61" y="21"/>
                </a:cubicBezTo>
                <a:cubicBezTo>
                  <a:pt x="61" y="15"/>
                  <a:pt x="59" y="10"/>
                  <a:pt x="55" y="6"/>
                </a:cubicBezTo>
                <a:cubicBezTo>
                  <a:pt x="55" y="6"/>
                  <a:pt x="55" y="6"/>
                  <a:pt x="55" y="6"/>
                </a:cubicBezTo>
                <a:cubicBezTo>
                  <a:pt x="51" y="2"/>
                  <a:pt x="46" y="0"/>
                  <a:pt x="40" y="0"/>
                </a:cubicBezTo>
                <a:cubicBezTo>
                  <a:pt x="34" y="0"/>
                  <a:pt x="29" y="2"/>
                  <a:pt x="25" y="6"/>
                </a:cubicBezTo>
                <a:cubicBezTo>
                  <a:pt x="21" y="10"/>
                  <a:pt x="19" y="15"/>
                  <a:pt x="19" y="21"/>
                </a:cubicBezTo>
                <a:cubicBezTo>
                  <a:pt x="19" y="25"/>
                  <a:pt x="19" y="25"/>
                  <a:pt x="19" y="25"/>
                </a:cubicBezTo>
                <a:cubicBezTo>
                  <a:pt x="4" y="25"/>
                  <a:pt x="4" y="25"/>
                  <a:pt x="4" y="25"/>
                </a:cubicBezTo>
                <a:cubicBezTo>
                  <a:pt x="2" y="25"/>
                  <a:pt x="0" y="27"/>
                  <a:pt x="0" y="29"/>
                </a:cubicBezTo>
                <a:cubicBezTo>
                  <a:pt x="0" y="97"/>
                  <a:pt x="0" y="97"/>
                  <a:pt x="0" y="97"/>
                </a:cubicBezTo>
                <a:cubicBezTo>
                  <a:pt x="0" y="99"/>
                  <a:pt x="2" y="101"/>
                  <a:pt x="4" y="101"/>
                </a:cubicBezTo>
                <a:cubicBezTo>
                  <a:pt x="77" y="101"/>
                  <a:pt x="77" y="101"/>
                  <a:pt x="77" y="101"/>
                </a:cubicBezTo>
                <a:cubicBezTo>
                  <a:pt x="79" y="101"/>
                  <a:pt x="81" y="99"/>
                  <a:pt x="81" y="97"/>
                </a:cubicBezTo>
                <a:cubicBezTo>
                  <a:pt x="81" y="29"/>
                  <a:pt x="81" y="29"/>
                  <a:pt x="81" y="29"/>
                </a:cubicBezTo>
                <a:cubicBezTo>
                  <a:pt x="81" y="27"/>
                  <a:pt x="79" y="25"/>
                  <a:pt x="77" y="25"/>
                </a:cubicBezTo>
                <a:close/>
                <a:moveTo>
                  <a:pt x="57" y="46"/>
                </a:moveTo>
                <a:cubicBezTo>
                  <a:pt x="57" y="46"/>
                  <a:pt x="57" y="46"/>
                  <a:pt x="57" y="46"/>
                </a:cubicBezTo>
                <a:cubicBezTo>
                  <a:pt x="57" y="45"/>
                  <a:pt x="58" y="45"/>
                  <a:pt x="59" y="45"/>
                </a:cubicBezTo>
                <a:cubicBezTo>
                  <a:pt x="59" y="45"/>
                  <a:pt x="59" y="45"/>
                  <a:pt x="59" y="45"/>
                </a:cubicBezTo>
                <a:cubicBezTo>
                  <a:pt x="59" y="45"/>
                  <a:pt x="59" y="45"/>
                  <a:pt x="59" y="45"/>
                </a:cubicBezTo>
                <a:cubicBezTo>
                  <a:pt x="60" y="45"/>
                  <a:pt x="61" y="45"/>
                  <a:pt x="61" y="46"/>
                </a:cubicBezTo>
                <a:cubicBezTo>
                  <a:pt x="61" y="46"/>
                  <a:pt x="61" y="46"/>
                  <a:pt x="61" y="46"/>
                </a:cubicBezTo>
                <a:cubicBezTo>
                  <a:pt x="61" y="46"/>
                  <a:pt x="61" y="46"/>
                  <a:pt x="61" y="46"/>
                </a:cubicBezTo>
                <a:cubicBezTo>
                  <a:pt x="62" y="46"/>
                  <a:pt x="62" y="47"/>
                  <a:pt x="62" y="48"/>
                </a:cubicBezTo>
                <a:cubicBezTo>
                  <a:pt x="62" y="49"/>
                  <a:pt x="62" y="49"/>
                  <a:pt x="61" y="50"/>
                </a:cubicBezTo>
                <a:cubicBezTo>
                  <a:pt x="61" y="50"/>
                  <a:pt x="61" y="50"/>
                  <a:pt x="61" y="50"/>
                </a:cubicBezTo>
                <a:cubicBezTo>
                  <a:pt x="61" y="50"/>
                  <a:pt x="60" y="51"/>
                  <a:pt x="59" y="51"/>
                </a:cubicBezTo>
                <a:cubicBezTo>
                  <a:pt x="58" y="51"/>
                  <a:pt x="57" y="50"/>
                  <a:pt x="57" y="50"/>
                </a:cubicBezTo>
                <a:cubicBezTo>
                  <a:pt x="57" y="50"/>
                  <a:pt x="57" y="50"/>
                  <a:pt x="57" y="50"/>
                </a:cubicBezTo>
                <a:cubicBezTo>
                  <a:pt x="56" y="49"/>
                  <a:pt x="56" y="49"/>
                  <a:pt x="56" y="48"/>
                </a:cubicBezTo>
                <a:cubicBezTo>
                  <a:pt x="56" y="47"/>
                  <a:pt x="56" y="46"/>
                  <a:pt x="57" y="46"/>
                </a:cubicBezTo>
                <a:cubicBezTo>
                  <a:pt x="57" y="46"/>
                  <a:pt x="57" y="46"/>
                  <a:pt x="57" y="46"/>
                </a:cubicBezTo>
                <a:close/>
                <a:moveTo>
                  <a:pt x="24" y="21"/>
                </a:moveTo>
                <a:cubicBezTo>
                  <a:pt x="24" y="21"/>
                  <a:pt x="24" y="21"/>
                  <a:pt x="24" y="21"/>
                </a:cubicBezTo>
                <a:cubicBezTo>
                  <a:pt x="24" y="17"/>
                  <a:pt x="26" y="13"/>
                  <a:pt x="29" y="10"/>
                </a:cubicBezTo>
                <a:cubicBezTo>
                  <a:pt x="32" y="7"/>
                  <a:pt x="36" y="5"/>
                  <a:pt x="40" y="5"/>
                </a:cubicBezTo>
                <a:cubicBezTo>
                  <a:pt x="45" y="5"/>
                  <a:pt x="49" y="7"/>
                  <a:pt x="52" y="10"/>
                </a:cubicBezTo>
                <a:cubicBezTo>
                  <a:pt x="52" y="10"/>
                  <a:pt x="52" y="10"/>
                  <a:pt x="52" y="10"/>
                </a:cubicBezTo>
                <a:cubicBezTo>
                  <a:pt x="55" y="13"/>
                  <a:pt x="57" y="17"/>
                  <a:pt x="57" y="21"/>
                </a:cubicBezTo>
                <a:cubicBezTo>
                  <a:pt x="57" y="25"/>
                  <a:pt x="57" y="25"/>
                  <a:pt x="57" y="25"/>
                </a:cubicBezTo>
                <a:cubicBezTo>
                  <a:pt x="24" y="25"/>
                  <a:pt x="24" y="25"/>
                  <a:pt x="24" y="25"/>
                </a:cubicBezTo>
                <a:cubicBezTo>
                  <a:pt x="24" y="21"/>
                  <a:pt x="24" y="21"/>
                  <a:pt x="24" y="21"/>
                </a:cubicBezTo>
                <a:close/>
                <a:moveTo>
                  <a:pt x="19" y="46"/>
                </a:moveTo>
                <a:cubicBezTo>
                  <a:pt x="19" y="46"/>
                  <a:pt x="19" y="46"/>
                  <a:pt x="19" y="46"/>
                </a:cubicBezTo>
                <a:cubicBezTo>
                  <a:pt x="19" y="46"/>
                  <a:pt x="19" y="46"/>
                  <a:pt x="19" y="46"/>
                </a:cubicBezTo>
                <a:cubicBezTo>
                  <a:pt x="20" y="45"/>
                  <a:pt x="21" y="45"/>
                  <a:pt x="21" y="45"/>
                </a:cubicBezTo>
                <a:cubicBezTo>
                  <a:pt x="21" y="45"/>
                  <a:pt x="21" y="45"/>
                  <a:pt x="21" y="45"/>
                </a:cubicBezTo>
                <a:cubicBezTo>
                  <a:pt x="22" y="45"/>
                  <a:pt x="22" y="45"/>
                  <a:pt x="22" y="45"/>
                </a:cubicBezTo>
                <a:cubicBezTo>
                  <a:pt x="22" y="45"/>
                  <a:pt x="23" y="45"/>
                  <a:pt x="24" y="46"/>
                </a:cubicBezTo>
                <a:cubicBezTo>
                  <a:pt x="24" y="46"/>
                  <a:pt x="24" y="46"/>
                  <a:pt x="24" y="46"/>
                </a:cubicBezTo>
                <a:cubicBezTo>
                  <a:pt x="24" y="46"/>
                  <a:pt x="24" y="47"/>
                  <a:pt x="24" y="48"/>
                </a:cubicBezTo>
                <a:cubicBezTo>
                  <a:pt x="24" y="49"/>
                  <a:pt x="24" y="49"/>
                  <a:pt x="24" y="50"/>
                </a:cubicBezTo>
                <a:cubicBezTo>
                  <a:pt x="24" y="50"/>
                  <a:pt x="24" y="50"/>
                  <a:pt x="24" y="50"/>
                </a:cubicBezTo>
                <a:cubicBezTo>
                  <a:pt x="23" y="50"/>
                  <a:pt x="22" y="51"/>
                  <a:pt x="21" y="51"/>
                </a:cubicBezTo>
                <a:cubicBezTo>
                  <a:pt x="21" y="51"/>
                  <a:pt x="20" y="50"/>
                  <a:pt x="19" y="50"/>
                </a:cubicBezTo>
                <a:cubicBezTo>
                  <a:pt x="19" y="50"/>
                  <a:pt x="19" y="50"/>
                  <a:pt x="19" y="50"/>
                </a:cubicBezTo>
                <a:cubicBezTo>
                  <a:pt x="19" y="49"/>
                  <a:pt x="19" y="49"/>
                  <a:pt x="19" y="48"/>
                </a:cubicBezTo>
                <a:cubicBezTo>
                  <a:pt x="19" y="47"/>
                  <a:pt x="19" y="46"/>
                  <a:pt x="19" y="46"/>
                </a:cubicBezTo>
                <a:close/>
                <a:moveTo>
                  <a:pt x="73" y="93"/>
                </a:moveTo>
                <a:cubicBezTo>
                  <a:pt x="73" y="93"/>
                  <a:pt x="73" y="93"/>
                  <a:pt x="73" y="93"/>
                </a:cubicBezTo>
                <a:cubicBezTo>
                  <a:pt x="8" y="93"/>
                  <a:pt x="8" y="93"/>
                  <a:pt x="8" y="93"/>
                </a:cubicBezTo>
                <a:cubicBezTo>
                  <a:pt x="8" y="33"/>
                  <a:pt x="8" y="33"/>
                  <a:pt x="8" y="33"/>
                </a:cubicBezTo>
                <a:cubicBezTo>
                  <a:pt x="19" y="33"/>
                  <a:pt x="19" y="33"/>
                  <a:pt x="19" y="33"/>
                </a:cubicBezTo>
                <a:cubicBezTo>
                  <a:pt x="19" y="41"/>
                  <a:pt x="19" y="41"/>
                  <a:pt x="19" y="41"/>
                </a:cubicBezTo>
                <a:cubicBezTo>
                  <a:pt x="18" y="41"/>
                  <a:pt x="17" y="42"/>
                  <a:pt x="16" y="42"/>
                </a:cubicBezTo>
                <a:cubicBezTo>
                  <a:pt x="16" y="42"/>
                  <a:pt x="16" y="42"/>
                  <a:pt x="16" y="42"/>
                </a:cubicBezTo>
                <a:cubicBezTo>
                  <a:pt x="15" y="44"/>
                  <a:pt x="14" y="46"/>
                  <a:pt x="14" y="48"/>
                </a:cubicBezTo>
                <a:cubicBezTo>
                  <a:pt x="14" y="50"/>
                  <a:pt x="15" y="52"/>
                  <a:pt x="16" y="53"/>
                </a:cubicBezTo>
                <a:cubicBezTo>
                  <a:pt x="16" y="53"/>
                  <a:pt x="16" y="53"/>
                  <a:pt x="16" y="53"/>
                </a:cubicBezTo>
                <a:cubicBezTo>
                  <a:pt x="17" y="55"/>
                  <a:pt x="19" y="56"/>
                  <a:pt x="21" y="56"/>
                </a:cubicBezTo>
                <a:cubicBezTo>
                  <a:pt x="24" y="56"/>
                  <a:pt x="25" y="55"/>
                  <a:pt x="27" y="53"/>
                </a:cubicBezTo>
                <a:cubicBezTo>
                  <a:pt x="27" y="53"/>
                  <a:pt x="27" y="53"/>
                  <a:pt x="27" y="53"/>
                </a:cubicBezTo>
                <a:cubicBezTo>
                  <a:pt x="28" y="52"/>
                  <a:pt x="29" y="50"/>
                  <a:pt x="29" y="48"/>
                </a:cubicBezTo>
                <a:cubicBezTo>
                  <a:pt x="29" y="46"/>
                  <a:pt x="28" y="44"/>
                  <a:pt x="27" y="42"/>
                </a:cubicBezTo>
                <a:cubicBezTo>
                  <a:pt x="27" y="42"/>
                  <a:pt x="27" y="42"/>
                  <a:pt x="27" y="42"/>
                </a:cubicBezTo>
                <a:cubicBezTo>
                  <a:pt x="26" y="42"/>
                  <a:pt x="25" y="41"/>
                  <a:pt x="24" y="41"/>
                </a:cubicBezTo>
                <a:cubicBezTo>
                  <a:pt x="24" y="33"/>
                  <a:pt x="24" y="33"/>
                  <a:pt x="24" y="33"/>
                </a:cubicBezTo>
                <a:cubicBezTo>
                  <a:pt x="57" y="33"/>
                  <a:pt x="57" y="33"/>
                  <a:pt x="57" y="33"/>
                </a:cubicBezTo>
                <a:cubicBezTo>
                  <a:pt x="57" y="41"/>
                  <a:pt x="57" y="41"/>
                  <a:pt x="57" y="41"/>
                </a:cubicBezTo>
                <a:cubicBezTo>
                  <a:pt x="56" y="41"/>
                  <a:pt x="55" y="42"/>
                  <a:pt x="54" y="42"/>
                </a:cubicBezTo>
                <a:cubicBezTo>
                  <a:pt x="54" y="42"/>
                  <a:pt x="54" y="42"/>
                  <a:pt x="54" y="42"/>
                </a:cubicBezTo>
                <a:cubicBezTo>
                  <a:pt x="52" y="44"/>
                  <a:pt x="51" y="46"/>
                  <a:pt x="51" y="48"/>
                </a:cubicBezTo>
                <a:cubicBezTo>
                  <a:pt x="51" y="50"/>
                  <a:pt x="52" y="52"/>
                  <a:pt x="53" y="53"/>
                </a:cubicBezTo>
                <a:cubicBezTo>
                  <a:pt x="54" y="53"/>
                  <a:pt x="54" y="53"/>
                  <a:pt x="54" y="53"/>
                </a:cubicBezTo>
                <a:cubicBezTo>
                  <a:pt x="55" y="55"/>
                  <a:pt x="57" y="56"/>
                  <a:pt x="59" y="56"/>
                </a:cubicBezTo>
                <a:cubicBezTo>
                  <a:pt x="61" y="56"/>
                  <a:pt x="63" y="55"/>
                  <a:pt x="64" y="53"/>
                </a:cubicBezTo>
                <a:cubicBezTo>
                  <a:pt x="64" y="53"/>
                  <a:pt x="64" y="53"/>
                  <a:pt x="64" y="53"/>
                </a:cubicBezTo>
                <a:cubicBezTo>
                  <a:pt x="66" y="52"/>
                  <a:pt x="67" y="50"/>
                  <a:pt x="67" y="48"/>
                </a:cubicBezTo>
                <a:cubicBezTo>
                  <a:pt x="67" y="46"/>
                  <a:pt x="66" y="44"/>
                  <a:pt x="64" y="42"/>
                </a:cubicBezTo>
                <a:cubicBezTo>
                  <a:pt x="64" y="42"/>
                  <a:pt x="63" y="41"/>
                  <a:pt x="61" y="41"/>
                </a:cubicBezTo>
                <a:cubicBezTo>
                  <a:pt x="61" y="33"/>
                  <a:pt x="61" y="33"/>
                  <a:pt x="61" y="33"/>
                </a:cubicBezTo>
                <a:cubicBezTo>
                  <a:pt x="73" y="33"/>
                  <a:pt x="73" y="33"/>
                  <a:pt x="73" y="33"/>
                </a:cubicBezTo>
                <a:cubicBezTo>
                  <a:pt x="73" y="93"/>
                  <a:pt x="73" y="93"/>
                  <a:pt x="73" y="93"/>
                </a:cubicBezTo>
                <a:close/>
              </a:path>
            </a:pathLst>
          </a:custGeom>
          <a:solidFill>
            <a:srgbClr val="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lumMod val="50000"/>
                </a:srgbClr>
              </a:solidFill>
              <a:effectLst/>
              <a:uLnTx/>
              <a:uFillTx/>
              <a:cs typeface="+mn-ea"/>
              <a:sym typeface="+mn-lt"/>
            </a:endParaRPr>
          </a:p>
        </p:txBody>
      </p:sp>
      <p:sp>
        <p:nvSpPr>
          <p:cNvPr id="32" name="文本框 327"/>
          <p:cNvSpPr txBox="1"/>
          <p:nvPr/>
        </p:nvSpPr>
        <p:spPr bwMode="auto">
          <a:xfrm>
            <a:off x="1256441" y="5532646"/>
            <a:ext cx="1937385" cy="645160"/>
          </a:xfrm>
          <a:prstGeom prst="rect">
            <a:avLst/>
          </a:prstGeom>
          <a:noFill/>
        </p:spPr>
        <p:txBody>
          <a:bodyPr wrap="square">
            <a:spAutoFit/>
          </a:bodyPr>
          <a:lstStyle/>
          <a:p>
            <a:pPr lvl="0" algn="l">
              <a:lnSpc>
                <a:spcPct val="150000"/>
              </a:lnSpc>
            </a:pPr>
            <a:r>
              <a:rPr lang="zh-CN" altLang="en-US" sz="1200" dirty="0">
                <a:latin typeface="思源黑体 Regular" panose="020B0500000000000000" charset="-122"/>
                <a:ea typeface="思源黑体 Regular" panose="020B0500000000000000" charset="-122"/>
                <a:cs typeface="思源黑体 Regular" panose="020B0500000000000000" charset="-122"/>
                <a:sym typeface="+mn-ea"/>
              </a:rPr>
              <a:t>切勿双腿张开、交叉、翘二郎腿或抖动</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3" name="文本框 326"/>
          <p:cNvSpPr txBox="1"/>
          <p:nvPr/>
        </p:nvSpPr>
        <p:spPr bwMode="auto">
          <a:xfrm>
            <a:off x="1257076" y="5121801"/>
            <a:ext cx="1937385" cy="450850"/>
          </a:xfrm>
          <a:prstGeom prst="rect">
            <a:avLst/>
          </a:prstGeom>
          <a:noFill/>
        </p:spPr>
        <p:txBody>
          <a:bodyPr wrap="square">
            <a:spAutoFit/>
          </a:bodyPr>
          <a:lstStyle/>
          <a:p>
            <a:pPr algn="ctr" eaLnBrk="1" hangingPunct="1">
              <a:lnSpc>
                <a:spcPct val="130000"/>
              </a:lnSpc>
            </a:pPr>
            <a:r>
              <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01</a:t>
            </a:r>
            <a:endPar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4" name="文本框 325"/>
          <p:cNvSpPr txBox="1"/>
          <p:nvPr/>
        </p:nvSpPr>
        <p:spPr bwMode="auto">
          <a:xfrm>
            <a:off x="5317266" y="5532646"/>
            <a:ext cx="1937385" cy="645160"/>
          </a:xfrm>
          <a:prstGeom prst="rect">
            <a:avLst/>
          </a:prstGeom>
          <a:noFill/>
        </p:spPr>
        <p:txBody>
          <a:bodyPr wrap="square">
            <a:spAutoFit/>
          </a:bodyPr>
          <a:lstStyle/>
          <a:p>
            <a:pPr lvl="0" algn="l">
              <a:lnSpc>
                <a:spcPct val="150000"/>
              </a:lnSpc>
            </a:pPr>
            <a:r>
              <a:rPr lang="zh-CN" altLang="en-US" sz="1200" dirty="0">
                <a:latin typeface="思源黑体 Regular" panose="020B0500000000000000" charset="-122"/>
                <a:ea typeface="思源黑体 Regular" panose="020B0500000000000000" charset="-122"/>
                <a:cs typeface="思源黑体 Regular" panose="020B0500000000000000" charset="-122"/>
                <a:sym typeface="+mn-ea"/>
              </a:rPr>
              <a:t>背脊挺直靠在椅背上，膝盖靠拢、双脚并拢</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5" name="文本框 324"/>
          <p:cNvSpPr txBox="1"/>
          <p:nvPr/>
        </p:nvSpPr>
        <p:spPr bwMode="auto">
          <a:xfrm>
            <a:off x="5317901" y="5121801"/>
            <a:ext cx="1937385" cy="450850"/>
          </a:xfrm>
          <a:prstGeom prst="rect">
            <a:avLst/>
          </a:prstGeom>
          <a:noFill/>
        </p:spPr>
        <p:txBody>
          <a:bodyPr wrap="square">
            <a:spAutoFit/>
          </a:bodyPr>
          <a:lstStyle/>
          <a:p>
            <a:pPr algn="ctr" eaLnBrk="1" hangingPunct="1">
              <a:lnSpc>
                <a:spcPct val="130000"/>
              </a:lnSpc>
            </a:pPr>
            <a:r>
              <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03</a:t>
            </a:r>
            <a:endPar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6" name="文本框 323"/>
          <p:cNvSpPr txBox="1"/>
          <p:nvPr/>
        </p:nvSpPr>
        <p:spPr bwMode="auto">
          <a:xfrm>
            <a:off x="9369201" y="5532646"/>
            <a:ext cx="1937385" cy="645160"/>
          </a:xfrm>
          <a:prstGeom prst="rect">
            <a:avLst/>
          </a:prstGeom>
          <a:noFill/>
        </p:spPr>
        <p:txBody>
          <a:bodyPr wrap="square">
            <a:spAutoFit/>
          </a:bodyPr>
          <a:lstStyle/>
          <a:p>
            <a:pPr eaLnBrk="1" hangingPunct="1">
              <a:lnSpc>
                <a:spcPct val="150000"/>
              </a:lnSpc>
            </a:pPr>
            <a:r>
              <a:rPr lang="zh-CN" altLang="en-US" sz="1200" dirty="0">
                <a:latin typeface="思源黑体 Regular" panose="020B0500000000000000" charset="-122"/>
                <a:ea typeface="思源黑体 Regular" panose="020B0500000000000000" charset="-122"/>
                <a:cs typeface="思源黑体 Regular" panose="020B0500000000000000" charset="-122"/>
                <a:sym typeface="+mn-ea"/>
              </a:rPr>
              <a:t>与对方交谈的时候，要多使用礼貌用语，态度真诚。</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7" name="文本框 322"/>
          <p:cNvSpPr txBox="1"/>
          <p:nvPr/>
        </p:nvSpPr>
        <p:spPr bwMode="auto">
          <a:xfrm>
            <a:off x="9369836" y="5121801"/>
            <a:ext cx="1937385" cy="450850"/>
          </a:xfrm>
          <a:prstGeom prst="rect">
            <a:avLst/>
          </a:prstGeom>
          <a:noFill/>
        </p:spPr>
        <p:txBody>
          <a:bodyPr wrap="square">
            <a:spAutoFit/>
          </a:bodyPr>
          <a:lstStyle/>
          <a:p>
            <a:pPr algn="ctr" eaLnBrk="1" hangingPunct="1">
              <a:lnSpc>
                <a:spcPct val="130000"/>
              </a:lnSpc>
            </a:pPr>
            <a:r>
              <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05</a:t>
            </a:r>
            <a:endPar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8" name="文本框 321"/>
          <p:cNvSpPr txBox="1"/>
          <p:nvPr/>
        </p:nvSpPr>
        <p:spPr bwMode="auto">
          <a:xfrm>
            <a:off x="3093720" y="1581785"/>
            <a:ext cx="2067560" cy="645160"/>
          </a:xfrm>
          <a:prstGeom prst="rect">
            <a:avLst/>
          </a:prstGeom>
          <a:noFill/>
        </p:spPr>
        <p:txBody>
          <a:bodyPr wrap="square">
            <a:spAutoFit/>
          </a:bodyPr>
          <a:lstStyle/>
          <a:p>
            <a:pPr lvl="0" algn="l">
              <a:lnSpc>
                <a:spcPct val="150000"/>
              </a:lnSpc>
            </a:pPr>
            <a:r>
              <a:rPr lang="zh-CN" altLang="en-US" sz="1200" dirty="0">
                <a:latin typeface="思源黑体 Regular" panose="020B0500000000000000" charset="-122"/>
                <a:ea typeface="思源黑体 Regular" panose="020B0500000000000000" charset="-122"/>
                <a:cs typeface="思源黑体 Regular" panose="020B0500000000000000" charset="-122"/>
                <a:sym typeface="+mn-ea"/>
              </a:rPr>
              <a:t>双手切勿交叉放在桌上或胸前，不可单手或双手托额</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9" name="文本框 3"/>
          <p:cNvSpPr txBox="1"/>
          <p:nvPr/>
        </p:nvSpPr>
        <p:spPr bwMode="auto">
          <a:xfrm>
            <a:off x="3094355" y="1170940"/>
            <a:ext cx="1937385" cy="450850"/>
          </a:xfrm>
          <a:prstGeom prst="rect">
            <a:avLst/>
          </a:prstGeom>
          <a:noFill/>
        </p:spPr>
        <p:txBody>
          <a:bodyPr wrap="square">
            <a:spAutoFit/>
          </a:bodyPr>
          <a:lstStyle/>
          <a:p>
            <a:pPr algn="ctr" eaLnBrk="1" hangingPunct="1">
              <a:lnSpc>
                <a:spcPct val="130000"/>
              </a:lnSpc>
            </a:pPr>
            <a:r>
              <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02</a:t>
            </a:r>
            <a:endPar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40" name="文本框 2"/>
          <p:cNvSpPr txBox="1"/>
          <p:nvPr/>
        </p:nvSpPr>
        <p:spPr bwMode="auto">
          <a:xfrm>
            <a:off x="7150100" y="1581785"/>
            <a:ext cx="1937385" cy="645160"/>
          </a:xfrm>
          <a:prstGeom prst="rect">
            <a:avLst/>
          </a:prstGeom>
          <a:noFill/>
        </p:spPr>
        <p:txBody>
          <a:bodyPr wrap="square">
            <a:spAutoFit/>
          </a:bodyPr>
          <a:lstStyle/>
          <a:p>
            <a:pPr eaLnBrk="1" hangingPunct="1">
              <a:lnSpc>
                <a:spcPct val="150000"/>
              </a:lnSpc>
            </a:pPr>
            <a:r>
              <a:rPr lang="zh-CN" altLang="en-US" sz="1200" dirty="0">
                <a:latin typeface="思源黑体 Regular" panose="020B0500000000000000" charset="-122"/>
                <a:ea typeface="思源黑体 Regular" panose="020B0500000000000000" charset="-122"/>
                <a:cs typeface="思源黑体 Regular" panose="020B0500000000000000" charset="-122"/>
                <a:sym typeface="+mn-ea"/>
              </a:rPr>
              <a:t>与对方谈话的时候，避免使用过多的口头禅。</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41" name="文本框 1"/>
          <p:cNvSpPr txBox="1"/>
          <p:nvPr/>
        </p:nvSpPr>
        <p:spPr bwMode="auto">
          <a:xfrm>
            <a:off x="7150735" y="1170940"/>
            <a:ext cx="1937385" cy="450850"/>
          </a:xfrm>
          <a:prstGeom prst="rect">
            <a:avLst/>
          </a:prstGeom>
          <a:noFill/>
        </p:spPr>
        <p:txBody>
          <a:bodyPr wrap="square">
            <a:spAutoFit/>
          </a:bodyPr>
          <a:lstStyle/>
          <a:p>
            <a:pPr algn="ctr" eaLnBrk="1" hangingPunct="1">
              <a:lnSpc>
                <a:spcPct val="130000"/>
              </a:lnSpc>
            </a:pPr>
            <a:r>
              <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04</a:t>
            </a:r>
            <a:endPar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5110" y="0"/>
            <a:ext cx="721360" cy="86926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234"/>
          <p:cNvSpPr/>
          <p:nvPr/>
        </p:nvSpPr>
        <p:spPr>
          <a:xfrm>
            <a:off x="505681" y="222934"/>
            <a:ext cx="360217" cy="361950"/>
          </a:xfrm>
          <a:custGeom>
            <a:avLst/>
            <a:gdLst>
              <a:gd name="connsiteX0" fmla="*/ 139700 w 330200"/>
              <a:gd name="connsiteY0" fmla="*/ 87312 h 331788"/>
              <a:gd name="connsiteX1" fmla="*/ 119062 w 330200"/>
              <a:gd name="connsiteY1" fmla="*/ 109537 h 331788"/>
              <a:gd name="connsiteX2" fmla="*/ 182562 w 330200"/>
              <a:gd name="connsiteY2" fmla="*/ 173037 h 331788"/>
              <a:gd name="connsiteX3" fmla="*/ 123825 w 330200"/>
              <a:gd name="connsiteY3" fmla="*/ 230187 h 331788"/>
              <a:gd name="connsiteX4" fmla="*/ 146050 w 330200"/>
              <a:gd name="connsiteY4" fmla="*/ 252412 h 331788"/>
              <a:gd name="connsiteX5" fmla="*/ 223837 w 330200"/>
              <a:gd name="connsiteY5" fmla="*/ 173037 h 331788"/>
              <a:gd name="connsiteX6" fmla="*/ 165100 w 330200"/>
              <a:gd name="connsiteY6" fmla="*/ 0 h 331788"/>
              <a:gd name="connsiteX7" fmla="*/ 330200 w 330200"/>
              <a:gd name="connsiteY7" fmla="*/ 165894 h 331788"/>
              <a:gd name="connsiteX8" fmla="*/ 165100 w 330200"/>
              <a:gd name="connsiteY8" fmla="*/ 331788 h 331788"/>
              <a:gd name="connsiteX9" fmla="*/ 0 w 330200"/>
              <a:gd name="connsiteY9" fmla="*/ 165894 h 331788"/>
              <a:gd name="connsiteX10" fmla="*/ 165100 w 330200"/>
              <a:gd name="connsiteY1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200" h="331788">
                <a:moveTo>
                  <a:pt x="139700" y="87312"/>
                </a:moveTo>
                <a:lnTo>
                  <a:pt x="119062" y="109537"/>
                </a:lnTo>
                <a:lnTo>
                  <a:pt x="182562" y="173037"/>
                </a:lnTo>
                <a:lnTo>
                  <a:pt x="123825" y="230187"/>
                </a:lnTo>
                <a:lnTo>
                  <a:pt x="146050" y="252412"/>
                </a:lnTo>
                <a:lnTo>
                  <a:pt x="223837" y="173037"/>
                </a:ln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黑体_GBK" panose="03000509000000000000" charset="-122"/>
              <a:ea typeface="方正黑体_GBK" panose="03000509000000000000" charset="-122"/>
              <a:cs typeface="方正黑体_GBK" panose="03000509000000000000" charset="-122"/>
            </a:endParaRPr>
          </a:p>
        </p:txBody>
      </p:sp>
      <p:sp>
        <p:nvSpPr>
          <p:cNvPr id="7" name="文本框 6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1227041" y="223579"/>
            <a:ext cx="4837859" cy="460375"/>
          </a:xfrm>
          <a:prstGeom prst="rect">
            <a:avLst/>
          </a:prstGeom>
          <a:noFill/>
        </p:spPr>
        <p:txBody>
          <a:bodyPr wrap="square" rtlCol="0" anchor="ctr">
            <a:spAutoFit/>
          </a:bodyPr>
          <a:lstStyle/>
          <a:p>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接待礼仪</a:t>
            </a:r>
            <a:r>
              <a:rPr lang="en-US" altLang="zh-CN"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a:t>
            </a:r>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准备事项</a:t>
            </a:r>
            <a:endPar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6" name="任意多边形 51"/>
          <p:cNvSpPr>
            <a:spLocks noChangeArrowheads="1"/>
          </p:cNvSpPr>
          <p:nvPr/>
        </p:nvSpPr>
        <p:spPr bwMode="auto">
          <a:xfrm>
            <a:off x="7559101" y="4880878"/>
            <a:ext cx="1311275" cy="1651001"/>
          </a:xfrm>
          <a:custGeom>
            <a:avLst/>
            <a:gdLst>
              <a:gd name="connsiteX0" fmla="*/ 1219200 w 1311275"/>
              <a:gd name="connsiteY0" fmla="*/ 1466851 h 1651001"/>
              <a:gd name="connsiteX1" fmla="*/ 1311275 w 1311275"/>
              <a:gd name="connsiteY1" fmla="*/ 1487489 h 1651001"/>
              <a:gd name="connsiteX2" fmla="*/ 1311275 w 1311275"/>
              <a:gd name="connsiteY2" fmla="*/ 1651001 h 1651001"/>
              <a:gd name="connsiteX3" fmla="*/ 1219200 w 1311275"/>
              <a:gd name="connsiteY3" fmla="*/ 1647826 h 1651001"/>
              <a:gd name="connsiteX4" fmla="*/ 1060450 w 1311275"/>
              <a:gd name="connsiteY4" fmla="*/ 1438276 h 1651001"/>
              <a:gd name="connsiteX5" fmla="*/ 1187450 w 1311275"/>
              <a:gd name="connsiteY5" fmla="*/ 1460501 h 1651001"/>
              <a:gd name="connsiteX6" fmla="*/ 1187450 w 1311275"/>
              <a:gd name="connsiteY6" fmla="*/ 1647826 h 1651001"/>
              <a:gd name="connsiteX7" fmla="*/ 1060450 w 1311275"/>
              <a:gd name="connsiteY7" fmla="*/ 1646239 h 1651001"/>
              <a:gd name="connsiteX8" fmla="*/ 857250 w 1311275"/>
              <a:gd name="connsiteY8" fmla="*/ 1411288 h 1651001"/>
              <a:gd name="connsiteX9" fmla="*/ 1020763 w 1311275"/>
              <a:gd name="connsiteY9" fmla="*/ 1433513 h 1651001"/>
              <a:gd name="connsiteX10" fmla="*/ 1020763 w 1311275"/>
              <a:gd name="connsiteY10" fmla="*/ 1644651 h 1651001"/>
              <a:gd name="connsiteX11" fmla="*/ 857250 w 1311275"/>
              <a:gd name="connsiteY11" fmla="*/ 1643064 h 1651001"/>
              <a:gd name="connsiteX12" fmla="*/ 577850 w 1311275"/>
              <a:gd name="connsiteY12" fmla="*/ 1411287 h 1651001"/>
              <a:gd name="connsiteX13" fmla="*/ 809625 w 1311275"/>
              <a:gd name="connsiteY13" fmla="*/ 1411287 h 1651001"/>
              <a:gd name="connsiteX14" fmla="*/ 809625 w 1311275"/>
              <a:gd name="connsiteY14" fmla="*/ 1643062 h 1651001"/>
              <a:gd name="connsiteX15" fmla="*/ 577850 w 1311275"/>
              <a:gd name="connsiteY15" fmla="*/ 1643062 h 1651001"/>
              <a:gd name="connsiteX16" fmla="*/ 288925 w 1311275"/>
              <a:gd name="connsiteY16" fmla="*/ 1411287 h 1651001"/>
              <a:gd name="connsiteX17" fmla="*/ 520700 w 1311275"/>
              <a:gd name="connsiteY17" fmla="*/ 1411287 h 1651001"/>
              <a:gd name="connsiteX18" fmla="*/ 520700 w 1311275"/>
              <a:gd name="connsiteY18" fmla="*/ 1643062 h 1651001"/>
              <a:gd name="connsiteX19" fmla="*/ 288925 w 1311275"/>
              <a:gd name="connsiteY19" fmla="*/ 1643062 h 1651001"/>
              <a:gd name="connsiteX20" fmla="*/ 0 w 1311275"/>
              <a:gd name="connsiteY20" fmla="*/ 1411287 h 1651001"/>
              <a:gd name="connsiteX21" fmla="*/ 231775 w 1311275"/>
              <a:gd name="connsiteY21" fmla="*/ 1411287 h 1651001"/>
              <a:gd name="connsiteX22" fmla="*/ 231775 w 1311275"/>
              <a:gd name="connsiteY22" fmla="*/ 1643062 h 1651001"/>
              <a:gd name="connsiteX23" fmla="*/ 0 w 1311275"/>
              <a:gd name="connsiteY23" fmla="*/ 1643062 h 1651001"/>
              <a:gd name="connsiteX24" fmla="*/ 1219200 w 1311275"/>
              <a:gd name="connsiteY24" fmla="*/ 1244601 h 1651001"/>
              <a:gd name="connsiteX25" fmla="*/ 1311275 w 1311275"/>
              <a:gd name="connsiteY25" fmla="*/ 1290639 h 1651001"/>
              <a:gd name="connsiteX26" fmla="*/ 1311275 w 1311275"/>
              <a:gd name="connsiteY26" fmla="*/ 1452564 h 1651001"/>
              <a:gd name="connsiteX27" fmla="*/ 1219200 w 1311275"/>
              <a:gd name="connsiteY27" fmla="*/ 1427164 h 1651001"/>
              <a:gd name="connsiteX28" fmla="*/ 1060450 w 1311275"/>
              <a:gd name="connsiteY28" fmla="*/ 1185863 h 1651001"/>
              <a:gd name="connsiteX29" fmla="*/ 1187450 w 1311275"/>
              <a:gd name="connsiteY29" fmla="*/ 1233488 h 1651001"/>
              <a:gd name="connsiteX30" fmla="*/ 1187450 w 1311275"/>
              <a:gd name="connsiteY30" fmla="*/ 1420813 h 1651001"/>
              <a:gd name="connsiteX31" fmla="*/ 1060450 w 1311275"/>
              <a:gd name="connsiteY31" fmla="*/ 1393826 h 1651001"/>
              <a:gd name="connsiteX32" fmla="*/ 857250 w 1311275"/>
              <a:gd name="connsiteY32" fmla="*/ 1130301 h 1651001"/>
              <a:gd name="connsiteX33" fmla="*/ 1020763 w 1311275"/>
              <a:gd name="connsiteY33" fmla="*/ 1176339 h 1651001"/>
              <a:gd name="connsiteX34" fmla="*/ 1020763 w 1311275"/>
              <a:gd name="connsiteY34" fmla="*/ 1387476 h 1651001"/>
              <a:gd name="connsiteX35" fmla="*/ 857250 w 1311275"/>
              <a:gd name="connsiteY35" fmla="*/ 1360489 h 1651001"/>
              <a:gd name="connsiteX36" fmla="*/ 577850 w 1311275"/>
              <a:gd name="connsiteY36" fmla="*/ 1130300 h 1651001"/>
              <a:gd name="connsiteX37" fmla="*/ 809625 w 1311275"/>
              <a:gd name="connsiteY37" fmla="*/ 1130300 h 1651001"/>
              <a:gd name="connsiteX38" fmla="*/ 809625 w 1311275"/>
              <a:gd name="connsiteY38" fmla="*/ 1360488 h 1651001"/>
              <a:gd name="connsiteX39" fmla="*/ 577850 w 1311275"/>
              <a:gd name="connsiteY39" fmla="*/ 1360488 h 1651001"/>
              <a:gd name="connsiteX40" fmla="*/ 288925 w 1311275"/>
              <a:gd name="connsiteY40" fmla="*/ 1130300 h 1651001"/>
              <a:gd name="connsiteX41" fmla="*/ 520700 w 1311275"/>
              <a:gd name="connsiteY41" fmla="*/ 1130300 h 1651001"/>
              <a:gd name="connsiteX42" fmla="*/ 520700 w 1311275"/>
              <a:gd name="connsiteY42" fmla="*/ 1360488 h 1651001"/>
              <a:gd name="connsiteX43" fmla="*/ 288925 w 1311275"/>
              <a:gd name="connsiteY43" fmla="*/ 1360488 h 1651001"/>
              <a:gd name="connsiteX44" fmla="*/ 0 w 1311275"/>
              <a:gd name="connsiteY44" fmla="*/ 1130300 h 1651001"/>
              <a:gd name="connsiteX45" fmla="*/ 231775 w 1311275"/>
              <a:gd name="connsiteY45" fmla="*/ 1130300 h 1651001"/>
              <a:gd name="connsiteX46" fmla="*/ 231775 w 1311275"/>
              <a:gd name="connsiteY46" fmla="*/ 1360488 h 1651001"/>
              <a:gd name="connsiteX47" fmla="*/ 0 w 1311275"/>
              <a:gd name="connsiteY47" fmla="*/ 1360488 h 1651001"/>
              <a:gd name="connsiteX48" fmla="*/ 1219200 w 1311275"/>
              <a:gd name="connsiteY48" fmla="*/ 1022351 h 1651001"/>
              <a:gd name="connsiteX49" fmla="*/ 1311275 w 1311275"/>
              <a:gd name="connsiteY49" fmla="*/ 1093789 h 1651001"/>
              <a:gd name="connsiteX50" fmla="*/ 1311275 w 1311275"/>
              <a:gd name="connsiteY50" fmla="*/ 1255714 h 1651001"/>
              <a:gd name="connsiteX51" fmla="*/ 1219200 w 1311275"/>
              <a:gd name="connsiteY51" fmla="*/ 1204914 h 1651001"/>
              <a:gd name="connsiteX52" fmla="*/ 1060450 w 1311275"/>
              <a:gd name="connsiteY52" fmla="*/ 935038 h 1651001"/>
              <a:gd name="connsiteX53" fmla="*/ 1187450 w 1311275"/>
              <a:gd name="connsiteY53" fmla="*/ 1004888 h 1651001"/>
              <a:gd name="connsiteX54" fmla="*/ 1187450 w 1311275"/>
              <a:gd name="connsiteY54" fmla="*/ 1192213 h 1651001"/>
              <a:gd name="connsiteX55" fmla="*/ 1060450 w 1311275"/>
              <a:gd name="connsiteY55" fmla="*/ 1141413 h 1651001"/>
              <a:gd name="connsiteX56" fmla="*/ 857250 w 1311275"/>
              <a:gd name="connsiteY56" fmla="*/ 847726 h 1651001"/>
              <a:gd name="connsiteX57" fmla="*/ 1020763 w 1311275"/>
              <a:gd name="connsiteY57" fmla="*/ 917576 h 1651001"/>
              <a:gd name="connsiteX58" fmla="*/ 1020763 w 1311275"/>
              <a:gd name="connsiteY58" fmla="*/ 1130301 h 1651001"/>
              <a:gd name="connsiteX59" fmla="*/ 857250 w 1311275"/>
              <a:gd name="connsiteY59" fmla="*/ 1079501 h 1651001"/>
              <a:gd name="connsiteX60" fmla="*/ 577850 w 1311275"/>
              <a:gd name="connsiteY60" fmla="*/ 847725 h 1651001"/>
              <a:gd name="connsiteX61" fmla="*/ 809625 w 1311275"/>
              <a:gd name="connsiteY61" fmla="*/ 847725 h 1651001"/>
              <a:gd name="connsiteX62" fmla="*/ 809625 w 1311275"/>
              <a:gd name="connsiteY62" fmla="*/ 1079500 h 1651001"/>
              <a:gd name="connsiteX63" fmla="*/ 577850 w 1311275"/>
              <a:gd name="connsiteY63" fmla="*/ 1079500 h 1651001"/>
              <a:gd name="connsiteX64" fmla="*/ 288925 w 1311275"/>
              <a:gd name="connsiteY64" fmla="*/ 847725 h 1651001"/>
              <a:gd name="connsiteX65" fmla="*/ 520700 w 1311275"/>
              <a:gd name="connsiteY65" fmla="*/ 847725 h 1651001"/>
              <a:gd name="connsiteX66" fmla="*/ 520700 w 1311275"/>
              <a:gd name="connsiteY66" fmla="*/ 1079500 h 1651001"/>
              <a:gd name="connsiteX67" fmla="*/ 288925 w 1311275"/>
              <a:gd name="connsiteY67" fmla="*/ 1079500 h 1651001"/>
              <a:gd name="connsiteX68" fmla="*/ 0 w 1311275"/>
              <a:gd name="connsiteY68" fmla="*/ 847725 h 1651001"/>
              <a:gd name="connsiteX69" fmla="*/ 231775 w 1311275"/>
              <a:gd name="connsiteY69" fmla="*/ 847725 h 1651001"/>
              <a:gd name="connsiteX70" fmla="*/ 231775 w 1311275"/>
              <a:gd name="connsiteY70" fmla="*/ 1079500 h 1651001"/>
              <a:gd name="connsiteX71" fmla="*/ 0 w 1311275"/>
              <a:gd name="connsiteY71" fmla="*/ 1079500 h 1651001"/>
              <a:gd name="connsiteX72" fmla="*/ 1219200 w 1311275"/>
              <a:gd name="connsiteY72" fmla="*/ 801688 h 1651001"/>
              <a:gd name="connsiteX73" fmla="*/ 1311275 w 1311275"/>
              <a:gd name="connsiteY73" fmla="*/ 895351 h 1651001"/>
              <a:gd name="connsiteX74" fmla="*/ 1311275 w 1311275"/>
              <a:gd name="connsiteY74" fmla="*/ 1058863 h 1651001"/>
              <a:gd name="connsiteX75" fmla="*/ 1219200 w 1311275"/>
              <a:gd name="connsiteY75" fmla="*/ 982663 h 1651001"/>
              <a:gd name="connsiteX76" fmla="*/ 1060450 w 1311275"/>
              <a:gd name="connsiteY76" fmla="*/ 682626 h 1651001"/>
              <a:gd name="connsiteX77" fmla="*/ 1187450 w 1311275"/>
              <a:gd name="connsiteY77" fmla="*/ 777876 h 1651001"/>
              <a:gd name="connsiteX78" fmla="*/ 1187450 w 1311275"/>
              <a:gd name="connsiteY78" fmla="*/ 965201 h 1651001"/>
              <a:gd name="connsiteX79" fmla="*/ 1060450 w 1311275"/>
              <a:gd name="connsiteY79" fmla="*/ 889001 h 1651001"/>
              <a:gd name="connsiteX80" fmla="*/ 1219200 w 1311275"/>
              <a:gd name="connsiteY80" fmla="*/ 579438 h 1651001"/>
              <a:gd name="connsiteX81" fmla="*/ 1311275 w 1311275"/>
              <a:gd name="connsiteY81" fmla="*/ 698501 h 1651001"/>
              <a:gd name="connsiteX82" fmla="*/ 1311275 w 1311275"/>
              <a:gd name="connsiteY82" fmla="*/ 860426 h 1651001"/>
              <a:gd name="connsiteX83" fmla="*/ 1219200 w 1311275"/>
              <a:gd name="connsiteY83" fmla="*/ 762001 h 1651001"/>
              <a:gd name="connsiteX84" fmla="*/ 857250 w 1311275"/>
              <a:gd name="connsiteY84" fmla="*/ 565151 h 1651001"/>
              <a:gd name="connsiteX85" fmla="*/ 1020763 w 1311275"/>
              <a:gd name="connsiteY85" fmla="*/ 658814 h 1651001"/>
              <a:gd name="connsiteX86" fmla="*/ 1020763 w 1311275"/>
              <a:gd name="connsiteY86" fmla="*/ 871539 h 1651001"/>
              <a:gd name="connsiteX87" fmla="*/ 857250 w 1311275"/>
              <a:gd name="connsiteY87" fmla="*/ 796927 h 1651001"/>
              <a:gd name="connsiteX88" fmla="*/ 577850 w 1311275"/>
              <a:gd name="connsiteY88" fmla="*/ 565150 h 1651001"/>
              <a:gd name="connsiteX89" fmla="*/ 809625 w 1311275"/>
              <a:gd name="connsiteY89" fmla="*/ 565150 h 1651001"/>
              <a:gd name="connsiteX90" fmla="*/ 809625 w 1311275"/>
              <a:gd name="connsiteY90" fmla="*/ 796925 h 1651001"/>
              <a:gd name="connsiteX91" fmla="*/ 577850 w 1311275"/>
              <a:gd name="connsiteY91" fmla="*/ 796925 h 1651001"/>
              <a:gd name="connsiteX92" fmla="*/ 288925 w 1311275"/>
              <a:gd name="connsiteY92" fmla="*/ 565150 h 1651001"/>
              <a:gd name="connsiteX93" fmla="*/ 520700 w 1311275"/>
              <a:gd name="connsiteY93" fmla="*/ 565150 h 1651001"/>
              <a:gd name="connsiteX94" fmla="*/ 520700 w 1311275"/>
              <a:gd name="connsiteY94" fmla="*/ 796925 h 1651001"/>
              <a:gd name="connsiteX95" fmla="*/ 288925 w 1311275"/>
              <a:gd name="connsiteY95" fmla="*/ 796925 h 1651001"/>
              <a:gd name="connsiteX96" fmla="*/ 0 w 1311275"/>
              <a:gd name="connsiteY96" fmla="*/ 565150 h 1651001"/>
              <a:gd name="connsiteX97" fmla="*/ 231775 w 1311275"/>
              <a:gd name="connsiteY97" fmla="*/ 565150 h 1651001"/>
              <a:gd name="connsiteX98" fmla="*/ 231775 w 1311275"/>
              <a:gd name="connsiteY98" fmla="*/ 796925 h 1651001"/>
              <a:gd name="connsiteX99" fmla="*/ 0 w 1311275"/>
              <a:gd name="connsiteY99" fmla="*/ 796925 h 1651001"/>
              <a:gd name="connsiteX100" fmla="*/ 1060450 w 1311275"/>
              <a:gd name="connsiteY100" fmla="*/ 430213 h 1651001"/>
              <a:gd name="connsiteX101" fmla="*/ 1187450 w 1311275"/>
              <a:gd name="connsiteY101" fmla="*/ 549276 h 1651001"/>
              <a:gd name="connsiteX102" fmla="*/ 1187450 w 1311275"/>
              <a:gd name="connsiteY102" fmla="*/ 736601 h 1651001"/>
              <a:gd name="connsiteX103" fmla="*/ 1060450 w 1311275"/>
              <a:gd name="connsiteY103" fmla="*/ 638176 h 1651001"/>
              <a:gd name="connsiteX104" fmla="*/ 1219200 w 1311275"/>
              <a:gd name="connsiteY104" fmla="*/ 357188 h 1651001"/>
              <a:gd name="connsiteX105" fmla="*/ 1311275 w 1311275"/>
              <a:gd name="connsiteY105" fmla="*/ 500063 h 1651001"/>
              <a:gd name="connsiteX106" fmla="*/ 1311275 w 1311275"/>
              <a:gd name="connsiteY106" fmla="*/ 663576 h 1651001"/>
              <a:gd name="connsiteX107" fmla="*/ 1219200 w 1311275"/>
              <a:gd name="connsiteY107" fmla="*/ 539751 h 1651001"/>
              <a:gd name="connsiteX108" fmla="*/ 857250 w 1311275"/>
              <a:gd name="connsiteY108" fmla="*/ 282576 h 1651001"/>
              <a:gd name="connsiteX109" fmla="*/ 1020763 w 1311275"/>
              <a:gd name="connsiteY109" fmla="*/ 401639 h 1651001"/>
              <a:gd name="connsiteX110" fmla="*/ 1020763 w 1311275"/>
              <a:gd name="connsiteY110" fmla="*/ 612776 h 1651001"/>
              <a:gd name="connsiteX111" fmla="*/ 857250 w 1311275"/>
              <a:gd name="connsiteY111" fmla="*/ 514351 h 1651001"/>
              <a:gd name="connsiteX112" fmla="*/ 577850 w 1311275"/>
              <a:gd name="connsiteY112" fmla="*/ 282575 h 1651001"/>
              <a:gd name="connsiteX113" fmla="*/ 809625 w 1311275"/>
              <a:gd name="connsiteY113" fmla="*/ 282575 h 1651001"/>
              <a:gd name="connsiteX114" fmla="*/ 809625 w 1311275"/>
              <a:gd name="connsiteY114" fmla="*/ 514350 h 1651001"/>
              <a:gd name="connsiteX115" fmla="*/ 577850 w 1311275"/>
              <a:gd name="connsiteY115" fmla="*/ 514350 h 1651001"/>
              <a:gd name="connsiteX116" fmla="*/ 288925 w 1311275"/>
              <a:gd name="connsiteY116" fmla="*/ 282575 h 1651001"/>
              <a:gd name="connsiteX117" fmla="*/ 520700 w 1311275"/>
              <a:gd name="connsiteY117" fmla="*/ 282575 h 1651001"/>
              <a:gd name="connsiteX118" fmla="*/ 520700 w 1311275"/>
              <a:gd name="connsiteY118" fmla="*/ 514350 h 1651001"/>
              <a:gd name="connsiteX119" fmla="*/ 288925 w 1311275"/>
              <a:gd name="connsiteY119" fmla="*/ 514350 h 1651001"/>
              <a:gd name="connsiteX120" fmla="*/ 0 w 1311275"/>
              <a:gd name="connsiteY120" fmla="*/ 282575 h 1651001"/>
              <a:gd name="connsiteX121" fmla="*/ 231775 w 1311275"/>
              <a:gd name="connsiteY121" fmla="*/ 282575 h 1651001"/>
              <a:gd name="connsiteX122" fmla="*/ 231775 w 1311275"/>
              <a:gd name="connsiteY122" fmla="*/ 514350 h 1651001"/>
              <a:gd name="connsiteX123" fmla="*/ 0 w 1311275"/>
              <a:gd name="connsiteY123" fmla="*/ 514350 h 1651001"/>
              <a:gd name="connsiteX124" fmla="*/ 1060450 w 1311275"/>
              <a:gd name="connsiteY124" fmla="*/ 179388 h 1651001"/>
              <a:gd name="connsiteX125" fmla="*/ 1187450 w 1311275"/>
              <a:gd name="connsiteY125" fmla="*/ 322263 h 1651001"/>
              <a:gd name="connsiteX126" fmla="*/ 1187450 w 1311275"/>
              <a:gd name="connsiteY126" fmla="*/ 509588 h 1651001"/>
              <a:gd name="connsiteX127" fmla="*/ 1060450 w 1311275"/>
              <a:gd name="connsiteY127" fmla="*/ 385763 h 1651001"/>
              <a:gd name="connsiteX128" fmla="*/ 857250 w 1311275"/>
              <a:gd name="connsiteY128" fmla="*/ 1 h 1651001"/>
              <a:gd name="connsiteX129" fmla="*/ 1020763 w 1311275"/>
              <a:gd name="connsiteY129" fmla="*/ 144464 h 1651001"/>
              <a:gd name="connsiteX130" fmla="*/ 1020763 w 1311275"/>
              <a:gd name="connsiteY130" fmla="*/ 355601 h 1651001"/>
              <a:gd name="connsiteX131" fmla="*/ 857250 w 1311275"/>
              <a:gd name="connsiteY131" fmla="*/ 231776 h 1651001"/>
              <a:gd name="connsiteX132" fmla="*/ 577850 w 1311275"/>
              <a:gd name="connsiteY132" fmla="*/ 0 h 1651001"/>
              <a:gd name="connsiteX133" fmla="*/ 809625 w 1311275"/>
              <a:gd name="connsiteY133" fmla="*/ 0 h 1651001"/>
              <a:gd name="connsiteX134" fmla="*/ 809625 w 1311275"/>
              <a:gd name="connsiteY134" fmla="*/ 231775 h 1651001"/>
              <a:gd name="connsiteX135" fmla="*/ 577850 w 1311275"/>
              <a:gd name="connsiteY135" fmla="*/ 231775 h 1651001"/>
              <a:gd name="connsiteX136" fmla="*/ 288925 w 1311275"/>
              <a:gd name="connsiteY136" fmla="*/ 0 h 1651001"/>
              <a:gd name="connsiteX137" fmla="*/ 520700 w 1311275"/>
              <a:gd name="connsiteY137" fmla="*/ 0 h 1651001"/>
              <a:gd name="connsiteX138" fmla="*/ 520700 w 1311275"/>
              <a:gd name="connsiteY138" fmla="*/ 231775 h 1651001"/>
              <a:gd name="connsiteX139" fmla="*/ 288925 w 1311275"/>
              <a:gd name="connsiteY139" fmla="*/ 231775 h 1651001"/>
              <a:gd name="connsiteX140" fmla="*/ 0 w 1311275"/>
              <a:gd name="connsiteY140" fmla="*/ 0 h 1651001"/>
              <a:gd name="connsiteX141" fmla="*/ 231775 w 1311275"/>
              <a:gd name="connsiteY141" fmla="*/ 0 h 1651001"/>
              <a:gd name="connsiteX142" fmla="*/ 231775 w 1311275"/>
              <a:gd name="connsiteY142" fmla="*/ 231775 h 1651001"/>
              <a:gd name="connsiteX143" fmla="*/ 0 w 1311275"/>
              <a:gd name="connsiteY143" fmla="*/ 231775 h 1651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1311275" h="1651001">
                <a:moveTo>
                  <a:pt x="1219200" y="1466851"/>
                </a:moveTo>
                <a:lnTo>
                  <a:pt x="1311275" y="1487489"/>
                </a:lnTo>
                <a:lnTo>
                  <a:pt x="1311275" y="1651001"/>
                </a:lnTo>
                <a:lnTo>
                  <a:pt x="1219200" y="1647826"/>
                </a:lnTo>
                <a:close/>
                <a:moveTo>
                  <a:pt x="1060450" y="1438276"/>
                </a:moveTo>
                <a:lnTo>
                  <a:pt x="1187450" y="1460501"/>
                </a:lnTo>
                <a:lnTo>
                  <a:pt x="1187450" y="1647826"/>
                </a:lnTo>
                <a:lnTo>
                  <a:pt x="1060450" y="1646239"/>
                </a:lnTo>
                <a:close/>
                <a:moveTo>
                  <a:pt x="857250" y="1411288"/>
                </a:moveTo>
                <a:lnTo>
                  <a:pt x="1020763" y="1433513"/>
                </a:lnTo>
                <a:lnTo>
                  <a:pt x="1020763" y="1644651"/>
                </a:lnTo>
                <a:lnTo>
                  <a:pt x="857250" y="1643064"/>
                </a:lnTo>
                <a:close/>
                <a:moveTo>
                  <a:pt x="577850" y="1411287"/>
                </a:moveTo>
                <a:lnTo>
                  <a:pt x="809625" y="1411287"/>
                </a:lnTo>
                <a:lnTo>
                  <a:pt x="809625" y="1643062"/>
                </a:lnTo>
                <a:lnTo>
                  <a:pt x="577850" y="1643062"/>
                </a:lnTo>
                <a:close/>
                <a:moveTo>
                  <a:pt x="288925" y="1411287"/>
                </a:moveTo>
                <a:lnTo>
                  <a:pt x="520700" y="1411287"/>
                </a:lnTo>
                <a:lnTo>
                  <a:pt x="520700" y="1643062"/>
                </a:lnTo>
                <a:lnTo>
                  <a:pt x="288925" y="1643062"/>
                </a:lnTo>
                <a:close/>
                <a:moveTo>
                  <a:pt x="0" y="1411287"/>
                </a:moveTo>
                <a:lnTo>
                  <a:pt x="231775" y="1411287"/>
                </a:lnTo>
                <a:lnTo>
                  <a:pt x="231775" y="1643062"/>
                </a:lnTo>
                <a:lnTo>
                  <a:pt x="0" y="1643062"/>
                </a:lnTo>
                <a:close/>
                <a:moveTo>
                  <a:pt x="1219200" y="1244601"/>
                </a:moveTo>
                <a:lnTo>
                  <a:pt x="1311275" y="1290639"/>
                </a:lnTo>
                <a:lnTo>
                  <a:pt x="1311275" y="1452564"/>
                </a:lnTo>
                <a:lnTo>
                  <a:pt x="1219200" y="1427164"/>
                </a:lnTo>
                <a:close/>
                <a:moveTo>
                  <a:pt x="1060450" y="1185863"/>
                </a:moveTo>
                <a:lnTo>
                  <a:pt x="1187450" y="1233488"/>
                </a:lnTo>
                <a:lnTo>
                  <a:pt x="1187450" y="1420813"/>
                </a:lnTo>
                <a:lnTo>
                  <a:pt x="1060450" y="1393826"/>
                </a:lnTo>
                <a:close/>
                <a:moveTo>
                  <a:pt x="857250" y="1130301"/>
                </a:moveTo>
                <a:lnTo>
                  <a:pt x="1020763" y="1176339"/>
                </a:lnTo>
                <a:lnTo>
                  <a:pt x="1020763" y="1387476"/>
                </a:lnTo>
                <a:lnTo>
                  <a:pt x="857250" y="1360489"/>
                </a:lnTo>
                <a:close/>
                <a:moveTo>
                  <a:pt x="577850" y="1130300"/>
                </a:moveTo>
                <a:lnTo>
                  <a:pt x="809625" y="1130300"/>
                </a:lnTo>
                <a:lnTo>
                  <a:pt x="809625" y="1360488"/>
                </a:lnTo>
                <a:lnTo>
                  <a:pt x="577850" y="1360488"/>
                </a:lnTo>
                <a:close/>
                <a:moveTo>
                  <a:pt x="288925" y="1130300"/>
                </a:moveTo>
                <a:lnTo>
                  <a:pt x="520700" y="1130300"/>
                </a:lnTo>
                <a:lnTo>
                  <a:pt x="520700" y="1360488"/>
                </a:lnTo>
                <a:lnTo>
                  <a:pt x="288925" y="1360488"/>
                </a:lnTo>
                <a:close/>
                <a:moveTo>
                  <a:pt x="0" y="1130300"/>
                </a:moveTo>
                <a:lnTo>
                  <a:pt x="231775" y="1130300"/>
                </a:lnTo>
                <a:lnTo>
                  <a:pt x="231775" y="1360488"/>
                </a:lnTo>
                <a:lnTo>
                  <a:pt x="0" y="1360488"/>
                </a:lnTo>
                <a:close/>
                <a:moveTo>
                  <a:pt x="1219200" y="1022351"/>
                </a:moveTo>
                <a:lnTo>
                  <a:pt x="1311275" y="1093789"/>
                </a:lnTo>
                <a:lnTo>
                  <a:pt x="1311275" y="1255714"/>
                </a:lnTo>
                <a:lnTo>
                  <a:pt x="1219200" y="1204914"/>
                </a:lnTo>
                <a:close/>
                <a:moveTo>
                  <a:pt x="1060450" y="935038"/>
                </a:moveTo>
                <a:lnTo>
                  <a:pt x="1187450" y="1004888"/>
                </a:lnTo>
                <a:lnTo>
                  <a:pt x="1187450" y="1192213"/>
                </a:lnTo>
                <a:lnTo>
                  <a:pt x="1060450" y="1141413"/>
                </a:lnTo>
                <a:close/>
                <a:moveTo>
                  <a:pt x="857250" y="847726"/>
                </a:moveTo>
                <a:lnTo>
                  <a:pt x="1020763" y="917576"/>
                </a:lnTo>
                <a:lnTo>
                  <a:pt x="1020763" y="1130301"/>
                </a:lnTo>
                <a:lnTo>
                  <a:pt x="857250" y="1079501"/>
                </a:lnTo>
                <a:close/>
                <a:moveTo>
                  <a:pt x="577850" y="847725"/>
                </a:moveTo>
                <a:lnTo>
                  <a:pt x="809625" y="847725"/>
                </a:lnTo>
                <a:lnTo>
                  <a:pt x="809625" y="1079500"/>
                </a:lnTo>
                <a:lnTo>
                  <a:pt x="577850" y="1079500"/>
                </a:lnTo>
                <a:close/>
                <a:moveTo>
                  <a:pt x="288925" y="847725"/>
                </a:moveTo>
                <a:lnTo>
                  <a:pt x="520700" y="847725"/>
                </a:lnTo>
                <a:lnTo>
                  <a:pt x="520700" y="1079500"/>
                </a:lnTo>
                <a:lnTo>
                  <a:pt x="288925" y="1079500"/>
                </a:lnTo>
                <a:close/>
                <a:moveTo>
                  <a:pt x="0" y="847725"/>
                </a:moveTo>
                <a:lnTo>
                  <a:pt x="231775" y="847725"/>
                </a:lnTo>
                <a:lnTo>
                  <a:pt x="231775" y="1079500"/>
                </a:lnTo>
                <a:lnTo>
                  <a:pt x="0" y="1079500"/>
                </a:lnTo>
                <a:close/>
                <a:moveTo>
                  <a:pt x="1219200" y="801688"/>
                </a:moveTo>
                <a:lnTo>
                  <a:pt x="1311275" y="895351"/>
                </a:lnTo>
                <a:lnTo>
                  <a:pt x="1311275" y="1058863"/>
                </a:lnTo>
                <a:lnTo>
                  <a:pt x="1219200" y="982663"/>
                </a:lnTo>
                <a:close/>
                <a:moveTo>
                  <a:pt x="1060450" y="682626"/>
                </a:moveTo>
                <a:lnTo>
                  <a:pt x="1187450" y="777876"/>
                </a:lnTo>
                <a:lnTo>
                  <a:pt x="1187450" y="965201"/>
                </a:lnTo>
                <a:lnTo>
                  <a:pt x="1060450" y="889001"/>
                </a:lnTo>
                <a:close/>
                <a:moveTo>
                  <a:pt x="1219200" y="579438"/>
                </a:moveTo>
                <a:lnTo>
                  <a:pt x="1311275" y="698501"/>
                </a:lnTo>
                <a:lnTo>
                  <a:pt x="1311275" y="860426"/>
                </a:lnTo>
                <a:lnTo>
                  <a:pt x="1219200" y="762001"/>
                </a:lnTo>
                <a:close/>
                <a:moveTo>
                  <a:pt x="857250" y="565151"/>
                </a:moveTo>
                <a:lnTo>
                  <a:pt x="1020763" y="658814"/>
                </a:lnTo>
                <a:lnTo>
                  <a:pt x="1020763" y="871539"/>
                </a:lnTo>
                <a:lnTo>
                  <a:pt x="857250" y="796927"/>
                </a:lnTo>
                <a:close/>
                <a:moveTo>
                  <a:pt x="577850" y="565150"/>
                </a:moveTo>
                <a:lnTo>
                  <a:pt x="809625" y="565150"/>
                </a:lnTo>
                <a:lnTo>
                  <a:pt x="809625" y="796925"/>
                </a:lnTo>
                <a:lnTo>
                  <a:pt x="577850" y="796925"/>
                </a:lnTo>
                <a:close/>
                <a:moveTo>
                  <a:pt x="288925" y="565150"/>
                </a:moveTo>
                <a:lnTo>
                  <a:pt x="520700" y="565150"/>
                </a:lnTo>
                <a:lnTo>
                  <a:pt x="520700" y="796925"/>
                </a:lnTo>
                <a:lnTo>
                  <a:pt x="288925" y="796925"/>
                </a:lnTo>
                <a:close/>
                <a:moveTo>
                  <a:pt x="0" y="565150"/>
                </a:moveTo>
                <a:lnTo>
                  <a:pt x="231775" y="565150"/>
                </a:lnTo>
                <a:lnTo>
                  <a:pt x="231775" y="796925"/>
                </a:lnTo>
                <a:lnTo>
                  <a:pt x="0" y="796925"/>
                </a:lnTo>
                <a:close/>
                <a:moveTo>
                  <a:pt x="1060450" y="430213"/>
                </a:moveTo>
                <a:lnTo>
                  <a:pt x="1187450" y="549276"/>
                </a:lnTo>
                <a:lnTo>
                  <a:pt x="1187450" y="736601"/>
                </a:lnTo>
                <a:lnTo>
                  <a:pt x="1060450" y="638176"/>
                </a:lnTo>
                <a:close/>
                <a:moveTo>
                  <a:pt x="1219200" y="357188"/>
                </a:moveTo>
                <a:lnTo>
                  <a:pt x="1311275" y="500063"/>
                </a:lnTo>
                <a:lnTo>
                  <a:pt x="1311275" y="663576"/>
                </a:lnTo>
                <a:lnTo>
                  <a:pt x="1219200" y="539751"/>
                </a:lnTo>
                <a:close/>
                <a:moveTo>
                  <a:pt x="857250" y="282576"/>
                </a:moveTo>
                <a:lnTo>
                  <a:pt x="1020763" y="401639"/>
                </a:lnTo>
                <a:lnTo>
                  <a:pt x="1020763" y="612776"/>
                </a:lnTo>
                <a:lnTo>
                  <a:pt x="857250" y="514351"/>
                </a:lnTo>
                <a:close/>
                <a:moveTo>
                  <a:pt x="577850" y="282575"/>
                </a:moveTo>
                <a:lnTo>
                  <a:pt x="809625" y="282575"/>
                </a:lnTo>
                <a:lnTo>
                  <a:pt x="809625" y="514350"/>
                </a:lnTo>
                <a:lnTo>
                  <a:pt x="577850" y="514350"/>
                </a:lnTo>
                <a:close/>
                <a:moveTo>
                  <a:pt x="288925" y="282575"/>
                </a:moveTo>
                <a:lnTo>
                  <a:pt x="520700" y="282575"/>
                </a:lnTo>
                <a:lnTo>
                  <a:pt x="520700" y="514350"/>
                </a:lnTo>
                <a:lnTo>
                  <a:pt x="288925" y="514350"/>
                </a:lnTo>
                <a:close/>
                <a:moveTo>
                  <a:pt x="0" y="282575"/>
                </a:moveTo>
                <a:lnTo>
                  <a:pt x="231775" y="282575"/>
                </a:lnTo>
                <a:lnTo>
                  <a:pt x="231775" y="514350"/>
                </a:lnTo>
                <a:lnTo>
                  <a:pt x="0" y="514350"/>
                </a:lnTo>
                <a:close/>
                <a:moveTo>
                  <a:pt x="1060450" y="179388"/>
                </a:moveTo>
                <a:lnTo>
                  <a:pt x="1187450" y="322263"/>
                </a:lnTo>
                <a:lnTo>
                  <a:pt x="1187450" y="509588"/>
                </a:lnTo>
                <a:lnTo>
                  <a:pt x="1060450" y="385763"/>
                </a:lnTo>
                <a:close/>
                <a:moveTo>
                  <a:pt x="857250" y="1"/>
                </a:moveTo>
                <a:lnTo>
                  <a:pt x="1020763" y="144464"/>
                </a:lnTo>
                <a:lnTo>
                  <a:pt x="1020763" y="355601"/>
                </a:lnTo>
                <a:lnTo>
                  <a:pt x="857250" y="231776"/>
                </a:lnTo>
                <a:close/>
                <a:moveTo>
                  <a:pt x="577850" y="0"/>
                </a:moveTo>
                <a:lnTo>
                  <a:pt x="809625" y="0"/>
                </a:lnTo>
                <a:lnTo>
                  <a:pt x="809625" y="231775"/>
                </a:lnTo>
                <a:lnTo>
                  <a:pt x="577850" y="231775"/>
                </a:lnTo>
                <a:close/>
                <a:moveTo>
                  <a:pt x="288925" y="0"/>
                </a:moveTo>
                <a:lnTo>
                  <a:pt x="520700" y="0"/>
                </a:lnTo>
                <a:lnTo>
                  <a:pt x="520700" y="231775"/>
                </a:lnTo>
                <a:lnTo>
                  <a:pt x="288925" y="231775"/>
                </a:lnTo>
                <a:close/>
                <a:moveTo>
                  <a:pt x="0" y="0"/>
                </a:moveTo>
                <a:lnTo>
                  <a:pt x="231775" y="0"/>
                </a:lnTo>
                <a:lnTo>
                  <a:pt x="231775" y="231775"/>
                </a:lnTo>
                <a:lnTo>
                  <a:pt x="0" y="231775"/>
                </a:lnTo>
                <a:close/>
              </a:path>
            </a:pathLst>
          </a:custGeom>
          <a:solidFill>
            <a:srgbClr val="4371C5"/>
          </a:solidFill>
          <a:ln>
            <a:noFill/>
          </a:ln>
        </p:spPr>
        <p:txBody>
          <a:bodyPr vert="horz" wrap="square" lIns="91440" tIns="45720" rIns="91440" bIns="45720" numCol="1" anchor="t" anchorCtr="0" compatLnSpc="1">
            <a:noAutofit/>
          </a:bodyPr>
          <a:lstStyle/>
          <a:p>
            <a:endParaRPr lang="en-US" dirty="0"/>
          </a:p>
        </p:txBody>
      </p:sp>
      <p:sp>
        <p:nvSpPr>
          <p:cNvPr id="8" name="任意多边形 7"/>
          <p:cNvSpPr>
            <a:spLocks noChangeArrowheads="1"/>
          </p:cNvSpPr>
          <p:nvPr/>
        </p:nvSpPr>
        <p:spPr bwMode="auto">
          <a:xfrm>
            <a:off x="8903713" y="5377765"/>
            <a:ext cx="922338" cy="1158876"/>
          </a:xfrm>
          <a:custGeom>
            <a:avLst/>
            <a:gdLst>
              <a:gd name="connsiteX0" fmla="*/ 857250 w 922338"/>
              <a:gd name="connsiteY0" fmla="*/ 1030288 h 1158876"/>
              <a:gd name="connsiteX1" fmla="*/ 922338 w 922338"/>
              <a:gd name="connsiteY1" fmla="*/ 1044576 h 1158876"/>
              <a:gd name="connsiteX2" fmla="*/ 922338 w 922338"/>
              <a:gd name="connsiteY2" fmla="*/ 1158876 h 1158876"/>
              <a:gd name="connsiteX3" fmla="*/ 857250 w 922338"/>
              <a:gd name="connsiteY3" fmla="*/ 1157289 h 1158876"/>
              <a:gd name="connsiteX4" fmla="*/ 746125 w 922338"/>
              <a:gd name="connsiteY4" fmla="*/ 1011238 h 1158876"/>
              <a:gd name="connsiteX5" fmla="*/ 835025 w 922338"/>
              <a:gd name="connsiteY5" fmla="*/ 1025526 h 1158876"/>
              <a:gd name="connsiteX6" fmla="*/ 835025 w 922338"/>
              <a:gd name="connsiteY6" fmla="*/ 1157288 h 1158876"/>
              <a:gd name="connsiteX7" fmla="*/ 746125 w 922338"/>
              <a:gd name="connsiteY7" fmla="*/ 1155701 h 1158876"/>
              <a:gd name="connsiteX8" fmla="*/ 603250 w 922338"/>
              <a:gd name="connsiteY8" fmla="*/ 990600 h 1158876"/>
              <a:gd name="connsiteX9" fmla="*/ 717550 w 922338"/>
              <a:gd name="connsiteY9" fmla="*/ 1006475 h 1158876"/>
              <a:gd name="connsiteX10" fmla="*/ 717550 w 922338"/>
              <a:gd name="connsiteY10" fmla="*/ 1155700 h 1158876"/>
              <a:gd name="connsiteX11" fmla="*/ 603250 w 922338"/>
              <a:gd name="connsiteY11" fmla="*/ 1154113 h 1158876"/>
              <a:gd name="connsiteX12" fmla="*/ 406400 w 922338"/>
              <a:gd name="connsiteY12" fmla="*/ 990600 h 1158876"/>
              <a:gd name="connsiteX13" fmla="*/ 568325 w 922338"/>
              <a:gd name="connsiteY13" fmla="*/ 990600 h 1158876"/>
              <a:gd name="connsiteX14" fmla="*/ 568325 w 922338"/>
              <a:gd name="connsiteY14" fmla="*/ 1154113 h 1158876"/>
              <a:gd name="connsiteX15" fmla="*/ 406400 w 922338"/>
              <a:gd name="connsiteY15" fmla="*/ 1154113 h 1158876"/>
              <a:gd name="connsiteX16" fmla="*/ 203200 w 922338"/>
              <a:gd name="connsiteY16" fmla="*/ 990600 h 1158876"/>
              <a:gd name="connsiteX17" fmla="*/ 365125 w 922338"/>
              <a:gd name="connsiteY17" fmla="*/ 990600 h 1158876"/>
              <a:gd name="connsiteX18" fmla="*/ 365125 w 922338"/>
              <a:gd name="connsiteY18" fmla="*/ 1154113 h 1158876"/>
              <a:gd name="connsiteX19" fmla="*/ 203200 w 922338"/>
              <a:gd name="connsiteY19" fmla="*/ 1154113 h 1158876"/>
              <a:gd name="connsiteX20" fmla="*/ 0 w 922338"/>
              <a:gd name="connsiteY20" fmla="*/ 990600 h 1158876"/>
              <a:gd name="connsiteX21" fmla="*/ 163513 w 922338"/>
              <a:gd name="connsiteY21" fmla="*/ 990600 h 1158876"/>
              <a:gd name="connsiteX22" fmla="*/ 163513 w 922338"/>
              <a:gd name="connsiteY22" fmla="*/ 1154113 h 1158876"/>
              <a:gd name="connsiteX23" fmla="*/ 0 w 922338"/>
              <a:gd name="connsiteY23" fmla="*/ 1154113 h 1158876"/>
              <a:gd name="connsiteX24" fmla="*/ 857250 w 922338"/>
              <a:gd name="connsiteY24" fmla="*/ 873125 h 1158876"/>
              <a:gd name="connsiteX25" fmla="*/ 922338 w 922338"/>
              <a:gd name="connsiteY25" fmla="*/ 906463 h 1158876"/>
              <a:gd name="connsiteX26" fmla="*/ 922338 w 922338"/>
              <a:gd name="connsiteY26" fmla="*/ 1020763 h 1158876"/>
              <a:gd name="connsiteX27" fmla="*/ 857250 w 922338"/>
              <a:gd name="connsiteY27" fmla="*/ 1001713 h 1158876"/>
              <a:gd name="connsiteX28" fmla="*/ 746125 w 922338"/>
              <a:gd name="connsiteY28" fmla="*/ 833438 h 1158876"/>
              <a:gd name="connsiteX29" fmla="*/ 835025 w 922338"/>
              <a:gd name="connsiteY29" fmla="*/ 865188 h 1158876"/>
              <a:gd name="connsiteX30" fmla="*/ 835025 w 922338"/>
              <a:gd name="connsiteY30" fmla="*/ 996951 h 1158876"/>
              <a:gd name="connsiteX31" fmla="*/ 746125 w 922338"/>
              <a:gd name="connsiteY31" fmla="*/ 977901 h 1158876"/>
              <a:gd name="connsiteX32" fmla="*/ 603250 w 922338"/>
              <a:gd name="connsiteY32" fmla="*/ 792163 h 1158876"/>
              <a:gd name="connsiteX33" fmla="*/ 717550 w 922338"/>
              <a:gd name="connsiteY33" fmla="*/ 825501 h 1158876"/>
              <a:gd name="connsiteX34" fmla="*/ 717550 w 922338"/>
              <a:gd name="connsiteY34" fmla="*/ 974726 h 1158876"/>
              <a:gd name="connsiteX35" fmla="*/ 603250 w 922338"/>
              <a:gd name="connsiteY35" fmla="*/ 955676 h 1158876"/>
              <a:gd name="connsiteX36" fmla="*/ 406400 w 922338"/>
              <a:gd name="connsiteY36" fmla="*/ 792163 h 1158876"/>
              <a:gd name="connsiteX37" fmla="*/ 568325 w 922338"/>
              <a:gd name="connsiteY37" fmla="*/ 792163 h 1158876"/>
              <a:gd name="connsiteX38" fmla="*/ 568325 w 922338"/>
              <a:gd name="connsiteY38" fmla="*/ 955676 h 1158876"/>
              <a:gd name="connsiteX39" fmla="*/ 406400 w 922338"/>
              <a:gd name="connsiteY39" fmla="*/ 955676 h 1158876"/>
              <a:gd name="connsiteX40" fmla="*/ 203200 w 922338"/>
              <a:gd name="connsiteY40" fmla="*/ 792163 h 1158876"/>
              <a:gd name="connsiteX41" fmla="*/ 365125 w 922338"/>
              <a:gd name="connsiteY41" fmla="*/ 792163 h 1158876"/>
              <a:gd name="connsiteX42" fmla="*/ 365125 w 922338"/>
              <a:gd name="connsiteY42" fmla="*/ 955676 h 1158876"/>
              <a:gd name="connsiteX43" fmla="*/ 203200 w 922338"/>
              <a:gd name="connsiteY43" fmla="*/ 955676 h 1158876"/>
              <a:gd name="connsiteX44" fmla="*/ 0 w 922338"/>
              <a:gd name="connsiteY44" fmla="*/ 792163 h 1158876"/>
              <a:gd name="connsiteX45" fmla="*/ 163513 w 922338"/>
              <a:gd name="connsiteY45" fmla="*/ 792163 h 1158876"/>
              <a:gd name="connsiteX46" fmla="*/ 163513 w 922338"/>
              <a:gd name="connsiteY46" fmla="*/ 955676 h 1158876"/>
              <a:gd name="connsiteX47" fmla="*/ 0 w 922338"/>
              <a:gd name="connsiteY47" fmla="*/ 955676 h 1158876"/>
              <a:gd name="connsiteX48" fmla="*/ 857250 w 922338"/>
              <a:gd name="connsiteY48" fmla="*/ 719138 h 1158876"/>
              <a:gd name="connsiteX49" fmla="*/ 922338 w 922338"/>
              <a:gd name="connsiteY49" fmla="*/ 768351 h 1158876"/>
              <a:gd name="connsiteX50" fmla="*/ 922338 w 922338"/>
              <a:gd name="connsiteY50" fmla="*/ 881063 h 1158876"/>
              <a:gd name="connsiteX51" fmla="*/ 857250 w 922338"/>
              <a:gd name="connsiteY51" fmla="*/ 846138 h 1158876"/>
              <a:gd name="connsiteX52" fmla="*/ 746125 w 922338"/>
              <a:gd name="connsiteY52" fmla="*/ 657225 h 1158876"/>
              <a:gd name="connsiteX53" fmla="*/ 835025 w 922338"/>
              <a:gd name="connsiteY53" fmla="*/ 706438 h 1158876"/>
              <a:gd name="connsiteX54" fmla="*/ 835025 w 922338"/>
              <a:gd name="connsiteY54" fmla="*/ 838200 h 1158876"/>
              <a:gd name="connsiteX55" fmla="*/ 746125 w 922338"/>
              <a:gd name="connsiteY55" fmla="*/ 801688 h 1158876"/>
              <a:gd name="connsiteX56" fmla="*/ 603250 w 922338"/>
              <a:gd name="connsiteY56" fmla="*/ 595313 h 1158876"/>
              <a:gd name="connsiteX57" fmla="*/ 717550 w 922338"/>
              <a:gd name="connsiteY57" fmla="*/ 644526 h 1158876"/>
              <a:gd name="connsiteX58" fmla="*/ 717550 w 922338"/>
              <a:gd name="connsiteY58" fmla="*/ 792163 h 1158876"/>
              <a:gd name="connsiteX59" fmla="*/ 603250 w 922338"/>
              <a:gd name="connsiteY59" fmla="*/ 757238 h 1158876"/>
              <a:gd name="connsiteX60" fmla="*/ 406400 w 922338"/>
              <a:gd name="connsiteY60" fmla="*/ 595313 h 1158876"/>
              <a:gd name="connsiteX61" fmla="*/ 568325 w 922338"/>
              <a:gd name="connsiteY61" fmla="*/ 595313 h 1158876"/>
              <a:gd name="connsiteX62" fmla="*/ 568325 w 922338"/>
              <a:gd name="connsiteY62" fmla="*/ 757238 h 1158876"/>
              <a:gd name="connsiteX63" fmla="*/ 406400 w 922338"/>
              <a:gd name="connsiteY63" fmla="*/ 757238 h 1158876"/>
              <a:gd name="connsiteX64" fmla="*/ 203200 w 922338"/>
              <a:gd name="connsiteY64" fmla="*/ 595313 h 1158876"/>
              <a:gd name="connsiteX65" fmla="*/ 365125 w 922338"/>
              <a:gd name="connsiteY65" fmla="*/ 595313 h 1158876"/>
              <a:gd name="connsiteX66" fmla="*/ 365125 w 922338"/>
              <a:gd name="connsiteY66" fmla="*/ 757238 h 1158876"/>
              <a:gd name="connsiteX67" fmla="*/ 203200 w 922338"/>
              <a:gd name="connsiteY67" fmla="*/ 757238 h 1158876"/>
              <a:gd name="connsiteX68" fmla="*/ 0 w 922338"/>
              <a:gd name="connsiteY68" fmla="*/ 595313 h 1158876"/>
              <a:gd name="connsiteX69" fmla="*/ 163513 w 922338"/>
              <a:gd name="connsiteY69" fmla="*/ 595313 h 1158876"/>
              <a:gd name="connsiteX70" fmla="*/ 163513 w 922338"/>
              <a:gd name="connsiteY70" fmla="*/ 757238 h 1158876"/>
              <a:gd name="connsiteX71" fmla="*/ 0 w 922338"/>
              <a:gd name="connsiteY71" fmla="*/ 757238 h 1158876"/>
              <a:gd name="connsiteX72" fmla="*/ 857250 w 922338"/>
              <a:gd name="connsiteY72" fmla="*/ 561975 h 1158876"/>
              <a:gd name="connsiteX73" fmla="*/ 922338 w 922338"/>
              <a:gd name="connsiteY73" fmla="*/ 628650 h 1158876"/>
              <a:gd name="connsiteX74" fmla="*/ 922338 w 922338"/>
              <a:gd name="connsiteY74" fmla="*/ 742950 h 1158876"/>
              <a:gd name="connsiteX75" fmla="*/ 857250 w 922338"/>
              <a:gd name="connsiteY75" fmla="*/ 690563 h 1158876"/>
              <a:gd name="connsiteX76" fmla="*/ 746125 w 922338"/>
              <a:gd name="connsiteY76" fmla="*/ 479425 h 1158876"/>
              <a:gd name="connsiteX77" fmla="*/ 835025 w 922338"/>
              <a:gd name="connsiteY77" fmla="*/ 546100 h 1158876"/>
              <a:gd name="connsiteX78" fmla="*/ 835025 w 922338"/>
              <a:gd name="connsiteY78" fmla="*/ 677863 h 1158876"/>
              <a:gd name="connsiteX79" fmla="*/ 746125 w 922338"/>
              <a:gd name="connsiteY79" fmla="*/ 623888 h 1158876"/>
              <a:gd name="connsiteX80" fmla="*/ 857250 w 922338"/>
              <a:gd name="connsiteY80" fmla="*/ 407988 h 1158876"/>
              <a:gd name="connsiteX81" fmla="*/ 922338 w 922338"/>
              <a:gd name="connsiteY81" fmla="*/ 490538 h 1158876"/>
              <a:gd name="connsiteX82" fmla="*/ 922338 w 922338"/>
              <a:gd name="connsiteY82" fmla="*/ 604838 h 1158876"/>
              <a:gd name="connsiteX83" fmla="*/ 857250 w 922338"/>
              <a:gd name="connsiteY83" fmla="*/ 534988 h 1158876"/>
              <a:gd name="connsiteX84" fmla="*/ 603250 w 922338"/>
              <a:gd name="connsiteY84" fmla="*/ 396875 h 1158876"/>
              <a:gd name="connsiteX85" fmla="*/ 717550 w 922338"/>
              <a:gd name="connsiteY85" fmla="*/ 463550 h 1158876"/>
              <a:gd name="connsiteX86" fmla="*/ 717550 w 922338"/>
              <a:gd name="connsiteY86" fmla="*/ 612775 h 1158876"/>
              <a:gd name="connsiteX87" fmla="*/ 603250 w 922338"/>
              <a:gd name="connsiteY87" fmla="*/ 558800 h 1158876"/>
              <a:gd name="connsiteX88" fmla="*/ 406400 w 922338"/>
              <a:gd name="connsiteY88" fmla="*/ 396875 h 1158876"/>
              <a:gd name="connsiteX89" fmla="*/ 568325 w 922338"/>
              <a:gd name="connsiteY89" fmla="*/ 396875 h 1158876"/>
              <a:gd name="connsiteX90" fmla="*/ 568325 w 922338"/>
              <a:gd name="connsiteY90" fmla="*/ 558800 h 1158876"/>
              <a:gd name="connsiteX91" fmla="*/ 406400 w 922338"/>
              <a:gd name="connsiteY91" fmla="*/ 558800 h 1158876"/>
              <a:gd name="connsiteX92" fmla="*/ 203200 w 922338"/>
              <a:gd name="connsiteY92" fmla="*/ 396875 h 1158876"/>
              <a:gd name="connsiteX93" fmla="*/ 365125 w 922338"/>
              <a:gd name="connsiteY93" fmla="*/ 396875 h 1158876"/>
              <a:gd name="connsiteX94" fmla="*/ 365125 w 922338"/>
              <a:gd name="connsiteY94" fmla="*/ 558800 h 1158876"/>
              <a:gd name="connsiteX95" fmla="*/ 203200 w 922338"/>
              <a:gd name="connsiteY95" fmla="*/ 558800 h 1158876"/>
              <a:gd name="connsiteX96" fmla="*/ 0 w 922338"/>
              <a:gd name="connsiteY96" fmla="*/ 396875 h 1158876"/>
              <a:gd name="connsiteX97" fmla="*/ 163513 w 922338"/>
              <a:gd name="connsiteY97" fmla="*/ 396875 h 1158876"/>
              <a:gd name="connsiteX98" fmla="*/ 163513 w 922338"/>
              <a:gd name="connsiteY98" fmla="*/ 558800 h 1158876"/>
              <a:gd name="connsiteX99" fmla="*/ 0 w 922338"/>
              <a:gd name="connsiteY99" fmla="*/ 558800 h 1158876"/>
              <a:gd name="connsiteX100" fmla="*/ 746125 w 922338"/>
              <a:gd name="connsiteY100" fmla="*/ 303213 h 1158876"/>
              <a:gd name="connsiteX101" fmla="*/ 835025 w 922338"/>
              <a:gd name="connsiteY101" fmla="*/ 385763 h 1158876"/>
              <a:gd name="connsiteX102" fmla="*/ 835025 w 922338"/>
              <a:gd name="connsiteY102" fmla="*/ 517526 h 1158876"/>
              <a:gd name="connsiteX103" fmla="*/ 746125 w 922338"/>
              <a:gd name="connsiteY103" fmla="*/ 447676 h 1158876"/>
              <a:gd name="connsiteX104" fmla="*/ 857250 w 922338"/>
              <a:gd name="connsiteY104" fmla="*/ 250825 h 1158876"/>
              <a:gd name="connsiteX105" fmla="*/ 922338 w 922338"/>
              <a:gd name="connsiteY105" fmla="*/ 350838 h 1158876"/>
              <a:gd name="connsiteX106" fmla="*/ 922338 w 922338"/>
              <a:gd name="connsiteY106" fmla="*/ 465138 h 1158876"/>
              <a:gd name="connsiteX107" fmla="*/ 857250 w 922338"/>
              <a:gd name="connsiteY107" fmla="*/ 379413 h 1158876"/>
              <a:gd name="connsiteX108" fmla="*/ 603250 w 922338"/>
              <a:gd name="connsiteY108" fmla="*/ 198438 h 1158876"/>
              <a:gd name="connsiteX109" fmla="*/ 717550 w 922338"/>
              <a:gd name="connsiteY109" fmla="*/ 282576 h 1158876"/>
              <a:gd name="connsiteX110" fmla="*/ 717550 w 922338"/>
              <a:gd name="connsiteY110" fmla="*/ 430213 h 1158876"/>
              <a:gd name="connsiteX111" fmla="*/ 603250 w 922338"/>
              <a:gd name="connsiteY111" fmla="*/ 361951 h 1158876"/>
              <a:gd name="connsiteX112" fmla="*/ 406400 w 922338"/>
              <a:gd name="connsiteY112" fmla="*/ 198438 h 1158876"/>
              <a:gd name="connsiteX113" fmla="*/ 568325 w 922338"/>
              <a:gd name="connsiteY113" fmla="*/ 198438 h 1158876"/>
              <a:gd name="connsiteX114" fmla="*/ 568325 w 922338"/>
              <a:gd name="connsiteY114" fmla="*/ 361951 h 1158876"/>
              <a:gd name="connsiteX115" fmla="*/ 406400 w 922338"/>
              <a:gd name="connsiteY115" fmla="*/ 361951 h 1158876"/>
              <a:gd name="connsiteX116" fmla="*/ 203200 w 922338"/>
              <a:gd name="connsiteY116" fmla="*/ 198438 h 1158876"/>
              <a:gd name="connsiteX117" fmla="*/ 365125 w 922338"/>
              <a:gd name="connsiteY117" fmla="*/ 198438 h 1158876"/>
              <a:gd name="connsiteX118" fmla="*/ 365125 w 922338"/>
              <a:gd name="connsiteY118" fmla="*/ 361951 h 1158876"/>
              <a:gd name="connsiteX119" fmla="*/ 203200 w 922338"/>
              <a:gd name="connsiteY119" fmla="*/ 361951 h 1158876"/>
              <a:gd name="connsiteX120" fmla="*/ 0 w 922338"/>
              <a:gd name="connsiteY120" fmla="*/ 198438 h 1158876"/>
              <a:gd name="connsiteX121" fmla="*/ 163513 w 922338"/>
              <a:gd name="connsiteY121" fmla="*/ 198438 h 1158876"/>
              <a:gd name="connsiteX122" fmla="*/ 163513 w 922338"/>
              <a:gd name="connsiteY122" fmla="*/ 361951 h 1158876"/>
              <a:gd name="connsiteX123" fmla="*/ 0 w 922338"/>
              <a:gd name="connsiteY123" fmla="*/ 361951 h 1158876"/>
              <a:gd name="connsiteX124" fmla="*/ 746125 w 922338"/>
              <a:gd name="connsiteY124" fmla="*/ 125413 h 1158876"/>
              <a:gd name="connsiteX125" fmla="*/ 835025 w 922338"/>
              <a:gd name="connsiteY125" fmla="*/ 227013 h 1158876"/>
              <a:gd name="connsiteX126" fmla="*/ 835025 w 922338"/>
              <a:gd name="connsiteY126" fmla="*/ 357188 h 1158876"/>
              <a:gd name="connsiteX127" fmla="*/ 746125 w 922338"/>
              <a:gd name="connsiteY127" fmla="*/ 271463 h 1158876"/>
              <a:gd name="connsiteX128" fmla="*/ 603250 w 922338"/>
              <a:gd name="connsiteY128" fmla="*/ 0 h 1158876"/>
              <a:gd name="connsiteX129" fmla="*/ 717550 w 922338"/>
              <a:gd name="connsiteY129" fmla="*/ 100013 h 1158876"/>
              <a:gd name="connsiteX130" fmla="*/ 717550 w 922338"/>
              <a:gd name="connsiteY130" fmla="*/ 249238 h 1158876"/>
              <a:gd name="connsiteX131" fmla="*/ 603250 w 922338"/>
              <a:gd name="connsiteY131" fmla="*/ 163513 h 1158876"/>
              <a:gd name="connsiteX132" fmla="*/ 406400 w 922338"/>
              <a:gd name="connsiteY132" fmla="*/ 0 h 1158876"/>
              <a:gd name="connsiteX133" fmla="*/ 568325 w 922338"/>
              <a:gd name="connsiteY133" fmla="*/ 0 h 1158876"/>
              <a:gd name="connsiteX134" fmla="*/ 568325 w 922338"/>
              <a:gd name="connsiteY134" fmla="*/ 163513 h 1158876"/>
              <a:gd name="connsiteX135" fmla="*/ 406400 w 922338"/>
              <a:gd name="connsiteY135" fmla="*/ 163513 h 1158876"/>
              <a:gd name="connsiteX136" fmla="*/ 203200 w 922338"/>
              <a:gd name="connsiteY136" fmla="*/ 0 h 1158876"/>
              <a:gd name="connsiteX137" fmla="*/ 365125 w 922338"/>
              <a:gd name="connsiteY137" fmla="*/ 0 h 1158876"/>
              <a:gd name="connsiteX138" fmla="*/ 365125 w 922338"/>
              <a:gd name="connsiteY138" fmla="*/ 163513 h 1158876"/>
              <a:gd name="connsiteX139" fmla="*/ 203200 w 922338"/>
              <a:gd name="connsiteY139" fmla="*/ 163513 h 1158876"/>
              <a:gd name="connsiteX140" fmla="*/ 0 w 922338"/>
              <a:gd name="connsiteY140" fmla="*/ 0 h 1158876"/>
              <a:gd name="connsiteX141" fmla="*/ 163513 w 922338"/>
              <a:gd name="connsiteY141" fmla="*/ 0 h 1158876"/>
              <a:gd name="connsiteX142" fmla="*/ 163513 w 922338"/>
              <a:gd name="connsiteY142" fmla="*/ 163513 h 1158876"/>
              <a:gd name="connsiteX143" fmla="*/ 0 w 922338"/>
              <a:gd name="connsiteY143" fmla="*/ 163513 h 1158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922338" h="1158876">
                <a:moveTo>
                  <a:pt x="857250" y="1030288"/>
                </a:moveTo>
                <a:lnTo>
                  <a:pt x="922338" y="1044576"/>
                </a:lnTo>
                <a:lnTo>
                  <a:pt x="922338" y="1158876"/>
                </a:lnTo>
                <a:lnTo>
                  <a:pt x="857250" y="1157289"/>
                </a:lnTo>
                <a:close/>
                <a:moveTo>
                  <a:pt x="746125" y="1011238"/>
                </a:moveTo>
                <a:lnTo>
                  <a:pt x="835025" y="1025526"/>
                </a:lnTo>
                <a:lnTo>
                  <a:pt x="835025" y="1157288"/>
                </a:lnTo>
                <a:lnTo>
                  <a:pt x="746125" y="1155701"/>
                </a:lnTo>
                <a:close/>
                <a:moveTo>
                  <a:pt x="603250" y="990600"/>
                </a:moveTo>
                <a:lnTo>
                  <a:pt x="717550" y="1006475"/>
                </a:lnTo>
                <a:lnTo>
                  <a:pt x="717550" y="1155700"/>
                </a:lnTo>
                <a:lnTo>
                  <a:pt x="603250" y="1154113"/>
                </a:lnTo>
                <a:close/>
                <a:moveTo>
                  <a:pt x="406400" y="990600"/>
                </a:moveTo>
                <a:lnTo>
                  <a:pt x="568325" y="990600"/>
                </a:lnTo>
                <a:lnTo>
                  <a:pt x="568325" y="1154113"/>
                </a:lnTo>
                <a:lnTo>
                  <a:pt x="406400" y="1154113"/>
                </a:lnTo>
                <a:close/>
                <a:moveTo>
                  <a:pt x="203200" y="990600"/>
                </a:moveTo>
                <a:lnTo>
                  <a:pt x="365125" y="990600"/>
                </a:lnTo>
                <a:lnTo>
                  <a:pt x="365125" y="1154113"/>
                </a:lnTo>
                <a:lnTo>
                  <a:pt x="203200" y="1154113"/>
                </a:lnTo>
                <a:close/>
                <a:moveTo>
                  <a:pt x="0" y="990600"/>
                </a:moveTo>
                <a:lnTo>
                  <a:pt x="163513" y="990600"/>
                </a:lnTo>
                <a:lnTo>
                  <a:pt x="163513" y="1154113"/>
                </a:lnTo>
                <a:lnTo>
                  <a:pt x="0" y="1154113"/>
                </a:lnTo>
                <a:close/>
                <a:moveTo>
                  <a:pt x="857250" y="873125"/>
                </a:moveTo>
                <a:lnTo>
                  <a:pt x="922338" y="906463"/>
                </a:lnTo>
                <a:lnTo>
                  <a:pt x="922338" y="1020763"/>
                </a:lnTo>
                <a:lnTo>
                  <a:pt x="857250" y="1001713"/>
                </a:lnTo>
                <a:close/>
                <a:moveTo>
                  <a:pt x="746125" y="833438"/>
                </a:moveTo>
                <a:lnTo>
                  <a:pt x="835025" y="865188"/>
                </a:lnTo>
                <a:lnTo>
                  <a:pt x="835025" y="996951"/>
                </a:lnTo>
                <a:lnTo>
                  <a:pt x="746125" y="977901"/>
                </a:lnTo>
                <a:close/>
                <a:moveTo>
                  <a:pt x="603250" y="792163"/>
                </a:moveTo>
                <a:lnTo>
                  <a:pt x="717550" y="825501"/>
                </a:lnTo>
                <a:lnTo>
                  <a:pt x="717550" y="974726"/>
                </a:lnTo>
                <a:lnTo>
                  <a:pt x="603250" y="955676"/>
                </a:lnTo>
                <a:close/>
                <a:moveTo>
                  <a:pt x="406400" y="792163"/>
                </a:moveTo>
                <a:lnTo>
                  <a:pt x="568325" y="792163"/>
                </a:lnTo>
                <a:lnTo>
                  <a:pt x="568325" y="955676"/>
                </a:lnTo>
                <a:lnTo>
                  <a:pt x="406400" y="955676"/>
                </a:lnTo>
                <a:close/>
                <a:moveTo>
                  <a:pt x="203200" y="792163"/>
                </a:moveTo>
                <a:lnTo>
                  <a:pt x="365125" y="792163"/>
                </a:lnTo>
                <a:lnTo>
                  <a:pt x="365125" y="955676"/>
                </a:lnTo>
                <a:lnTo>
                  <a:pt x="203200" y="955676"/>
                </a:lnTo>
                <a:close/>
                <a:moveTo>
                  <a:pt x="0" y="792163"/>
                </a:moveTo>
                <a:lnTo>
                  <a:pt x="163513" y="792163"/>
                </a:lnTo>
                <a:lnTo>
                  <a:pt x="163513" y="955676"/>
                </a:lnTo>
                <a:lnTo>
                  <a:pt x="0" y="955676"/>
                </a:lnTo>
                <a:close/>
                <a:moveTo>
                  <a:pt x="857250" y="719138"/>
                </a:moveTo>
                <a:lnTo>
                  <a:pt x="922338" y="768351"/>
                </a:lnTo>
                <a:lnTo>
                  <a:pt x="922338" y="881063"/>
                </a:lnTo>
                <a:lnTo>
                  <a:pt x="857250" y="846138"/>
                </a:lnTo>
                <a:close/>
                <a:moveTo>
                  <a:pt x="746125" y="657225"/>
                </a:moveTo>
                <a:lnTo>
                  <a:pt x="835025" y="706438"/>
                </a:lnTo>
                <a:lnTo>
                  <a:pt x="835025" y="838200"/>
                </a:lnTo>
                <a:lnTo>
                  <a:pt x="746125" y="801688"/>
                </a:lnTo>
                <a:close/>
                <a:moveTo>
                  <a:pt x="603250" y="595313"/>
                </a:moveTo>
                <a:lnTo>
                  <a:pt x="717550" y="644526"/>
                </a:lnTo>
                <a:lnTo>
                  <a:pt x="717550" y="792163"/>
                </a:lnTo>
                <a:lnTo>
                  <a:pt x="603250" y="757238"/>
                </a:lnTo>
                <a:close/>
                <a:moveTo>
                  <a:pt x="406400" y="595313"/>
                </a:moveTo>
                <a:lnTo>
                  <a:pt x="568325" y="595313"/>
                </a:lnTo>
                <a:lnTo>
                  <a:pt x="568325" y="757238"/>
                </a:lnTo>
                <a:lnTo>
                  <a:pt x="406400" y="757238"/>
                </a:lnTo>
                <a:close/>
                <a:moveTo>
                  <a:pt x="203200" y="595313"/>
                </a:moveTo>
                <a:lnTo>
                  <a:pt x="365125" y="595313"/>
                </a:lnTo>
                <a:lnTo>
                  <a:pt x="365125" y="757238"/>
                </a:lnTo>
                <a:lnTo>
                  <a:pt x="203200" y="757238"/>
                </a:lnTo>
                <a:close/>
                <a:moveTo>
                  <a:pt x="0" y="595313"/>
                </a:moveTo>
                <a:lnTo>
                  <a:pt x="163513" y="595313"/>
                </a:lnTo>
                <a:lnTo>
                  <a:pt x="163513" y="757238"/>
                </a:lnTo>
                <a:lnTo>
                  <a:pt x="0" y="757238"/>
                </a:lnTo>
                <a:close/>
                <a:moveTo>
                  <a:pt x="857250" y="561975"/>
                </a:moveTo>
                <a:lnTo>
                  <a:pt x="922338" y="628650"/>
                </a:lnTo>
                <a:lnTo>
                  <a:pt x="922338" y="742950"/>
                </a:lnTo>
                <a:lnTo>
                  <a:pt x="857250" y="690563"/>
                </a:lnTo>
                <a:close/>
                <a:moveTo>
                  <a:pt x="746125" y="479425"/>
                </a:moveTo>
                <a:lnTo>
                  <a:pt x="835025" y="546100"/>
                </a:lnTo>
                <a:lnTo>
                  <a:pt x="835025" y="677863"/>
                </a:lnTo>
                <a:lnTo>
                  <a:pt x="746125" y="623888"/>
                </a:lnTo>
                <a:close/>
                <a:moveTo>
                  <a:pt x="857250" y="407988"/>
                </a:moveTo>
                <a:lnTo>
                  <a:pt x="922338" y="490538"/>
                </a:lnTo>
                <a:lnTo>
                  <a:pt x="922338" y="604838"/>
                </a:lnTo>
                <a:lnTo>
                  <a:pt x="857250" y="534988"/>
                </a:lnTo>
                <a:close/>
                <a:moveTo>
                  <a:pt x="603250" y="396875"/>
                </a:moveTo>
                <a:lnTo>
                  <a:pt x="717550" y="463550"/>
                </a:lnTo>
                <a:lnTo>
                  <a:pt x="717550" y="612775"/>
                </a:lnTo>
                <a:lnTo>
                  <a:pt x="603250" y="558800"/>
                </a:lnTo>
                <a:close/>
                <a:moveTo>
                  <a:pt x="406400" y="396875"/>
                </a:moveTo>
                <a:lnTo>
                  <a:pt x="568325" y="396875"/>
                </a:lnTo>
                <a:lnTo>
                  <a:pt x="568325" y="558800"/>
                </a:lnTo>
                <a:lnTo>
                  <a:pt x="406400" y="558800"/>
                </a:lnTo>
                <a:close/>
                <a:moveTo>
                  <a:pt x="203200" y="396875"/>
                </a:moveTo>
                <a:lnTo>
                  <a:pt x="365125" y="396875"/>
                </a:lnTo>
                <a:lnTo>
                  <a:pt x="365125" y="558800"/>
                </a:lnTo>
                <a:lnTo>
                  <a:pt x="203200" y="558800"/>
                </a:lnTo>
                <a:close/>
                <a:moveTo>
                  <a:pt x="0" y="396875"/>
                </a:moveTo>
                <a:lnTo>
                  <a:pt x="163513" y="396875"/>
                </a:lnTo>
                <a:lnTo>
                  <a:pt x="163513" y="558800"/>
                </a:lnTo>
                <a:lnTo>
                  <a:pt x="0" y="558800"/>
                </a:lnTo>
                <a:close/>
                <a:moveTo>
                  <a:pt x="746125" y="303213"/>
                </a:moveTo>
                <a:lnTo>
                  <a:pt x="835025" y="385763"/>
                </a:lnTo>
                <a:lnTo>
                  <a:pt x="835025" y="517526"/>
                </a:lnTo>
                <a:lnTo>
                  <a:pt x="746125" y="447676"/>
                </a:lnTo>
                <a:close/>
                <a:moveTo>
                  <a:pt x="857250" y="250825"/>
                </a:moveTo>
                <a:lnTo>
                  <a:pt x="922338" y="350838"/>
                </a:lnTo>
                <a:lnTo>
                  <a:pt x="922338" y="465138"/>
                </a:lnTo>
                <a:lnTo>
                  <a:pt x="857250" y="379413"/>
                </a:lnTo>
                <a:close/>
                <a:moveTo>
                  <a:pt x="603250" y="198438"/>
                </a:moveTo>
                <a:lnTo>
                  <a:pt x="717550" y="282576"/>
                </a:lnTo>
                <a:lnTo>
                  <a:pt x="717550" y="430213"/>
                </a:lnTo>
                <a:lnTo>
                  <a:pt x="603250" y="361951"/>
                </a:lnTo>
                <a:close/>
                <a:moveTo>
                  <a:pt x="406400" y="198438"/>
                </a:moveTo>
                <a:lnTo>
                  <a:pt x="568325" y="198438"/>
                </a:lnTo>
                <a:lnTo>
                  <a:pt x="568325" y="361951"/>
                </a:lnTo>
                <a:lnTo>
                  <a:pt x="406400" y="361951"/>
                </a:lnTo>
                <a:close/>
                <a:moveTo>
                  <a:pt x="203200" y="198438"/>
                </a:moveTo>
                <a:lnTo>
                  <a:pt x="365125" y="198438"/>
                </a:lnTo>
                <a:lnTo>
                  <a:pt x="365125" y="361951"/>
                </a:lnTo>
                <a:lnTo>
                  <a:pt x="203200" y="361951"/>
                </a:lnTo>
                <a:close/>
                <a:moveTo>
                  <a:pt x="0" y="198438"/>
                </a:moveTo>
                <a:lnTo>
                  <a:pt x="163513" y="198438"/>
                </a:lnTo>
                <a:lnTo>
                  <a:pt x="163513" y="361951"/>
                </a:lnTo>
                <a:lnTo>
                  <a:pt x="0" y="361951"/>
                </a:lnTo>
                <a:close/>
                <a:moveTo>
                  <a:pt x="746125" y="125413"/>
                </a:moveTo>
                <a:lnTo>
                  <a:pt x="835025" y="227013"/>
                </a:lnTo>
                <a:lnTo>
                  <a:pt x="835025" y="357188"/>
                </a:lnTo>
                <a:lnTo>
                  <a:pt x="746125" y="271463"/>
                </a:lnTo>
                <a:close/>
                <a:moveTo>
                  <a:pt x="603250" y="0"/>
                </a:moveTo>
                <a:lnTo>
                  <a:pt x="717550" y="100013"/>
                </a:lnTo>
                <a:lnTo>
                  <a:pt x="717550" y="249238"/>
                </a:lnTo>
                <a:lnTo>
                  <a:pt x="603250" y="163513"/>
                </a:lnTo>
                <a:close/>
                <a:moveTo>
                  <a:pt x="406400" y="0"/>
                </a:moveTo>
                <a:lnTo>
                  <a:pt x="568325" y="0"/>
                </a:lnTo>
                <a:lnTo>
                  <a:pt x="568325" y="163513"/>
                </a:lnTo>
                <a:lnTo>
                  <a:pt x="406400" y="163513"/>
                </a:lnTo>
                <a:close/>
                <a:moveTo>
                  <a:pt x="203200" y="0"/>
                </a:moveTo>
                <a:lnTo>
                  <a:pt x="365125" y="0"/>
                </a:lnTo>
                <a:lnTo>
                  <a:pt x="365125" y="163513"/>
                </a:lnTo>
                <a:lnTo>
                  <a:pt x="203200" y="163513"/>
                </a:lnTo>
                <a:close/>
                <a:moveTo>
                  <a:pt x="0" y="0"/>
                </a:moveTo>
                <a:lnTo>
                  <a:pt x="163513" y="0"/>
                </a:lnTo>
                <a:lnTo>
                  <a:pt x="163513" y="163513"/>
                </a:lnTo>
                <a:lnTo>
                  <a:pt x="0" y="163513"/>
                </a:lnTo>
                <a:close/>
              </a:path>
            </a:pathLst>
          </a:custGeom>
          <a:solidFill>
            <a:schemeClr val="accent1">
              <a:lumMod val="60000"/>
              <a:lumOff val="40000"/>
            </a:schemeClr>
          </a:solidFill>
          <a:ln>
            <a:noFill/>
          </a:ln>
        </p:spPr>
        <p:txBody>
          <a:bodyPr vert="horz" wrap="square" lIns="91440" tIns="45720" rIns="91440" bIns="45720" numCol="1" anchor="t" anchorCtr="0" compatLnSpc="1">
            <a:noAutofit/>
          </a:bodyPr>
          <a:lstStyle/>
          <a:p>
            <a:endParaRPr lang="en-US"/>
          </a:p>
        </p:txBody>
      </p:sp>
      <p:sp>
        <p:nvSpPr>
          <p:cNvPr id="9" name="任意多边形 8"/>
          <p:cNvSpPr/>
          <p:nvPr/>
        </p:nvSpPr>
        <p:spPr bwMode="auto">
          <a:xfrm>
            <a:off x="3566538" y="4880878"/>
            <a:ext cx="1309688" cy="1651001"/>
          </a:xfrm>
          <a:custGeom>
            <a:avLst/>
            <a:gdLst>
              <a:gd name="connsiteX0" fmla="*/ 90488 w 1309688"/>
              <a:gd name="connsiteY0" fmla="*/ 1466851 h 1651001"/>
              <a:gd name="connsiteX1" fmla="*/ 90488 w 1309688"/>
              <a:gd name="connsiteY1" fmla="*/ 1647826 h 1651001"/>
              <a:gd name="connsiteX2" fmla="*/ 0 w 1309688"/>
              <a:gd name="connsiteY2" fmla="*/ 1651001 h 1651001"/>
              <a:gd name="connsiteX3" fmla="*/ 0 w 1309688"/>
              <a:gd name="connsiteY3" fmla="*/ 1487489 h 1651001"/>
              <a:gd name="connsiteX4" fmla="*/ 249237 w 1309688"/>
              <a:gd name="connsiteY4" fmla="*/ 1438276 h 1651001"/>
              <a:gd name="connsiteX5" fmla="*/ 249237 w 1309688"/>
              <a:gd name="connsiteY5" fmla="*/ 1646239 h 1651001"/>
              <a:gd name="connsiteX6" fmla="*/ 122237 w 1309688"/>
              <a:gd name="connsiteY6" fmla="*/ 1647826 h 1651001"/>
              <a:gd name="connsiteX7" fmla="*/ 122237 w 1309688"/>
              <a:gd name="connsiteY7" fmla="*/ 1460501 h 1651001"/>
              <a:gd name="connsiteX8" fmla="*/ 452437 w 1309688"/>
              <a:gd name="connsiteY8" fmla="*/ 1411288 h 1651001"/>
              <a:gd name="connsiteX9" fmla="*/ 452437 w 1309688"/>
              <a:gd name="connsiteY9" fmla="*/ 1643064 h 1651001"/>
              <a:gd name="connsiteX10" fmla="*/ 290512 w 1309688"/>
              <a:gd name="connsiteY10" fmla="*/ 1644651 h 1651001"/>
              <a:gd name="connsiteX11" fmla="*/ 290512 w 1309688"/>
              <a:gd name="connsiteY11" fmla="*/ 1433513 h 1651001"/>
              <a:gd name="connsiteX12" fmla="*/ 1079500 w 1309688"/>
              <a:gd name="connsiteY12" fmla="*/ 1411287 h 1651001"/>
              <a:gd name="connsiteX13" fmla="*/ 1309688 w 1309688"/>
              <a:gd name="connsiteY13" fmla="*/ 1411287 h 1651001"/>
              <a:gd name="connsiteX14" fmla="*/ 1309688 w 1309688"/>
              <a:gd name="connsiteY14" fmla="*/ 1643062 h 1651001"/>
              <a:gd name="connsiteX15" fmla="*/ 1079500 w 1309688"/>
              <a:gd name="connsiteY15" fmla="*/ 1643062 h 1651001"/>
              <a:gd name="connsiteX16" fmla="*/ 790575 w 1309688"/>
              <a:gd name="connsiteY16" fmla="*/ 1411287 h 1651001"/>
              <a:gd name="connsiteX17" fmla="*/ 1022350 w 1309688"/>
              <a:gd name="connsiteY17" fmla="*/ 1411287 h 1651001"/>
              <a:gd name="connsiteX18" fmla="*/ 1022350 w 1309688"/>
              <a:gd name="connsiteY18" fmla="*/ 1643062 h 1651001"/>
              <a:gd name="connsiteX19" fmla="*/ 790575 w 1309688"/>
              <a:gd name="connsiteY19" fmla="*/ 1643062 h 1651001"/>
              <a:gd name="connsiteX20" fmla="*/ 501650 w 1309688"/>
              <a:gd name="connsiteY20" fmla="*/ 1411287 h 1651001"/>
              <a:gd name="connsiteX21" fmla="*/ 733425 w 1309688"/>
              <a:gd name="connsiteY21" fmla="*/ 1411287 h 1651001"/>
              <a:gd name="connsiteX22" fmla="*/ 733425 w 1309688"/>
              <a:gd name="connsiteY22" fmla="*/ 1643062 h 1651001"/>
              <a:gd name="connsiteX23" fmla="*/ 501650 w 1309688"/>
              <a:gd name="connsiteY23" fmla="*/ 1643062 h 1651001"/>
              <a:gd name="connsiteX24" fmla="*/ 90488 w 1309688"/>
              <a:gd name="connsiteY24" fmla="*/ 1244601 h 1651001"/>
              <a:gd name="connsiteX25" fmla="*/ 90488 w 1309688"/>
              <a:gd name="connsiteY25" fmla="*/ 1427164 h 1651001"/>
              <a:gd name="connsiteX26" fmla="*/ 0 w 1309688"/>
              <a:gd name="connsiteY26" fmla="*/ 1452564 h 1651001"/>
              <a:gd name="connsiteX27" fmla="*/ 0 w 1309688"/>
              <a:gd name="connsiteY27" fmla="*/ 1290639 h 1651001"/>
              <a:gd name="connsiteX28" fmla="*/ 249237 w 1309688"/>
              <a:gd name="connsiteY28" fmla="*/ 1185863 h 1651001"/>
              <a:gd name="connsiteX29" fmla="*/ 249237 w 1309688"/>
              <a:gd name="connsiteY29" fmla="*/ 1393826 h 1651001"/>
              <a:gd name="connsiteX30" fmla="*/ 122237 w 1309688"/>
              <a:gd name="connsiteY30" fmla="*/ 1420813 h 1651001"/>
              <a:gd name="connsiteX31" fmla="*/ 122237 w 1309688"/>
              <a:gd name="connsiteY31" fmla="*/ 1233488 h 1651001"/>
              <a:gd name="connsiteX32" fmla="*/ 452437 w 1309688"/>
              <a:gd name="connsiteY32" fmla="*/ 1130301 h 1651001"/>
              <a:gd name="connsiteX33" fmla="*/ 452437 w 1309688"/>
              <a:gd name="connsiteY33" fmla="*/ 1360489 h 1651001"/>
              <a:gd name="connsiteX34" fmla="*/ 290512 w 1309688"/>
              <a:gd name="connsiteY34" fmla="*/ 1387476 h 1651001"/>
              <a:gd name="connsiteX35" fmla="*/ 290512 w 1309688"/>
              <a:gd name="connsiteY35" fmla="*/ 1176339 h 1651001"/>
              <a:gd name="connsiteX36" fmla="*/ 1079500 w 1309688"/>
              <a:gd name="connsiteY36" fmla="*/ 1130300 h 1651001"/>
              <a:gd name="connsiteX37" fmla="*/ 1309688 w 1309688"/>
              <a:gd name="connsiteY37" fmla="*/ 1130300 h 1651001"/>
              <a:gd name="connsiteX38" fmla="*/ 1309688 w 1309688"/>
              <a:gd name="connsiteY38" fmla="*/ 1360488 h 1651001"/>
              <a:gd name="connsiteX39" fmla="*/ 1079500 w 1309688"/>
              <a:gd name="connsiteY39" fmla="*/ 1360488 h 1651001"/>
              <a:gd name="connsiteX40" fmla="*/ 790575 w 1309688"/>
              <a:gd name="connsiteY40" fmla="*/ 1130300 h 1651001"/>
              <a:gd name="connsiteX41" fmla="*/ 1022350 w 1309688"/>
              <a:gd name="connsiteY41" fmla="*/ 1130300 h 1651001"/>
              <a:gd name="connsiteX42" fmla="*/ 1022350 w 1309688"/>
              <a:gd name="connsiteY42" fmla="*/ 1360488 h 1651001"/>
              <a:gd name="connsiteX43" fmla="*/ 790575 w 1309688"/>
              <a:gd name="connsiteY43" fmla="*/ 1360488 h 1651001"/>
              <a:gd name="connsiteX44" fmla="*/ 501650 w 1309688"/>
              <a:gd name="connsiteY44" fmla="*/ 1130300 h 1651001"/>
              <a:gd name="connsiteX45" fmla="*/ 733425 w 1309688"/>
              <a:gd name="connsiteY45" fmla="*/ 1130300 h 1651001"/>
              <a:gd name="connsiteX46" fmla="*/ 733425 w 1309688"/>
              <a:gd name="connsiteY46" fmla="*/ 1360488 h 1651001"/>
              <a:gd name="connsiteX47" fmla="*/ 501650 w 1309688"/>
              <a:gd name="connsiteY47" fmla="*/ 1360488 h 1651001"/>
              <a:gd name="connsiteX48" fmla="*/ 90488 w 1309688"/>
              <a:gd name="connsiteY48" fmla="*/ 1022351 h 1651001"/>
              <a:gd name="connsiteX49" fmla="*/ 90488 w 1309688"/>
              <a:gd name="connsiteY49" fmla="*/ 1204914 h 1651001"/>
              <a:gd name="connsiteX50" fmla="*/ 0 w 1309688"/>
              <a:gd name="connsiteY50" fmla="*/ 1255714 h 1651001"/>
              <a:gd name="connsiteX51" fmla="*/ 0 w 1309688"/>
              <a:gd name="connsiteY51" fmla="*/ 1093789 h 1651001"/>
              <a:gd name="connsiteX52" fmla="*/ 249237 w 1309688"/>
              <a:gd name="connsiteY52" fmla="*/ 935038 h 1651001"/>
              <a:gd name="connsiteX53" fmla="*/ 249237 w 1309688"/>
              <a:gd name="connsiteY53" fmla="*/ 1141413 h 1651001"/>
              <a:gd name="connsiteX54" fmla="*/ 122237 w 1309688"/>
              <a:gd name="connsiteY54" fmla="*/ 1192213 h 1651001"/>
              <a:gd name="connsiteX55" fmla="*/ 122237 w 1309688"/>
              <a:gd name="connsiteY55" fmla="*/ 1004888 h 1651001"/>
              <a:gd name="connsiteX56" fmla="*/ 452437 w 1309688"/>
              <a:gd name="connsiteY56" fmla="*/ 847726 h 1651001"/>
              <a:gd name="connsiteX57" fmla="*/ 452437 w 1309688"/>
              <a:gd name="connsiteY57" fmla="*/ 1079501 h 1651001"/>
              <a:gd name="connsiteX58" fmla="*/ 290512 w 1309688"/>
              <a:gd name="connsiteY58" fmla="*/ 1130301 h 1651001"/>
              <a:gd name="connsiteX59" fmla="*/ 290512 w 1309688"/>
              <a:gd name="connsiteY59" fmla="*/ 917576 h 1651001"/>
              <a:gd name="connsiteX60" fmla="*/ 1079500 w 1309688"/>
              <a:gd name="connsiteY60" fmla="*/ 847725 h 1651001"/>
              <a:gd name="connsiteX61" fmla="*/ 1309688 w 1309688"/>
              <a:gd name="connsiteY61" fmla="*/ 847725 h 1651001"/>
              <a:gd name="connsiteX62" fmla="*/ 1309688 w 1309688"/>
              <a:gd name="connsiteY62" fmla="*/ 1079500 h 1651001"/>
              <a:gd name="connsiteX63" fmla="*/ 1079500 w 1309688"/>
              <a:gd name="connsiteY63" fmla="*/ 1079500 h 1651001"/>
              <a:gd name="connsiteX64" fmla="*/ 790575 w 1309688"/>
              <a:gd name="connsiteY64" fmla="*/ 847725 h 1651001"/>
              <a:gd name="connsiteX65" fmla="*/ 1022350 w 1309688"/>
              <a:gd name="connsiteY65" fmla="*/ 847725 h 1651001"/>
              <a:gd name="connsiteX66" fmla="*/ 1022350 w 1309688"/>
              <a:gd name="connsiteY66" fmla="*/ 1079500 h 1651001"/>
              <a:gd name="connsiteX67" fmla="*/ 790575 w 1309688"/>
              <a:gd name="connsiteY67" fmla="*/ 1079500 h 1651001"/>
              <a:gd name="connsiteX68" fmla="*/ 501650 w 1309688"/>
              <a:gd name="connsiteY68" fmla="*/ 847725 h 1651001"/>
              <a:gd name="connsiteX69" fmla="*/ 733425 w 1309688"/>
              <a:gd name="connsiteY69" fmla="*/ 847725 h 1651001"/>
              <a:gd name="connsiteX70" fmla="*/ 733425 w 1309688"/>
              <a:gd name="connsiteY70" fmla="*/ 1079500 h 1651001"/>
              <a:gd name="connsiteX71" fmla="*/ 501650 w 1309688"/>
              <a:gd name="connsiteY71" fmla="*/ 1079500 h 1651001"/>
              <a:gd name="connsiteX72" fmla="*/ 90488 w 1309688"/>
              <a:gd name="connsiteY72" fmla="*/ 801688 h 1651001"/>
              <a:gd name="connsiteX73" fmla="*/ 90488 w 1309688"/>
              <a:gd name="connsiteY73" fmla="*/ 982663 h 1651001"/>
              <a:gd name="connsiteX74" fmla="*/ 0 w 1309688"/>
              <a:gd name="connsiteY74" fmla="*/ 1058863 h 1651001"/>
              <a:gd name="connsiteX75" fmla="*/ 0 w 1309688"/>
              <a:gd name="connsiteY75" fmla="*/ 895351 h 1651001"/>
              <a:gd name="connsiteX76" fmla="*/ 249237 w 1309688"/>
              <a:gd name="connsiteY76" fmla="*/ 682626 h 1651001"/>
              <a:gd name="connsiteX77" fmla="*/ 249237 w 1309688"/>
              <a:gd name="connsiteY77" fmla="*/ 889001 h 1651001"/>
              <a:gd name="connsiteX78" fmla="*/ 122237 w 1309688"/>
              <a:gd name="connsiteY78" fmla="*/ 965201 h 1651001"/>
              <a:gd name="connsiteX79" fmla="*/ 122237 w 1309688"/>
              <a:gd name="connsiteY79" fmla="*/ 777876 h 1651001"/>
              <a:gd name="connsiteX80" fmla="*/ 90488 w 1309688"/>
              <a:gd name="connsiteY80" fmla="*/ 579438 h 1651001"/>
              <a:gd name="connsiteX81" fmla="*/ 90488 w 1309688"/>
              <a:gd name="connsiteY81" fmla="*/ 762001 h 1651001"/>
              <a:gd name="connsiteX82" fmla="*/ 0 w 1309688"/>
              <a:gd name="connsiteY82" fmla="*/ 860426 h 1651001"/>
              <a:gd name="connsiteX83" fmla="*/ 0 w 1309688"/>
              <a:gd name="connsiteY83" fmla="*/ 698501 h 1651001"/>
              <a:gd name="connsiteX84" fmla="*/ 452437 w 1309688"/>
              <a:gd name="connsiteY84" fmla="*/ 565151 h 1651001"/>
              <a:gd name="connsiteX85" fmla="*/ 452437 w 1309688"/>
              <a:gd name="connsiteY85" fmla="*/ 796927 h 1651001"/>
              <a:gd name="connsiteX86" fmla="*/ 290512 w 1309688"/>
              <a:gd name="connsiteY86" fmla="*/ 871539 h 1651001"/>
              <a:gd name="connsiteX87" fmla="*/ 290512 w 1309688"/>
              <a:gd name="connsiteY87" fmla="*/ 658814 h 1651001"/>
              <a:gd name="connsiteX88" fmla="*/ 1079500 w 1309688"/>
              <a:gd name="connsiteY88" fmla="*/ 565150 h 1651001"/>
              <a:gd name="connsiteX89" fmla="*/ 1309688 w 1309688"/>
              <a:gd name="connsiteY89" fmla="*/ 565150 h 1651001"/>
              <a:gd name="connsiteX90" fmla="*/ 1309688 w 1309688"/>
              <a:gd name="connsiteY90" fmla="*/ 796925 h 1651001"/>
              <a:gd name="connsiteX91" fmla="*/ 1079500 w 1309688"/>
              <a:gd name="connsiteY91" fmla="*/ 796925 h 1651001"/>
              <a:gd name="connsiteX92" fmla="*/ 790575 w 1309688"/>
              <a:gd name="connsiteY92" fmla="*/ 565150 h 1651001"/>
              <a:gd name="connsiteX93" fmla="*/ 1022350 w 1309688"/>
              <a:gd name="connsiteY93" fmla="*/ 565150 h 1651001"/>
              <a:gd name="connsiteX94" fmla="*/ 1022350 w 1309688"/>
              <a:gd name="connsiteY94" fmla="*/ 796925 h 1651001"/>
              <a:gd name="connsiteX95" fmla="*/ 790575 w 1309688"/>
              <a:gd name="connsiteY95" fmla="*/ 796925 h 1651001"/>
              <a:gd name="connsiteX96" fmla="*/ 501650 w 1309688"/>
              <a:gd name="connsiteY96" fmla="*/ 565150 h 1651001"/>
              <a:gd name="connsiteX97" fmla="*/ 733425 w 1309688"/>
              <a:gd name="connsiteY97" fmla="*/ 565150 h 1651001"/>
              <a:gd name="connsiteX98" fmla="*/ 733425 w 1309688"/>
              <a:gd name="connsiteY98" fmla="*/ 796925 h 1651001"/>
              <a:gd name="connsiteX99" fmla="*/ 501650 w 1309688"/>
              <a:gd name="connsiteY99" fmla="*/ 796925 h 1651001"/>
              <a:gd name="connsiteX100" fmla="*/ 249237 w 1309688"/>
              <a:gd name="connsiteY100" fmla="*/ 430213 h 1651001"/>
              <a:gd name="connsiteX101" fmla="*/ 249237 w 1309688"/>
              <a:gd name="connsiteY101" fmla="*/ 638176 h 1651001"/>
              <a:gd name="connsiteX102" fmla="*/ 122237 w 1309688"/>
              <a:gd name="connsiteY102" fmla="*/ 736601 h 1651001"/>
              <a:gd name="connsiteX103" fmla="*/ 122237 w 1309688"/>
              <a:gd name="connsiteY103" fmla="*/ 549276 h 1651001"/>
              <a:gd name="connsiteX104" fmla="*/ 90488 w 1309688"/>
              <a:gd name="connsiteY104" fmla="*/ 357188 h 1651001"/>
              <a:gd name="connsiteX105" fmla="*/ 90488 w 1309688"/>
              <a:gd name="connsiteY105" fmla="*/ 539751 h 1651001"/>
              <a:gd name="connsiteX106" fmla="*/ 0 w 1309688"/>
              <a:gd name="connsiteY106" fmla="*/ 663576 h 1651001"/>
              <a:gd name="connsiteX107" fmla="*/ 0 w 1309688"/>
              <a:gd name="connsiteY107" fmla="*/ 500063 h 1651001"/>
              <a:gd name="connsiteX108" fmla="*/ 452437 w 1309688"/>
              <a:gd name="connsiteY108" fmla="*/ 282576 h 1651001"/>
              <a:gd name="connsiteX109" fmla="*/ 452437 w 1309688"/>
              <a:gd name="connsiteY109" fmla="*/ 514351 h 1651001"/>
              <a:gd name="connsiteX110" fmla="*/ 290512 w 1309688"/>
              <a:gd name="connsiteY110" fmla="*/ 612776 h 1651001"/>
              <a:gd name="connsiteX111" fmla="*/ 290512 w 1309688"/>
              <a:gd name="connsiteY111" fmla="*/ 401639 h 1651001"/>
              <a:gd name="connsiteX112" fmla="*/ 1079500 w 1309688"/>
              <a:gd name="connsiteY112" fmla="*/ 282575 h 1651001"/>
              <a:gd name="connsiteX113" fmla="*/ 1309688 w 1309688"/>
              <a:gd name="connsiteY113" fmla="*/ 282575 h 1651001"/>
              <a:gd name="connsiteX114" fmla="*/ 1309688 w 1309688"/>
              <a:gd name="connsiteY114" fmla="*/ 514350 h 1651001"/>
              <a:gd name="connsiteX115" fmla="*/ 1079500 w 1309688"/>
              <a:gd name="connsiteY115" fmla="*/ 514350 h 1651001"/>
              <a:gd name="connsiteX116" fmla="*/ 790575 w 1309688"/>
              <a:gd name="connsiteY116" fmla="*/ 282575 h 1651001"/>
              <a:gd name="connsiteX117" fmla="*/ 1022350 w 1309688"/>
              <a:gd name="connsiteY117" fmla="*/ 282575 h 1651001"/>
              <a:gd name="connsiteX118" fmla="*/ 1022350 w 1309688"/>
              <a:gd name="connsiteY118" fmla="*/ 514350 h 1651001"/>
              <a:gd name="connsiteX119" fmla="*/ 790575 w 1309688"/>
              <a:gd name="connsiteY119" fmla="*/ 514350 h 1651001"/>
              <a:gd name="connsiteX120" fmla="*/ 501650 w 1309688"/>
              <a:gd name="connsiteY120" fmla="*/ 282575 h 1651001"/>
              <a:gd name="connsiteX121" fmla="*/ 733425 w 1309688"/>
              <a:gd name="connsiteY121" fmla="*/ 282575 h 1651001"/>
              <a:gd name="connsiteX122" fmla="*/ 733425 w 1309688"/>
              <a:gd name="connsiteY122" fmla="*/ 514350 h 1651001"/>
              <a:gd name="connsiteX123" fmla="*/ 501650 w 1309688"/>
              <a:gd name="connsiteY123" fmla="*/ 514350 h 1651001"/>
              <a:gd name="connsiteX124" fmla="*/ 249237 w 1309688"/>
              <a:gd name="connsiteY124" fmla="*/ 179388 h 1651001"/>
              <a:gd name="connsiteX125" fmla="*/ 249237 w 1309688"/>
              <a:gd name="connsiteY125" fmla="*/ 385763 h 1651001"/>
              <a:gd name="connsiteX126" fmla="*/ 122237 w 1309688"/>
              <a:gd name="connsiteY126" fmla="*/ 509588 h 1651001"/>
              <a:gd name="connsiteX127" fmla="*/ 122237 w 1309688"/>
              <a:gd name="connsiteY127" fmla="*/ 322263 h 1651001"/>
              <a:gd name="connsiteX128" fmla="*/ 452437 w 1309688"/>
              <a:gd name="connsiteY128" fmla="*/ 1 h 1651001"/>
              <a:gd name="connsiteX129" fmla="*/ 452437 w 1309688"/>
              <a:gd name="connsiteY129" fmla="*/ 231776 h 1651001"/>
              <a:gd name="connsiteX130" fmla="*/ 290512 w 1309688"/>
              <a:gd name="connsiteY130" fmla="*/ 355601 h 1651001"/>
              <a:gd name="connsiteX131" fmla="*/ 290512 w 1309688"/>
              <a:gd name="connsiteY131" fmla="*/ 144464 h 1651001"/>
              <a:gd name="connsiteX132" fmla="*/ 1079500 w 1309688"/>
              <a:gd name="connsiteY132" fmla="*/ 0 h 1651001"/>
              <a:gd name="connsiteX133" fmla="*/ 1309688 w 1309688"/>
              <a:gd name="connsiteY133" fmla="*/ 0 h 1651001"/>
              <a:gd name="connsiteX134" fmla="*/ 1309688 w 1309688"/>
              <a:gd name="connsiteY134" fmla="*/ 231775 h 1651001"/>
              <a:gd name="connsiteX135" fmla="*/ 1079500 w 1309688"/>
              <a:gd name="connsiteY135" fmla="*/ 231775 h 1651001"/>
              <a:gd name="connsiteX136" fmla="*/ 790575 w 1309688"/>
              <a:gd name="connsiteY136" fmla="*/ 0 h 1651001"/>
              <a:gd name="connsiteX137" fmla="*/ 1022350 w 1309688"/>
              <a:gd name="connsiteY137" fmla="*/ 0 h 1651001"/>
              <a:gd name="connsiteX138" fmla="*/ 1022350 w 1309688"/>
              <a:gd name="connsiteY138" fmla="*/ 231775 h 1651001"/>
              <a:gd name="connsiteX139" fmla="*/ 790575 w 1309688"/>
              <a:gd name="connsiteY139" fmla="*/ 231775 h 1651001"/>
              <a:gd name="connsiteX140" fmla="*/ 501650 w 1309688"/>
              <a:gd name="connsiteY140" fmla="*/ 0 h 1651001"/>
              <a:gd name="connsiteX141" fmla="*/ 733425 w 1309688"/>
              <a:gd name="connsiteY141" fmla="*/ 0 h 1651001"/>
              <a:gd name="connsiteX142" fmla="*/ 733425 w 1309688"/>
              <a:gd name="connsiteY142" fmla="*/ 231775 h 1651001"/>
              <a:gd name="connsiteX143" fmla="*/ 501650 w 1309688"/>
              <a:gd name="connsiteY143" fmla="*/ 231775 h 1651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1309688" h="1651001">
                <a:moveTo>
                  <a:pt x="90488" y="1466851"/>
                </a:moveTo>
                <a:lnTo>
                  <a:pt x="90488" y="1647826"/>
                </a:lnTo>
                <a:lnTo>
                  <a:pt x="0" y="1651001"/>
                </a:lnTo>
                <a:lnTo>
                  <a:pt x="0" y="1487489"/>
                </a:lnTo>
                <a:close/>
                <a:moveTo>
                  <a:pt x="249237" y="1438276"/>
                </a:moveTo>
                <a:lnTo>
                  <a:pt x="249237" y="1646239"/>
                </a:lnTo>
                <a:lnTo>
                  <a:pt x="122237" y="1647826"/>
                </a:lnTo>
                <a:lnTo>
                  <a:pt x="122237" y="1460501"/>
                </a:lnTo>
                <a:close/>
                <a:moveTo>
                  <a:pt x="452437" y="1411288"/>
                </a:moveTo>
                <a:lnTo>
                  <a:pt x="452437" y="1643064"/>
                </a:lnTo>
                <a:lnTo>
                  <a:pt x="290512" y="1644651"/>
                </a:lnTo>
                <a:lnTo>
                  <a:pt x="290512" y="1433513"/>
                </a:lnTo>
                <a:close/>
                <a:moveTo>
                  <a:pt x="1079500" y="1411287"/>
                </a:moveTo>
                <a:lnTo>
                  <a:pt x="1309688" y="1411287"/>
                </a:lnTo>
                <a:lnTo>
                  <a:pt x="1309688" y="1643062"/>
                </a:lnTo>
                <a:lnTo>
                  <a:pt x="1079500" y="1643062"/>
                </a:lnTo>
                <a:close/>
                <a:moveTo>
                  <a:pt x="790575" y="1411287"/>
                </a:moveTo>
                <a:lnTo>
                  <a:pt x="1022350" y="1411287"/>
                </a:lnTo>
                <a:lnTo>
                  <a:pt x="1022350" y="1643062"/>
                </a:lnTo>
                <a:lnTo>
                  <a:pt x="790575" y="1643062"/>
                </a:lnTo>
                <a:close/>
                <a:moveTo>
                  <a:pt x="501650" y="1411287"/>
                </a:moveTo>
                <a:lnTo>
                  <a:pt x="733425" y="1411287"/>
                </a:lnTo>
                <a:lnTo>
                  <a:pt x="733425" y="1643062"/>
                </a:lnTo>
                <a:lnTo>
                  <a:pt x="501650" y="1643062"/>
                </a:lnTo>
                <a:close/>
                <a:moveTo>
                  <a:pt x="90488" y="1244601"/>
                </a:moveTo>
                <a:lnTo>
                  <a:pt x="90488" y="1427164"/>
                </a:lnTo>
                <a:lnTo>
                  <a:pt x="0" y="1452564"/>
                </a:lnTo>
                <a:lnTo>
                  <a:pt x="0" y="1290639"/>
                </a:lnTo>
                <a:close/>
                <a:moveTo>
                  <a:pt x="249237" y="1185863"/>
                </a:moveTo>
                <a:lnTo>
                  <a:pt x="249237" y="1393826"/>
                </a:lnTo>
                <a:lnTo>
                  <a:pt x="122237" y="1420813"/>
                </a:lnTo>
                <a:lnTo>
                  <a:pt x="122237" y="1233488"/>
                </a:lnTo>
                <a:close/>
                <a:moveTo>
                  <a:pt x="452437" y="1130301"/>
                </a:moveTo>
                <a:lnTo>
                  <a:pt x="452437" y="1360489"/>
                </a:lnTo>
                <a:lnTo>
                  <a:pt x="290512" y="1387476"/>
                </a:lnTo>
                <a:lnTo>
                  <a:pt x="290512" y="1176339"/>
                </a:lnTo>
                <a:close/>
                <a:moveTo>
                  <a:pt x="1079500" y="1130300"/>
                </a:moveTo>
                <a:lnTo>
                  <a:pt x="1309688" y="1130300"/>
                </a:lnTo>
                <a:lnTo>
                  <a:pt x="1309688" y="1360488"/>
                </a:lnTo>
                <a:lnTo>
                  <a:pt x="1079500" y="1360488"/>
                </a:lnTo>
                <a:close/>
                <a:moveTo>
                  <a:pt x="790575" y="1130300"/>
                </a:moveTo>
                <a:lnTo>
                  <a:pt x="1022350" y="1130300"/>
                </a:lnTo>
                <a:lnTo>
                  <a:pt x="1022350" y="1360488"/>
                </a:lnTo>
                <a:lnTo>
                  <a:pt x="790575" y="1360488"/>
                </a:lnTo>
                <a:close/>
                <a:moveTo>
                  <a:pt x="501650" y="1130300"/>
                </a:moveTo>
                <a:lnTo>
                  <a:pt x="733425" y="1130300"/>
                </a:lnTo>
                <a:lnTo>
                  <a:pt x="733425" y="1360488"/>
                </a:lnTo>
                <a:lnTo>
                  <a:pt x="501650" y="1360488"/>
                </a:lnTo>
                <a:close/>
                <a:moveTo>
                  <a:pt x="90488" y="1022351"/>
                </a:moveTo>
                <a:lnTo>
                  <a:pt x="90488" y="1204914"/>
                </a:lnTo>
                <a:lnTo>
                  <a:pt x="0" y="1255714"/>
                </a:lnTo>
                <a:lnTo>
                  <a:pt x="0" y="1093789"/>
                </a:lnTo>
                <a:close/>
                <a:moveTo>
                  <a:pt x="249237" y="935038"/>
                </a:moveTo>
                <a:lnTo>
                  <a:pt x="249237" y="1141413"/>
                </a:lnTo>
                <a:lnTo>
                  <a:pt x="122237" y="1192213"/>
                </a:lnTo>
                <a:lnTo>
                  <a:pt x="122237" y="1004888"/>
                </a:lnTo>
                <a:close/>
                <a:moveTo>
                  <a:pt x="452437" y="847726"/>
                </a:moveTo>
                <a:lnTo>
                  <a:pt x="452437" y="1079501"/>
                </a:lnTo>
                <a:lnTo>
                  <a:pt x="290512" y="1130301"/>
                </a:lnTo>
                <a:lnTo>
                  <a:pt x="290512" y="917576"/>
                </a:lnTo>
                <a:close/>
                <a:moveTo>
                  <a:pt x="1079500" y="847725"/>
                </a:moveTo>
                <a:lnTo>
                  <a:pt x="1309688" y="847725"/>
                </a:lnTo>
                <a:lnTo>
                  <a:pt x="1309688" y="1079500"/>
                </a:lnTo>
                <a:lnTo>
                  <a:pt x="1079500" y="1079500"/>
                </a:lnTo>
                <a:close/>
                <a:moveTo>
                  <a:pt x="790575" y="847725"/>
                </a:moveTo>
                <a:lnTo>
                  <a:pt x="1022350" y="847725"/>
                </a:lnTo>
                <a:lnTo>
                  <a:pt x="1022350" y="1079500"/>
                </a:lnTo>
                <a:lnTo>
                  <a:pt x="790575" y="1079500"/>
                </a:lnTo>
                <a:close/>
                <a:moveTo>
                  <a:pt x="501650" y="847725"/>
                </a:moveTo>
                <a:lnTo>
                  <a:pt x="733425" y="847725"/>
                </a:lnTo>
                <a:lnTo>
                  <a:pt x="733425" y="1079500"/>
                </a:lnTo>
                <a:lnTo>
                  <a:pt x="501650" y="1079500"/>
                </a:lnTo>
                <a:close/>
                <a:moveTo>
                  <a:pt x="90488" y="801688"/>
                </a:moveTo>
                <a:lnTo>
                  <a:pt x="90488" y="982663"/>
                </a:lnTo>
                <a:lnTo>
                  <a:pt x="0" y="1058863"/>
                </a:lnTo>
                <a:lnTo>
                  <a:pt x="0" y="895351"/>
                </a:lnTo>
                <a:close/>
                <a:moveTo>
                  <a:pt x="249237" y="682626"/>
                </a:moveTo>
                <a:lnTo>
                  <a:pt x="249237" y="889001"/>
                </a:lnTo>
                <a:lnTo>
                  <a:pt x="122237" y="965201"/>
                </a:lnTo>
                <a:lnTo>
                  <a:pt x="122237" y="777876"/>
                </a:lnTo>
                <a:close/>
                <a:moveTo>
                  <a:pt x="90488" y="579438"/>
                </a:moveTo>
                <a:lnTo>
                  <a:pt x="90488" y="762001"/>
                </a:lnTo>
                <a:lnTo>
                  <a:pt x="0" y="860426"/>
                </a:lnTo>
                <a:lnTo>
                  <a:pt x="0" y="698501"/>
                </a:lnTo>
                <a:close/>
                <a:moveTo>
                  <a:pt x="452437" y="565151"/>
                </a:moveTo>
                <a:lnTo>
                  <a:pt x="452437" y="796927"/>
                </a:lnTo>
                <a:lnTo>
                  <a:pt x="290512" y="871539"/>
                </a:lnTo>
                <a:lnTo>
                  <a:pt x="290512" y="658814"/>
                </a:lnTo>
                <a:close/>
                <a:moveTo>
                  <a:pt x="1079500" y="565150"/>
                </a:moveTo>
                <a:lnTo>
                  <a:pt x="1309688" y="565150"/>
                </a:lnTo>
                <a:lnTo>
                  <a:pt x="1309688" y="796925"/>
                </a:lnTo>
                <a:lnTo>
                  <a:pt x="1079500" y="796925"/>
                </a:lnTo>
                <a:close/>
                <a:moveTo>
                  <a:pt x="790575" y="565150"/>
                </a:moveTo>
                <a:lnTo>
                  <a:pt x="1022350" y="565150"/>
                </a:lnTo>
                <a:lnTo>
                  <a:pt x="1022350" y="796925"/>
                </a:lnTo>
                <a:lnTo>
                  <a:pt x="790575" y="796925"/>
                </a:lnTo>
                <a:close/>
                <a:moveTo>
                  <a:pt x="501650" y="565150"/>
                </a:moveTo>
                <a:lnTo>
                  <a:pt x="733425" y="565150"/>
                </a:lnTo>
                <a:lnTo>
                  <a:pt x="733425" y="796925"/>
                </a:lnTo>
                <a:lnTo>
                  <a:pt x="501650" y="796925"/>
                </a:lnTo>
                <a:close/>
                <a:moveTo>
                  <a:pt x="249237" y="430213"/>
                </a:moveTo>
                <a:lnTo>
                  <a:pt x="249237" y="638176"/>
                </a:lnTo>
                <a:lnTo>
                  <a:pt x="122237" y="736601"/>
                </a:lnTo>
                <a:lnTo>
                  <a:pt x="122237" y="549276"/>
                </a:lnTo>
                <a:close/>
                <a:moveTo>
                  <a:pt x="90488" y="357188"/>
                </a:moveTo>
                <a:lnTo>
                  <a:pt x="90488" y="539751"/>
                </a:lnTo>
                <a:lnTo>
                  <a:pt x="0" y="663576"/>
                </a:lnTo>
                <a:lnTo>
                  <a:pt x="0" y="500063"/>
                </a:lnTo>
                <a:close/>
                <a:moveTo>
                  <a:pt x="452437" y="282576"/>
                </a:moveTo>
                <a:lnTo>
                  <a:pt x="452437" y="514351"/>
                </a:lnTo>
                <a:lnTo>
                  <a:pt x="290512" y="612776"/>
                </a:lnTo>
                <a:lnTo>
                  <a:pt x="290512" y="401639"/>
                </a:lnTo>
                <a:close/>
                <a:moveTo>
                  <a:pt x="1079500" y="282575"/>
                </a:moveTo>
                <a:lnTo>
                  <a:pt x="1309688" y="282575"/>
                </a:lnTo>
                <a:lnTo>
                  <a:pt x="1309688" y="514350"/>
                </a:lnTo>
                <a:lnTo>
                  <a:pt x="1079500" y="514350"/>
                </a:lnTo>
                <a:close/>
                <a:moveTo>
                  <a:pt x="790575" y="282575"/>
                </a:moveTo>
                <a:lnTo>
                  <a:pt x="1022350" y="282575"/>
                </a:lnTo>
                <a:lnTo>
                  <a:pt x="1022350" y="514350"/>
                </a:lnTo>
                <a:lnTo>
                  <a:pt x="790575" y="514350"/>
                </a:lnTo>
                <a:close/>
                <a:moveTo>
                  <a:pt x="501650" y="282575"/>
                </a:moveTo>
                <a:lnTo>
                  <a:pt x="733425" y="282575"/>
                </a:lnTo>
                <a:lnTo>
                  <a:pt x="733425" y="514350"/>
                </a:lnTo>
                <a:lnTo>
                  <a:pt x="501650" y="514350"/>
                </a:lnTo>
                <a:close/>
                <a:moveTo>
                  <a:pt x="249237" y="179388"/>
                </a:moveTo>
                <a:lnTo>
                  <a:pt x="249237" y="385763"/>
                </a:lnTo>
                <a:lnTo>
                  <a:pt x="122237" y="509588"/>
                </a:lnTo>
                <a:lnTo>
                  <a:pt x="122237" y="322263"/>
                </a:lnTo>
                <a:close/>
                <a:moveTo>
                  <a:pt x="452437" y="1"/>
                </a:moveTo>
                <a:lnTo>
                  <a:pt x="452437" y="231776"/>
                </a:lnTo>
                <a:lnTo>
                  <a:pt x="290512" y="355601"/>
                </a:lnTo>
                <a:lnTo>
                  <a:pt x="290512" y="144464"/>
                </a:lnTo>
                <a:close/>
                <a:moveTo>
                  <a:pt x="1079500" y="0"/>
                </a:moveTo>
                <a:lnTo>
                  <a:pt x="1309688" y="0"/>
                </a:lnTo>
                <a:lnTo>
                  <a:pt x="1309688" y="231775"/>
                </a:lnTo>
                <a:lnTo>
                  <a:pt x="1079500" y="231775"/>
                </a:lnTo>
                <a:close/>
                <a:moveTo>
                  <a:pt x="790575" y="0"/>
                </a:moveTo>
                <a:lnTo>
                  <a:pt x="1022350" y="0"/>
                </a:lnTo>
                <a:lnTo>
                  <a:pt x="1022350" y="231775"/>
                </a:lnTo>
                <a:lnTo>
                  <a:pt x="790575" y="231775"/>
                </a:lnTo>
                <a:close/>
                <a:moveTo>
                  <a:pt x="501650" y="0"/>
                </a:moveTo>
                <a:lnTo>
                  <a:pt x="733425" y="0"/>
                </a:lnTo>
                <a:lnTo>
                  <a:pt x="733425" y="231775"/>
                </a:lnTo>
                <a:lnTo>
                  <a:pt x="501650" y="231775"/>
                </a:lnTo>
                <a:close/>
              </a:path>
            </a:pathLst>
          </a:custGeom>
          <a:solidFill>
            <a:srgbClr val="4371C5"/>
          </a:solidFill>
          <a:ln>
            <a:noFill/>
          </a:ln>
        </p:spPr>
        <p:txBody>
          <a:bodyPr vert="horz" wrap="square" lIns="91440" tIns="45720" rIns="91440" bIns="45720" numCol="1" anchor="t" anchorCtr="0" compatLnSpc="1">
            <a:noAutofit/>
          </a:bodyPr>
          <a:lstStyle/>
          <a:p>
            <a:endParaRPr lang="en-US"/>
          </a:p>
        </p:txBody>
      </p:sp>
      <p:sp>
        <p:nvSpPr>
          <p:cNvPr id="11" name="任意多边形 10"/>
          <p:cNvSpPr/>
          <p:nvPr/>
        </p:nvSpPr>
        <p:spPr bwMode="auto">
          <a:xfrm>
            <a:off x="2610864" y="5377766"/>
            <a:ext cx="920749" cy="1158876"/>
          </a:xfrm>
          <a:custGeom>
            <a:avLst/>
            <a:gdLst>
              <a:gd name="connsiteX0" fmla="*/ 65088 w 920749"/>
              <a:gd name="connsiteY0" fmla="*/ 1030288 h 1158876"/>
              <a:gd name="connsiteX1" fmla="*/ 65088 w 920749"/>
              <a:gd name="connsiteY1" fmla="*/ 1157289 h 1158876"/>
              <a:gd name="connsiteX2" fmla="*/ 0 w 920749"/>
              <a:gd name="connsiteY2" fmla="*/ 1158876 h 1158876"/>
              <a:gd name="connsiteX3" fmla="*/ 0 w 920749"/>
              <a:gd name="connsiteY3" fmla="*/ 1044576 h 1158876"/>
              <a:gd name="connsiteX4" fmla="*/ 176212 w 920749"/>
              <a:gd name="connsiteY4" fmla="*/ 1011238 h 1158876"/>
              <a:gd name="connsiteX5" fmla="*/ 176212 w 920749"/>
              <a:gd name="connsiteY5" fmla="*/ 1155701 h 1158876"/>
              <a:gd name="connsiteX6" fmla="*/ 87312 w 920749"/>
              <a:gd name="connsiteY6" fmla="*/ 1157288 h 1158876"/>
              <a:gd name="connsiteX7" fmla="*/ 87312 w 920749"/>
              <a:gd name="connsiteY7" fmla="*/ 1025526 h 1158876"/>
              <a:gd name="connsiteX8" fmla="*/ 758824 w 920749"/>
              <a:gd name="connsiteY8" fmla="*/ 990600 h 1158876"/>
              <a:gd name="connsiteX9" fmla="*/ 920749 w 920749"/>
              <a:gd name="connsiteY9" fmla="*/ 990600 h 1158876"/>
              <a:gd name="connsiteX10" fmla="*/ 920749 w 920749"/>
              <a:gd name="connsiteY10" fmla="*/ 1154113 h 1158876"/>
              <a:gd name="connsiteX11" fmla="*/ 758824 w 920749"/>
              <a:gd name="connsiteY11" fmla="*/ 1154113 h 1158876"/>
              <a:gd name="connsiteX12" fmla="*/ 557211 w 920749"/>
              <a:gd name="connsiteY12" fmla="*/ 990600 h 1158876"/>
              <a:gd name="connsiteX13" fmla="*/ 719136 w 920749"/>
              <a:gd name="connsiteY13" fmla="*/ 990600 h 1158876"/>
              <a:gd name="connsiteX14" fmla="*/ 719136 w 920749"/>
              <a:gd name="connsiteY14" fmla="*/ 1154113 h 1158876"/>
              <a:gd name="connsiteX15" fmla="*/ 557211 w 920749"/>
              <a:gd name="connsiteY15" fmla="*/ 1154113 h 1158876"/>
              <a:gd name="connsiteX16" fmla="*/ 354011 w 920749"/>
              <a:gd name="connsiteY16" fmla="*/ 990600 h 1158876"/>
              <a:gd name="connsiteX17" fmla="*/ 515936 w 920749"/>
              <a:gd name="connsiteY17" fmla="*/ 990600 h 1158876"/>
              <a:gd name="connsiteX18" fmla="*/ 515936 w 920749"/>
              <a:gd name="connsiteY18" fmla="*/ 1154113 h 1158876"/>
              <a:gd name="connsiteX19" fmla="*/ 354011 w 920749"/>
              <a:gd name="connsiteY19" fmla="*/ 1154113 h 1158876"/>
              <a:gd name="connsiteX20" fmla="*/ 319087 w 920749"/>
              <a:gd name="connsiteY20" fmla="*/ 990600 h 1158876"/>
              <a:gd name="connsiteX21" fmla="*/ 319087 w 920749"/>
              <a:gd name="connsiteY21" fmla="*/ 1154113 h 1158876"/>
              <a:gd name="connsiteX22" fmla="*/ 204787 w 920749"/>
              <a:gd name="connsiteY22" fmla="*/ 1155700 h 1158876"/>
              <a:gd name="connsiteX23" fmla="*/ 204787 w 920749"/>
              <a:gd name="connsiteY23" fmla="*/ 1006475 h 1158876"/>
              <a:gd name="connsiteX24" fmla="*/ 65088 w 920749"/>
              <a:gd name="connsiteY24" fmla="*/ 873125 h 1158876"/>
              <a:gd name="connsiteX25" fmla="*/ 65088 w 920749"/>
              <a:gd name="connsiteY25" fmla="*/ 1001713 h 1158876"/>
              <a:gd name="connsiteX26" fmla="*/ 0 w 920749"/>
              <a:gd name="connsiteY26" fmla="*/ 1020763 h 1158876"/>
              <a:gd name="connsiteX27" fmla="*/ 0 w 920749"/>
              <a:gd name="connsiteY27" fmla="*/ 906463 h 1158876"/>
              <a:gd name="connsiteX28" fmla="*/ 176212 w 920749"/>
              <a:gd name="connsiteY28" fmla="*/ 833438 h 1158876"/>
              <a:gd name="connsiteX29" fmla="*/ 176212 w 920749"/>
              <a:gd name="connsiteY29" fmla="*/ 977901 h 1158876"/>
              <a:gd name="connsiteX30" fmla="*/ 87312 w 920749"/>
              <a:gd name="connsiteY30" fmla="*/ 996951 h 1158876"/>
              <a:gd name="connsiteX31" fmla="*/ 87312 w 920749"/>
              <a:gd name="connsiteY31" fmla="*/ 865188 h 1158876"/>
              <a:gd name="connsiteX32" fmla="*/ 758824 w 920749"/>
              <a:gd name="connsiteY32" fmla="*/ 792163 h 1158876"/>
              <a:gd name="connsiteX33" fmla="*/ 920749 w 920749"/>
              <a:gd name="connsiteY33" fmla="*/ 792163 h 1158876"/>
              <a:gd name="connsiteX34" fmla="*/ 920749 w 920749"/>
              <a:gd name="connsiteY34" fmla="*/ 955676 h 1158876"/>
              <a:gd name="connsiteX35" fmla="*/ 758824 w 920749"/>
              <a:gd name="connsiteY35" fmla="*/ 955676 h 1158876"/>
              <a:gd name="connsiteX36" fmla="*/ 557211 w 920749"/>
              <a:gd name="connsiteY36" fmla="*/ 792163 h 1158876"/>
              <a:gd name="connsiteX37" fmla="*/ 719136 w 920749"/>
              <a:gd name="connsiteY37" fmla="*/ 792163 h 1158876"/>
              <a:gd name="connsiteX38" fmla="*/ 719136 w 920749"/>
              <a:gd name="connsiteY38" fmla="*/ 955676 h 1158876"/>
              <a:gd name="connsiteX39" fmla="*/ 557211 w 920749"/>
              <a:gd name="connsiteY39" fmla="*/ 955676 h 1158876"/>
              <a:gd name="connsiteX40" fmla="*/ 354011 w 920749"/>
              <a:gd name="connsiteY40" fmla="*/ 792163 h 1158876"/>
              <a:gd name="connsiteX41" fmla="*/ 515936 w 920749"/>
              <a:gd name="connsiteY41" fmla="*/ 792163 h 1158876"/>
              <a:gd name="connsiteX42" fmla="*/ 515936 w 920749"/>
              <a:gd name="connsiteY42" fmla="*/ 955676 h 1158876"/>
              <a:gd name="connsiteX43" fmla="*/ 354011 w 920749"/>
              <a:gd name="connsiteY43" fmla="*/ 955676 h 1158876"/>
              <a:gd name="connsiteX44" fmla="*/ 319087 w 920749"/>
              <a:gd name="connsiteY44" fmla="*/ 792163 h 1158876"/>
              <a:gd name="connsiteX45" fmla="*/ 319087 w 920749"/>
              <a:gd name="connsiteY45" fmla="*/ 955676 h 1158876"/>
              <a:gd name="connsiteX46" fmla="*/ 204787 w 920749"/>
              <a:gd name="connsiteY46" fmla="*/ 974726 h 1158876"/>
              <a:gd name="connsiteX47" fmla="*/ 204787 w 920749"/>
              <a:gd name="connsiteY47" fmla="*/ 825501 h 1158876"/>
              <a:gd name="connsiteX48" fmla="*/ 65088 w 920749"/>
              <a:gd name="connsiteY48" fmla="*/ 719138 h 1158876"/>
              <a:gd name="connsiteX49" fmla="*/ 65088 w 920749"/>
              <a:gd name="connsiteY49" fmla="*/ 846138 h 1158876"/>
              <a:gd name="connsiteX50" fmla="*/ 0 w 920749"/>
              <a:gd name="connsiteY50" fmla="*/ 881063 h 1158876"/>
              <a:gd name="connsiteX51" fmla="*/ 0 w 920749"/>
              <a:gd name="connsiteY51" fmla="*/ 768351 h 1158876"/>
              <a:gd name="connsiteX52" fmla="*/ 176212 w 920749"/>
              <a:gd name="connsiteY52" fmla="*/ 657225 h 1158876"/>
              <a:gd name="connsiteX53" fmla="*/ 176212 w 920749"/>
              <a:gd name="connsiteY53" fmla="*/ 801688 h 1158876"/>
              <a:gd name="connsiteX54" fmla="*/ 87312 w 920749"/>
              <a:gd name="connsiteY54" fmla="*/ 838200 h 1158876"/>
              <a:gd name="connsiteX55" fmla="*/ 87312 w 920749"/>
              <a:gd name="connsiteY55" fmla="*/ 706438 h 1158876"/>
              <a:gd name="connsiteX56" fmla="*/ 758824 w 920749"/>
              <a:gd name="connsiteY56" fmla="*/ 595313 h 1158876"/>
              <a:gd name="connsiteX57" fmla="*/ 920749 w 920749"/>
              <a:gd name="connsiteY57" fmla="*/ 595313 h 1158876"/>
              <a:gd name="connsiteX58" fmla="*/ 920749 w 920749"/>
              <a:gd name="connsiteY58" fmla="*/ 757238 h 1158876"/>
              <a:gd name="connsiteX59" fmla="*/ 758824 w 920749"/>
              <a:gd name="connsiteY59" fmla="*/ 757238 h 1158876"/>
              <a:gd name="connsiteX60" fmla="*/ 557211 w 920749"/>
              <a:gd name="connsiteY60" fmla="*/ 595313 h 1158876"/>
              <a:gd name="connsiteX61" fmla="*/ 719136 w 920749"/>
              <a:gd name="connsiteY61" fmla="*/ 595313 h 1158876"/>
              <a:gd name="connsiteX62" fmla="*/ 719136 w 920749"/>
              <a:gd name="connsiteY62" fmla="*/ 757238 h 1158876"/>
              <a:gd name="connsiteX63" fmla="*/ 557211 w 920749"/>
              <a:gd name="connsiteY63" fmla="*/ 757238 h 1158876"/>
              <a:gd name="connsiteX64" fmla="*/ 354011 w 920749"/>
              <a:gd name="connsiteY64" fmla="*/ 595313 h 1158876"/>
              <a:gd name="connsiteX65" fmla="*/ 515936 w 920749"/>
              <a:gd name="connsiteY65" fmla="*/ 595313 h 1158876"/>
              <a:gd name="connsiteX66" fmla="*/ 515936 w 920749"/>
              <a:gd name="connsiteY66" fmla="*/ 757238 h 1158876"/>
              <a:gd name="connsiteX67" fmla="*/ 354011 w 920749"/>
              <a:gd name="connsiteY67" fmla="*/ 757238 h 1158876"/>
              <a:gd name="connsiteX68" fmla="*/ 319087 w 920749"/>
              <a:gd name="connsiteY68" fmla="*/ 595313 h 1158876"/>
              <a:gd name="connsiteX69" fmla="*/ 319087 w 920749"/>
              <a:gd name="connsiteY69" fmla="*/ 757238 h 1158876"/>
              <a:gd name="connsiteX70" fmla="*/ 204787 w 920749"/>
              <a:gd name="connsiteY70" fmla="*/ 792163 h 1158876"/>
              <a:gd name="connsiteX71" fmla="*/ 204787 w 920749"/>
              <a:gd name="connsiteY71" fmla="*/ 644526 h 1158876"/>
              <a:gd name="connsiteX72" fmla="*/ 65088 w 920749"/>
              <a:gd name="connsiteY72" fmla="*/ 561975 h 1158876"/>
              <a:gd name="connsiteX73" fmla="*/ 65088 w 920749"/>
              <a:gd name="connsiteY73" fmla="*/ 690563 h 1158876"/>
              <a:gd name="connsiteX74" fmla="*/ 0 w 920749"/>
              <a:gd name="connsiteY74" fmla="*/ 742950 h 1158876"/>
              <a:gd name="connsiteX75" fmla="*/ 0 w 920749"/>
              <a:gd name="connsiteY75" fmla="*/ 628650 h 1158876"/>
              <a:gd name="connsiteX76" fmla="*/ 176212 w 920749"/>
              <a:gd name="connsiteY76" fmla="*/ 479425 h 1158876"/>
              <a:gd name="connsiteX77" fmla="*/ 176212 w 920749"/>
              <a:gd name="connsiteY77" fmla="*/ 623888 h 1158876"/>
              <a:gd name="connsiteX78" fmla="*/ 87312 w 920749"/>
              <a:gd name="connsiteY78" fmla="*/ 677863 h 1158876"/>
              <a:gd name="connsiteX79" fmla="*/ 87312 w 920749"/>
              <a:gd name="connsiteY79" fmla="*/ 546100 h 1158876"/>
              <a:gd name="connsiteX80" fmla="*/ 65088 w 920749"/>
              <a:gd name="connsiteY80" fmla="*/ 407988 h 1158876"/>
              <a:gd name="connsiteX81" fmla="*/ 65088 w 920749"/>
              <a:gd name="connsiteY81" fmla="*/ 534988 h 1158876"/>
              <a:gd name="connsiteX82" fmla="*/ 0 w 920749"/>
              <a:gd name="connsiteY82" fmla="*/ 604838 h 1158876"/>
              <a:gd name="connsiteX83" fmla="*/ 0 w 920749"/>
              <a:gd name="connsiteY83" fmla="*/ 490538 h 1158876"/>
              <a:gd name="connsiteX84" fmla="*/ 758824 w 920749"/>
              <a:gd name="connsiteY84" fmla="*/ 396875 h 1158876"/>
              <a:gd name="connsiteX85" fmla="*/ 920749 w 920749"/>
              <a:gd name="connsiteY85" fmla="*/ 396875 h 1158876"/>
              <a:gd name="connsiteX86" fmla="*/ 920749 w 920749"/>
              <a:gd name="connsiteY86" fmla="*/ 558800 h 1158876"/>
              <a:gd name="connsiteX87" fmla="*/ 758824 w 920749"/>
              <a:gd name="connsiteY87" fmla="*/ 558800 h 1158876"/>
              <a:gd name="connsiteX88" fmla="*/ 557211 w 920749"/>
              <a:gd name="connsiteY88" fmla="*/ 396875 h 1158876"/>
              <a:gd name="connsiteX89" fmla="*/ 719136 w 920749"/>
              <a:gd name="connsiteY89" fmla="*/ 396875 h 1158876"/>
              <a:gd name="connsiteX90" fmla="*/ 719136 w 920749"/>
              <a:gd name="connsiteY90" fmla="*/ 558800 h 1158876"/>
              <a:gd name="connsiteX91" fmla="*/ 557211 w 920749"/>
              <a:gd name="connsiteY91" fmla="*/ 558800 h 1158876"/>
              <a:gd name="connsiteX92" fmla="*/ 354011 w 920749"/>
              <a:gd name="connsiteY92" fmla="*/ 396875 h 1158876"/>
              <a:gd name="connsiteX93" fmla="*/ 515936 w 920749"/>
              <a:gd name="connsiteY93" fmla="*/ 396875 h 1158876"/>
              <a:gd name="connsiteX94" fmla="*/ 515936 w 920749"/>
              <a:gd name="connsiteY94" fmla="*/ 558800 h 1158876"/>
              <a:gd name="connsiteX95" fmla="*/ 354011 w 920749"/>
              <a:gd name="connsiteY95" fmla="*/ 558800 h 1158876"/>
              <a:gd name="connsiteX96" fmla="*/ 319087 w 920749"/>
              <a:gd name="connsiteY96" fmla="*/ 396875 h 1158876"/>
              <a:gd name="connsiteX97" fmla="*/ 319087 w 920749"/>
              <a:gd name="connsiteY97" fmla="*/ 558800 h 1158876"/>
              <a:gd name="connsiteX98" fmla="*/ 204787 w 920749"/>
              <a:gd name="connsiteY98" fmla="*/ 612775 h 1158876"/>
              <a:gd name="connsiteX99" fmla="*/ 204787 w 920749"/>
              <a:gd name="connsiteY99" fmla="*/ 463550 h 1158876"/>
              <a:gd name="connsiteX100" fmla="*/ 176212 w 920749"/>
              <a:gd name="connsiteY100" fmla="*/ 303213 h 1158876"/>
              <a:gd name="connsiteX101" fmla="*/ 176212 w 920749"/>
              <a:gd name="connsiteY101" fmla="*/ 447676 h 1158876"/>
              <a:gd name="connsiteX102" fmla="*/ 87312 w 920749"/>
              <a:gd name="connsiteY102" fmla="*/ 517526 h 1158876"/>
              <a:gd name="connsiteX103" fmla="*/ 87312 w 920749"/>
              <a:gd name="connsiteY103" fmla="*/ 385763 h 1158876"/>
              <a:gd name="connsiteX104" fmla="*/ 65088 w 920749"/>
              <a:gd name="connsiteY104" fmla="*/ 250825 h 1158876"/>
              <a:gd name="connsiteX105" fmla="*/ 65088 w 920749"/>
              <a:gd name="connsiteY105" fmla="*/ 379413 h 1158876"/>
              <a:gd name="connsiteX106" fmla="*/ 0 w 920749"/>
              <a:gd name="connsiteY106" fmla="*/ 465138 h 1158876"/>
              <a:gd name="connsiteX107" fmla="*/ 0 w 920749"/>
              <a:gd name="connsiteY107" fmla="*/ 350838 h 1158876"/>
              <a:gd name="connsiteX108" fmla="*/ 758824 w 920749"/>
              <a:gd name="connsiteY108" fmla="*/ 198438 h 1158876"/>
              <a:gd name="connsiteX109" fmla="*/ 920749 w 920749"/>
              <a:gd name="connsiteY109" fmla="*/ 198438 h 1158876"/>
              <a:gd name="connsiteX110" fmla="*/ 920749 w 920749"/>
              <a:gd name="connsiteY110" fmla="*/ 361951 h 1158876"/>
              <a:gd name="connsiteX111" fmla="*/ 758824 w 920749"/>
              <a:gd name="connsiteY111" fmla="*/ 361951 h 1158876"/>
              <a:gd name="connsiteX112" fmla="*/ 557211 w 920749"/>
              <a:gd name="connsiteY112" fmla="*/ 198438 h 1158876"/>
              <a:gd name="connsiteX113" fmla="*/ 719136 w 920749"/>
              <a:gd name="connsiteY113" fmla="*/ 198438 h 1158876"/>
              <a:gd name="connsiteX114" fmla="*/ 719136 w 920749"/>
              <a:gd name="connsiteY114" fmla="*/ 361951 h 1158876"/>
              <a:gd name="connsiteX115" fmla="*/ 557211 w 920749"/>
              <a:gd name="connsiteY115" fmla="*/ 361951 h 1158876"/>
              <a:gd name="connsiteX116" fmla="*/ 354011 w 920749"/>
              <a:gd name="connsiteY116" fmla="*/ 198438 h 1158876"/>
              <a:gd name="connsiteX117" fmla="*/ 515936 w 920749"/>
              <a:gd name="connsiteY117" fmla="*/ 198438 h 1158876"/>
              <a:gd name="connsiteX118" fmla="*/ 515936 w 920749"/>
              <a:gd name="connsiteY118" fmla="*/ 361951 h 1158876"/>
              <a:gd name="connsiteX119" fmla="*/ 354011 w 920749"/>
              <a:gd name="connsiteY119" fmla="*/ 361951 h 1158876"/>
              <a:gd name="connsiteX120" fmla="*/ 319087 w 920749"/>
              <a:gd name="connsiteY120" fmla="*/ 198438 h 1158876"/>
              <a:gd name="connsiteX121" fmla="*/ 319087 w 920749"/>
              <a:gd name="connsiteY121" fmla="*/ 361951 h 1158876"/>
              <a:gd name="connsiteX122" fmla="*/ 204787 w 920749"/>
              <a:gd name="connsiteY122" fmla="*/ 430213 h 1158876"/>
              <a:gd name="connsiteX123" fmla="*/ 204787 w 920749"/>
              <a:gd name="connsiteY123" fmla="*/ 282576 h 1158876"/>
              <a:gd name="connsiteX124" fmla="*/ 176212 w 920749"/>
              <a:gd name="connsiteY124" fmla="*/ 125413 h 1158876"/>
              <a:gd name="connsiteX125" fmla="*/ 176212 w 920749"/>
              <a:gd name="connsiteY125" fmla="*/ 271463 h 1158876"/>
              <a:gd name="connsiteX126" fmla="*/ 87312 w 920749"/>
              <a:gd name="connsiteY126" fmla="*/ 357188 h 1158876"/>
              <a:gd name="connsiteX127" fmla="*/ 87312 w 920749"/>
              <a:gd name="connsiteY127" fmla="*/ 227013 h 1158876"/>
              <a:gd name="connsiteX128" fmla="*/ 758824 w 920749"/>
              <a:gd name="connsiteY128" fmla="*/ 0 h 1158876"/>
              <a:gd name="connsiteX129" fmla="*/ 920749 w 920749"/>
              <a:gd name="connsiteY129" fmla="*/ 0 h 1158876"/>
              <a:gd name="connsiteX130" fmla="*/ 920749 w 920749"/>
              <a:gd name="connsiteY130" fmla="*/ 163513 h 1158876"/>
              <a:gd name="connsiteX131" fmla="*/ 758824 w 920749"/>
              <a:gd name="connsiteY131" fmla="*/ 163513 h 1158876"/>
              <a:gd name="connsiteX132" fmla="*/ 557211 w 920749"/>
              <a:gd name="connsiteY132" fmla="*/ 0 h 1158876"/>
              <a:gd name="connsiteX133" fmla="*/ 719136 w 920749"/>
              <a:gd name="connsiteY133" fmla="*/ 0 h 1158876"/>
              <a:gd name="connsiteX134" fmla="*/ 719136 w 920749"/>
              <a:gd name="connsiteY134" fmla="*/ 163513 h 1158876"/>
              <a:gd name="connsiteX135" fmla="*/ 557211 w 920749"/>
              <a:gd name="connsiteY135" fmla="*/ 163513 h 1158876"/>
              <a:gd name="connsiteX136" fmla="*/ 354011 w 920749"/>
              <a:gd name="connsiteY136" fmla="*/ 0 h 1158876"/>
              <a:gd name="connsiteX137" fmla="*/ 515936 w 920749"/>
              <a:gd name="connsiteY137" fmla="*/ 0 h 1158876"/>
              <a:gd name="connsiteX138" fmla="*/ 515936 w 920749"/>
              <a:gd name="connsiteY138" fmla="*/ 163513 h 1158876"/>
              <a:gd name="connsiteX139" fmla="*/ 354011 w 920749"/>
              <a:gd name="connsiteY139" fmla="*/ 163513 h 1158876"/>
              <a:gd name="connsiteX140" fmla="*/ 319087 w 920749"/>
              <a:gd name="connsiteY140" fmla="*/ 0 h 1158876"/>
              <a:gd name="connsiteX141" fmla="*/ 319087 w 920749"/>
              <a:gd name="connsiteY141" fmla="*/ 163513 h 1158876"/>
              <a:gd name="connsiteX142" fmla="*/ 204787 w 920749"/>
              <a:gd name="connsiteY142" fmla="*/ 249238 h 1158876"/>
              <a:gd name="connsiteX143" fmla="*/ 204787 w 920749"/>
              <a:gd name="connsiteY143" fmla="*/ 100013 h 1158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920749" h="1158876">
                <a:moveTo>
                  <a:pt x="65088" y="1030288"/>
                </a:moveTo>
                <a:lnTo>
                  <a:pt x="65088" y="1157289"/>
                </a:lnTo>
                <a:lnTo>
                  <a:pt x="0" y="1158876"/>
                </a:lnTo>
                <a:lnTo>
                  <a:pt x="0" y="1044576"/>
                </a:lnTo>
                <a:close/>
                <a:moveTo>
                  <a:pt x="176212" y="1011238"/>
                </a:moveTo>
                <a:lnTo>
                  <a:pt x="176212" y="1155701"/>
                </a:lnTo>
                <a:lnTo>
                  <a:pt x="87312" y="1157288"/>
                </a:lnTo>
                <a:lnTo>
                  <a:pt x="87312" y="1025526"/>
                </a:lnTo>
                <a:close/>
                <a:moveTo>
                  <a:pt x="758824" y="990600"/>
                </a:moveTo>
                <a:lnTo>
                  <a:pt x="920749" y="990600"/>
                </a:lnTo>
                <a:lnTo>
                  <a:pt x="920749" y="1154113"/>
                </a:lnTo>
                <a:lnTo>
                  <a:pt x="758824" y="1154113"/>
                </a:lnTo>
                <a:close/>
                <a:moveTo>
                  <a:pt x="557211" y="990600"/>
                </a:moveTo>
                <a:lnTo>
                  <a:pt x="719136" y="990600"/>
                </a:lnTo>
                <a:lnTo>
                  <a:pt x="719136" y="1154113"/>
                </a:lnTo>
                <a:lnTo>
                  <a:pt x="557211" y="1154113"/>
                </a:lnTo>
                <a:close/>
                <a:moveTo>
                  <a:pt x="354011" y="990600"/>
                </a:moveTo>
                <a:lnTo>
                  <a:pt x="515936" y="990600"/>
                </a:lnTo>
                <a:lnTo>
                  <a:pt x="515936" y="1154113"/>
                </a:lnTo>
                <a:lnTo>
                  <a:pt x="354011" y="1154113"/>
                </a:lnTo>
                <a:close/>
                <a:moveTo>
                  <a:pt x="319087" y="990600"/>
                </a:moveTo>
                <a:lnTo>
                  <a:pt x="319087" y="1154113"/>
                </a:lnTo>
                <a:lnTo>
                  <a:pt x="204787" y="1155700"/>
                </a:lnTo>
                <a:lnTo>
                  <a:pt x="204787" y="1006475"/>
                </a:lnTo>
                <a:close/>
                <a:moveTo>
                  <a:pt x="65088" y="873125"/>
                </a:moveTo>
                <a:lnTo>
                  <a:pt x="65088" y="1001713"/>
                </a:lnTo>
                <a:lnTo>
                  <a:pt x="0" y="1020763"/>
                </a:lnTo>
                <a:lnTo>
                  <a:pt x="0" y="906463"/>
                </a:lnTo>
                <a:close/>
                <a:moveTo>
                  <a:pt x="176212" y="833438"/>
                </a:moveTo>
                <a:lnTo>
                  <a:pt x="176212" y="977901"/>
                </a:lnTo>
                <a:lnTo>
                  <a:pt x="87312" y="996951"/>
                </a:lnTo>
                <a:lnTo>
                  <a:pt x="87312" y="865188"/>
                </a:lnTo>
                <a:close/>
                <a:moveTo>
                  <a:pt x="758824" y="792163"/>
                </a:moveTo>
                <a:lnTo>
                  <a:pt x="920749" y="792163"/>
                </a:lnTo>
                <a:lnTo>
                  <a:pt x="920749" y="955676"/>
                </a:lnTo>
                <a:lnTo>
                  <a:pt x="758824" y="955676"/>
                </a:lnTo>
                <a:close/>
                <a:moveTo>
                  <a:pt x="557211" y="792163"/>
                </a:moveTo>
                <a:lnTo>
                  <a:pt x="719136" y="792163"/>
                </a:lnTo>
                <a:lnTo>
                  <a:pt x="719136" y="955676"/>
                </a:lnTo>
                <a:lnTo>
                  <a:pt x="557211" y="955676"/>
                </a:lnTo>
                <a:close/>
                <a:moveTo>
                  <a:pt x="354011" y="792163"/>
                </a:moveTo>
                <a:lnTo>
                  <a:pt x="515936" y="792163"/>
                </a:lnTo>
                <a:lnTo>
                  <a:pt x="515936" y="955676"/>
                </a:lnTo>
                <a:lnTo>
                  <a:pt x="354011" y="955676"/>
                </a:lnTo>
                <a:close/>
                <a:moveTo>
                  <a:pt x="319087" y="792163"/>
                </a:moveTo>
                <a:lnTo>
                  <a:pt x="319087" y="955676"/>
                </a:lnTo>
                <a:lnTo>
                  <a:pt x="204787" y="974726"/>
                </a:lnTo>
                <a:lnTo>
                  <a:pt x="204787" y="825501"/>
                </a:lnTo>
                <a:close/>
                <a:moveTo>
                  <a:pt x="65088" y="719138"/>
                </a:moveTo>
                <a:lnTo>
                  <a:pt x="65088" y="846138"/>
                </a:lnTo>
                <a:lnTo>
                  <a:pt x="0" y="881063"/>
                </a:lnTo>
                <a:lnTo>
                  <a:pt x="0" y="768351"/>
                </a:lnTo>
                <a:close/>
                <a:moveTo>
                  <a:pt x="176212" y="657225"/>
                </a:moveTo>
                <a:lnTo>
                  <a:pt x="176212" y="801688"/>
                </a:lnTo>
                <a:lnTo>
                  <a:pt x="87312" y="838200"/>
                </a:lnTo>
                <a:lnTo>
                  <a:pt x="87312" y="706438"/>
                </a:lnTo>
                <a:close/>
                <a:moveTo>
                  <a:pt x="758824" y="595313"/>
                </a:moveTo>
                <a:lnTo>
                  <a:pt x="920749" y="595313"/>
                </a:lnTo>
                <a:lnTo>
                  <a:pt x="920749" y="757238"/>
                </a:lnTo>
                <a:lnTo>
                  <a:pt x="758824" y="757238"/>
                </a:lnTo>
                <a:close/>
                <a:moveTo>
                  <a:pt x="557211" y="595313"/>
                </a:moveTo>
                <a:lnTo>
                  <a:pt x="719136" y="595313"/>
                </a:lnTo>
                <a:lnTo>
                  <a:pt x="719136" y="757238"/>
                </a:lnTo>
                <a:lnTo>
                  <a:pt x="557211" y="757238"/>
                </a:lnTo>
                <a:close/>
                <a:moveTo>
                  <a:pt x="354011" y="595313"/>
                </a:moveTo>
                <a:lnTo>
                  <a:pt x="515936" y="595313"/>
                </a:lnTo>
                <a:lnTo>
                  <a:pt x="515936" y="757238"/>
                </a:lnTo>
                <a:lnTo>
                  <a:pt x="354011" y="757238"/>
                </a:lnTo>
                <a:close/>
                <a:moveTo>
                  <a:pt x="319087" y="595313"/>
                </a:moveTo>
                <a:lnTo>
                  <a:pt x="319087" y="757238"/>
                </a:lnTo>
                <a:lnTo>
                  <a:pt x="204787" y="792163"/>
                </a:lnTo>
                <a:lnTo>
                  <a:pt x="204787" y="644526"/>
                </a:lnTo>
                <a:close/>
                <a:moveTo>
                  <a:pt x="65088" y="561975"/>
                </a:moveTo>
                <a:lnTo>
                  <a:pt x="65088" y="690563"/>
                </a:lnTo>
                <a:lnTo>
                  <a:pt x="0" y="742950"/>
                </a:lnTo>
                <a:lnTo>
                  <a:pt x="0" y="628650"/>
                </a:lnTo>
                <a:close/>
                <a:moveTo>
                  <a:pt x="176212" y="479425"/>
                </a:moveTo>
                <a:lnTo>
                  <a:pt x="176212" y="623888"/>
                </a:lnTo>
                <a:lnTo>
                  <a:pt x="87312" y="677863"/>
                </a:lnTo>
                <a:lnTo>
                  <a:pt x="87312" y="546100"/>
                </a:lnTo>
                <a:close/>
                <a:moveTo>
                  <a:pt x="65088" y="407988"/>
                </a:moveTo>
                <a:lnTo>
                  <a:pt x="65088" y="534988"/>
                </a:lnTo>
                <a:lnTo>
                  <a:pt x="0" y="604838"/>
                </a:lnTo>
                <a:lnTo>
                  <a:pt x="0" y="490538"/>
                </a:lnTo>
                <a:close/>
                <a:moveTo>
                  <a:pt x="758824" y="396875"/>
                </a:moveTo>
                <a:lnTo>
                  <a:pt x="920749" y="396875"/>
                </a:lnTo>
                <a:lnTo>
                  <a:pt x="920749" y="558800"/>
                </a:lnTo>
                <a:lnTo>
                  <a:pt x="758824" y="558800"/>
                </a:lnTo>
                <a:close/>
                <a:moveTo>
                  <a:pt x="557211" y="396875"/>
                </a:moveTo>
                <a:lnTo>
                  <a:pt x="719136" y="396875"/>
                </a:lnTo>
                <a:lnTo>
                  <a:pt x="719136" y="558800"/>
                </a:lnTo>
                <a:lnTo>
                  <a:pt x="557211" y="558800"/>
                </a:lnTo>
                <a:close/>
                <a:moveTo>
                  <a:pt x="354011" y="396875"/>
                </a:moveTo>
                <a:lnTo>
                  <a:pt x="515936" y="396875"/>
                </a:lnTo>
                <a:lnTo>
                  <a:pt x="515936" y="558800"/>
                </a:lnTo>
                <a:lnTo>
                  <a:pt x="354011" y="558800"/>
                </a:lnTo>
                <a:close/>
                <a:moveTo>
                  <a:pt x="319087" y="396875"/>
                </a:moveTo>
                <a:lnTo>
                  <a:pt x="319087" y="558800"/>
                </a:lnTo>
                <a:lnTo>
                  <a:pt x="204787" y="612775"/>
                </a:lnTo>
                <a:lnTo>
                  <a:pt x="204787" y="463550"/>
                </a:lnTo>
                <a:close/>
                <a:moveTo>
                  <a:pt x="176212" y="303213"/>
                </a:moveTo>
                <a:lnTo>
                  <a:pt x="176212" y="447676"/>
                </a:lnTo>
                <a:lnTo>
                  <a:pt x="87312" y="517526"/>
                </a:lnTo>
                <a:lnTo>
                  <a:pt x="87312" y="385763"/>
                </a:lnTo>
                <a:close/>
                <a:moveTo>
                  <a:pt x="65088" y="250825"/>
                </a:moveTo>
                <a:lnTo>
                  <a:pt x="65088" y="379413"/>
                </a:lnTo>
                <a:lnTo>
                  <a:pt x="0" y="465138"/>
                </a:lnTo>
                <a:lnTo>
                  <a:pt x="0" y="350838"/>
                </a:lnTo>
                <a:close/>
                <a:moveTo>
                  <a:pt x="758824" y="198438"/>
                </a:moveTo>
                <a:lnTo>
                  <a:pt x="920749" y="198438"/>
                </a:lnTo>
                <a:lnTo>
                  <a:pt x="920749" y="361951"/>
                </a:lnTo>
                <a:lnTo>
                  <a:pt x="758824" y="361951"/>
                </a:lnTo>
                <a:close/>
                <a:moveTo>
                  <a:pt x="557211" y="198438"/>
                </a:moveTo>
                <a:lnTo>
                  <a:pt x="719136" y="198438"/>
                </a:lnTo>
                <a:lnTo>
                  <a:pt x="719136" y="361951"/>
                </a:lnTo>
                <a:lnTo>
                  <a:pt x="557211" y="361951"/>
                </a:lnTo>
                <a:close/>
                <a:moveTo>
                  <a:pt x="354011" y="198438"/>
                </a:moveTo>
                <a:lnTo>
                  <a:pt x="515936" y="198438"/>
                </a:lnTo>
                <a:lnTo>
                  <a:pt x="515936" y="361951"/>
                </a:lnTo>
                <a:lnTo>
                  <a:pt x="354011" y="361951"/>
                </a:lnTo>
                <a:close/>
                <a:moveTo>
                  <a:pt x="319087" y="198438"/>
                </a:moveTo>
                <a:lnTo>
                  <a:pt x="319087" y="361951"/>
                </a:lnTo>
                <a:lnTo>
                  <a:pt x="204787" y="430213"/>
                </a:lnTo>
                <a:lnTo>
                  <a:pt x="204787" y="282576"/>
                </a:lnTo>
                <a:close/>
                <a:moveTo>
                  <a:pt x="176212" y="125413"/>
                </a:moveTo>
                <a:lnTo>
                  <a:pt x="176212" y="271463"/>
                </a:lnTo>
                <a:lnTo>
                  <a:pt x="87312" y="357188"/>
                </a:lnTo>
                <a:lnTo>
                  <a:pt x="87312" y="227013"/>
                </a:lnTo>
                <a:close/>
                <a:moveTo>
                  <a:pt x="758824" y="0"/>
                </a:moveTo>
                <a:lnTo>
                  <a:pt x="920749" y="0"/>
                </a:lnTo>
                <a:lnTo>
                  <a:pt x="920749" y="163513"/>
                </a:lnTo>
                <a:lnTo>
                  <a:pt x="758824" y="163513"/>
                </a:lnTo>
                <a:close/>
                <a:moveTo>
                  <a:pt x="557211" y="0"/>
                </a:moveTo>
                <a:lnTo>
                  <a:pt x="719136" y="0"/>
                </a:lnTo>
                <a:lnTo>
                  <a:pt x="719136" y="163513"/>
                </a:lnTo>
                <a:lnTo>
                  <a:pt x="557211" y="163513"/>
                </a:lnTo>
                <a:close/>
                <a:moveTo>
                  <a:pt x="354011" y="0"/>
                </a:moveTo>
                <a:lnTo>
                  <a:pt x="515936" y="0"/>
                </a:lnTo>
                <a:lnTo>
                  <a:pt x="515936" y="163513"/>
                </a:lnTo>
                <a:lnTo>
                  <a:pt x="354011" y="163513"/>
                </a:lnTo>
                <a:close/>
                <a:moveTo>
                  <a:pt x="319087" y="0"/>
                </a:moveTo>
                <a:lnTo>
                  <a:pt x="319087" y="163513"/>
                </a:lnTo>
                <a:lnTo>
                  <a:pt x="204787" y="249238"/>
                </a:lnTo>
                <a:lnTo>
                  <a:pt x="204787" y="100013"/>
                </a:lnTo>
                <a:close/>
              </a:path>
            </a:pathLst>
          </a:custGeom>
          <a:solidFill>
            <a:schemeClr val="accent1">
              <a:lumMod val="60000"/>
              <a:lumOff val="40000"/>
            </a:schemeClr>
          </a:solidFill>
          <a:ln>
            <a:noFill/>
          </a:ln>
        </p:spPr>
        <p:txBody>
          <a:bodyPr vert="horz" wrap="square" lIns="91440" tIns="45720" rIns="91440" bIns="45720" numCol="1" anchor="t" anchorCtr="0" compatLnSpc="1">
            <a:noAutofit/>
          </a:bodyPr>
          <a:lstStyle/>
          <a:p>
            <a:endParaRPr lang="en-US"/>
          </a:p>
        </p:txBody>
      </p:sp>
      <p:sp>
        <p:nvSpPr>
          <p:cNvPr id="12" name="任意多边形 11"/>
          <p:cNvSpPr>
            <a:spLocks noChangeArrowheads="1"/>
          </p:cNvSpPr>
          <p:nvPr/>
        </p:nvSpPr>
        <p:spPr bwMode="auto">
          <a:xfrm>
            <a:off x="5636639" y="4142690"/>
            <a:ext cx="1165225" cy="2370138"/>
          </a:xfrm>
          <a:custGeom>
            <a:avLst/>
            <a:gdLst>
              <a:gd name="connsiteX0" fmla="*/ 831850 w 1165225"/>
              <a:gd name="connsiteY0" fmla="*/ 2036763 h 2370138"/>
              <a:gd name="connsiteX1" fmla="*/ 1165225 w 1165225"/>
              <a:gd name="connsiteY1" fmla="*/ 2036763 h 2370138"/>
              <a:gd name="connsiteX2" fmla="*/ 1165225 w 1165225"/>
              <a:gd name="connsiteY2" fmla="*/ 2370138 h 2370138"/>
              <a:gd name="connsiteX3" fmla="*/ 831850 w 1165225"/>
              <a:gd name="connsiteY3" fmla="*/ 2370138 h 2370138"/>
              <a:gd name="connsiteX4" fmla="*/ 414337 w 1165225"/>
              <a:gd name="connsiteY4" fmla="*/ 2036763 h 2370138"/>
              <a:gd name="connsiteX5" fmla="*/ 749300 w 1165225"/>
              <a:gd name="connsiteY5" fmla="*/ 2036763 h 2370138"/>
              <a:gd name="connsiteX6" fmla="*/ 749300 w 1165225"/>
              <a:gd name="connsiteY6" fmla="*/ 2370138 h 2370138"/>
              <a:gd name="connsiteX7" fmla="*/ 414337 w 1165225"/>
              <a:gd name="connsiteY7" fmla="*/ 2370138 h 2370138"/>
              <a:gd name="connsiteX8" fmla="*/ 0 w 1165225"/>
              <a:gd name="connsiteY8" fmla="*/ 2036763 h 2370138"/>
              <a:gd name="connsiteX9" fmla="*/ 333375 w 1165225"/>
              <a:gd name="connsiteY9" fmla="*/ 2036763 h 2370138"/>
              <a:gd name="connsiteX10" fmla="*/ 333375 w 1165225"/>
              <a:gd name="connsiteY10" fmla="*/ 2370138 h 2370138"/>
              <a:gd name="connsiteX11" fmla="*/ 0 w 1165225"/>
              <a:gd name="connsiteY11" fmla="*/ 2370138 h 2370138"/>
              <a:gd name="connsiteX12" fmla="*/ 831850 w 1165225"/>
              <a:gd name="connsiteY12" fmla="*/ 1628775 h 2370138"/>
              <a:gd name="connsiteX13" fmla="*/ 1165225 w 1165225"/>
              <a:gd name="connsiteY13" fmla="*/ 1628775 h 2370138"/>
              <a:gd name="connsiteX14" fmla="*/ 1165225 w 1165225"/>
              <a:gd name="connsiteY14" fmla="*/ 1962150 h 2370138"/>
              <a:gd name="connsiteX15" fmla="*/ 831850 w 1165225"/>
              <a:gd name="connsiteY15" fmla="*/ 1962150 h 2370138"/>
              <a:gd name="connsiteX16" fmla="*/ 414337 w 1165225"/>
              <a:gd name="connsiteY16" fmla="*/ 1628775 h 2370138"/>
              <a:gd name="connsiteX17" fmla="*/ 749300 w 1165225"/>
              <a:gd name="connsiteY17" fmla="*/ 1628775 h 2370138"/>
              <a:gd name="connsiteX18" fmla="*/ 749300 w 1165225"/>
              <a:gd name="connsiteY18" fmla="*/ 1962150 h 2370138"/>
              <a:gd name="connsiteX19" fmla="*/ 414337 w 1165225"/>
              <a:gd name="connsiteY19" fmla="*/ 1962150 h 2370138"/>
              <a:gd name="connsiteX20" fmla="*/ 0 w 1165225"/>
              <a:gd name="connsiteY20" fmla="*/ 1628775 h 2370138"/>
              <a:gd name="connsiteX21" fmla="*/ 333375 w 1165225"/>
              <a:gd name="connsiteY21" fmla="*/ 1628775 h 2370138"/>
              <a:gd name="connsiteX22" fmla="*/ 333375 w 1165225"/>
              <a:gd name="connsiteY22" fmla="*/ 1962150 h 2370138"/>
              <a:gd name="connsiteX23" fmla="*/ 0 w 1165225"/>
              <a:gd name="connsiteY23" fmla="*/ 1962150 h 2370138"/>
              <a:gd name="connsiteX24" fmla="*/ 831850 w 1165225"/>
              <a:gd name="connsiteY24" fmla="*/ 1222375 h 2370138"/>
              <a:gd name="connsiteX25" fmla="*/ 1165225 w 1165225"/>
              <a:gd name="connsiteY25" fmla="*/ 1222375 h 2370138"/>
              <a:gd name="connsiteX26" fmla="*/ 1165225 w 1165225"/>
              <a:gd name="connsiteY26" fmla="*/ 1555750 h 2370138"/>
              <a:gd name="connsiteX27" fmla="*/ 831850 w 1165225"/>
              <a:gd name="connsiteY27" fmla="*/ 1555750 h 2370138"/>
              <a:gd name="connsiteX28" fmla="*/ 414337 w 1165225"/>
              <a:gd name="connsiteY28" fmla="*/ 1222375 h 2370138"/>
              <a:gd name="connsiteX29" fmla="*/ 749300 w 1165225"/>
              <a:gd name="connsiteY29" fmla="*/ 1222375 h 2370138"/>
              <a:gd name="connsiteX30" fmla="*/ 749300 w 1165225"/>
              <a:gd name="connsiteY30" fmla="*/ 1555750 h 2370138"/>
              <a:gd name="connsiteX31" fmla="*/ 414337 w 1165225"/>
              <a:gd name="connsiteY31" fmla="*/ 1555750 h 2370138"/>
              <a:gd name="connsiteX32" fmla="*/ 0 w 1165225"/>
              <a:gd name="connsiteY32" fmla="*/ 1222375 h 2370138"/>
              <a:gd name="connsiteX33" fmla="*/ 333375 w 1165225"/>
              <a:gd name="connsiteY33" fmla="*/ 1222375 h 2370138"/>
              <a:gd name="connsiteX34" fmla="*/ 333375 w 1165225"/>
              <a:gd name="connsiteY34" fmla="*/ 1555750 h 2370138"/>
              <a:gd name="connsiteX35" fmla="*/ 0 w 1165225"/>
              <a:gd name="connsiteY35" fmla="*/ 1555750 h 2370138"/>
              <a:gd name="connsiteX36" fmla="*/ 831850 w 1165225"/>
              <a:gd name="connsiteY36" fmla="*/ 814388 h 2370138"/>
              <a:gd name="connsiteX37" fmla="*/ 1165225 w 1165225"/>
              <a:gd name="connsiteY37" fmla="*/ 814388 h 2370138"/>
              <a:gd name="connsiteX38" fmla="*/ 1165225 w 1165225"/>
              <a:gd name="connsiteY38" fmla="*/ 1149351 h 2370138"/>
              <a:gd name="connsiteX39" fmla="*/ 831850 w 1165225"/>
              <a:gd name="connsiteY39" fmla="*/ 1149351 h 2370138"/>
              <a:gd name="connsiteX40" fmla="*/ 414337 w 1165225"/>
              <a:gd name="connsiteY40" fmla="*/ 814388 h 2370138"/>
              <a:gd name="connsiteX41" fmla="*/ 749300 w 1165225"/>
              <a:gd name="connsiteY41" fmla="*/ 814388 h 2370138"/>
              <a:gd name="connsiteX42" fmla="*/ 749300 w 1165225"/>
              <a:gd name="connsiteY42" fmla="*/ 1149351 h 2370138"/>
              <a:gd name="connsiteX43" fmla="*/ 414337 w 1165225"/>
              <a:gd name="connsiteY43" fmla="*/ 1149351 h 2370138"/>
              <a:gd name="connsiteX44" fmla="*/ 0 w 1165225"/>
              <a:gd name="connsiteY44" fmla="*/ 814388 h 2370138"/>
              <a:gd name="connsiteX45" fmla="*/ 333375 w 1165225"/>
              <a:gd name="connsiteY45" fmla="*/ 814388 h 2370138"/>
              <a:gd name="connsiteX46" fmla="*/ 333375 w 1165225"/>
              <a:gd name="connsiteY46" fmla="*/ 1149351 h 2370138"/>
              <a:gd name="connsiteX47" fmla="*/ 0 w 1165225"/>
              <a:gd name="connsiteY47" fmla="*/ 1149351 h 2370138"/>
              <a:gd name="connsiteX48" fmla="*/ 831850 w 1165225"/>
              <a:gd name="connsiteY48" fmla="*/ 407988 h 2370138"/>
              <a:gd name="connsiteX49" fmla="*/ 1165225 w 1165225"/>
              <a:gd name="connsiteY49" fmla="*/ 407988 h 2370138"/>
              <a:gd name="connsiteX50" fmla="*/ 1165225 w 1165225"/>
              <a:gd name="connsiteY50" fmla="*/ 741363 h 2370138"/>
              <a:gd name="connsiteX51" fmla="*/ 831850 w 1165225"/>
              <a:gd name="connsiteY51" fmla="*/ 741363 h 2370138"/>
              <a:gd name="connsiteX52" fmla="*/ 414337 w 1165225"/>
              <a:gd name="connsiteY52" fmla="*/ 407988 h 2370138"/>
              <a:gd name="connsiteX53" fmla="*/ 749300 w 1165225"/>
              <a:gd name="connsiteY53" fmla="*/ 407988 h 2370138"/>
              <a:gd name="connsiteX54" fmla="*/ 749300 w 1165225"/>
              <a:gd name="connsiteY54" fmla="*/ 741363 h 2370138"/>
              <a:gd name="connsiteX55" fmla="*/ 414337 w 1165225"/>
              <a:gd name="connsiteY55" fmla="*/ 741363 h 2370138"/>
              <a:gd name="connsiteX56" fmla="*/ 0 w 1165225"/>
              <a:gd name="connsiteY56" fmla="*/ 407988 h 2370138"/>
              <a:gd name="connsiteX57" fmla="*/ 333375 w 1165225"/>
              <a:gd name="connsiteY57" fmla="*/ 407988 h 2370138"/>
              <a:gd name="connsiteX58" fmla="*/ 333375 w 1165225"/>
              <a:gd name="connsiteY58" fmla="*/ 741363 h 2370138"/>
              <a:gd name="connsiteX59" fmla="*/ 0 w 1165225"/>
              <a:gd name="connsiteY59" fmla="*/ 741363 h 2370138"/>
              <a:gd name="connsiteX60" fmla="*/ 831850 w 1165225"/>
              <a:gd name="connsiteY60" fmla="*/ 0 h 2370138"/>
              <a:gd name="connsiteX61" fmla="*/ 1165225 w 1165225"/>
              <a:gd name="connsiteY61" fmla="*/ 0 h 2370138"/>
              <a:gd name="connsiteX62" fmla="*/ 1165225 w 1165225"/>
              <a:gd name="connsiteY62" fmla="*/ 334963 h 2370138"/>
              <a:gd name="connsiteX63" fmla="*/ 831850 w 1165225"/>
              <a:gd name="connsiteY63" fmla="*/ 334963 h 2370138"/>
              <a:gd name="connsiteX64" fmla="*/ 414337 w 1165225"/>
              <a:gd name="connsiteY64" fmla="*/ 0 h 2370138"/>
              <a:gd name="connsiteX65" fmla="*/ 749300 w 1165225"/>
              <a:gd name="connsiteY65" fmla="*/ 0 h 2370138"/>
              <a:gd name="connsiteX66" fmla="*/ 749300 w 1165225"/>
              <a:gd name="connsiteY66" fmla="*/ 334963 h 2370138"/>
              <a:gd name="connsiteX67" fmla="*/ 414337 w 1165225"/>
              <a:gd name="connsiteY67" fmla="*/ 334963 h 2370138"/>
              <a:gd name="connsiteX68" fmla="*/ 0 w 1165225"/>
              <a:gd name="connsiteY68" fmla="*/ 0 h 2370138"/>
              <a:gd name="connsiteX69" fmla="*/ 333375 w 1165225"/>
              <a:gd name="connsiteY69" fmla="*/ 0 h 2370138"/>
              <a:gd name="connsiteX70" fmla="*/ 333375 w 1165225"/>
              <a:gd name="connsiteY70" fmla="*/ 334963 h 2370138"/>
              <a:gd name="connsiteX71" fmla="*/ 0 w 1165225"/>
              <a:gd name="connsiteY71" fmla="*/ 334963 h 2370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165225" h="2370138">
                <a:moveTo>
                  <a:pt x="831850" y="2036763"/>
                </a:moveTo>
                <a:lnTo>
                  <a:pt x="1165225" y="2036763"/>
                </a:lnTo>
                <a:lnTo>
                  <a:pt x="1165225" y="2370138"/>
                </a:lnTo>
                <a:lnTo>
                  <a:pt x="831850" y="2370138"/>
                </a:lnTo>
                <a:close/>
                <a:moveTo>
                  <a:pt x="414337" y="2036763"/>
                </a:moveTo>
                <a:lnTo>
                  <a:pt x="749300" y="2036763"/>
                </a:lnTo>
                <a:lnTo>
                  <a:pt x="749300" y="2370138"/>
                </a:lnTo>
                <a:lnTo>
                  <a:pt x="414337" y="2370138"/>
                </a:lnTo>
                <a:close/>
                <a:moveTo>
                  <a:pt x="0" y="2036763"/>
                </a:moveTo>
                <a:lnTo>
                  <a:pt x="333375" y="2036763"/>
                </a:lnTo>
                <a:lnTo>
                  <a:pt x="333375" y="2370138"/>
                </a:lnTo>
                <a:lnTo>
                  <a:pt x="0" y="2370138"/>
                </a:lnTo>
                <a:close/>
                <a:moveTo>
                  <a:pt x="831850" y="1628775"/>
                </a:moveTo>
                <a:lnTo>
                  <a:pt x="1165225" y="1628775"/>
                </a:lnTo>
                <a:lnTo>
                  <a:pt x="1165225" y="1962150"/>
                </a:lnTo>
                <a:lnTo>
                  <a:pt x="831850" y="1962150"/>
                </a:lnTo>
                <a:close/>
                <a:moveTo>
                  <a:pt x="414337" y="1628775"/>
                </a:moveTo>
                <a:lnTo>
                  <a:pt x="749300" y="1628775"/>
                </a:lnTo>
                <a:lnTo>
                  <a:pt x="749300" y="1962150"/>
                </a:lnTo>
                <a:lnTo>
                  <a:pt x="414337" y="1962150"/>
                </a:lnTo>
                <a:close/>
                <a:moveTo>
                  <a:pt x="0" y="1628775"/>
                </a:moveTo>
                <a:lnTo>
                  <a:pt x="333375" y="1628775"/>
                </a:lnTo>
                <a:lnTo>
                  <a:pt x="333375" y="1962150"/>
                </a:lnTo>
                <a:lnTo>
                  <a:pt x="0" y="1962150"/>
                </a:lnTo>
                <a:close/>
                <a:moveTo>
                  <a:pt x="831850" y="1222375"/>
                </a:moveTo>
                <a:lnTo>
                  <a:pt x="1165225" y="1222375"/>
                </a:lnTo>
                <a:lnTo>
                  <a:pt x="1165225" y="1555750"/>
                </a:lnTo>
                <a:lnTo>
                  <a:pt x="831850" y="1555750"/>
                </a:lnTo>
                <a:close/>
                <a:moveTo>
                  <a:pt x="414337" y="1222375"/>
                </a:moveTo>
                <a:lnTo>
                  <a:pt x="749300" y="1222375"/>
                </a:lnTo>
                <a:lnTo>
                  <a:pt x="749300" y="1555750"/>
                </a:lnTo>
                <a:lnTo>
                  <a:pt x="414337" y="1555750"/>
                </a:lnTo>
                <a:close/>
                <a:moveTo>
                  <a:pt x="0" y="1222375"/>
                </a:moveTo>
                <a:lnTo>
                  <a:pt x="333375" y="1222375"/>
                </a:lnTo>
                <a:lnTo>
                  <a:pt x="333375" y="1555750"/>
                </a:lnTo>
                <a:lnTo>
                  <a:pt x="0" y="1555750"/>
                </a:lnTo>
                <a:close/>
                <a:moveTo>
                  <a:pt x="831850" y="814388"/>
                </a:moveTo>
                <a:lnTo>
                  <a:pt x="1165225" y="814388"/>
                </a:lnTo>
                <a:lnTo>
                  <a:pt x="1165225" y="1149351"/>
                </a:lnTo>
                <a:lnTo>
                  <a:pt x="831850" y="1149351"/>
                </a:lnTo>
                <a:close/>
                <a:moveTo>
                  <a:pt x="414337" y="814388"/>
                </a:moveTo>
                <a:lnTo>
                  <a:pt x="749300" y="814388"/>
                </a:lnTo>
                <a:lnTo>
                  <a:pt x="749300" y="1149351"/>
                </a:lnTo>
                <a:lnTo>
                  <a:pt x="414337" y="1149351"/>
                </a:lnTo>
                <a:close/>
                <a:moveTo>
                  <a:pt x="0" y="814388"/>
                </a:moveTo>
                <a:lnTo>
                  <a:pt x="333375" y="814388"/>
                </a:lnTo>
                <a:lnTo>
                  <a:pt x="333375" y="1149351"/>
                </a:lnTo>
                <a:lnTo>
                  <a:pt x="0" y="1149351"/>
                </a:lnTo>
                <a:close/>
                <a:moveTo>
                  <a:pt x="831850" y="407988"/>
                </a:moveTo>
                <a:lnTo>
                  <a:pt x="1165225" y="407988"/>
                </a:lnTo>
                <a:lnTo>
                  <a:pt x="1165225" y="741363"/>
                </a:lnTo>
                <a:lnTo>
                  <a:pt x="831850" y="741363"/>
                </a:lnTo>
                <a:close/>
                <a:moveTo>
                  <a:pt x="414337" y="407988"/>
                </a:moveTo>
                <a:lnTo>
                  <a:pt x="749300" y="407988"/>
                </a:lnTo>
                <a:lnTo>
                  <a:pt x="749300" y="741363"/>
                </a:lnTo>
                <a:lnTo>
                  <a:pt x="414337" y="741363"/>
                </a:lnTo>
                <a:close/>
                <a:moveTo>
                  <a:pt x="0" y="407988"/>
                </a:moveTo>
                <a:lnTo>
                  <a:pt x="333375" y="407988"/>
                </a:lnTo>
                <a:lnTo>
                  <a:pt x="333375" y="741363"/>
                </a:lnTo>
                <a:lnTo>
                  <a:pt x="0" y="741363"/>
                </a:lnTo>
                <a:close/>
                <a:moveTo>
                  <a:pt x="831850" y="0"/>
                </a:moveTo>
                <a:lnTo>
                  <a:pt x="1165225" y="0"/>
                </a:lnTo>
                <a:lnTo>
                  <a:pt x="1165225" y="334963"/>
                </a:lnTo>
                <a:lnTo>
                  <a:pt x="831850" y="334963"/>
                </a:lnTo>
                <a:close/>
                <a:moveTo>
                  <a:pt x="414337" y="0"/>
                </a:moveTo>
                <a:lnTo>
                  <a:pt x="749300" y="0"/>
                </a:lnTo>
                <a:lnTo>
                  <a:pt x="749300" y="334963"/>
                </a:lnTo>
                <a:lnTo>
                  <a:pt x="414337" y="334963"/>
                </a:lnTo>
                <a:close/>
                <a:moveTo>
                  <a:pt x="0" y="0"/>
                </a:moveTo>
                <a:lnTo>
                  <a:pt x="333375" y="0"/>
                </a:lnTo>
                <a:lnTo>
                  <a:pt x="333375" y="334963"/>
                </a:lnTo>
                <a:lnTo>
                  <a:pt x="0" y="334963"/>
                </a:lnTo>
                <a:close/>
              </a:path>
            </a:pathLst>
          </a:custGeom>
          <a:solidFill>
            <a:srgbClr val="002060"/>
          </a:solidFill>
          <a:ln>
            <a:noFill/>
          </a:ln>
        </p:spPr>
        <p:txBody>
          <a:bodyPr vert="horz" wrap="square" lIns="91440" tIns="45720" rIns="91440" bIns="45720" numCol="1" anchor="t" anchorCtr="0" compatLnSpc="1">
            <a:noAutofit/>
          </a:bodyPr>
          <a:lstStyle/>
          <a:p>
            <a:endParaRPr lang="en-US"/>
          </a:p>
        </p:txBody>
      </p:sp>
      <p:sp>
        <p:nvSpPr>
          <p:cNvPr id="13" name="任意多边形 12"/>
          <p:cNvSpPr/>
          <p:nvPr/>
        </p:nvSpPr>
        <p:spPr bwMode="auto">
          <a:xfrm>
            <a:off x="6871714" y="4142690"/>
            <a:ext cx="655638" cy="2381250"/>
          </a:xfrm>
          <a:custGeom>
            <a:avLst/>
            <a:gdLst>
              <a:gd name="connsiteX0" fmla="*/ 523875 w 655638"/>
              <a:gd name="connsiteY0" fmla="*/ 2114550 h 2381250"/>
              <a:gd name="connsiteX1" fmla="*/ 655638 w 655638"/>
              <a:gd name="connsiteY1" fmla="*/ 2146300 h 2381250"/>
              <a:gd name="connsiteX2" fmla="*/ 655638 w 655638"/>
              <a:gd name="connsiteY2" fmla="*/ 2381250 h 2381250"/>
              <a:gd name="connsiteX3" fmla="*/ 523875 w 655638"/>
              <a:gd name="connsiteY3" fmla="*/ 2378075 h 2381250"/>
              <a:gd name="connsiteX4" fmla="*/ 293687 w 655638"/>
              <a:gd name="connsiteY4" fmla="*/ 2074863 h 2381250"/>
              <a:gd name="connsiteX5" fmla="*/ 477837 w 655638"/>
              <a:gd name="connsiteY5" fmla="*/ 2108201 h 2381250"/>
              <a:gd name="connsiteX6" fmla="*/ 477837 w 655638"/>
              <a:gd name="connsiteY6" fmla="*/ 2376488 h 2381250"/>
              <a:gd name="connsiteX7" fmla="*/ 293687 w 655638"/>
              <a:gd name="connsiteY7" fmla="*/ 2373313 h 2381250"/>
              <a:gd name="connsiteX8" fmla="*/ 0 w 655638"/>
              <a:gd name="connsiteY8" fmla="*/ 2036763 h 2381250"/>
              <a:gd name="connsiteX9" fmla="*/ 236538 w 655638"/>
              <a:gd name="connsiteY9" fmla="*/ 2066926 h 2381250"/>
              <a:gd name="connsiteX10" fmla="*/ 236538 w 655638"/>
              <a:gd name="connsiteY10" fmla="*/ 2373313 h 2381250"/>
              <a:gd name="connsiteX11" fmla="*/ 0 w 655638"/>
              <a:gd name="connsiteY11" fmla="*/ 2370138 h 2381250"/>
              <a:gd name="connsiteX12" fmla="*/ 523875 w 655638"/>
              <a:gd name="connsiteY12" fmla="*/ 1795463 h 2381250"/>
              <a:gd name="connsiteX13" fmla="*/ 655638 w 655638"/>
              <a:gd name="connsiteY13" fmla="*/ 1862138 h 2381250"/>
              <a:gd name="connsiteX14" fmla="*/ 655638 w 655638"/>
              <a:gd name="connsiteY14" fmla="*/ 2095501 h 2381250"/>
              <a:gd name="connsiteX15" fmla="*/ 523875 w 655638"/>
              <a:gd name="connsiteY15" fmla="*/ 2057401 h 2381250"/>
              <a:gd name="connsiteX16" fmla="*/ 293687 w 655638"/>
              <a:gd name="connsiteY16" fmla="*/ 1711325 h 2381250"/>
              <a:gd name="connsiteX17" fmla="*/ 477837 w 655638"/>
              <a:gd name="connsiteY17" fmla="*/ 1779588 h 2381250"/>
              <a:gd name="connsiteX18" fmla="*/ 477837 w 655638"/>
              <a:gd name="connsiteY18" fmla="*/ 2047875 h 2381250"/>
              <a:gd name="connsiteX19" fmla="*/ 293687 w 655638"/>
              <a:gd name="connsiteY19" fmla="*/ 2009775 h 2381250"/>
              <a:gd name="connsiteX20" fmla="*/ 0 w 655638"/>
              <a:gd name="connsiteY20" fmla="*/ 1628775 h 2381250"/>
              <a:gd name="connsiteX21" fmla="*/ 236538 w 655638"/>
              <a:gd name="connsiteY21" fmla="*/ 1695450 h 2381250"/>
              <a:gd name="connsiteX22" fmla="*/ 236538 w 655638"/>
              <a:gd name="connsiteY22" fmla="*/ 2001838 h 2381250"/>
              <a:gd name="connsiteX23" fmla="*/ 0 w 655638"/>
              <a:gd name="connsiteY23" fmla="*/ 1962151 h 2381250"/>
              <a:gd name="connsiteX24" fmla="*/ 523875 w 655638"/>
              <a:gd name="connsiteY24" fmla="*/ 1474788 h 2381250"/>
              <a:gd name="connsiteX25" fmla="*/ 655638 w 655638"/>
              <a:gd name="connsiteY25" fmla="*/ 1576388 h 2381250"/>
              <a:gd name="connsiteX26" fmla="*/ 655638 w 655638"/>
              <a:gd name="connsiteY26" fmla="*/ 1811338 h 2381250"/>
              <a:gd name="connsiteX27" fmla="*/ 523875 w 655638"/>
              <a:gd name="connsiteY27" fmla="*/ 1738313 h 2381250"/>
              <a:gd name="connsiteX28" fmla="*/ 293687 w 655638"/>
              <a:gd name="connsiteY28" fmla="*/ 1347788 h 2381250"/>
              <a:gd name="connsiteX29" fmla="*/ 477837 w 655638"/>
              <a:gd name="connsiteY29" fmla="*/ 1449388 h 2381250"/>
              <a:gd name="connsiteX30" fmla="*/ 477837 w 655638"/>
              <a:gd name="connsiteY30" fmla="*/ 1719263 h 2381250"/>
              <a:gd name="connsiteX31" fmla="*/ 293687 w 655638"/>
              <a:gd name="connsiteY31" fmla="*/ 1646238 h 2381250"/>
              <a:gd name="connsiteX32" fmla="*/ 0 w 655638"/>
              <a:gd name="connsiteY32" fmla="*/ 1222375 h 2381250"/>
              <a:gd name="connsiteX33" fmla="*/ 236538 w 655638"/>
              <a:gd name="connsiteY33" fmla="*/ 1323975 h 2381250"/>
              <a:gd name="connsiteX34" fmla="*/ 236538 w 655638"/>
              <a:gd name="connsiteY34" fmla="*/ 1628775 h 2381250"/>
              <a:gd name="connsiteX35" fmla="*/ 0 w 655638"/>
              <a:gd name="connsiteY35" fmla="*/ 1555750 h 2381250"/>
              <a:gd name="connsiteX36" fmla="*/ 523875 w 655638"/>
              <a:gd name="connsiteY36" fmla="*/ 1155700 h 2381250"/>
              <a:gd name="connsiteX37" fmla="*/ 655638 w 655638"/>
              <a:gd name="connsiteY37" fmla="*/ 1292225 h 2381250"/>
              <a:gd name="connsiteX38" fmla="*/ 655638 w 655638"/>
              <a:gd name="connsiteY38" fmla="*/ 1525588 h 2381250"/>
              <a:gd name="connsiteX39" fmla="*/ 523875 w 655638"/>
              <a:gd name="connsiteY39" fmla="*/ 1417638 h 2381250"/>
              <a:gd name="connsiteX40" fmla="*/ 293687 w 655638"/>
              <a:gd name="connsiteY40" fmla="*/ 985838 h 2381250"/>
              <a:gd name="connsiteX41" fmla="*/ 477837 w 655638"/>
              <a:gd name="connsiteY41" fmla="*/ 1120776 h 2381250"/>
              <a:gd name="connsiteX42" fmla="*/ 477837 w 655638"/>
              <a:gd name="connsiteY42" fmla="*/ 1392238 h 2381250"/>
              <a:gd name="connsiteX43" fmla="*/ 293687 w 655638"/>
              <a:gd name="connsiteY43" fmla="*/ 1284288 h 2381250"/>
              <a:gd name="connsiteX44" fmla="*/ 523875 w 655638"/>
              <a:gd name="connsiteY44" fmla="*/ 836613 h 2381250"/>
              <a:gd name="connsiteX45" fmla="*/ 655638 w 655638"/>
              <a:gd name="connsiteY45" fmla="*/ 1008063 h 2381250"/>
              <a:gd name="connsiteX46" fmla="*/ 655638 w 655638"/>
              <a:gd name="connsiteY46" fmla="*/ 1241426 h 2381250"/>
              <a:gd name="connsiteX47" fmla="*/ 523875 w 655638"/>
              <a:gd name="connsiteY47" fmla="*/ 1098551 h 2381250"/>
              <a:gd name="connsiteX48" fmla="*/ 0 w 655638"/>
              <a:gd name="connsiteY48" fmla="*/ 814388 h 2381250"/>
              <a:gd name="connsiteX49" fmla="*/ 236538 w 655638"/>
              <a:gd name="connsiteY49" fmla="*/ 952501 h 2381250"/>
              <a:gd name="connsiteX50" fmla="*/ 236538 w 655638"/>
              <a:gd name="connsiteY50" fmla="*/ 1257301 h 2381250"/>
              <a:gd name="connsiteX51" fmla="*/ 0 w 655638"/>
              <a:gd name="connsiteY51" fmla="*/ 1149351 h 2381250"/>
              <a:gd name="connsiteX52" fmla="*/ 293687 w 655638"/>
              <a:gd name="connsiteY52" fmla="*/ 622300 h 2381250"/>
              <a:gd name="connsiteX53" fmla="*/ 477837 w 655638"/>
              <a:gd name="connsiteY53" fmla="*/ 793750 h 2381250"/>
              <a:gd name="connsiteX54" fmla="*/ 477837 w 655638"/>
              <a:gd name="connsiteY54" fmla="*/ 1062038 h 2381250"/>
              <a:gd name="connsiteX55" fmla="*/ 293687 w 655638"/>
              <a:gd name="connsiteY55" fmla="*/ 920751 h 2381250"/>
              <a:gd name="connsiteX56" fmla="*/ 523875 w 655638"/>
              <a:gd name="connsiteY56" fmla="*/ 515938 h 2381250"/>
              <a:gd name="connsiteX57" fmla="*/ 655638 w 655638"/>
              <a:gd name="connsiteY57" fmla="*/ 722313 h 2381250"/>
              <a:gd name="connsiteX58" fmla="*/ 655638 w 655638"/>
              <a:gd name="connsiteY58" fmla="*/ 957263 h 2381250"/>
              <a:gd name="connsiteX59" fmla="*/ 523875 w 655638"/>
              <a:gd name="connsiteY59" fmla="*/ 777876 h 2381250"/>
              <a:gd name="connsiteX60" fmla="*/ 0 w 655638"/>
              <a:gd name="connsiteY60" fmla="*/ 407988 h 2381250"/>
              <a:gd name="connsiteX61" fmla="*/ 236538 w 655638"/>
              <a:gd name="connsiteY61" fmla="*/ 579438 h 2381250"/>
              <a:gd name="connsiteX62" fmla="*/ 236538 w 655638"/>
              <a:gd name="connsiteY62" fmla="*/ 885826 h 2381250"/>
              <a:gd name="connsiteX63" fmla="*/ 0 w 655638"/>
              <a:gd name="connsiteY63" fmla="*/ 741364 h 2381250"/>
              <a:gd name="connsiteX64" fmla="*/ 293687 w 655638"/>
              <a:gd name="connsiteY64" fmla="*/ 258763 h 2381250"/>
              <a:gd name="connsiteX65" fmla="*/ 477837 w 655638"/>
              <a:gd name="connsiteY65" fmla="*/ 465138 h 2381250"/>
              <a:gd name="connsiteX66" fmla="*/ 477837 w 655638"/>
              <a:gd name="connsiteY66" fmla="*/ 733426 h 2381250"/>
              <a:gd name="connsiteX67" fmla="*/ 293687 w 655638"/>
              <a:gd name="connsiteY67" fmla="*/ 557214 h 2381250"/>
              <a:gd name="connsiteX68" fmla="*/ 0 w 655638"/>
              <a:gd name="connsiteY68" fmla="*/ 0 h 2381250"/>
              <a:gd name="connsiteX69" fmla="*/ 236538 w 655638"/>
              <a:gd name="connsiteY69" fmla="*/ 207963 h 2381250"/>
              <a:gd name="connsiteX70" fmla="*/ 236538 w 655638"/>
              <a:gd name="connsiteY70" fmla="*/ 512763 h 2381250"/>
              <a:gd name="connsiteX71" fmla="*/ 0 w 655638"/>
              <a:gd name="connsiteY71" fmla="*/ 334963 h 238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55638" h="2381250">
                <a:moveTo>
                  <a:pt x="523875" y="2114550"/>
                </a:moveTo>
                <a:lnTo>
                  <a:pt x="655638" y="2146300"/>
                </a:lnTo>
                <a:lnTo>
                  <a:pt x="655638" y="2381250"/>
                </a:lnTo>
                <a:lnTo>
                  <a:pt x="523875" y="2378075"/>
                </a:lnTo>
                <a:close/>
                <a:moveTo>
                  <a:pt x="293687" y="2074863"/>
                </a:moveTo>
                <a:lnTo>
                  <a:pt x="477837" y="2108201"/>
                </a:lnTo>
                <a:lnTo>
                  <a:pt x="477837" y="2376488"/>
                </a:lnTo>
                <a:lnTo>
                  <a:pt x="293687" y="2373313"/>
                </a:lnTo>
                <a:close/>
                <a:moveTo>
                  <a:pt x="0" y="2036763"/>
                </a:moveTo>
                <a:lnTo>
                  <a:pt x="236538" y="2066926"/>
                </a:lnTo>
                <a:lnTo>
                  <a:pt x="236538" y="2373313"/>
                </a:lnTo>
                <a:lnTo>
                  <a:pt x="0" y="2370138"/>
                </a:lnTo>
                <a:close/>
                <a:moveTo>
                  <a:pt x="523875" y="1795463"/>
                </a:moveTo>
                <a:lnTo>
                  <a:pt x="655638" y="1862138"/>
                </a:lnTo>
                <a:lnTo>
                  <a:pt x="655638" y="2095501"/>
                </a:lnTo>
                <a:lnTo>
                  <a:pt x="523875" y="2057401"/>
                </a:lnTo>
                <a:close/>
                <a:moveTo>
                  <a:pt x="293687" y="1711325"/>
                </a:moveTo>
                <a:lnTo>
                  <a:pt x="477837" y="1779588"/>
                </a:lnTo>
                <a:lnTo>
                  <a:pt x="477837" y="2047875"/>
                </a:lnTo>
                <a:lnTo>
                  <a:pt x="293687" y="2009775"/>
                </a:lnTo>
                <a:close/>
                <a:moveTo>
                  <a:pt x="0" y="1628775"/>
                </a:moveTo>
                <a:lnTo>
                  <a:pt x="236538" y="1695450"/>
                </a:lnTo>
                <a:lnTo>
                  <a:pt x="236538" y="2001838"/>
                </a:lnTo>
                <a:lnTo>
                  <a:pt x="0" y="1962151"/>
                </a:lnTo>
                <a:close/>
                <a:moveTo>
                  <a:pt x="523875" y="1474788"/>
                </a:moveTo>
                <a:lnTo>
                  <a:pt x="655638" y="1576388"/>
                </a:lnTo>
                <a:lnTo>
                  <a:pt x="655638" y="1811338"/>
                </a:lnTo>
                <a:lnTo>
                  <a:pt x="523875" y="1738313"/>
                </a:lnTo>
                <a:close/>
                <a:moveTo>
                  <a:pt x="293687" y="1347788"/>
                </a:moveTo>
                <a:lnTo>
                  <a:pt x="477837" y="1449388"/>
                </a:lnTo>
                <a:lnTo>
                  <a:pt x="477837" y="1719263"/>
                </a:lnTo>
                <a:lnTo>
                  <a:pt x="293687" y="1646238"/>
                </a:lnTo>
                <a:close/>
                <a:moveTo>
                  <a:pt x="0" y="1222375"/>
                </a:moveTo>
                <a:lnTo>
                  <a:pt x="236538" y="1323975"/>
                </a:lnTo>
                <a:lnTo>
                  <a:pt x="236538" y="1628775"/>
                </a:lnTo>
                <a:lnTo>
                  <a:pt x="0" y="1555750"/>
                </a:lnTo>
                <a:close/>
                <a:moveTo>
                  <a:pt x="523875" y="1155700"/>
                </a:moveTo>
                <a:lnTo>
                  <a:pt x="655638" y="1292225"/>
                </a:lnTo>
                <a:lnTo>
                  <a:pt x="655638" y="1525588"/>
                </a:lnTo>
                <a:lnTo>
                  <a:pt x="523875" y="1417638"/>
                </a:lnTo>
                <a:close/>
                <a:moveTo>
                  <a:pt x="293687" y="985838"/>
                </a:moveTo>
                <a:lnTo>
                  <a:pt x="477837" y="1120776"/>
                </a:lnTo>
                <a:lnTo>
                  <a:pt x="477837" y="1392238"/>
                </a:lnTo>
                <a:lnTo>
                  <a:pt x="293687" y="1284288"/>
                </a:lnTo>
                <a:close/>
                <a:moveTo>
                  <a:pt x="523875" y="836613"/>
                </a:moveTo>
                <a:lnTo>
                  <a:pt x="655638" y="1008063"/>
                </a:lnTo>
                <a:lnTo>
                  <a:pt x="655638" y="1241426"/>
                </a:lnTo>
                <a:lnTo>
                  <a:pt x="523875" y="1098551"/>
                </a:lnTo>
                <a:close/>
                <a:moveTo>
                  <a:pt x="0" y="814388"/>
                </a:moveTo>
                <a:lnTo>
                  <a:pt x="236538" y="952501"/>
                </a:lnTo>
                <a:lnTo>
                  <a:pt x="236538" y="1257301"/>
                </a:lnTo>
                <a:lnTo>
                  <a:pt x="0" y="1149351"/>
                </a:lnTo>
                <a:close/>
                <a:moveTo>
                  <a:pt x="293687" y="622300"/>
                </a:moveTo>
                <a:lnTo>
                  <a:pt x="477837" y="793750"/>
                </a:lnTo>
                <a:lnTo>
                  <a:pt x="477837" y="1062038"/>
                </a:lnTo>
                <a:lnTo>
                  <a:pt x="293687" y="920751"/>
                </a:lnTo>
                <a:close/>
                <a:moveTo>
                  <a:pt x="523875" y="515938"/>
                </a:moveTo>
                <a:lnTo>
                  <a:pt x="655638" y="722313"/>
                </a:lnTo>
                <a:lnTo>
                  <a:pt x="655638" y="957263"/>
                </a:lnTo>
                <a:lnTo>
                  <a:pt x="523875" y="777876"/>
                </a:lnTo>
                <a:close/>
                <a:moveTo>
                  <a:pt x="0" y="407988"/>
                </a:moveTo>
                <a:lnTo>
                  <a:pt x="236538" y="579438"/>
                </a:lnTo>
                <a:lnTo>
                  <a:pt x="236538" y="885826"/>
                </a:lnTo>
                <a:lnTo>
                  <a:pt x="0" y="741364"/>
                </a:lnTo>
                <a:close/>
                <a:moveTo>
                  <a:pt x="293687" y="258763"/>
                </a:moveTo>
                <a:lnTo>
                  <a:pt x="477837" y="465138"/>
                </a:lnTo>
                <a:lnTo>
                  <a:pt x="477837" y="733426"/>
                </a:lnTo>
                <a:lnTo>
                  <a:pt x="293687" y="557214"/>
                </a:lnTo>
                <a:close/>
                <a:moveTo>
                  <a:pt x="0" y="0"/>
                </a:moveTo>
                <a:lnTo>
                  <a:pt x="236538" y="207963"/>
                </a:lnTo>
                <a:lnTo>
                  <a:pt x="236538" y="512763"/>
                </a:lnTo>
                <a:lnTo>
                  <a:pt x="0" y="334963"/>
                </a:lnTo>
                <a:close/>
              </a:path>
            </a:pathLst>
          </a:custGeom>
          <a:solidFill>
            <a:srgbClr val="002060"/>
          </a:solidFill>
          <a:ln>
            <a:noFill/>
          </a:ln>
        </p:spPr>
        <p:txBody>
          <a:bodyPr vert="horz" wrap="square" lIns="91440" tIns="45720" rIns="91440" bIns="45720" numCol="1" anchor="t" anchorCtr="0" compatLnSpc="1">
            <a:noAutofit/>
          </a:bodyPr>
          <a:lstStyle/>
          <a:p>
            <a:endParaRPr lang="en-US"/>
          </a:p>
        </p:txBody>
      </p:sp>
      <p:sp>
        <p:nvSpPr>
          <p:cNvPr id="14" name="任意多边形 13"/>
          <p:cNvSpPr/>
          <p:nvPr/>
        </p:nvSpPr>
        <p:spPr bwMode="auto">
          <a:xfrm>
            <a:off x="4909564" y="4142690"/>
            <a:ext cx="655638" cy="2381250"/>
          </a:xfrm>
          <a:custGeom>
            <a:avLst/>
            <a:gdLst>
              <a:gd name="connsiteX0" fmla="*/ 131763 w 655638"/>
              <a:gd name="connsiteY0" fmla="*/ 2114550 h 2381250"/>
              <a:gd name="connsiteX1" fmla="*/ 131763 w 655638"/>
              <a:gd name="connsiteY1" fmla="*/ 2378075 h 2381250"/>
              <a:gd name="connsiteX2" fmla="*/ 0 w 655638"/>
              <a:gd name="connsiteY2" fmla="*/ 2381250 h 2381250"/>
              <a:gd name="connsiteX3" fmla="*/ 0 w 655638"/>
              <a:gd name="connsiteY3" fmla="*/ 2146300 h 2381250"/>
              <a:gd name="connsiteX4" fmla="*/ 361950 w 655638"/>
              <a:gd name="connsiteY4" fmla="*/ 2074863 h 2381250"/>
              <a:gd name="connsiteX5" fmla="*/ 361950 w 655638"/>
              <a:gd name="connsiteY5" fmla="*/ 2373313 h 2381250"/>
              <a:gd name="connsiteX6" fmla="*/ 177800 w 655638"/>
              <a:gd name="connsiteY6" fmla="*/ 2376488 h 2381250"/>
              <a:gd name="connsiteX7" fmla="*/ 177800 w 655638"/>
              <a:gd name="connsiteY7" fmla="*/ 2108201 h 2381250"/>
              <a:gd name="connsiteX8" fmla="*/ 655638 w 655638"/>
              <a:gd name="connsiteY8" fmla="*/ 2036763 h 2381250"/>
              <a:gd name="connsiteX9" fmla="*/ 655638 w 655638"/>
              <a:gd name="connsiteY9" fmla="*/ 2370138 h 2381250"/>
              <a:gd name="connsiteX10" fmla="*/ 419100 w 655638"/>
              <a:gd name="connsiteY10" fmla="*/ 2373313 h 2381250"/>
              <a:gd name="connsiteX11" fmla="*/ 419100 w 655638"/>
              <a:gd name="connsiteY11" fmla="*/ 2066926 h 2381250"/>
              <a:gd name="connsiteX12" fmla="*/ 131763 w 655638"/>
              <a:gd name="connsiteY12" fmla="*/ 1795463 h 2381250"/>
              <a:gd name="connsiteX13" fmla="*/ 131763 w 655638"/>
              <a:gd name="connsiteY13" fmla="*/ 2057401 h 2381250"/>
              <a:gd name="connsiteX14" fmla="*/ 0 w 655638"/>
              <a:gd name="connsiteY14" fmla="*/ 2095501 h 2381250"/>
              <a:gd name="connsiteX15" fmla="*/ 0 w 655638"/>
              <a:gd name="connsiteY15" fmla="*/ 1862138 h 2381250"/>
              <a:gd name="connsiteX16" fmla="*/ 361950 w 655638"/>
              <a:gd name="connsiteY16" fmla="*/ 1711325 h 2381250"/>
              <a:gd name="connsiteX17" fmla="*/ 361950 w 655638"/>
              <a:gd name="connsiteY17" fmla="*/ 2009775 h 2381250"/>
              <a:gd name="connsiteX18" fmla="*/ 177800 w 655638"/>
              <a:gd name="connsiteY18" fmla="*/ 2047875 h 2381250"/>
              <a:gd name="connsiteX19" fmla="*/ 177800 w 655638"/>
              <a:gd name="connsiteY19" fmla="*/ 1779588 h 2381250"/>
              <a:gd name="connsiteX20" fmla="*/ 655638 w 655638"/>
              <a:gd name="connsiteY20" fmla="*/ 1628775 h 2381250"/>
              <a:gd name="connsiteX21" fmla="*/ 655638 w 655638"/>
              <a:gd name="connsiteY21" fmla="*/ 1962151 h 2381250"/>
              <a:gd name="connsiteX22" fmla="*/ 419100 w 655638"/>
              <a:gd name="connsiteY22" fmla="*/ 2001838 h 2381250"/>
              <a:gd name="connsiteX23" fmla="*/ 419100 w 655638"/>
              <a:gd name="connsiteY23" fmla="*/ 1695450 h 2381250"/>
              <a:gd name="connsiteX24" fmla="*/ 131763 w 655638"/>
              <a:gd name="connsiteY24" fmla="*/ 1474788 h 2381250"/>
              <a:gd name="connsiteX25" fmla="*/ 131763 w 655638"/>
              <a:gd name="connsiteY25" fmla="*/ 1738313 h 2381250"/>
              <a:gd name="connsiteX26" fmla="*/ 0 w 655638"/>
              <a:gd name="connsiteY26" fmla="*/ 1811338 h 2381250"/>
              <a:gd name="connsiteX27" fmla="*/ 0 w 655638"/>
              <a:gd name="connsiteY27" fmla="*/ 1576388 h 2381250"/>
              <a:gd name="connsiteX28" fmla="*/ 361950 w 655638"/>
              <a:gd name="connsiteY28" fmla="*/ 1347788 h 2381250"/>
              <a:gd name="connsiteX29" fmla="*/ 361950 w 655638"/>
              <a:gd name="connsiteY29" fmla="*/ 1646238 h 2381250"/>
              <a:gd name="connsiteX30" fmla="*/ 177800 w 655638"/>
              <a:gd name="connsiteY30" fmla="*/ 1719263 h 2381250"/>
              <a:gd name="connsiteX31" fmla="*/ 177800 w 655638"/>
              <a:gd name="connsiteY31" fmla="*/ 1449388 h 2381250"/>
              <a:gd name="connsiteX32" fmla="*/ 655638 w 655638"/>
              <a:gd name="connsiteY32" fmla="*/ 1222375 h 2381250"/>
              <a:gd name="connsiteX33" fmla="*/ 655638 w 655638"/>
              <a:gd name="connsiteY33" fmla="*/ 1555750 h 2381250"/>
              <a:gd name="connsiteX34" fmla="*/ 419100 w 655638"/>
              <a:gd name="connsiteY34" fmla="*/ 1628775 h 2381250"/>
              <a:gd name="connsiteX35" fmla="*/ 419100 w 655638"/>
              <a:gd name="connsiteY35" fmla="*/ 1323975 h 2381250"/>
              <a:gd name="connsiteX36" fmla="*/ 131763 w 655638"/>
              <a:gd name="connsiteY36" fmla="*/ 1155700 h 2381250"/>
              <a:gd name="connsiteX37" fmla="*/ 131763 w 655638"/>
              <a:gd name="connsiteY37" fmla="*/ 1417638 h 2381250"/>
              <a:gd name="connsiteX38" fmla="*/ 0 w 655638"/>
              <a:gd name="connsiteY38" fmla="*/ 1525588 h 2381250"/>
              <a:gd name="connsiteX39" fmla="*/ 0 w 655638"/>
              <a:gd name="connsiteY39" fmla="*/ 1292225 h 2381250"/>
              <a:gd name="connsiteX40" fmla="*/ 361950 w 655638"/>
              <a:gd name="connsiteY40" fmla="*/ 985838 h 2381250"/>
              <a:gd name="connsiteX41" fmla="*/ 361950 w 655638"/>
              <a:gd name="connsiteY41" fmla="*/ 1284288 h 2381250"/>
              <a:gd name="connsiteX42" fmla="*/ 177800 w 655638"/>
              <a:gd name="connsiteY42" fmla="*/ 1392238 h 2381250"/>
              <a:gd name="connsiteX43" fmla="*/ 177800 w 655638"/>
              <a:gd name="connsiteY43" fmla="*/ 1120776 h 2381250"/>
              <a:gd name="connsiteX44" fmla="*/ 131763 w 655638"/>
              <a:gd name="connsiteY44" fmla="*/ 836613 h 2381250"/>
              <a:gd name="connsiteX45" fmla="*/ 131763 w 655638"/>
              <a:gd name="connsiteY45" fmla="*/ 1098551 h 2381250"/>
              <a:gd name="connsiteX46" fmla="*/ 0 w 655638"/>
              <a:gd name="connsiteY46" fmla="*/ 1241426 h 2381250"/>
              <a:gd name="connsiteX47" fmla="*/ 0 w 655638"/>
              <a:gd name="connsiteY47" fmla="*/ 1008063 h 2381250"/>
              <a:gd name="connsiteX48" fmla="*/ 655638 w 655638"/>
              <a:gd name="connsiteY48" fmla="*/ 814388 h 2381250"/>
              <a:gd name="connsiteX49" fmla="*/ 655638 w 655638"/>
              <a:gd name="connsiteY49" fmla="*/ 1149351 h 2381250"/>
              <a:gd name="connsiteX50" fmla="*/ 419100 w 655638"/>
              <a:gd name="connsiteY50" fmla="*/ 1257301 h 2381250"/>
              <a:gd name="connsiteX51" fmla="*/ 419100 w 655638"/>
              <a:gd name="connsiteY51" fmla="*/ 952501 h 2381250"/>
              <a:gd name="connsiteX52" fmla="*/ 361950 w 655638"/>
              <a:gd name="connsiteY52" fmla="*/ 622300 h 2381250"/>
              <a:gd name="connsiteX53" fmla="*/ 361950 w 655638"/>
              <a:gd name="connsiteY53" fmla="*/ 920751 h 2381250"/>
              <a:gd name="connsiteX54" fmla="*/ 177800 w 655638"/>
              <a:gd name="connsiteY54" fmla="*/ 1062038 h 2381250"/>
              <a:gd name="connsiteX55" fmla="*/ 177800 w 655638"/>
              <a:gd name="connsiteY55" fmla="*/ 793750 h 2381250"/>
              <a:gd name="connsiteX56" fmla="*/ 131763 w 655638"/>
              <a:gd name="connsiteY56" fmla="*/ 515938 h 2381250"/>
              <a:gd name="connsiteX57" fmla="*/ 131763 w 655638"/>
              <a:gd name="connsiteY57" fmla="*/ 777876 h 2381250"/>
              <a:gd name="connsiteX58" fmla="*/ 0 w 655638"/>
              <a:gd name="connsiteY58" fmla="*/ 957263 h 2381250"/>
              <a:gd name="connsiteX59" fmla="*/ 0 w 655638"/>
              <a:gd name="connsiteY59" fmla="*/ 722313 h 2381250"/>
              <a:gd name="connsiteX60" fmla="*/ 655638 w 655638"/>
              <a:gd name="connsiteY60" fmla="*/ 407988 h 2381250"/>
              <a:gd name="connsiteX61" fmla="*/ 655638 w 655638"/>
              <a:gd name="connsiteY61" fmla="*/ 741364 h 2381250"/>
              <a:gd name="connsiteX62" fmla="*/ 419100 w 655638"/>
              <a:gd name="connsiteY62" fmla="*/ 885826 h 2381250"/>
              <a:gd name="connsiteX63" fmla="*/ 419100 w 655638"/>
              <a:gd name="connsiteY63" fmla="*/ 579438 h 2381250"/>
              <a:gd name="connsiteX64" fmla="*/ 361950 w 655638"/>
              <a:gd name="connsiteY64" fmla="*/ 258763 h 2381250"/>
              <a:gd name="connsiteX65" fmla="*/ 361950 w 655638"/>
              <a:gd name="connsiteY65" fmla="*/ 557214 h 2381250"/>
              <a:gd name="connsiteX66" fmla="*/ 177800 w 655638"/>
              <a:gd name="connsiteY66" fmla="*/ 733426 h 2381250"/>
              <a:gd name="connsiteX67" fmla="*/ 177800 w 655638"/>
              <a:gd name="connsiteY67" fmla="*/ 465138 h 2381250"/>
              <a:gd name="connsiteX68" fmla="*/ 655638 w 655638"/>
              <a:gd name="connsiteY68" fmla="*/ 0 h 2381250"/>
              <a:gd name="connsiteX69" fmla="*/ 655638 w 655638"/>
              <a:gd name="connsiteY69" fmla="*/ 334963 h 2381250"/>
              <a:gd name="connsiteX70" fmla="*/ 419100 w 655638"/>
              <a:gd name="connsiteY70" fmla="*/ 512763 h 2381250"/>
              <a:gd name="connsiteX71" fmla="*/ 419100 w 655638"/>
              <a:gd name="connsiteY71" fmla="*/ 207963 h 238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55638" h="2381250">
                <a:moveTo>
                  <a:pt x="131763" y="2114550"/>
                </a:moveTo>
                <a:lnTo>
                  <a:pt x="131763" y="2378075"/>
                </a:lnTo>
                <a:lnTo>
                  <a:pt x="0" y="2381250"/>
                </a:lnTo>
                <a:lnTo>
                  <a:pt x="0" y="2146300"/>
                </a:lnTo>
                <a:close/>
                <a:moveTo>
                  <a:pt x="361950" y="2074863"/>
                </a:moveTo>
                <a:lnTo>
                  <a:pt x="361950" y="2373313"/>
                </a:lnTo>
                <a:lnTo>
                  <a:pt x="177800" y="2376488"/>
                </a:lnTo>
                <a:lnTo>
                  <a:pt x="177800" y="2108201"/>
                </a:lnTo>
                <a:close/>
                <a:moveTo>
                  <a:pt x="655638" y="2036763"/>
                </a:moveTo>
                <a:lnTo>
                  <a:pt x="655638" y="2370138"/>
                </a:lnTo>
                <a:lnTo>
                  <a:pt x="419100" y="2373313"/>
                </a:lnTo>
                <a:lnTo>
                  <a:pt x="419100" y="2066926"/>
                </a:lnTo>
                <a:close/>
                <a:moveTo>
                  <a:pt x="131763" y="1795463"/>
                </a:moveTo>
                <a:lnTo>
                  <a:pt x="131763" y="2057401"/>
                </a:lnTo>
                <a:lnTo>
                  <a:pt x="0" y="2095501"/>
                </a:lnTo>
                <a:lnTo>
                  <a:pt x="0" y="1862138"/>
                </a:lnTo>
                <a:close/>
                <a:moveTo>
                  <a:pt x="361950" y="1711325"/>
                </a:moveTo>
                <a:lnTo>
                  <a:pt x="361950" y="2009775"/>
                </a:lnTo>
                <a:lnTo>
                  <a:pt x="177800" y="2047875"/>
                </a:lnTo>
                <a:lnTo>
                  <a:pt x="177800" y="1779588"/>
                </a:lnTo>
                <a:close/>
                <a:moveTo>
                  <a:pt x="655638" y="1628775"/>
                </a:moveTo>
                <a:lnTo>
                  <a:pt x="655638" y="1962151"/>
                </a:lnTo>
                <a:lnTo>
                  <a:pt x="419100" y="2001838"/>
                </a:lnTo>
                <a:lnTo>
                  <a:pt x="419100" y="1695450"/>
                </a:lnTo>
                <a:close/>
                <a:moveTo>
                  <a:pt x="131763" y="1474788"/>
                </a:moveTo>
                <a:lnTo>
                  <a:pt x="131763" y="1738313"/>
                </a:lnTo>
                <a:lnTo>
                  <a:pt x="0" y="1811338"/>
                </a:lnTo>
                <a:lnTo>
                  <a:pt x="0" y="1576388"/>
                </a:lnTo>
                <a:close/>
                <a:moveTo>
                  <a:pt x="361950" y="1347788"/>
                </a:moveTo>
                <a:lnTo>
                  <a:pt x="361950" y="1646238"/>
                </a:lnTo>
                <a:lnTo>
                  <a:pt x="177800" y="1719263"/>
                </a:lnTo>
                <a:lnTo>
                  <a:pt x="177800" y="1449388"/>
                </a:lnTo>
                <a:close/>
                <a:moveTo>
                  <a:pt x="655638" y="1222375"/>
                </a:moveTo>
                <a:lnTo>
                  <a:pt x="655638" y="1555750"/>
                </a:lnTo>
                <a:lnTo>
                  <a:pt x="419100" y="1628775"/>
                </a:lnTo>
                <a:lnTo>
                  <a:pt x="419100" y="1323975"/>
                </a:lnTo>
                <a:close/>
                <a:moveTo>
                  <a:pt x="131763" y="1155700"/>
                </a:moveTo>
                <a:lnTo>
                  <a:pt x="131763" y="1417638"/>
                </a:lnTo>
                <a:lnTo>
                  <a:pt x="0" y="1525588"/>
                </a:lnTo>
                <a:lnTo>
                  <a:pt x="0" y="1292225"/>
                </a:lnTo>
                <a:close/>
                <a:moveTo>
                  <a:pt x="361950" y="985838"/>
                </a:moveTo>
                <a:lnTo>
                  <a:pt x="361950" y="1284288"/>
                </a:lnTo>
                <a:lnTo>
                  <a:pt x="177800" y="1392238"/>
                </a:lnTo>
                <a:lnTo>
                  <a:pt x="177800" y="1120776"/>
                </a:lnTo>
                <a:close/>
                <a:moveTo>
                  <a:pt x="131763" y="836613"/>
                </a:moveTo>
                <a:lnTo>
                  <a:pt x="131763" y="1098551"/>
                </a:lnTo>
                <a:lnTo>
                  <a:pt x="0" y="1241426"/>
                </a:lnTo>
                <a:lnTo>
                  <a:pt x="0" y="1008063"/>
                </a:lnTo>
                <a:close/>
                <a:moveTo>
                  <a:pt x="655638" y="814388"/>
                </a:moveTo>
                <a:lnTo>
                  <a:pt x="655638" y="1149351"/>
                </a:lnTo>
                <a:lnTo>
                  <a:pt x="419100" y="1257301"/>
                </a:lnTo>
                <a:lnTo>
                  <a:pt x="419100" y="952501"/>
                </a:lnTo>
                <a:close/>
                <a:moveTo>
                  <a:pt x="361950" y="622300"/>
                </a:moveTo>
                <a:lnTo>
                  <a:pt x="361950" y="920751"/>
                </a:lnTo>
                <a:lnTo>
                  <a:pt x="177800" y="1062038"/>
                </a:lnTo>
                <a:lnTo>
                  <a:pt x="177800" y="793750"/>
                </a:lnTo>
                <a:close/>
                <a:moveTo>
                  <a:pt x="131763" y="515938"/>
                </a:moveTo>
                <a:lnTo>
                  <a:pt x="131763" y="777876"/>
                </a:lnTo>
                <a:lnTo>
                  <a:pt x="0" y="957263"/>
                </a:lnTo>
                <a:lnTo>
                  <a:pt x="0" y="722313"/>
                </a:lnTo>
                <a:close/>
                <a:moveTo>
                  <a:pt x="655638" y="407988"/>
                </a:moveTo>
                <a:lnTo>
                  <a:pt x="655638" y="741364"/>
                </a:lnTo>
                <a:lnTo>
                  <a:pt x="419100" y="885826"/>
                </a:lnTo>
                <a:lnTo>
                  <a:pt x="419100" y="579438"/>
                </a:lnTo>
                <a:close/>
                <a:moveTo>
                  <a:pt x="361950" y="258763"/>
                </a:moveTo>
                <a:lnTo>
                  <a:pt x="361950" y="557214"/>
                </a:lnTo>
                <a:lnTo>
                  <a:pt x="177800" y="733426"/>
                </a:lnTo>
                <a:lnTo>
                  <a:pt x="177800" y="465138"/>
                </a:lnTo>
                <a:close/>
                <a:moveTo>
                  <a:pt x="655638" y="0"/>
                </a:moveTo>
                <a:lnTo>
                  <a:pt x="655638" y="334963"/>
                </a:lnTo>
                <a:lnTo>
                  <a:pt x="419100" y="512763"/>
                </a:lnTo>
                <a:lnTo>
                  <a:pt x="419100" y="207963"/>
                </a:lnTo>
                <a:close/>
              </a:path>
            </a:pathLst>
          </a:custGeom>
          <a:solidFill>
            <a:srgbClr val="002060"/>
          </a:solidFill>
          <a:ln>
            <a:noFill/>
          </a:ln>
        </p:spPr>
        <p:txBody>
          <a:bodyPr vert="horz" wrap="square" lIns="91440" tIns="45720" rIns="91440" bIns="45720" numCol="1" anchor="t" anchorCtr="0" compatLnSpc="1">
            <a:noAutofit/>
          </a:bodyPr>
          <a:lstStyle/>
          <a:p>
            <a:endParaRPr lang="en-US"/>
          </a:p>
        </p:txBody>
      </p:sp>
      <p:sp>
        <p:nvSpPr>
          <p:cNvPr id="15" name="任意多边形 5"/>
          <p:cNvSpPr/>
          <p:nvPr/>
        </p:nvSpPr>
        <p:spPr bwMode="auto">
          <a:xfrm>
            <a:off x="495521" y="6523941"/>
            <a:ext cx="11445875" cy="111125"/>
          </a:xfrm>
          <a:custGeom>
            <a:avLst/>
            <a:gdLst>
              <a:gd name="T0" fmla="*/ 0 w 16666"/>
              <a:gd name="T1" fmla="*/ 81 h 161"/>
              <a:gd name="T2" fmla="*/ 1041 w 16666"/>
              <a:gd name="T3" fmla="*/ 58 h 161"/>
              <a:gd name="T4" fmla="*/ 2083 w 16666"/>
              <a:gd name="T5" fmla="*/ 41 h 161"/>
              <a:gd name="T6" fmla="*/ 4166 w 16666"/>
              <a:gd name="T7" fmla="*/ 18 h 161"/>
              <a:gd name="T8" fmla="*/ 8333 w 16666"/>
              <a:gd name="T9" fmla="*/ 1 h 161"/>
              <a:gd name="T10" fmla="*/ 12500 w 16666"/>
              <a:gd name="T11" fmla="*/ 18 h 161"/>
              <a:gd name="T12" fmla="*/ 14583 w 16666"/>
              <a:gd name="T13" fmla="*/ 41 h 161"/>
              <a:gd name="T14" fmla="*/ 15625 w 16666"/>
              <a:gd name="T15" fmla="*/ 58 h 161"/>
              <a:gd name="T16" fmla="*/ 16666 w 16666"/>
              <a:gd name="T17" fmla="*/ 81 h 161"/>
              <a:gd name="T18" fmla="*/ 15625 w 16666"/>
              <a:gd name="T19" fmla="*/ 103 h 161"/>
              <a:gd name="T20" fmla="*/ 14583 w 16666"/>
              <a:gd name="T21" fmla="*/ 120 h 161"/>
              <a:gd name="T22" fmla="*/ 12500 w 16666"/>
              <a:gd name="T23" fmla="*/ 143 h 161"/>
              <a:gd name="T24" fmla="*/ 8333 w 16666"/>
              <a:gd name="T25" fmla="*/ 160 h 161"/>
              <a:gd name="T26" fmla="*/ 4166 w 16666"/>
              <a:gd name="T27" fmla="*/ 143 h 161"/>
              <a:gd name="T28" fmla="*/ 2083 w 16666"/>
              <a:gd name="T29" fmla="*/ 120 h 161"/>
              <a:gd name="T30" fmla="*/ 1041 w 16666"/>
              <a:gd name="T31" fmla="*/ 103 h 161"/>
              <a:gd name="T32" fmla="*/ 0 w 16666"/>
              <a:gd name="T33" fmla="*/ 8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66" h="161">
                <a:moveTo>
                  <a:pt x="0" y="81"/>
                </a:moveTo>
                <a:cubicBezTo>
                  <a:pt x="347" y="72"/>
                  <a:pt x="694" y="65"/>
                  <a:pt x="1041" y="58"/>
                </a:cubicBezTo>
                <a:cubicBezTo>
                  <a:pt x="1389" y="52"/>
                  <a:pt x="1736" y="47"/>
                  <a:pt x="2083" y="41"/>
                </a:cubicBezTo>
                <a:cubicBezTo>
                  <a:pt x="2777" y="31"/>
                  <a:pt x="3472" y="24"/>
                  <a:pt x="4166" y="18"/>
                </a:cubicBezTo>
                <a:cubicBezTo>
                  <a:pt x="5555" y="6"/>
                  <a:pt x="6944" y="1"/>
                  <a:pt x="8333" y="1"/>
                </a:cubicBezTo>
                <a:cubicBezTo>
                  <a:pt x="9722" y="0"/>
                  <a:pt x="11111" y="6"/>
                  <a:pt x="12500" y="18"/>
                </a:cubicBezTo>
                <a:cubicBezTo>
                  <a:pt x="13194" y="24"/>
                  <a:pt x="13889" y="31"/>
                  <a:pt x="14583" y="41"/>
                </a:cubicBezTo>
                <a:cubicBezTo>
                  <a:pt x="14930" y="46"/>
                  <a:pt x="15277" y="52"/>
                  <a:pt x="15625" y="58"/>
                </a:cubicBezTo>
                <a:cubicBezTo>
                  <a:pt x="15972" y="65"/>
                  <a:pt x="16319" y="72"/>
                  <a:pt x="16666" y="81"/>
                </a:cubicBezTo>
                <a:cubicBezTo>
                  <a:pt x="16319" y="89"/>
                  <a:pt x="15972" y="96"/>
                  <a:pt x="15625" y="103"/>
                </a:cubicBezTo>
                <a:cubicBezTo>
                  <a:pt x="15277" y="109"/>
                  <a:pt x="14930" y="115"/>
                  <a:pt x="14583" y="120"/>
                </a:cubicBezTo>
                <a:cubicBezTo>
                  <a:pt x="13889" y="130"/>
                  <a:pt x="13194" y="137"/>
                  <a:pt x="12500" y="143"/>
                </a:cubicBezTo>
                <a:cubicBezTo>
                  <a:pt x="11111" y="155"/>
                  <a:pt x="9722" y="161"/>
                  <a:pt x="8333" y="160"/>
                </a:cubicBezTo>
                <a:cubicBezTo>
                  <a:pt x="6944" y="160"/>
                  <a:pt x="5555" y="155"/>
                  <a:pt x="4166" y="143"/>
                </a:cubicBezTo>
                <a:cubicBezTo>
                  <a:pt x="3472" y="137"/>
                  <a:pt x="2777" y="130"/>
                  <a:pt x="2083" y="120"/>
                </a:cubicBezTo>
                <a:cubicBezTo>
                  <a:pt x="1736" y="115"/>
                  <a:pt x="1389" y="109"/>
                  <a:pt x="1041" y="103"/>
                </a:cubicBezTo>
                <a:cubicBezTo>
                  <a:pt x="694" y="96"/>
                  <a:pt x="347" y="89"/>
                  <a:pt x="0" y="81"/>
                </a:cubicBezTo>
                <a:close/>
              </a:path>
            </a:pathLst>
          </a:custGeom>
          <a:solidFill>
            <a:srgbClr val="002060"/>
          </a:solidFill>
          <a:ln>
            <a:noFill/>
          </a:ln>
        </p:spPr>
        <p:txBody>
          <a:bodyPr vert="horz" wrap="square" lIns="91440" tIns="45720" rIns="91440" bIns="45720" numCol="1" anchor="t" anchorCtr="0" compatLnSpc="1"/>
          <a:lstStyle/>
          <a:p>
            <a:endParaRPr lang="en-US"/>
          </a:p>
        </p:txBody>
      </p:sp>
      <p:sp>
        <p:nvSpPr>
          <p:cNvPr id="16" name="矩形 4"/>
          <p:cNvSpPr/>
          <p:nvPr/>
        </p:nvSpPr>
        <p:spPr>
          <a:xfrm flipH="1">
            <a:off x="2605182" y="1595950"/>
            <a:ext cx="469617" cy="488830"/>
          </a:xfrm>
          <a:prstGeom prst="rect">
            <a:avLst/>
          </a:prstGeom>
          <a:solidFill>
            <a:srgbClr val="437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任意多边形 4"/>
          <p:cNvSpPr>
            <a:spLocks noChangeAspect="1"/>
          </p:cNvSpPr>
          <p:nvPr/>
        </p:nvSpPr>
        <p:spPr bwMode="auto">
          <a:xfrm>
            <a:off x="2690071" y="1720348"/>
            <a:ext cx="312108" cy="2494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bg1"/>
          </a:solidFill>
          <a:ln>
            <a:noFill/>
          </a:ln>
          <a:effectLst/>
        </p:spPr>
        <p:txBody>
          <a:bodyPr lIns="101578" tIns="101578" rIns="101578" bIns="101578" anchor="ctr"/>
          <a:lstStyle/>
          <a:p>
            <a:pPr defTabSz="913765">
              <a:defRPr/>
            </a:pPr>
            <a:endParaRPr lang="es-ES" sz="6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8" name="矩形 3"/>
          <p:cNvSpPr/>
          <p:nvPr/>
        </p:nvSpPr>
        <p:spPr>
          <a:xfrm>
            <a:off x="8532787" y="3374487"/>
            <a:ext cx="469617" cy="469617"/>
          </a:xfrm>
          <a:prstGeom prst="rect">
            <a:avLst/>
          </a:prstGeom>
          <a:solidFill>
            <a:srgbClr val="437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任意多边形 3"/>
          <p:cNvSpPr>
            <a:spLocks noChangeAspect="1"/>
          </p:cNvSpPr>
          <p:nvPr/>
        </p:nvSpPr>
        <p:spPr bwMode="auto">
          <a:xfrm>
            <a:off x="8635965" y="3483353"/>
            <a:ext cx="263261" cy="2518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bg1"/>
          </a:solidFill>
          <a:ln>
            <a:noFill/>
          </a:ln>
          <a:effectLst/>
        </p:spPr>
        <p:txBody>
          <a:bodyPr lIns="101578" tIns="101578" rIns="101578" bIns="101578" anchor="ctr"/>
          <a:lstStyle/>
          <a:p>
            <a:pPr defTabSz="913765">
              <a:defRPr/>
            </a:pPr>
            <a:endParaRPr lang="es-ES" sz="6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0" name="矩形 2"/>
          <p:cNvSpPr/>
          <p:nvPr/>
        </p:nvSpPr>
        <p:spPr>
          <a:xfrm>
            <a:off x="6795186" y="1594151"/>
            <a:ext cx="469617" cy="469617"/>
          </a:xfrm>
          <a:prstGeom prst="rect">
            <a:avLst/>
          </a:prstGeom>
          <a:solidFill>
            <a:srgbClr val="437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任意多边形 2"/>
          <p:cNvSpPr>
            <a:spLocks noChangeAspect="1" noChangeArrowheads="1"/>
          </p:cNvSpPr>
          <p:nvPr/>
        </p:nvSpPr>
        <p:spPr bwMode="auto">
          <a:xfrm>
            <a:off x="6902301" y="1676129"/>
            <a:ext cx="255387" cy="305660"/>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p:spPr>
        <p:txBody>
          <a:bodyPr wrap="square" anchor="ctr">
            <a:noAutofit/>
          </a:bodyPr>
          <a:lstStyle/>
          <a:p>
            <a:pPr>
              <a:defRPr/>
            </a:pPr>
            <a:endParaRPr lang="en-US" sz="2400" dirty="0">
              <a:ea typeface="宋体" panose="02010600030101010101" pitchFamily="2" charset="-122"/>
            </a:endParaRPr>
          </a:p>
        </p:txBody>
      </p:sp>
      <p:sp>
        <p:nvSpPr>
          <p:cNvPr id="22" name="矩形 1"/>
          <p:cNvSpPr/>
          <p:nvPr/>
        </p:nvSpPr>
        <p:spPr>
          <a:xfrm flipH="1">
            <a:off x="546231" y="3448447"/>
            <a:ext cx="469617" cy="469617"/>
          </a:xfrm>
          <a:prstGeom prst="rect">
            <a:avLst/>
          </a:prstGeom>
          <a:solidFill>
            <a:srgbClr val="437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任意多边形 1"/>
          <p:cNvSpPr>
            <a:spLocks noChangeAspect="1"/>
          </p:cNvSpPr>
          <p:nvPr/>
        </p:nvSpPr>
        <p:spPr bwMode="auto">
          <a:xfrm>
            <a:off x="625009" y="3527184"/>
            <a:ext cx="312061" cy="312142"/>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bg1"/>
          </a:solidFill>
          <a:ln>
            <a:noFill/>
          </a:ln>
          <a:effectLst/>
        </p:spPr>
        <p:txBody>
          <a:bodyPr lIns="101578" tIns="101578" rIns="101578" bIns="101578" anchor="ctr"/>
          <a:lstStyle/>
          <a:p>
            <a:pPr defTabSz="913765">
              <a:defRPr/>
            </a:pPr>
            <a:endParaRPr lang="es-ES" sz="6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 name="文本框 7"/>
          <p:cNvSpPr txBox="1"/>
          <p:nvPr/>
        </p:nvSpPr>
        <p:spPr>
          <a:xfrm>
            <a:off x="1229970" y="3468414"/>
            <a:ext cx="802005" cy="43053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800" b="1" dirty="0">
                <a:solidFill>
                  <a:schemeClr val="tx1"/>
                </a:solidFill>
                <a:latin typeface="思源黑体 Regular" panose="020B0500000000000000" charset="-122"/>
                <a:ea typeface="思源黑体 Regular" panose="020B0500000000000000" charset="-122"/>
                <a:cs typeface="思源黑体 Regular" panose="020B0500000000000000" charset="-122"/>
              </a:rPr>
              <a:t>40%</a:t>
            </a:r>
            <a:endParaRPr lang="en-US" sz="2800" b="1"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3" name="文本框 4"/>
          <p:cNvSpPr txBox="1"/>
          <p:nvPr/>
        </p:nvSpPr>
        <p:spPr>
          <a:xfrm>
            <a:off x="3276442" y="1636347"/>
            <a:ext cx="802005" cy="43053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800" b="1" dirty="0">
                <a:solidFill>
                  <a:schemeClr val="tx1"/>
                </a:solidFill>
                <a:latin typeface="思源黑体 Regular" panose="020B0500000000000000" charset="-122"/>
                <a:ea typeface="思源黑体 Regular" panose="020B0500000000000000" charset="-122"/>
                <a:cs typeface="思源黑体 Regular" panose="020B0500000000000000" charset="-122"/>
              </a:rPr>
              <a:t>50%</a:t>
            </a:r>
            <a:endParaRPr lang="en-US" sz="2800" b="1"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4" name="文本框 6"/>
          <p:cNvSpPr txBox="1"/>
          <p:nvPr/>
        </p:nvSpPr>
        <p:spPr>
          <a:xfrm>
            <a:off x="7391021" y="1592905"/>
            <a:ext cx="802005" cy="43053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800" b="1" dirty="0">
                <a:solidFill>
                  <a:schemeClr val="tx1"/>
                </a:solidFill>
                <a:latin typeface="思源黑体 Regular" panose="020B0500000000000000" charset="-122"/>
                <a:ea typeface="思源黑体 Regular" panose="020B0500000000000000" charset="-122"/>
                <a:cs typeface="思源黑体 Regular" panose="020B0500000000000000" charset="-122"/>
              </a:rPr>
              <a:t>70%</a:t>
            </a:r>
            <a:endParaRPr lang="en-US" sz="2800" b="1"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40" name="文本框 1"/>
          <p:cNvSpPr txBox="1"/>
          <p:nvPr/>
        </p:nvSpPr>
        <p:spPr>
          <a:xfrm>
            <a:off x="9105582" y="3383718"/>
            <a:ext cx="802005" cy="43053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800" b="1" dirty="0">
                <a:solidFill>
                  <a:schemeClr val="tx1"/>
                </a:solidFill>
                <a:latin typeface="思源黑体 Regular" panose="020B0500000000000000" charset="-122"/>
                <a:ea typeface="思源黑体 Regular" panose="020B0500000000000000" charset="-122"/>
                <a:cs typeface="思源黑体 Regular" panose="020B0500000000000000" charset="-122"/>
              </a:rPr>
              <a:t>50%</a:t>
            </a:r>
            <a:endParaRPr lang="en-US" sz="2800" b="1"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42" name="文本框 324"/>
          <p:cNvSpPr txBox="1"/>
          <p:nvPr/>
        </p:nvSpPr>
        <p:spPr bwMode="auto">
          <a:xfrm>
            <a:off x="2140570" y="3780657"/>
            <a:ext cx="2258084" cy="533400"/>
          </a:xfrm>
          <a:prstGeom prst="rect">
            <a:avLst/>
          </a:prstGeom>
          <a:noFill/>
        </p:spPr>
        <p:txBody>
          <a:bodyPr wrap="square">
            <a:spAutoFit/>
          </a:bodyPr>
          <a:lstStyle/>
          <a:p>
            <a:pPr>
              <a:lnSpc>
                <a:spcPct val="120000"/>
              </a:lnSpc>
              <a:spcBef>
                <a:spcPct val="0"/>
              </a:spcBef>
              <a:buNone/>
            </a:pPr>
            <a:r>
              <a:rPr lang="zh-CN" altLang="en-US" sz="1200" dirty="0">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要有诚恳的心、诚实的态度、礼貌的交往和真诚的合作精神。</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44" name="文本框 323"/>
          <p:cNvSpPr txBox="1"/>
          <p:nvPr/>
        </p:nvSpPr>
        <p:spPr bwMode="auto">
          <a:xfrm>
            <a:off x="2121511" y="3333794"/>
            <a:ext cx="2511450" cy="506730"/>
          </a:xfrm>
          <a:prstGeom prst="rect">
            <a:avLst/>
          </a:prstGeom>
          <a:noFill/>
        </p:spPr>
        <p:txBody>
          <a:bodyPr wrap="square">
            <a:spAutoFit/>
          </a:bodyPr>
          <a:lstStyle/>
          <a:p>
            <a:pPr algn="just">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自我心理准备</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46" name="文本框 322"/>
          <p:cNvSpPr txBox="1"/>
          <p:nvPr/>
        </p:nvSpPr>
        <p:spPr bwMode="auto">
          <a:xfrm>
            <a:off x="4187042" y="1917244"/>
            <a:ext cx="2425223" cy="533400"/>
          </a:xfrm>
          <a:prstGeom prst="rect">
            <a:avLst/>
          </a:prstGeom>
          <a:noFill/>
        </p:spPr>
        <p:txBody>
          <a:bodyPr wrap="square">
            <a:spAutoFit/>
          </a:bodyPr>
          <a:lstStyle/>
          <a:p>
            <a:pPr>
              <a:lnSpc>
                <a:spcPct val="120000"/>
              </a:lnSpc>
              <a:spcBef>
                <a:spcPct val="0"/>
              </a:spcBef>
              <a:buNone/>
            </a:pPr>
            <a:r>
              <a:rPr lang="zh-CN" altLang="en-US" sz="1200" dirty="0">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准备良好的接待环境、提前将接待物品、办公物品准备齐全。</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48" name="文本框 321"/>
          <p:cNvSpPr txBox="1"/>
          <p:nvPr/>
        </p:nvSpPr>
        <p:spPr bwMode="auto">
          <a:xfrm>
            <a:off x="4167982" y="1493472"/>
            <a:ext cx="1806319" cy="506730"/>
          </a:xfrm>
          <a:prstGeom prst="rect">
            <a:avLst/>
          </a:prstGeom>
          <a:noFill/>
        </p:spPr>
        <p:txBody>
          <a:bodyPr wrap="square">
            <a:spAutoFit/>
          </a:bodyPr>
          <a:lstStyle/>
          <a:p>
            <a:pPr algn="just">
              <a:lnSpc>
                <a:spcPct val="150000"/>
              </a:lnSpc>
              <a:defRPr/>
            </a:pPr>
            <a:r>
              <a:rPr lang="zh-CN" altLang="en-US" b="1" spc="100" dirty="0">
                <a:latin typeface="思源黑体 Regular" panose="020B0500000000000000" charset="-122"/>
                <a:ea typeface="思源黑体 Regular" panose="020B0500000000000000" charset="-122"/>
                <a:cs typeface="思源黑体 Regular" panose="020B0500000000000000" charset="-122"/>
              </a:rPr>
              <a:t>接待物资准备</a:t>
            </a:r>
            <a:endParaRPr lang="zh-CN" altLang="en-US" b="1" spc="100" dirty="0">
              <a:latin typeface="思源黑体 Regular" panose="020B0500000000000000" charset="-122"/>
              <a:ea typeface="思源黑体 Regular" panose="020B0500000000000000" charset="-122"/>
              <a:cs typeface="思源黑体 Regular" panose="020B0500000000000000" charset="-122"/>
            </a:endParaRPr>
          </a:p>
        </p:txBody>
      </p:sp>
      <p:sp>
        <p:nvSpPr>
          <p:cNvPr id="50" name="文本框 32"/>
          <p:cNvSpPr txBox="1"/>
          <p:nvPr/>
        </p:nvSpPr>
        <p:spPr bwMode="auto">
          <a:xfrm>
            <a:off x="8301621" y="1893084"/>
            <a:ext cx="2701034" cy="533400"/>
          </a:xfrm>
          <a:prstGeom prst="rect">
            <a:avLst/>
          </a:prstGeom>
          <a:noFill/>
        </p:spPr>
        <p:txBody>
          <a:bodyPr wrap="square">
            <a:spAutoFit/>
          </a:bodyPr>
          <a:lstStyle/>
          <a:p>
            <a:pPr lvl="0" algn="l">
              <a:lnSpc>
                <a:spcPct val="120000"/>
              </a:lnSpc>
            </a:pPr>
            <a:r>
              <a:rPr lang="zh-CN" altLang="en-US" sz="1200" dirty="0">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需要提前了解来宾的人数、姓名、年龄 、性别、民族、职务。</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52" name="文本框 2"/>
          <p:cNvSpPr txBox="1"/>
          <p:nvPr/>
        </p:nvSpPr>
        <p:spPr bwMode="auto">
          <a:xfrm>
            <a:off x="8282561" y="1484544"/>
            <a:ext cx="1806319" cy="506730"/>
          </a:xfrm>
          <a:prstGeom prst="rect">
            <a:avLst/>
          </a:prstGeom>
          <a:noFill/>
        </p:spPr>
        <p:txBody>
          <a:bodyPr wrap="square">
            <a:spAutoFit/>
          </a:bodyPr>
          <a:lstStyle/>
          <a:p>
            <a:pPr algn="just">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了解来宾情况</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54" name="文本框 5"/>
          <p:cNvSpPr txBox="1"/>
          <p:nvPr/>
        </p:nvSpPr>
        <p:spPr bwMode="auto">
          <a:xfrm>
            <a:off x="10030460" y="3673022"/>
            <a:ext cx="2093913" cy="755015"/>
          </a:xfrm>
          <a:prstGeom prst="rect">
            <a:avLst/>
          </a:prstGeom>
          <a:noFill/>
        </p:spPr>
        <p:txBody>
          <a:bodyPr wrap="square">
            <a:spAutoFit/>
          </a:bodyPr>
          <a:lstStyle/>
          <a:p>
            <a:pPr>
              <a:lnSpc>
                <a:spcPct val="120000"/>
              </a:lnSpc>
              <a:spcBef>
                <a:spcPct val="0"/>
              </a:spcBef>
              <a:buNone/>
            </a:pPr>
            <a:r>
              <a:rPr lang="zh-CN" altLang="en-US" sz="1200" dirty="0">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需要提前确定好接待的规格：高规格、低规格、对等规格等。</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56" name="文本框 3"/>
          <p:cNvSpPr txBox="1"/>
          <p:nvPr/>
        </p:nvSpPr>
        <p:spPr bwMode="auto">
          <a:xfrm>
            <a:off x="9997123" y="3223063"/>
            <a:ext cx="1703522" cy="506730"/>
          </a:xfrm>
          <a:prstGeom prst="rect">
            <a:avLst/>
          </a:prstGeom>
          <a:noFill/>
        </p:spPr>
        <p:txBody>
          <a:bodyPr wrap="square">
            <a:spAutoFit/>
          </a:bodyPr>
          <a:lstStyle/>
          <a:p>
            <a:pPr algn="just">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确定接待规格</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5110" y="0"/>
            <a:ext cx="721360" cy="86926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12"/>
          <p:cNvSpPr/>
          <p:nvPr/>
        </p:nvSpPr>
        <p:spPr>
          <a:xfrm>
            <a:off x="505681" y="222934"/>
            <a:ext cx="360217" cy="361950"/>
          </a:xfrm>
          <a:custGeom>
            <a:avLst/>
            <a:gdLst>
              <a:gd name="connsiteX0" fmla="*/ 139700 w 330200"/>
              <a:gd name="connsiteY0" fmla="*/ 87312 h 331788"/>
              <a:gd name="connsiteX1" fmla="*/ 119062 w 330200"/>
              <a:gd name="connsiteY1" fmla="*/ 109537 h 331788"/>
              <a:gd name="connsiteX2" fmla="*/ 182562 w 330200"/>
              <a:gd name="connsiteY2" fmla="*/ 173037 h 331788"/>
              <a:gd name="connsiteX3" fmla="*/ 123825 w 330200"/>
              <a:gd name="connsiteY3" fmla="*/ 230187 h 331788"/>
              <a:gd name="connsiteX4" fmla="*/ 146050 w 330200"/>
              <a:gd name="connsiteY4" fmla="*/ 252412 h 331788"/>
              <a:gd name="connsiteX5" fmla="*/ 223837 w 330200"/>
              <a:gd name="connsiteY5" fmla="*/ 173037 h 331788"/>
              <a:gd name="connsiteX6" fmla="*/ 165100 w 330200"/>
              <a:gd name="connsiteY6" fmla="*/ 0 h 331788"/>
              <a:gd name="connsiteX7" fmla="*/ 330200 w 330200"/>
              <a:gd name="connsiteY7" fmla="*/ 165894 h 331788"/>
              <a:gd name="connsiteX8" fmla="*/ 165100 w 330200"/>
              <a:gd name="connsiteY8" fmla="*/ 331788 h 331788"/>
              <a:gd name="connsiteX9" fmla="*/ 0 w 330200"/>
              <a:gd name="connsiteY9" fmla="*/ 165894 h 331788"/>
              <a:gd name="connsiteX10" fmla="*/ 165100 w 330200"/>
              <a:gd name="connsiteY1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200" h="331788">
                <a:moveTo>
                  <a:pt x="139700" y="87312"/>
                </a:moveTo>
                <a:lnTo>
                  <a:pt x="119062" y="109537"/>
                </a:lnTo>
                <a:lnTo>
                  <a:pt x="182562" y="173037"/>
                </a:lnTo>
                <a:lnTo>
                  <a:pt x="123825" y="230187"/>
                </a:lnTo>
                <a:lnTo>
                  <a:pt x="146050" y="252412"/>
                </a:lnTo>
                <a:lnTo>
                  <a:pt x="223837" y="173037"/>
                </a:ln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黑体_GBK" panose="03000509000000000000" charset="-122"/>
              <a:ea typeface="方正黑体_GBK" panose="03000509000000000000" charset="-122"/>
              <a:cs typeface="方正黑体_GBK" panose="03000509000000000000" charset="-122"/>
            </a:endParaRPr>
          </a:p>
        </p:txBody>
      </p:sp>
      <p:sp>
        <p:nvSpPr>
          <p:cNvPr id="7" name="文本框 6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1227041" y="223579"/>
            <a:ext cx="4837859" cy="460375"/>
          </a:xfrm>
          <a:prstGeom prst="rect">
            <a:avLst/>
          </a:prstGeom>
          <a:noFill/>
        </p:spPr>
        <p:txBody>
          <a:bodyPr wrap="square" rtlCol="0" anchor="ctr">
            <a:spAutoFit/>
          </a:bodyPr>
          <a:lstStyle/>
          <a:p>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接待礼仪</a:t>
            </a:r>
            <a:r>
              <a:rPr lang="en-US" altLang="zh-CN"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a:t>
            </a:r>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服务三要素</a:t>
            </a:r>
            <a:endPar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4" name="椭圆 3"/>
          <p:cNvSpPr>
            <a:spLocks noChangeArrowheads="1"/>
          </p:cNvSpPr>
          <p:nvPr/>
        </p:nvSpPr>
        <p:spPr bwMode="auto">
          <a:xfrm>
            <a:off x="1304290" y="2299335"/>
            <a:ext cx="770890" cy="770890"/>
          </a:xfrm>
          <a:prstGeom prst="ellipse">
            <a:avLst/>
          </a:prstGeom>
          <a:solidFill>
            <a:srgbClr val="4371C5"/>
          </a:solidFill>
          <a:ln>
            <a:noFill/>
          </a:ln>
        </p:spPr>
        <p:txBody>
          <a:bodyPr vert="horz" wrap="square" lIns="45720" tIns="22860" rIns="45720" bIns="22860" numCol="1" anchor="t" anchorCtr="0" compatLnSpc="1"/>
          <a:lstStyle/>
          <a:p>
            <a:pPr defTabSz="457200"/>
            <a:endParaRPr lang="th-TH" sz="900">
              <a:solidFill>
                <a:prstClr val="black"/>
              </a:solidFill>
            </a:endParaRPr>
          </a:p>
        </p:txBody>
      </p:sp>
      <p:sp>
        <p:nvSpPr>
          <p:cNvPr id="12" name="文本框 6"/>
          <p:cNvSpPr txBox="1"/>
          <p:nvPr/>
        </p:nvSpPr>
        <p:spPr bwMode="auto">
          <a:xfrm>
            <a:off x="1508125" y="2471420"/>
            <a:ext cx="319405" cy="460375"/>
          </a:xfrm>
          <a:prstGeom prst="rect">
            <a:avLst/>
          </a:prstGeom>
          <a:noFill/>
        </p:spPr>
        <p:txBody>
          <a:bodyPr wrap="square">
            <a:spAutoFit/>
          </a:bodyPr>
          <a:lstStyle/>
          <a:p>
            <a:pPr algn="ctr" defTabSz="914400">
              <a:defRPr/>
            </a:pPr>
            <a:r>
              <a:rPr lang="en-US" sz="2400" b="1" dirty="0">
                <a:solidFill>
                  <a:schemeClr val="bg1"/>
                </a:solidFill>
                <a:latin typeface="思源黑体 Regular" panose="020B0500000000000000" charset="-122"/>
                <a:ea typeface="思源黑体 Regular" panose="020B0500000000000000" charset="-122"/>
                <a:cs typeface="思源黑体 Regular" panose="020B0500000000000000" charset="-122"/>
              </a:rPr>
              <a:t>1</a:t>
            </a:r>
            <a:endParaRPr lang="en-US" sz="2400"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16" name="椭圆 2"/>
          <p:cNvSpPr>
            <a:spLocks noChangeArrowheads="1"/>
          </p:cNvSpPr>
          <p:nvPr/>
        </p:nvSpPr>
        <p:spPr bwMode="auto">
          <a:xfrm>
            <a:off x="1304290" y="3467735"/>
            <a:ext cx="770890" cy="770255"/>
          </a:xfrm>
          <a:prstGeom prst="ellipse">
            <a:avLst/>
          </a:prstGeom>
          <a:solidFill>
            <a:schemeClr val="accent1">
              <a:lumMod val="75000"/>
            </a:schemeClr>
          </a:solidFill>
          <a:ln>
            <a:noFill/>
          </a:ln>
        </p:spPr>
        <p:txBody>
          <a:bodyPr vert="horz" wrap="square" lIns="45720" tIns="22860" rIns="45720" bIns="22860" numCol="1" anchor="t" anchorCtr="0" compatLnSpc="1"/>
          <a:lstStyle/>
          <a:p>
            <a:pPr defTabSz="457200"/>
            <a:endParaRPr lang="th-TH" sz="900">
              <a:solidFill>
                <a:prstClr val="black"/>
              </a:solidFill>
            </a:endParaRPr>
          </a:p>
        </p:txBody>
      </p:sp>
      <p:sp>
        <p:nvSpPr>
          <p:cNvPr id="18" name="文本框 5"/>
          <p:cNvSpPr txBox="1"/>
          <p:nvPr/>
        </p:nvSpPr>
        <p:spPr bwMode="auto">
          <a:xfrm>
            <a:off x="1520825" y="3638550"/>
            <a:ext cx="319405" cy="460375"/>
          </a:xfrm>
          <a:prstGeom prst="rect">
            <a:avLst/>
          </a:prstGeom>
          <a:noFill/>
        </p:spPr>
        <p:txBody>
          <a:bodyPr wrap="square">
            <a:spAutoFit/>
          </a:bodyPr>
          <a:lstStyle/>
          <a:p>
            <a:pPr algn="ctr" defTabSz="914400">
              <a:defRPr/>
            </a:pPr>
            <a:r>
              <a:rPr lang="en-US" sz="2400" b="1" dirty="0">
                <a:solidFill>
                  <a:schemeClr val="bg1"/>
                </a:solidFill>
                <a:latin typeface="思源黑体 Regular" panose="020B0500000000000000" charset="-122"/>
                <a:ea typeface="思源黑体 Regular" panose="020B0500000000000000" charset="-122"/>
                <a:cs typeface="思源黑体 Regular" panose="020B0500000000000000" charset="-122"/>
              </a:rPr>
              <a:t>2</a:t>
            </a:r>
            <a:endParaRPr lang="en-US" sz="2400"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22" name="椭圆 1"/>
          <p:cNvSpPr>
            <a:spLocks noChangeArrowheads="1"/>
          </p:cNvSpPr>
          <p:nvPr/>
        </p:nvSpPr>
        <p:spPr bwMode="auto">
          <a:xfrm>
            <a:off x="1304290" y="4636135"/>
            <a:ext cx="770890" cy="770890"/>
          </a:xfrm>
          <a:prstGeom prst="ellipse">
            <a:avLst/>
          </a:prstGeom>
          <a:solidFill>
            <a:srgbClr val="01194A"/>
          </a:solidFill>
          <a:ln>
            <a:noFill/>
          </a:ln>
        </p:spPr>
        <p:txBody>
          <a:bodyPr vert="horz" wrap="square" lIns="45720" tIns="22860" rIns="45720" bIns="22860" numCol="1" anchor="t" anchorCtr="0" compatLnSpc="1"/>
          <a:lstStyle/>
          <a:p>
            <a:pPr defTabSz="457200"/>
            <a:endParaRPr lang="th-TH" sz="900">
              <a:solidFill>
                <a:prstClr val="black"/>
              </a:solidFill>
            </a:endParaRPr>
          </a:p>
        </p:txBody>
      </p:sp>
      <p:sp>
        <p:nvSpPr>
          <p:cNvPr id="24" name="文本框 12"/>
          <p:cNvSpPr txBox="1"/>
          <p:nvPr/>
        </p:nvSpPr>
        <p:spPr bwMode="auto">
          <a:xfrm>
            <a:off x="1524635" y="4806950"/>
            <a:ext cx="319405" cy="460375"/>
          </a:xfrm>
          <a:prstGeom prst="rect">
            <a:avLst/>
          </a:prstGeom>
          <a:noFill/>
        </p:spPr>
        <p:txBody>
          <a:bodyPr wrap="square">
            <a:spAutoFit/>
          </a:bodyPr>
          <a:lstStyle/>
          <a:p>
            <a:pPr algn="ctr" defTabSz="914400">
              <a:defRPr/>
            </a:pPr>
            <a:r>
              <a:rPr lang="en-US" sz="2400" b="1" dirty="0">
                <a:solidFill>
                  <a:schemeClr val="bg1"/>
                </a:solidFill>
                <a:latin typeface="思源黑体 Regular" panose="020B0500000000000000" charset="-122"/>
                <a:ea typeface="思源黑体 Regular" panose="020B0500000000000000" charset="-122"/>
                <a:cs typeface="思源黑体 Regular" panose="020B0500000000000000" charset="-122"/>
              </a:rPr>
              <a:t>3</a:t>
            </a:r>
            <a:endParaRPr lang="en-US" sz="2400"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26" name="文本框 321"/>
          <p:cNvSpPr txBox="1"/>
          <p:nvPr/>
        </p:nvSpPr>
        <p:spPr bwMode="auto">
          <a:xfrm>
            <a:off x="2275204" y="2694622"/>
            <a:ext cx="2926715" cy="533400"/>
          </a:xfrm>
          <a:prstGeom prst="rect">
            <a:avLst/>
          </a:prstGeom>
          <a:noFill/>
        </p:spPr>
        <p:txBody>
          <a:bodyPr wrap="square">
            <a:spAutoFit/>
          </a:bodyPr>
          <a:lstStyle/>
          <a:p>
            <a:pPr algn="just">
              <a:lnSpc>
                <a:spcPct val="120000"/>
              </a:lnSpc>
              <a:spcBef>
                <a:spcPct val="0"/>
              </a:spcBef>
              <a:buNone/>
            </a:pPr>
            <a:r>
              <a:rPr lang="zh-CN" altLang="en-US" sz="1200" dirty="0">
                <a:latin typeface="思源黑体 Regular" panose="020B0500000000000000" charset="-122"/>
                <a:ea typeface="思源黑体 Regular" panose="020B0500000000000000" charset="-122"/>
                <a:cs typeface="思源黑体 Regular" panose="020B0500000000000000" charset="-122"/>
                <a:sym typeface="+mn-ea"/>
              </a:rPr>
              <a:t>来有迎声，主动打招呼；问有答声有问必答；去有送声，善始善终。</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28" name="文本框 32"/>
          <p:cNvSpPr txBox="1"/>
          <p:nvPr/>
        </p:nvSpPr>
        <p:spPr bwMode="auto">
          <a:xfrm>
            <a:off x="2275205" y="2240915"/>
            <a:ext cx="2146300" cy="506730"/>
          </a:xfrm>
          <a:prstGeom prst="rect">
            <a:avLst/>
          </a:prstGeom>
          <a:noFill/>
        </p:spPr>
        <p:txBody>
          <a:bodyPr wrap="square">
            <a:spAutoFit/>
          </a:bodyPr>
          <a:lstStyle/>
          <a:p>
            <a:pPr algn="just">
              <a:lnSpc>
                <a:spcPct val="150000"/>
              </a:lnSpc>
              <a:defRPr/>
            </a:pPr>
            <a:r>
              <a:rPr lang="zh-CN" altLang="en-US" b="1" spc="100" dirty="0">
                <a:solidFill>
                  <a:schemeClr val="tx1">
                    <a:lumMod val="95000"/>
                    <a:lumOff val="5000"/>
                  </a:schemeClr>
                </a:solidFill>
                <a:latin typeface="思源黑体 Regular" panose="020B0500000000000000" charset="-122"/>
                <a:ea typeface="思源黑体 Regular" panose="020B0500000000000000" charset="-122"/>
                <a:cs typeface="思源黑体 Regular" panose="020B0500000000000000" charset="-122"/>
              </a:rPr>
              <a:t>接待三声</a:t>
            </a:r>
            <a:endParaRPr lang="zh-CN" altLang="en-US" b="1" spc="100" dirty="0">
              <a:solidFill>
                <a:schemeClr val="tx1">
                  <a:lumMod val="95000"/>
                  <a:lumOff val="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30" name="文本框 4"/>
          <p:cNvSpPr txBox="1"/>
          <p:nvPr/>
        </p:nvSpPr>
        <p:spPr bwMode="auto">
          <a:xfrm>
            <a:off x="2275204" y="3870642"/>
            <a:ext cx="2926715" cy="533400"/>
          </a:xfrm>
          <a:prstGeom prst="rect">
            <a:avLst/>
          </a:prstGeom>
          <a:noFill/>
        </p:spPr>
        <p:txBody>
          <a:bodyPr wrap="square">
            <a:spAutoFit/>
          </a:bodyPr>
          <a:lstStyle/>
          <a:p>
            <a:pPr lvl="0" algn="just">
              <a:lnSpc>
                <a:spcPct val="120000"/>
              </a:lnSpc>
            </a:pPr>
            <a:r>
              <a:rPr lang="zh-CN" altLang="en-US" sz="1200" dirty="0">
                <a:latin typeface="思源黑体 Regular" panose="020B0500000000000000" charset="-122"/>
                <a:ea typeface="思源黑体 Regular" panose="020B0500000000000000" charset="-122"/>
                <a:cs typeface="思源黑体 Regular" panose="020B0500000000000000" charset="-122"/>
                <a:sym typeface="+mn-ea"/>
              </a:rPr>
              <a:t>问候语“您好”请求语“请”感谢语“谢谢”抱歉语“对不起”。</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2" name="文本框 1"/>
          <p:cNvSpPr txBox="1"/>
          <p:nvPr/>
        </p:nvSpPr>
        <p:spPr bwMode="auto">
          <a:xfrm>
            <a:off x="2275205" y="3416935"/>
            <a:ext cx="2146300" cy="506730"/>
          </a:xfrm>
          <a:prstGeom prst="rect">
            <a:avLst/>
          </a:prstGeom>
          <a:noFill/>
        </p:spPr>
        <p:txBody>
          <a:bodyPr wrap="square">
            <a:spAutoFit/>
          </a:bodyPr>
          <a:lstStyle/>
          <a:p>
            <a:pPr algn="just">
              <a:lnSpc>
                <a:spcPct val="150000"/>
              </a:lnSpc>
              <a:defRPr/>
            </a:pPr>
            <a:r>
              <a:rPr lang="zh-CN" altLang="en-US" b="1" spc="100" dirty="0">
                <a:solidFill>
                  <a:schemeClr val="tx1">
                    <a:lumMod val="95000"/>
                    <a:lumOff val="5000"/>
                  </a:schemeClr>
                </a:solidFill>
                <a:latin typeface="思源黑体 Regular" panose="020B0500000000000000" charset="-122"/>
                <a:ea typeface="思源黑体 Regular" panose="020B0500000000000000" charset="-122"/>
                <a:cs typeface="思源黑体 Regular" panose="020B0500000000000000" charset="-122"/>
              </a:rPr>
              <a:t>礼貌用语</a:t>
            </a:r>
            <a:endParaRPr lang="zh-CN" altLang="en-US" b="1" spc="100" dirty="0">
              <a:solidFill>
                <a:schemeClr val="tx1">
                  <a:lumMod val="95000"/>
                  <a:lumOff val="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34" name="文本框 2"/>
          <p:cNvSpPr txBox="1"/>
          <p:nvPr/>
        </p:nvSpPr>
        <p:spPr bwMode="auto">
          <a:xfrm>
            <a:off x="2275204" y="5039042"/>
            <a:ext cx="2926715" cy="533400"/>
          </a:xfrm>
          <a:prstGeom prst="rect">
            <a:avLst/>
          </a:prstGeom>
          <a:noFill/>
        </p:spPr>
        <p:txBody>
          <a:bodyPr wrap="square">
            <a:spAutoFit/>
          </a:bodyPr>
          <a:lstStyle/>
          <a:p>
            <a:pPr lvl="0" algn="just">
              <a:lnSpc>
                <a:spcPct val="120000"/>
              </a:lnSpc>
            </a:pPr>
            <a:r>
              <a:rPr lang="zh-CN" altLang="en-US" sz="1200" dirty="0">
                <a:latin typeface="思源黑体 Regular" panose="020B0500000000000000" charset="-122"/>
                <a:ea typeface="思源黑体 Regular" panose="020B0500000000000000" charset="-122"/>
                <a:cs typeface="思源黑体 Regular" panose="020B0500000000000000" charset="-122"/>
                <a:sym typeface="+mn-ea"/>
              </a:rPr>
              <a:t>接待客人时一定要注意热情三到：眼到、口到、意到。</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6" name="文本框 3"/>
          <p:cNvSpPr txBox="1"/>
          <p:nvPr/>
        </p:nvSpPr>
        <p:spPr bwMode="auto">
          <a:xfrm>
            <a:off x="2275205" y="4585335"/>
            <a:ext cx="2146300" cy="506730"/>
          </a:xfrm>
          <a:prstGeom prst="rect">
            <a:avLst/>
          </a:prstGeom>
          <a:noFill/>
        </p:spPr>
        <p:txBody>
          <a:bodyPr wrap="square">
            <a:spAutoFit/>
          </a:bodyPr>
          <a:lstStyle/>
          <a:p>
            <a:pPr algn="just">
              <a:lnSpc>
                <a:spcPct val="150000"/>
              </a:lnSpc>
              <a:defRPr/>
            </a:pPr>
            <a:r>
              <a:rPr lang="zh-CN" altLang="en-US" b="1" spc="100" dirty="0">
                <a:solidFill>
                  <a:schemeClr val="tx1">
                    <a:lumMod val="95000"/>
                    <a:lumOff val="5000"/>
                  </a:schemeClr>
                </a:solidFill>
                <a:latin typeface="思源黑体 Regular" panose="020B0500000000000000" charset="-122"/>
                <a:ea typeface="思源黑体 Regular" panose="020B0500000000000000" charset="-122"/>
                <a:cs typeface="思源黑体 Regular" panose="020B0500000000000000" charset="-122"/>
              </a:rPr>
              <a:t>热情三到</a:t>
            </a:r>
            <a:endParaRPr lang="zh-CN" altLang="en-US" b="1" spc="100" dirty="0">
              <a:solidFill>
                <a:schemeClr val="tx1">
                  <a:lumMod val="95000"/>
                  <a:lumOff val="5000"/>
                </a:schemeClr>
              </a:solidFill>
              <a:latin typeface="思源黑体 Regular" panose="020B0500000000000000" charset="-122"/>
              <a:ea typeface="思源黑体 Regular" panose="020B0500000000000000" charset="-122"/>
              <a:cs typeface="思源黑体 Regular" panose="020B0500000000000000" charset="-122"/>
            </a:endParaRPr>
          </a:p>
        </p:txBody>
      </p:sp>
      <p:graphicFrame>
        <p:nvGraphicFramePr>
          <p:cNvPr id="38" name="图表 1"/>
          <p:cNvGraphicFramePr/>
          <p:nvPr/>
        </p:nvGraphicFramePr>
        <p:xfrm>
          <a:off x="5617819" y="1984375"/>
          <a:ext cx="5145118" cy="3610428"/>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5110" y="0"/>
            <a:ext cx="721360" cy="86926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12"/>
          <p:cNvSpPr/>
          <p:nvPr/>
        </p:nvSpPr>
        <p:spPr>
          <a:xfrm>
            <a:off x="505681" y="222934"/>
            <a:ext cx="360217" cy="361950"/>
          </a:xfrm>
          <a:custGeom>
            <a:avLst/>
            <a:gdLst>
              <a:gd name="connsiteX0" fmla="*/ 139700 w 330200"/>
              <a:gd name="connsiteY0" fmla="*/ 87312 h 331788"/>
              <a:gd name="connsiteX1" fmla="*/ 119062 w 330200"/>
              <a:gd name="connsiteY1" fmla="*/ 109537 h 331788"/>
              <a:gd name="connsiteX2" fmla="*/ 182562 w 330200"/>
              <a:gd name="connsiteY2" fmla="*/ 173037 h 331788"/>
              <a:gd name="connsiteX3" fmla="*/ 123825 w 330200"/>
              <a:gd name="connsiteY3" fmla="*/ 230187 h 331788"/>
              <a:gd name="connsiteX4" fmla="*/ 146050 w 330200"/>
              <a:gd name="connsiteY4" fmla="*/ 252412 h 331788"/>
              <a:gd name="connsiteX5" fmla="*/ 223837 w 330200"/>
              <a:gd name="connsiteY5" fmla="*/ 173037 h 331788"/>
              <a:gd name="connsiteX6" fmla="*/ 165100 w 330200"/>
              <a:gd name="connsiteY6" fmla="*/ 0 h 331788"/>
              <a:gd name="connsiteX7" fmla="*/ 330200 w 330200"/>
              <a:gd name="connsiteY7" fmla="*/ 165894 h 331788"/>
              <a:gd name="connsiteX8" fmla="*/ 165100 w 330200"/>
              <a:gd name="connsiteY8" fmla="*/ 331788 h 331788"/>
              <a:gd name="connsiteX9" fmla="*/ 0 w 330200"/>
              <a:gd name="connsiteY9" fmla="*/ 165894 h 331788"/>
              <a:gd name="connsiteX10" fmla="*/ 165100 w 330200"/>
              <a:gd name="connsiteY1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200" h="331788">
                <a:moveTo>
                  <a:pt x="139700" y="87312"/>
                </a:moveTo>
                <a:lnTo>
                  <a:pt x="119062" y="109537"/>
                </a:lnTo>
                <a:lnTo>
                  <a:pt x="182562" y="173037"/>
                </a:lnTo>
                <a:lnTo>
                  <a:pt x="123825" y="230187"/>
                </a:lnTo>
                <a:lnTo>
                  <a:pt x="146050" y="252412"/>
                </a:lnTo>
                <a:lnTo>
                  <a:pt x="223837" y="173037"/>
                </a:ln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黑体_GBK" panose="03000509000000000000" charset="-122"/>
              <a:ea typeface="方正黑体_GBK" panose="03000509000000000000" charset="-122"/>
              <a:cs typeface="方正黑体_GBK" panose="03000509000000000000" charset="-122"/>
            </a:endParaRPr>
          </a:p>
        </p:txBody>
      </p:sp>
      <p:sp>
        <p:nvSpPr>
          <p:cNvPr id="7" name="文本框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1227041" y="223579"/>
            <a:ext cx="4837859" cy="460375"/>
          </a:xfrm>
          <a:prstGeom prst="rect">
            <a:avLst/>
          </a:prstGeom>
          <a:noFill/>
        </p:spPr>
        <p:txBody>
          <a:bodyPr wrap="square" rtlCol="0" anchor="ctr">
            <a:spAutoFit/>
          </a:bodyPr>
          <a:lstStyle/>
          <a:p>
            <a:pPr lvl="0"/>
            <a:r>
              <a:rPr lang="zh-CN" altLang="en-US" sz="2400" dirty="0">
                <a:latin typeface="思源黑体 Regular" panose="020B0500000000000000" charset="-122"/>
                <a:ea typeface="思源黑体 Regular" panose="020B0500000000000000" charset="-122"/>
                <a:cs typeface="思源黑体 Regular" panose="020B0500000000000000" charset="-122"/>
              </a:rPr>
              <a:t>商务礼仪基本准则</a:t>
            </a:r>
            <a:endParaRPr lang="zh-CN" altLang="en-US" sz="2400" dirty="0">
              <a:latin typeface="思源黑体 Regular" panose="020B0500000000000000" charset="-122"/>
              <a:ea typeface="思源黑体 Regular" panose="020B0500000000000000" charset="-122"/>
              <a:cs typeface="思源黑体 Regular" panose="020B0500000000000000" charset="-122"/>
            </a:endParaRPr>
          </a:p>
        </p:txBody>
      </p:sp>
      <p:sp>
        <p:nvSpPr>
          <p:cNvPr id="6" name="矩形 5"/>
          <p:cNvSpPr/>
          <p:nvPr/>
        </p:nvSpPr>
        <p:spPr>
          <a:xfrm>
            <a:off x="0" y="2061557"/>
            <a:ext cx="12192000" cy="35467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cxnSp>
        <p:nvCxnSpPr>
          <p:cNvPr id="9" name="直接连接符 8"/>
          <p:cNvCxnSpPr/>
          <p:nvPr/>
        </p:nvCxnSpPr>
        <p:spPr>
          <a:xfrm>
            <a:off x="1556904" y="3921452"/>
            <a:ext cx="31535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933793" y="3921452"/>
            <a:ext cx="31535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0310682" y="3921452"/>
            <a:ext cx="31535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任意多边形 38"/>
          <p:cNvSpPr/>
          <p:nvPr/>
        </p:nvSpPr>
        <p:spPr bwMode="auto">
          <a:xfrm>
            <a:off x="1410895" y="2812465"/>
            <a:ext cx="589239" cy="589212"/>
          </a:xfrm>
          <a:custGeom>
            <a:avLst/>
            <a:gdLst>
              <a:gd name="connsiteX0" fmla="*/ 190848 w 589239"/>
              <a:gd name="connsiteY0" fmla="*/ 352261 h 589212"/>
              <a:gd name="connsiteX1" fmla="*/ 42311 w 589239"/>
              <a:gd name="connsiteY1" fmla="*/ 500799 h 589212"/>
              <a:gd name="connsiteX2" fmla="*/ 42474 w 589239"/>
              <a:gd name="connsiteY2" fmla="*/ 500935 h 589212"/>
              <a:gd name="connsiteX3" fmla="*/ 32490 w 589239"/>
              <a:gd name="connsiteY3" fmla="*/ 524259 h 589212"/>
              <a:gd name="connsiteX4" fmla="*/ 64980 w 589239"/>
              <a:gd name="connsiteY4" fmla="*/ 556722 h 589212"/>
              <a:gd name="connsiteX5" fmla="*/ 88277 w 589239"/>
              <a:gd name="connsiteY5" fmla="*/ 546738 h 589212"/>
              <a:gd name="connsiteX6" fmla="*/ 236787 w 589239"/>
              <a:gd name="connsiteY6" fmla="*/ 398255 h 589212"/>
              <a:gd name="connsiteX7" fmla="*/ 190848 w 589239"/>
              <a:gd name="connsiteY7" fmla="*/ 352261 h 589212"/>
              <a:gd name="connsiteX8" fmla="*/ 368450 w 589239"/>
              <a:gd name="connsiteY8" fmla="*/ 91658 h 589212"/>
              <a:gd name="connsiteX9" fmla="*/ 377711 w 589239"/>
              <a:gd name="connsiteY9" fmla="*/ 100858 h 589212"/>
              <a:gd name="connsiteX10" fmla="*/ 368450 w 589239"/>
              <a:gd name="connsiteY10" fmla="*/ 110057 h 589212"/>
              <a:gd name="connsiteX11" fmla="*/ 257250 w 589239"/>
              <a:gd name="connsiteY11" fmla="*/ 220451 h 589212"/>
              <a:gd name="connsiteX12" fmla="*/ 247983 w 589239"/>
              <a:gd name="connsiteY12" fmla="*/ 229650 h 589212"/>
              <a:gd name="connsiteX13" fmla="*/ 238716 w 589239"/>
              <a:gd name="connsiteY13" fmla="*/ 220451 h 589212"/>
              <a:gd name="connsiteX14" fmla="*/ 368450 w 589239"/>
              <a:gd name="connsiteY14" fmla="*/ 91658 h 589212"/>
              <a:gd name="connsiteX15" fmla="*/ 368247 w 589239"/>
              <a:gd name="connsiteY15" fmla="*/ 36828 h 589212"/>
              <a:gd name="connsiteX16" fmla="*/ 184110 w 589239"/>
              <a:gd name="connsiteY16" fmla="*/ 220965 h 589212"/>
              <a:gd name="connsiteX17" fmla="*/ 368247 w 589239"/>
              <a:gd name="connsiteY17" fmla="*/ 405102 h 589212"/>
              <a:gd name="connsiteX18" fmla="*/ 552384 w 589239"/>
              <a:gd name="connsiteY18" fmla="*/ 220965 h 589212"/>
              <a:gd name="connsiteX19" fmla="*/ 368247 w 589239"/>
              <a:gd name="connsiteY19" fmla="*/ 36828 h 589212"/>
              <a:gd name="connsiteX20" fmla="*/ 368247 w 589239"/>
              <a:gd name="connsiteY20" fmla="*/ 0 h 589212"/>
              <a:gd name="connsiteX21" fmla="*/ 589239 w 589239"/>
              <a:gd name="connsiteY21" fmla="*/ 220965 h 589212"/>
              <a:gd name="connsiteX22" fmla="*/ 368247 w 589239"/>
              <a:gd name="connsiteY22" fmla="*/ 441929 h 589212"/>
              <a:gd name="connsiteX23" fmla="*/ 264830 w 589239"/>
              <a:gd name="connsiteY23" fmla="*/ 416150 h 589212"/>
              <a:gd name="connsiteX24" fmla="*/ 111246 w 589239"/>
              <a:gd name="connsiteY24" fmla="*/ 569707 h 589212"/>
              <a:gd name="connsiteX25" fmla="*/ 111273 w 589239"/>
              <a:gd name="connsiteY25" fmla="*/ 569734 h 589212"/>
              <a:gd name="connsiteX26" fmla="*/ 64980 w 589239"/>
              <a:gd name="connsiteY26" fmla="*/ 589212 h 589212"/>
              <a:gd name="connsiteX27" fmla="*/ 0 w 589239"/>
              <a:gd name="connsiteY27" fmla="*/ 524259 h 589212"/>
              <a:gd name="connsiteX28" fmla="*/ 19450 w 589239"/>
              <a:gd name="connsiteY28" fmla="*/ 477938 h 589212"/>
              <a:gd name="connsiteX29" fmla="*/ 19341 w 589239"/>
              <a:gd name="connsiteY29" fmla="*/ 477802 h 589212"/>
              <a:gd name="connsiteX30" fmla="*/ 172980 w 589239"/>
              <a:gd name="connsiteY30" fmla="*/ 324191 h 589212"/>
              <a:gd name="connsiteX31" fmla="*/ 147283 w 589239"/>
              <a:gd name="connsiteY31" fmla="*/ 220965 h 589212"/>
              <a:gd name="connsiteX32" fmla="*/ 368247 w 589239"/>
              <a:gd name="connsiteY32" fmla="*/ 0 h 589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89239" h="589212">
                <a:moveTo>
                  <a:pt x="190848" y="352261"/>
                </a:moveTo>
                <a:lnTo>
                  <a:pt x="42311" y="500799"/>
                </a:lnTo>
                <a:lnTo>
                  <a:pt x="42474" y="500935"/>
                </a:lnTo>
                <a:cubicBezTo>
                  <a:pt x="36336" y="506855"/>
                  <a:pt x="32490" y="515066"/>
                  <a:pt x="32490" y="524259"/>
                </a:cubicBezTo>
                <a:cubicBezTo>
                  <a:pt x="32490" y="542182"/>
                  <a:pt x="47030" y="556722"/>
                  <a:pt x="64980" y="556722"/>
                </a:cubicBezTo>
                <a:cubicBezTo>
                  <a:pt x="74146" y="556722"/>
                  <a:pt x="82357" y="552848"/>
                  <a:pt x="88277" y="546738"/>
                </a:cubicBezTo>
                <a:cubicBezTo>
                  <a:pt x="88277" y="546738"/>
                  <a:pt x="236787" y="398255"/>
                  <a:pt x="236787" y="398255"/>
                </a:cubicBezTo>
                <a:cubicBezTo>
                  <a:pt x="219301" y="385242"/>
                  <a:pt x="203833" y="369775"/>
                  <a:pt x="190848" y="352261"/>
                </a:cubicBezTo>
                <a:close/>
                <a:moveTo>
                  <a:pt x="368450" y="91658"/>
                </a:moveTo>
                <a:cubicBezTo>
                  <a:pt x="373566" y="91658"/>
                  <a:pt x="377711" y="95779"/>
                  <a:pt x="377711" y="100858"/>
                </a:cubicBezTo>
                <a:cubicBezTo>
                  <a:pt x="377711" y="105930"/>
                  <a:pt x="373566" y="110057"/>
                  <a:pt x="368450" y="110057"/>
                </a:cubicBezTo>
                <a:cubicBezTo>
                  <a:pt x="307039" y="110057"/>
                  <a:pt x="257250" y="159491"/>
                  <a:pt x="257250" y="220451"/>
                </a:cubicBezTo>
                <a:cubicBezTo>
                  <a:pt x="257250" y="225523"/>
                  <a:pt x="253099" y="229650"/>
                  <a:pt x="247983" y="229650"/>
                </a:cubicBezTo>
                <a:cubicBezTo>
                  <a:pt x="242860" y="229650"/>
                  <a:pt x="238716" y="225523"/>
                  <a:pt x="238716" y="220451"/>
                </a:cubicBezTo>
                <a:cubicBezTo>
                  <a:pt x="238716" y="149315"/>
                  <a:pt x="296794" y="91658"/>
                  <a:pt x="368450" y="91658"/>
                </a:cubicBezTo>
                <a:close/>
                <a:moveTo>
                  <a:pt x="368247" y="36828"/>
                </a:moveTo>
                <a:cubicBezTo>
                  <a:pt x="266576" y="36828"/>
                  <a:pt x="184110" y="119266"/>
                  <a:pt x="184110" y="220965"/>
                </a:cubicBezTo>
                <a:cubicBezTo>
                  <a:pt x="184110" y="322636"/>
                  <a:pt x="266576" y="405102"/>
                  <a:pt x="368247" y="405102"/>
                </a:cubicBezTo>
                <a:cubicBezTo>
                  <a:pt x="469945" y="405102"/>
                  <a:pt x="552384" y="322636"/>
                  <a:pt x="552384" y="220965"/>
                </a:cubicBezTo>
                <a:cubicBezTo>
                  <a:pt x="552384" y="119266"/>
                  <a:pt x="469945" y="36828"/>
                  <a:pt x="368247" y="36828"/>
                </a:cubicBezTo>
                <a:close/>
                <a:moveTo>
                  <a:pt x="368247" y="0"/>
                </a:moveTo>
                <a:cubicBezTo>
                  <a:pt x="490296" y="0"/>
                  <a:pt x="589239" y="98916"/>
                  <a:pt x="589239" y="220965"/>
                </a:cubicBezTo>
                <a:cubicBezTo>
                  <a:pt x="589239" y="342986"/>
                  <a:pt x="490296" y="441929"/>
                  <a:pt x="368247" y="441929"/>
                </a:cubicBezTo>
                <a:cubicBezTo>
                  <a:pt x="330847" y="441929"/>
                  <a:pt x="295683" y="432545"/>
                  <a:pt x="264830" y="416150"/>
                </a:cubicBezTo>
                <a:lnTo>
                  <a:pt x="111246" y="569707"/>
                </a:lnTo>
                <a:lnTo>
                  <a:pt x="111273" y="569734"/>
                </a:lnTo>
                <a:cubicBezTo>
                  <a:pt x="99489" y="581765"/>
                  <a:pt x="83121" y="589212"/>
                  <a:pt x="64980" y="589212"/>
                </a:cubicBezTo>
                <a:cubicBezTo>
                  <a:pt x="29080" y="589212"/>
                  <a:pt x="0" y="560132"/>
                  <a:pt x="0" y="524259"/>
                </a:cubicBezTo>
                <a:cubicBezTo>
                  <a:pt x="0" y="506091"/>
                  <a:pt x="7475" y="489751"/>
                  <a:pt x="19450" y="477938"/>
                </a:cubicBezTo>
                <a:lnTo>
                  <a:pt x="19341" y="477802"/>
                </a:lnTo>
                <a:lnTo>
                  <a:pt x="172980" y="324191"/>
                </a:lnTo>
                <a:cubicBezTo>
                  <a:pt x="156639" y="293365"/>
                  <a:pt x="147283" y="258256"/>
                  <a:pt x="147283" y="220965"/>
                </a:cubicBezTo>
                <a:cubicBezTo>
                  <a:pt x="147283" y="98916"/>
                  <a:pt x="246226" y="0"/>
                  <a:pt x="368247" y="0"/>
                </a:cubicBezTo>
                <a:close/>
              </a:path>
            </a:pathLst>
          </a:custGeom>
          <a:solidFill>
            <a:schemeClr val="bg1"/>
          </a:solidFill>
          <a:ln>
            <a:noFill/>
          </a:ln>
          <a:effectLst/>
        </p:spPr>
        <p:txBody>
          <a:bodyPr wrap="square" lIns="25400" tIns="25400" rIns="25400" bIns="25400" anchor="ctr">
            <a:noAutofit/>
          </a:bodyPr>
          <a:lstStyle/>
          <a:p>
            <a:pPr algn="ctr" defTabSz="304800" fontAlgn="base" hangingPunct="0">
              <a:spcBef>
                <a:spcPct val="0"/>
              </a:spcBef>
              <a:spcAft>
                <a:spcPct val="0"/>
              </a:spcAft>
              <a:defRPr/>
            </a:pPr>
            <a:endParaRPr lang="en-US" sz="2000" kern="0">
              <a:solidFill>
                <a:schemeClr val="bg1"/>
              </a:solidFill>
              <a:effectLst>
                <a:outerShdw blurRad="38100" dist="38100" dir="2700000" algn="tl">
                  <a:srgbClr val="000000"/>
                </a:outerShdw>
              </a:effectLst>
              <a:latin typeface="Gill Sans" charset="0"/>
              <a:sym typeface="Gill Sans" charset="0"/>
            </a:endParaRPr>
          </a:p>
        </p:txBody>
      </p:sp>
      <p:sp>
        <p:nvSpPr>
          <p:cNvPr id="38" name="任意多边形 37"/>
          <p:cNvSpPr/>
          <p:nvPr/>
        </p:nvSpPr>
        <p:spPr bwMode="auto">
          <a:xfrm>
            <a:off x="10164673" y="2812464"/>
            <a:ext cx="590247" cy="552954"/>
          </a:xfrm>
          <a:custGeom>
            <a:avLst/>
            <a:gdLst>
              <a:gd name="connsiteX0" fmla="*/ 92898 w 590247"/>
              <a:gd name="connsiteY0" fmla="*/ 91974 h 552954"/>
              <a:gd name="connsiteX1" fmla="*/ 92898 w 590247"/>
              <a:gd name="connsiteY1" fmla="*/ 350276 h 552954"/>
              <a:gd name="connsiteX2" fmla="*/ 497308 w 590247"/>
              <a:gd name="connsiteY2" fmla="*/ 350276 h 552954"/>
              <a:gd name="connsiteX3" fmla="*/ 497308 w 590247"/>
              <a:gd name="connsiteY3" fmla="*/ 91974 h 552954"/>
              <a:gd name="connsiteX4" fmla="*/ 497308 w 590247"/>
              <a:gd name="connsiteY4" fmla="*/ 73529 h 552954"/>
              <a:gd name="connsiteX5" fmla="*/ 515711 w 590247"/>
              <a:gd name="connsiteY5" fmla="*/ 91974 h 552954"/>
              <a:gd name="connsiteX6" fmla="*/ 515711 w 590247"/>
              <a:gd name="connsiteY6" fmla="*/ 350194 h 552954"/>
              <a:gd name="connsiteX7" fmla="*/ 497308 w 590247"/>
              <a:gd name="connsiteY7" fmla="*/ 368639 h 552954"/>
              <a:gd name="connsiteX8" fmla="*/ 92898 w 590247"/>
              <a:gd name="connsiteY8" fmla="*/ 368639 h 552954"/>
              <a:gd name="connsiteX9" fmla="*/ 74536 w 590247"/>
              <a:gd name="connsiteY9" fmla="*/ 350194 h 552954"/>
              <a:gd name="connsiteX10" fmla="*/ 74536 w 590247"/>
              <a:gd name="connsiteY10" fmla="*/ 91974 h 552954"/>
              <a:gd name="connsiteX11" fmla="*/ 92898 w 590247"/>
              <a:gd name="connsiteY11" fmla="*/ 73597 h 552954"/>
              <a:gd name="connsiteX12" fmla="*/ 55308 w 590247"/>
              <a:gd name="connsiteY12" fmla="*/ 36865 h 552954"/>
              <a:gd name="connsiteX13" fmla="*/ 36863 w 590247"/>
              <a:gd name="connsiteY13" fmla="*/ 55298 h 552954"/>
              <a:gd name="connsiteX14" fmla="*/ 36863 w 590247"/>
              <a:gd name="connsiteY14" fmla="*/ 424002 h 552954"/>
              <a:gd name="connsiteX15" fmla="*/ 55308 w 590247"/>
              <a:gd name="connsiteY15" fmla="*/ 442435 h 552954"/>
              <a:gd name="connsiteX16" fmla="*/ 221315 w 590247"/>
              <a:gd name="connsiteY16" fmla="*/ 442435 h 552954"/>
              <a:gd name="connsiteX17" fmla="*/ 368877 w 590247"/>
              <a:gd name="connsiteY17" fmla="*/ 442435 h 552954"/>
              <a:gd name="connsiteX18" fmla="*/ 534911 w 590247"/>
              <a:gd name="connsiteY18" fmla="*/ 442435 h 552954"/>
              <a:gd name="connsiteX19" fmla="*/ 553329 w 590247"/>
              <a:gd name="connsiteY19" fmla="*/ 424002 h 552954"/>
              <a:gd name="connsiteX20" fmla="*/ 553329 w 590247"/>
              <a:gd name="connsiteY20" fmla="*/ 55298 h 552954"/>
              <a:gd name="connsiteX21" fmla="*/ 534911 w 590247"/>
              <a:gd name="connsiteY21" fmla="*/ 36865 h 552954"/>
              <a:gd name="connsiteX22" fmla="*/ 55308 w 590247"/>
              <a:gd name="connsiteY22" fmla="*/ 0 h 552954"/>
              <a:gd name="connsiteX23" fmla="*/ 534911 w 590247"/>
              <a:gd name="connsiteY23" fmla="*/ 0 h 552954"/>
              <a:gd name="connsiteX24" fmla="*/ 590247 w 590247"/>
              <a:gd name="connsiteY24" fmla="*/ 55298 h 552954"/>
              <a:gd name="connsiteX25" fmla="*/ 590247 w 590247"/>
              <a:gd name="connsiteY25" fmla="*/ 424002 h 552954"/>
              <a:gd name="connsiteX26" fmla="*/ 535075 w 590247"/>
              <a:gd name="connsiteY26" fmla="*/ 479274 h 552954"/>
              <a:gd name="connsiteX27" fmla="*/ 350432 w 590247"/>
              <a:gd name="connsiteY27" fmla="*/ 479274 h 552954"/>
              <a:gd name="connsiteX28" fmla="*/ 350432 w 590247"/>
              <a:gd name="connsiteY28" fmla="*/ 501701 h 552954"/>
              <a:gd name="connsiteX29" fmla="*/ 465585 w 590247"/>
              <a:gd name="connsiteY29" fmla="*/ 516651 h 552954"/>
              <a:gd name="connsiteX30" fmla="*/ 479548 w 590247"/>
              <a:gd name="connsiteY30" fmla="*/ 534521 h 552954"/>
              <a:gd name="connsiteX31" fmla="*/ 461103 w 590247"/>
              <a:gd name="connsiteY31" fmla="*/ 552954 h 552954"/>
              <a:gd name="connsiteX32" fmla="*/ 129089 w 590247"/>
              <a:gd name="connsiteY32" fmla="*/ 552954 h 552954"/>
              <a:gd name="connsiteX33" fmla="*/ 110644 w 590247"/>
              <a:gd name="connsiteY33" fmla="*/ 534521 h 552954"/>
              <a:gd name="connsiteX34" fmla="*/ 124635 w 590247"/>
              <a:gd name="connsiteY34" fmla="*/ 516651 h 552954"/>
              <a:gd name="connsiteX35" fmla="*/ 239761 w 590247"/>
              <a:gd name="connsiteY35" fmla="*/ 501701 h 552954"/>
              <a:gd name="connsiteX36" fmla="*/ 239761 w 590247"/>
              <a:gd name="connsiteY36" fmla="*/ 479274 h 552954"/>
              <a:gd name="connsiteX37" fmla="*/ 55144 w 590247"/>
              <a:gd name="connsiteY37" fmla="*/ 479274 h 552954"/>
              <a:gd name="connsiteX38" fmla="*/ 0 w 590247"/>
              <a:gd name="connsiteY38" fmla="*/ 424002 h 552954"/>
              <a:gd name="connsiteX39" fmla="*/ 0 w 590247"/>
              <a:gd name="connsiteY39" fmla="*/ 55298 h 552954"/>
              <a:gd name="connsiteX40" fmla="*/ 55308 w 590247"/>
              <a:gd name="connsiteY40" fmla="*/ 0 h 552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90247" h="552954">
                <a:moveTo>
                  <a:pt x="92898" y="91974"/>
                </a:moveTo>
                <a:lnTo>
                  <a:pt x="92898" y="350276"/>
                </a:lnTo>
                <a:lnTo>
                  <a:pt x="497308" y="350276"/>
                </a:lnTo>
                <a:cubicBezTo>
                  <a:pt x="497308" y="350276"/>
                  <a:pt x="497308" y="91974"/>
                  <a:pt x="497308" y="91974"/>
                </a:cubicBezTo>
                <a:close/>
                <a:moveTo>
                  <a:pt x="497308" y="73529"/>
                </a:moveTo>
                <a:cubicBezTo>
                  <a:pt x="507480" y="73529"/>
                  <a:pt x="515711" y="81768"/>
                  <a:pt x="515711" y="91974"/>
                </a:cubicBezTo>
                <a:lnTo>
                  <a:pt x="515711" y="350194"/>
                </a:lnTo>
                <a:cubicBezTo>
                  <a:pt x="515711" y="360401"/>
                  <a:pt x="507480" y="368639"/>
                  <a:pt x="497308" y="368639"/>
                </a:cubicBezTo>
                <a:lnTo>
                  <a:pt x="92898" y="368639"/>
                </a:lnTo>
                <a:cubicBezTo>
                  <a:pt x="82747" y="368639"/>
                  <a:pt x="74536" y="360401"/>
                  <a:pt x="74536" y="350194"/>
                </a:cubicBezTo>
                <a:lnTo>
                  <a:pt x="74536" y="91974"/>
                </a:lnTo>
                <a:cubicBezTo>
                  <a:pt x="74536" y="81768"/>
                  <a:pt x="82747" y="73597"/>
                  <a:pt x="92898" y="73597"/>
                </a:cubicBezTo>
                <a:close/>
                <a:moveTo>
                  <a:pt x="55308" y="36865"/>
                </a:moveTo>
                <a:cubicBezTo>
                  <a:pt x="45116" y="36865"/>
                  <a:pt x="36863" y="45109"/>
                  <a:pt x="36863" y="55298"/>
                </a:cubicBezTo>
                <a:lnTo>
                  <a:pt x="36863" y="424002"/>
                </a:lnTo>
                <a:cubicBezTo>
                  <a:pt x="36863" y="434165"/>
                  <a:pt x="45116" y="442435"/>
                  <a:pt x="55308" y="442435"/>
                </a:cubicBezTo>
                <a:lnTo>
                  <a:pt x="221315" y="442435"/>
                </a:lnTo>
                <a:lnTo>
                  <a:pt x="368877" y="442435"/>
                </a:lnTo>
                <a:lnTo>
                  <a:pt x="534911" y="442435"/>
                </a:lnTo>
                <a:cubicBezTo>
                  <a:pt x="545049" y="442435"/>
                  <a:pt x="553329" y="434165"/>
                  <a:pt x="553329" y="424002"/>
                </a:cubicBezTo>
                <a:cubicBezTo>
                  <a:pt x="553329" y="424002"/>
                  <a:pt x="553329" y="55298"/>
                  <a:pt x="553329" y="55298"/>
                </a:cubicBezTo>
                <a:cubicBezTo>
                  <a:pt x="553329" y="45109"/>
                  <a:pt x="545049" y="36865"/>
                  <a:pt x="534911" y="36865"/>
                </a:cubicBezTo>
                <a:close/>
                <a:moveTo>
                  <a:pt x="55308" y="0"/>
                </a:moveTo>
                <a:lnTo>
                  <a:pt x="534911" y="0"/>
                </a:lnTo>
                <a:cubicBezTo>
                  <a:pt x="565435" y="0"/>
                  <a:pt x="590247" y="24730"/>
                  <a:pt x="590247" y="55298"/>
                </a:cubicBezTo>
                <a:lnTo>
                  <a:pt x="590247" y="424002"/>
                </a:lnTo>
                <a:cubicBezTo>
                  <a:pt x="590247" y="454493"/>
                  <a:pt x="565544" y="479197"/>
                  <a:pt x="535075" y="479274"/>
                </a:cubicBezTo>
                <a:lnTo>
                  <a:pt x="350432" y="479274"/>
                </a:lnTo>
                <a:lnTo>
                  <a:pt x="350432" y="501701"/>
                </a:lnTo>
                <a:lnTo>
                  <a:pt x="465585" y="516651"/>
                </a:lnTo>
                <a:cubicBezTo>
                  <a:pt x="473810" y="518725"/>
                  <a:pt x="479548" y="526073"/>
                  <a:pt x="479548" y="534521"/>
                </a:cubicBezTo>
                <a:cubicBezTo>
                  <a:pt x="479548" y="544710"/>
                  <a:pt x="471323" y="552954"/>
                  <a:pt x="461103" y="552954"/>
                </a:cubicBezTo>
                <a:lnTo>
                  <a:pt x="129089" y="552954"/>
                </a:lnTo>
                <a:cubicBezTo>
                  <a:pt x="118897" y="552954"/>
                  <a:pt x="110644" y="544710"/>
                  <a:pt x="110644" y="534521"/>
                </a:cubicBezTo>
                <a:cubicBezTo>
                  <a:pt x="110644" y="526073"/>
                  <a:pt x="116410" y="518725"/>
                  <a:pt x="124635" y="516651"/>
                </a:cubicBezTo>
                <a:lnTo>
                  <a:pt x="239761" y="501701"/>
                </a:lnTo>
                <a:lnTo>
                  <a:pt x="239761" y="479274"/>
                </a:lnTo>
                <a:lnTo>
                  <a:pt x="55144" y="479274"/>
                </a:lnTo>
                <a:cubicBezTo>
                  <a:pt x="24676" y="479197"/>
                  <a:pt x="0" y="454493"/>
                  <a:pt x="0" y="424002"/>
                </a:cubicBezTo>
                <a:lnTo>
                  <a:pt x="0" y="55298"/>
                </a:lnTo>
                <a:cubicBezTo>
                  <a:pt x="0" y="24730"/>
                  <a:pt x="24730" y="0"/>
                  <a:pt x="55308" y="0"/>
                </a:cubicBezTo>
                <a:close/>
              </a:path>
            </a:pathLst>
          </a:custGeom>
          <a:solidFill>
            <a:schemeClr val="bg1"/>
          </a:solidFill>
          <a:ln>
            <a:noFill/>
          </a:ln>
          <a:effectLst/>
        </p:spPr>
        <p:txBody>
          <a:bodyPr wrap="square" lIns="25400" tIns="25400" rIns="25400" bIns="25400" anchor="ctr">
            <a:noAutofit/>
          </a:bodyPr>
          <a:lstStyle/>
          <a:p>
            <a:pPr algn="ctr" defTabSz="304800" fontAlgn="base" hangingPunct="0">
              <a:spcBef>
                <a:spcPct val="0"/>
              </a:spcBef>
              <a:spcAft>
                <a:spcPct val="0"/>
              </a:spcAft>
              <a:defRPr/>
            </a:pPr>
            <a:endParaRPr lang="en-US" sz="2000" kern="0">
              <a:solidFill>
                <a:schemeClr val="bg1"/>
              </a:solidFill>
              <a:effectLst>
                <a:outerShdw blurRad="38100" dist="38100" dir="2700000" algn="tl">
                  <a:srgbClr val="000000"/>
                </a:outerShdw>
              </a:effectLst>
              <a:latin typeface="Gill Sans" charset="0"/>
              <a:sym typeface="Gill Sans" charset="0"/>
            </a:endParaRPr>
          </a:p>
        </p:txBody>
      </p:sp>
      <p:sp>
        <p:nvSpPr>
          <p:cNvPr id="37" name="任意多边形 36"/>
          <p:cNvSpPr/>
          <p:nvPr/>
        </p:nvSpPr>
        <p:spPr bwMode="auto">
          <a:xfrm>
            <a:off x="5879947" y="2812464"/>
            <a:ext cx="404912" cy="590218"/>
          </a:xfrm>
          <a:custGeom>
            <a:avLst/>
            <a:gdLst>
              <a:gd name="connsiteX0" fmla="*/ 243697 w 404912"/>
              <a:gd name="connsiteY0" fmla="*/ 520509 h 590218"/>
              <a:gd name="connsiteX1" fmla="*/ 165695 w 404912"/>
              <a:gd name="connsiteY1" fmla="*/ 530292 h 590218"/>
              <a:gd name="connsiteX2" fmla="*/ 202456 w 404912"/>
              <a:gd name="connsiteY2" fmla="*/ 553328 h 590218"/>
              <a:gd name="connsiteX3" fmla="*/ 243697 w 404912"/>
              <a:gd name="connsiteY3" fmla="*/ 520509 h 590218"/>
              <a:gd name="connsiteX4" fmla="*/ 261637 w 404912"/>
              <a:gd name="connsiteY4" fmla="*/ 462933 h 590218"/>
              <a:gd name="connsiteX5" fmla="*/ 147737 w 404912"/>
              <a:gd name="connsiteY5" fmla="*/ 477170 h 590218"/>
              <a:gd name="connsiteX6" fmla="*/ 147906 w 404912"/>
              <a:gd name="connsiteY6" fmla="*/ 477743 h 590218"/>
              <a:gd name="connsiteX7" fmla="*/ 158891 w 404912"/>
              <a:gd name="connsiteY7" fmla="*/ 512694 h 590218"/>
              <a:gd name="connsiteX8" fmla="*/ 250165 w 404912"/>
              <a:gd name="connsiteY8" fmla="*/ 501244 h 590218"/>
              <a:gd name="connsiteX9" fmla="*/ 256782 w 404912"/>
              <a:gd name="connsiteY9" fmla="*/ 479219 h 590218"/>
              <a:gd name="connsiteX10" fmla="*/ 261637 w 404912"/>
              <a:gd name="connsiteY10" fmla="*/ 462933 h 590218"/>
              <a:gd name="connsiteX11" fmla="*/ 131053 w 404912"/>
              <a:gd name="connsiteY11" fmla="*/ 424239 h 590218"/>
              <a:gd name="connsiteX12" fmla="*/ 142376 w 404912"/>
              <a:gd name="connsiteY12" fmla="*/ 459435 h 590218"/>
              <a:gd name="connsiteX13" fmla="*/ 267505 w 404912"/>
              <a:gd name="connsiteY13" fmla="*/ 443750 h 590218"/>
              <a:gd name="connsiteX14" fmla="*/ 273991 w 404912"/>
              <a:gd name="connsiteY14" fmla="*/ 424239 h 590218"/>
              <a:gd name="connsiteX15" fmla="*/ 202297 w 404912"/>
              <a:gd name="connsiteY15" fmla="*/ 92666 h 590218"/>
              <a:gd name="connsiteX16" fmla="*/ 211519 w 404912"/>
              <a:gd name="connsiteY16" fmla="*/ 101883 h 590218"/>
              <a:gd name="connsiteX17" fmla="*/ 202297 w 404912"/>
              <a:gd name="connsiteY17" fmla="*/ 111106 h 590218"/>
              <a:gd name="connsiteX18" fmla="*/ 110097 w 404912"/>
              <a:gd name="connsiteY18" fmla="*/ 203305 h 590218"/>
              <a:gd name="connsiteX19" fmla="*/ 100874 w 404912"/>
              <a:gd name="connsiteY19" fmla="*/ 212528 h 590218"/>
              <a:gd name="connsiteX20" fmla="*/ 91657 w 404912"/>
              <a:gd name="connsiteY20" fmla="*/ 203305 h 590218"/>
              <a:gd name="connsiteX21" fmla="*/ 202297 w 404912"/>
              <a:gd name="connsiteY21" fmla="*/ 92666 h 590218"/>
              <a:gd name="connsiteX22" fmla="*/ 202456 w 404912"/>
              <a:gd name="connsiteY22" fmla="*/ 36890 h 590218"/>
              <a:gd name="connsiteX23" fmla="*/ 36799 w 404912"/>
              <a:gd name="connsiteY23" fmla="*/ 202897 h 590218"/>
              <a:gd name="connsiteX24" fmla="*/ 85632 w 404912"/>
              <a:gd name="connsiteY24" fmla="*/ 327996 h 590218"/>
              <a:gd name="connsiteX25" fmla="*/ 116656 w 404912"/>
              <a:gd name="connsiteY25" fmla="*/ 387348 h 590218"/>
              <a:gd name="connsiteX26" fmla="*/ 288425 w 404912"/>
              <a:gd name="connsiteY26" fmla="*/ 387348 h 590218"/>
              <a:gd name="connsiteX27" fmla="*/ 319225 w 404912"/>
              <a:gd name="connsiteY27" fmla="*/ 328215 h 590218"/>
              <a:gd name="connsiteX28" fmla="*/ 368095 w 404912"/>
              <a:gd name="connsiteY28" fmla="*/ 202897 h 590218"/>
              <a:gd name="connsiteX29" fmla="*/ 202456 w 404912"/>
              <a:gd name="connsiteY29" fmla="*/ 36890 h 590218"/>
              <a:gd name="connsiteX30" fmla="*/ 202456 w 404912"/>
              <a:gd name="connsiteY30" fmla="*/ 0 h 590218"/>
              <a:gd name="connsiteX31" fmla="*/ 404912 w 404912"/>
              <a:gd name="connsiteY31" fmla="*/ 202897 h 590218"/>
              <a:gd name="connsiteX32" fmla="*/ 312307 w 404912"/>
              <a:gd name="connsiteY32" fmla="*/ 425660 h 590218"/>
              <a:gd name="connsiteX33" fmla="*/ 202456 w 404912"/>
              <a:gd name="connsiteY33" fmla="*/ 590218 h 590218"/>
              <a:gd name="connsiteX34" fmla="*/ 92586 w 404912"/>
              <a:gd name="connsiteY34" fmla="*/ 425250 h 590218"/>
              <a:gd name="connsiteX35" fmla="*/ 0 w 404912"/>
              <a:gd name="connsiteY35" fmla="*/ 202897 h 590218"/>
              <a:gd name="connsiteX36" fmla="*/ 202456 w 404912"/>
              <a:gd name="connsiteY36" fmla="*/ 0 h 59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04912" h="590218">
                <a:moveTo>
                  <a:pt x="243697" y="520509"/>
                </a:moveTo>
                <a:lnTo>
                  <a:pt x="165695" y="530292"/>
                </a:lnTo>
                <a:cubicBezTo>
                  <a:pt x="175218" y="551196"/>
                  <a:pt x="183804" y="553328"/>
                  <a:pt x="202456" y="553328"/>
                </a:cubicBezTo>
                <a:cubicBezTo>
                  <a:pt x="224183" y="553328"/>
                  <a:pt x="232412" y="551005"/>
                  <a:pt x="243697" y="520509"/>
                </a:cubicBezTo>
                <a:close/>
                <a:moveTo>
                  <a:pt x="261637" y="462933"/>
                </a:moveTo>
                <a:lnTo>
                  <a:pt x="147737" y="477170"/>
                </a:lnTo>
                <a:cubicBezTo>
                  <a:pt x="147774" y="477361"/>
                  <a:pt x="147849" y="477579"/>
                  <a:pt x="147906" y="477743"/>
                </a:cubicBezTo>
                <a:cubicBezTo>
                  <a:pt x="152142" y="492172"/>
                  <a:pt x="155648" y="503239"/>
                  <a:pt x="158891" y="512694"/>
                </a:cubicBezTo>
                <a:lnTo>
                  <a:pt x="250165" y="501244"/>
                </a:lnTo>
                <a:cubicBezTo>
                  <a:pt x="252189" y="494713"/>
                  <a:pt x="254364" y="487526"/>
                  <a:pt x="256782" y="479219"/>
                </a:cubicBezTo>
                <a:cubicBezTo>
                  <a:pt x="258282" y="474109"/>
                  <a:pt x="260025" y="468370"/>
                  <a:pt x="261637" y="462933"/>
                </a:cubicBezTo>
                <a:close/>
                <a:moveTo>
                  <a:pt x="131053" y="424239"/>
                </a:moveTo>
                <a:cubicBezTo>
                  <a:pt x="135252" y="436617"/>
                  <a:pt x="139039" y="448340"/>
                  <a:pt x="142376" y="459435"/>
                </a:cubicBezTo>
                <a:cubicBezTo>
                  <a:pt x="142376" y="459435"/>
                  <a:pt x="267505" y="443750"/>
                  <a:pt x="267505" y="443750"/>
                </a:cubicBezTo>
                <a:cubicBezTo>
                  <a:pt x="269473" y="437492"/>
                  <a:pt x="271741" y="430852"/>
                  <a:pt x="273991" y="424239"/>
                </a:cubicBezTo>
                <a:close/>
                <a:moveTo>
                  <a:pt x="202297" y="92666"/>
                </a:moveTo>
                <a:cubicBezTo>
                  <a:pt x="207391" y="92666"/>
                  <a:pt x="211519" y="96795"/>
                  <a:pt x="211519" y="101883"/>
                </a:cubicBezTo>
                <a:cubicBezTo>
                  <a:pt x="211519" y="106972"/>
                  <a:pt x="207391" y="111106"/>
                  <a:pt x="202297" y="111106"/>
                </a:cubicBezTo>
                <a:cubicBezTo>
                  <a:pt x="151461" y="111106"/>
                  <a:pt x="110097" y="152469"/>
                  <a:pt x="110097" y="203305"/>
                </a:cubicBezTo>
                <a:cubicBezTo>
                  <a:pt x="110097" y="208394"/>
                  <a:pt x="105969" y="212528"/>
                  <a:pt x="100874" y="212528"/>
                </a:cubicBezTo>
                <a:cubicBezTo>
                  <a:pt x="95780" y="212528"/>
                  <a:pt x="91657" y="208394"/>
                  <a:pt x="91657" y="203305"/>
                </a:cubicBezTo>
                <a:cubicBezTo>
                  <a:pt x="91657" y="142287"/>
                  <a:pt x="141283" y="92666"/>
                  <a:pt x="202297" y="92666"/>
                </a:cubicBezTo>
                <a:close/>
                <a:moveTo>
                  <a:pt x="202456" y="36890"/>
                </a:moveTo>
                <a:cubicBezTo>
                  <a:pt x="111107" y="36890"/>
                  <a:pt x="36799" y="111354"/>
                  <a:pt x="36799" y="202897"/>
                </a:cubicBezTo>
                <a:cubicBezTo>
                  <a:pt x="36799" y="240388"/>
                  <a:pt x="61618" y="284930"/>
                  <a:pt x="85632" y="327996"/>
                </a:cubicBezTo>
                <a:cubicBezTo>
                  <a:pt x="96486" y="347480"/>
                  <a:pt x="107489" y="367428"/>
                  <a:pt x="116656" y="387348"/>
                </a:cubicBezTo>
                <a:lnTo>
                  <a:pt x="288425" y="387348"/>
                </a:lnTo>
                <a:cubicBezTo>
                  <a:pt x="297554" y="367510"/>
                  <a:pt x="308464" y="347671"/>
                  <a:pt x="319225" y="328215"/>
                </a:cubicBezTo>
                <a:cubicBezTo>
                  <a:pt x="343276" y="284875"/>
                  <a:pt x="368095" y="240115"/>
                  <a:pt x="368095" y="202897"/>
                </a:cubicBezTo>
                <a:cubicBezTo>
                  <a:pt x="368095" y="111354"/>
                  <a:pt x="293786" y="36890"/>
                  <a:pt x="202456" y="36890"/>
                </a:cubicBezTo>
                <a:close/>
                <a:moveTo>
                  <a:pt x="202456" y="0"/>
                </a:moveTo>
                <a:cubicBezTo>
                  <a:pt x="314257" y="0"/>
                  <a:pt x="404912" y="90832"/>
                  <a:pt x="404912" y="202897"/>
                </a:cubicBezTo>
                <a:cubicBezTo>
                  <a:pt x="404912" y="276650"/>
                  <a:pt x="337108" y="356306"/>
                  <a:pt x="312307" y="425660"/>
                </a:cubicBezTo>
                <a:cubicBezTo>
                  <a:pt x="275415" y="528734"/>
                  <a:pt x="280664" y="590218"/>
                  <a:pt x="202456" y="590218"/>
                </a:cubicBezTo>
                <a:cubicBezTo>
                  <a:pt x="125373" y="590218"/>
                  <a:pt x="129460" y="528461"/>
                  <a:pt x="92586" y="425250"/>
                </a:cubicBezTo>
                <a:cubicBezTo>
                  <a:pt x="67879" y="356033"/>
                  <a:pt x="0" y="277251"/>
                  <a:pt x="0" y="202897"/>
                </a:cubicBezTo>
                <a:cubicBezTo>
                  <a:pt x="0" y="90832"/>
                  <a:pt x="90637" y="0"/>
                  <a:pt x="202456" y="0"/>
                </a:cubicBezTo>
                <a:close/>
              </a:path>
            </a:pathLst>
          </a:custGeom>
          <a:solidFill>
            <a:schemeClr val="bg1"/>
          </a:solidFill>
          <a:ln>
            <a:noFill/>
          </a:ln>
          <a:effectLst/>
        </p:spPr>
        <p:txBody>
          <a:bodyPr wrap="square" lIns="25400" tIns="25400" rIns="25400" bIns="25400" anchor="ctr">
            <a:noAutofit/>
          </a:bodyPr>
          <a:lstStyle/>
          <a:p>
            <a:pPr algn="ctr" defTabSz="304800" fontAlgn="base" hangingPunct="0">
              <a:spcBef>
                <a:spcPct val="0"/>
              </a:spcBef>
              <a:spcAft>
                <a:spcPct val="0"/>
              </a:spcAft>
              <a:defRPr/>
            </a:pPr>
            <a:endParaRPr lang="en-US" sz="2000" kern="0">
              <a:solidFill>
                <a:schemeClr val="bg1"/>
              </a:solidFill>
              <a:effectLst>
                <a:outerShdw blurRad="38100" dist="38100" dir="2700000" algn="tl">
                  <a:srgbClr val="000000"/>
                </a:outerShdw>
              </a:effectLst>
              <a:latin typeface="Gill Sans" charset="0"/>
              <a:sym typeface="Gill Sans" charset="0"/>
            </a:endParaRPr>
          </a:p>
        </p:txBody>
      </p:sp>
      <p:cxnSp>
        <p:nvCxnSpPr>
          <p:cNvPr id="27" name="直接连接符 26"/>
          <p:cNvCxnSpPr/>
          <p:nvPr/>
        </p:nvCxnSpPr>
        <p:spPr>
          <a:xfrm>
            <a:off x="3768436" y="3298356"/>
            <a:ext cx="0" cy="9728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411248" y="3298356"/>
            <a:ext cx="0" cy="9728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36"/>
          <p:cNvSpPr txBox="1"/>
          <p:nvPr/>
        </p:nvSpPr>
        <p:spPr bwMode="auto">
          <a:xfrm>
            <a:off x="511386" y="4112388"/>
            <a:ext cx="2291080" cy="645160"/>
          </a:xfrm>
          <a:prstGeom prst="rect">
            <a:avLst/>
          </a:prstGeom>
          <a:noFill/>
        </p:spPr>
        <p:txBody>
          <a:bodyPr wrap="square">
            <a:spAutoFit/>
          </a:bodyPr>
          <a:lstStyle/>
          <a:p>
            <a:pPr algn="ctr" latinLnBrk="1">
              <a:lnSpc>
                <a:spcPct val="150000"/>
              </a:lnSpc>
              <a:buClr>
                <a:srgbClr val="605500"/>
              </a:buClr>
            </a:pPr>
            <a:r>
              <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mn-ea"/>
              </a:rPr>
              <a:t>接待人员在客人二三步之前，配合步调，让客人走在内侧</a:t>
            </a:r>
            <a:endPar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0" name="文本框 5"/>
          <p:cNvSpPr txBox="1"/>
          <p:nvPr/>
        </p:nvSpPr>
        <p:spPr bwMode="auto">
          <a:xfrm>
            <a:off x="325109" y="3426941"/>
            <a:ext cx="2462475" cy="506730"/>
          </a:xfrm>
          <a:prstGeom prst="rect">
            <a:avLst/>
          </a:prstGeom>
          <a:noFill/>
        </p:spPr>
        <p:txBody>
          <a:bodyPr wrap="square">
            <a:spAutoFit/>
          </a:bodyPr>
          <a:lstStyle/>
          <a:p>
            <a:pPr algn="r">
              <a:lnSpc>
                <a:spcPct val="150000"/>
              </a:lnSpc>
              <a:defRPr/>
            </a:pPr>
            <a:r>
              <a:rPr lang="zh-CN" altLang="en-US" b="1" spc="100" dirty="0">
                <a:solidFill>
                  <a:schemeClr val="bg1"/>
                </a:solidFill>
                <a:latin typeface="思源黑体 Regular" panose="020B0500000000000000" charset="-122"/>
                <a:ea typeface="思源黑体 Regular" panose="020B0500000000000000" charset="-122"/>
                <a:cs typeface="思源黑体 Regular" panose="020B0500000000000000" charset="-122"/>
              </a:rPr>
              <a:t>在走廊的引导方法</a:t>
            </a:r>
            <a:endParaRPr lang="zh-CN" altLang="en-US" b="1" spc="100"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31" name="文本框 4"/>
          <p:cNvSpPr txBox="1"/>
          <p:nvPr/>
        </p:nvSpPr>
        <p:spPr bwMode="auto">
          <a:xfrm>
            <a:off x="9342113" y="4112388"/>
            <a:ext cx="2291080" cy="922020"/>
          </a:xfrm>
          <a:prstGeom prst="rect">
            <a:avLst/>
          </a:prstGeom>
          <a:noFill/>
        </p:spPr>
        <p:txBody>
          <a:bodyPr wrap="square">
            <a:spAutoFit/>
          </a:bodyPr>
          <a:lstStyle/>
          <a:p>
            <a:pPr lvl="0" algn="ctr" latinLnBrk="1">
              <a:lnSpc>
                <a:spcPct val="150000"/>
              </a:lnSpc>
              <a:buClr>
                <a:srgbClr val="605500"/>
              </a:buClr>
            </a:pPr>
            <a:r>
              <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mn-ea"/>
              </a:rPr>
              <a:t>上楼应客人在前，接待人员在后下楼应接待人员在前，客人在后。</a:t>
            </a:r>
            <a:endPar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2" name="文本框 3"/>
          <p:cNvSpPr txBox="1"/>
          <p:nvPr/>
        </p:nvSpPr>
        <p:spPr bwMode="auto">
          <a:xfrm>
            <a:off x="9342113" y="3438972"/>
            <a:ext cx="2462475" cy="506730"/>
          </a:xfrm>
          <a:prstGeom prst="rect">
            <a:avLst/>
          </a:prstGeom>
          <a:noFill/>
        </p:spPr>
        <p:txBody>
          <a:bodyPr wrap="square">
            <a:spAutoFit/>
          </a:bodyPr>
          <a:lstStyle/>
          <a:p>
            <a:pPr algn="just">
              <a:lnSpc>
                <a:spcPct val="150000"/>
              </a:lnSpc>
              <a:defRPr/>
            </a:pPr>
            <a:r>
              <a:rPr lang="zh-CN" altLang="en-US" b="1" spc="100" dirty="0">
                <a:solidFill>
                  <a:schemeClr val="bg1"/>
                </a:solidFill>
                <a:latin typeface="思源黑体 Regular" panose="020B0500000000000000" charset="-122"/>
                <a:ea typeface="思源黑体 Regular" panose="020B0500000000000000" charset="-122"/>
                <a:cs typeface="思源黑体 Regular" panose="020B0500000000000000" charset="-122"/>
              </a:rPr>
              <a:t>在楼梯的引导方法</a:t>
            </a:r>
            <a:endParaRPr lang="zh-CN" altLang="en-US" b="1" spc="100"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33" name="文本框 2"/>
          <p:cNvSpPr txBox="1"/>
          <p:nvPr/>
        </p:nvSpPr>
        <p:spPr bwMode="auto">
          <a:xfrm>
            <a:off x="4914807" y="4116350"/>
            <a:ext cx="2291080" cy="922020"/>
          </a:xfrm>
          <a:prstGeom prst="rect">
            <a:avLst/>
          </a:prstGeom>
          <a:noFill/>
        </p:spPr>
        <p:txBody>
          <a:bodyPr wrap="square">
            <a:spAutoFit/>
          </a:bodyPr>
          <a:lstStyle/>
          <a:p>
            <a:pPr lvl="0" algn="ctr" latinLnBrk="1">
              <a:lnSpc>
                <a:spcPct val="150000"/>
              </a:lnSpc>
              <a:buClr>
                <a:srgbClr val="605500"/>
              </a:buClr>
            </a:pPr>
            <a:r>
              <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mn-ea"/>
              </a:rPr>
              <a:t>乘坐电梯时接待人员先进入等待客人到达时应让客人先出电梯</a:t>
            </a:r>
            <a:endPar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4" name="文本框 1"/>
          <p:cNvSpPr txBox="1"/>
          <p:nvPr/>
        </p:nvSpPr>
        <p:spPr bwMode="auto">
          <a:xfrm>
            <a:off x="4784998" y="3416748"/>
            <a:ext cx="2462475" cy="506730"/>
          </a:xfrm>
          <a:prstGeom prst="rect">
            <a:avLst/>
          </a:prstGeom>
          <a:noFill/>
        </p:spPr>
        <p:txBody>
          <a:bodyPr wrap="square">
            <a:spAutoFit/>
          </a:bodyPr>
          <a:lstStyle/>
          <a:p>
            <a:pPr algn="r">
              <a:lnSpc>
                <a:spcPct val="150000"/>
              </a:lnSpc>
              <a:defRPr/>
            </a:pPr>
            <a:r>
              <a:rPr lang="zh-CN" altLang="en-US" b="1" spc="100" dirty="0">
                <a:solidFill>
                  <a:schemeClr val="bg1"/>
                </a:solidFill>
                <a:latin typeface="思源黑体 Regular" panose="020B0500000000000000" charset="-122"/>
                <a:ea typeface="思源黑体 Regular" panose="020B0500000000000000" charset="-122"/>
                <a:cs typeface="思源黑体 Regular" panose="020B0500000000000000" charset="-122"/>
              </a:rPr>
              <a:t>在电梯的引导方法</a:t>
            </a:r>
            <a:endParaRPr lang="zh-CN" altLang="en-US" b="1" spc="100"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 y="1"/>
            <a:ext cx="6096002"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5" dirty="0">
              <a:latin typeface="方正黑体_GBK" panose="03000509000000000000" charset="-122"/>
              <a:ea typeface="方正黑体_GBK" panose="03000509000000000000" charset="-122"/>
              <a:cs typeface="方正黑体_GBK" panose="03000509000000000000" charset="-122"/>
            </a:endParaRPr>
          </a:p>
        </p:txBody>
      </p:sp>
      <p:sp>
        <p:nvSpPr>
          <p:cNvPr id="7" name="矩形 6"/>
          <p:cNvSpPr/>
          <p:nvPr/>
        </p:nvSpPr>
        <p:spPr>
          <a:xfrm>
            <a:off x="-2" y="0"/>
            <a:ext cx="4745434"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5" dirty="0">
              <a:latin typeface="方正黑体_GBK" panose="03000509000000000000" charset="-122"/>
              <a:ea typeface="方正黑体_GBK" panose="03000509000000000000" charset="-122"/>
              <a:cs typeface="方正黑体_GBK" panose="03000509000000000000" charset="-122"/>
            </a:endParaRPr>
          </a:p>
        </p:txBody>
      </p:sp>
      <p:sp>
        <p:nvSpPr>
          <p:cNvPr id="9" name="矩形 8"/>
          <p:cNvSpPr/>
          <p:nvPr/>
        </p:nvSpPr>
        <p:spPr>
          <a:xfrm>
            <a:off x="-1" y="0"/>
            <a:ext cx="3210561" cy="6858000"/>
          </a:xfrm>
          <a:prstGeom prst="rect">
            <a:avLst/>
          </a:prstGeom>
          <a:solidFill>
            <a:srgbClr val="437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5" dirty="0">
              <a:latin typeface="方正黑体_GBK" panose="03000509000000000000" charset="-122"/>
              <a:ea typeface="方正黑体_GBK" panose="03000509000000000000" charset="-122"/>
              <a:cs typeface="方正黑体_GBK" panose="03000509000000000000" charset="-122"/>
            </a:endParaRPr>
          </a:p>
        </p:txBody>
      </p:sp>
      <p:sp>
        <p:nvSpPr>
          <p:cNvPr id="11" name="矩形 10"/>
          <p:cNvSpPr/>
          <p:nvPr/>
        </p:nvSpPr>
        <p:spPr>
          <a:xfrm>
            <a:off x="0" y="0"/>
            <a:ext cx="1737360" cy="6858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5" dirty="0">
              <a:latin typeface="方正黑体_GBK" panose="03000509000000000000" charset="-122"/>
              <a:ea typeface="方正黑体_GBK" panose="03000509000000000000" charset="-122"/>
              <a:cs typeface="方正黑体_GBK" panose="03000509000000000000" charset="-122"/>
            </a:endParaRPr>
          </a:p>
        </p:txBody>
      </p:sp>
      <p:sp>
        <p:nvSpPr>
          <p:cNvPr id="17" name="文本框 16"/>
          <p:cNvSpPr txBox="1"/>
          <p:nvPr/>
        </p:nvSpPr>
        <p:spPr>
          <a:xfrm>
            <a:off x="4098896" y="1886178"/>
            <a:ext cx="3703984" cy="398780"/>
          </a:xfrm>
          <a:prstGeom prst="rect">
            <a:avLst/>
          </a:prstGeom>
          <a:noFill/>
        </p:spPr>
        <p:txBody>
          <a:bodyPr wrap="square" rtlCol="0">
            <a:spAutoFit/>
            <a:scene3d>
              <a:camera prst="orthographicFront"/>
              <a:lightRig rig="threePt" dir="t"/>
            </a:scene3d>
            <a:sp3d contourW="12700"/>
          </a:bodyPr>
          <a:lstStyle/>
          <a:p>
            <a:pPr lvl="0" algn="dist"/>
            <a:r>
              <a:rPr lang="zh-CN" altLang="en-US" sz="2000" spc="100" dirty="0">
                <a:solidFill>
                  <a:schemeClr val="bg1"/>
                </a:solidFill>
                <a:latin typeface="思源黑体 Regular" panose="020B0500000000000000" charset="-122"/>
                <a:ea typeface="思源黑体 Regular" panose="020B0500000000000000" charset="-122"/>
                <a:cs typeface="思源黑体 Regular" panose="020B0500000000000000" charset="-122"/>
              </a:rPr>
              <a:t>礼仪</a:t>
            </a:r>
            <a:r>
              <a:rPr lang="en-US" altLang="zh-CN" sz="2000" spc="100" dirty="0">
                <a:solidFill>
                  <a:schemeClr val="bg1"/>
                </a:solidFill>
                <a:latin typeface="思源黑体 Regular" panose="020B0500000000000000" charset="-122"/>
                <a:ea typeface="思源黑体 Regular" panose="020B0500000000000000" charset="-122"/>
                <a:cs typeface="思源黑体 Regular" panose="020B0500000000000000" charset="-122"/>
              </a:rPr>
              <a:t>/</a:t>
            </a:r>
            <a:r>
              <a:rPr lang="zh-CN" altLang="en-US" sz="2000" spc="100" dirty="0">
                <a:solidFill>
                  <a:schemeClr val="bg1"/>
                </a:solidFill>
                <a:latin typeface="思源黑体 Regular" panose="020B0500000000000000" charset="-122"/>
                <a:ea typeface="思源黑体 Regular" panose="020B0500000000000000" charset="-122"/>
                <a:cs typeface="思源黑体 Regular" panose="020B0500000000000000" charset="-122"/>
              </a:rPr>
              <a:t>介绍</a:t>
            </a:r>
            <a:r>
              <a:rPr lang="en-US" altLang="zh-CN" sz="2000" spc="100" dirty="0">
                <a:solidFill>
                  <a:schemeClr val="bg1"/>
                </a:solidFill>
                <a:latin typeface="思源黑体 Regular" panose="020B0500000000000000" charset="-122"/>
                <a:ea typeface="思源黑体 Regular" panose="020B0500000000000000" charset="-122"/>
                <a:cs typeface="思源黑体 Regular" panose="020B0500000000000000" charset="-122"/>
              </a:rPr>
              <a:t>/</a:t>
            </a:r>
            <a:r>
              <a:rPr lang="zh-CN" altLang="en-US" sz="2000" spc="100" dirty="0">
                <a:latin typeface="思源黑体 Regular" panose="020B0500000000000000" charset="-122"/>
                <a:ea typeface="思源黑体 Regular" panose="020B0500000000000000" charset="-122"/>
                <a:cs typeface="思源黑体 Regular" panose="020B0500000000000000" charset="-122"/>
              </a:rPr>
              <a:t>拜访</a:t>
            </a:r>
            <a:r>
              <a:rPr lang="en-US" altLang="zh-CN" sz="2000" spc="100" dirty="0">
                <a:latin typeface="思源黑体 Regular" panose="020B0500000000000000" charset="-122"/>
                <a:ea typeface="思源黑体 Regular" panose="020B0500000000000000" charset="-122"/>
                <a:cs typeface="思源黑体 Regular" panose="020B0500000000000000" charset="-122"/>
              </a:rPr>
              <a:t>/</a:t>
            </a:r>
            <a:r>
              <a:rPr lang="zh-CN" altLang="en-US" sz="2000" spc="100" dirty="0">
                <a:latin typeface="思源黑体 Regular" panose="020B0500000000000000" charset="-122"/>
                <a:ea typeface="思源黑体 Regular" panose="020B0500000000000000" charset="-122"/>
                <a:cs typeface="思源黑体 Regular" panose="020B0500000000000000" charset="-122"/>
              </a:rPr>
              <a:t>接待</a:t>
            </a:r>
            <a:endParaRPr lang="zh-CN" altLang="en-US" sz="2000" spc="100" dirty="0">
              <a:latin typeface="思源黑体 Regular" panose="020B0500000000000000" charset="-122"/>
              <a:ea typeface="思源黑体 Regular" panose="020B0500000000000000" charset="-122"/>
              <a:cs typeface="思源黑体 Regular" panose="020B0500000000000000" charset="-122"/>
            </a:endParaRPr>
          </a:p>
        </p:txBody>
      </p:sp>
      <p:sp>
        <p:nvSpPr>
          <p:cNvPr id="19" name="文本框 18"/>
          <p:cNvSpPr txBox="1"/>
          <p:nvPr/>
        </p:nvSpPr>
        <p:spPr>
          <a:xfrm>
            <a:off x="1472247" y="2577465"/>
            <a:ext cx="9247505" cy="1106805"/>
          </a:xfrm>
          <a:prstGeom prst="rect">
            <a:avLst/>
          </a:prstGeom>
          <a:noFill/>
        </p:spPr>
        <p:txBody>
          <a:bodyPr wrap="square" rtlCol="0">
            <a:spAutoFit/>
          </a:bodyPr>
          <a:lstStyle/>
          <a:p>
            <a:pPr algn="ctr"/>
            <a:r>
              <a:rPr lang="zh-CN" altLang="en-US" sz="6600" b="1" dirty="0">
                <a:solidFill>
                  <a:schemeClr val="bg1"/>
                </a:solidFill>
                <a:latin typeface="思源黑体 Regular" panose="020B0500000000000000" charset="-122"/>
                <a:ea typeface="思源黑体 Regular" panose="020B0500000000000000" charset="-122"/>
                <a:cs typeface="思源黑体 Regular" panose="020B0500000000000000" charset="-122"/>
              </a:rPr>
              <a:t>感谢您</a:t>
            </a:r>
            <a:r>
              <a:rPr lang="zh-CN" altLang="en-US" sz="6600" b="1" dirty="0">
                <a:latin typeface="思源黑体 Regular" panose="020B0500000000000000" charset="-122"/>
                <a:ea typeface="思源黑体 Regular" panose="020B0500000000000000" charset="-122"/>
                <a:cs typeface="思源黑体 Regular" panose="020B0500000000000000" charset="-122"/>
              </a:rPr>
              <a:t>的观看</a:t>
            </a:r>
            <a:endParaRPr lang="zh-CN" altLang="en-US" sz="6600" b="1" dirty="0">
              <a:latin typeface="思源黑体 Regular" panose="020B0500000000000000" charset="-122"/>
              <a:ea typeface="思源黑体 Regular" panose="020B0500000000000000" charset="-122"/>
              <a:cs typeface="思源黑体 Regular" panose="020B0500000000000000" charset="-122"/>
            </a:endParaRPr>
          </a:p>
        </p:txBody>
      </p:sp>
      <p:sp>
        <p:nvSpPr>
          <p:cNvPr id="21" name="文本框 20"/>
          <p:cNvSpPr txBox="1"/>
          <p:nvPr/>
        </p:nvSpPr>
        <p:spPr>
          <a:xfrm>
            <a:off x="2996882" y="3866515"/>
            <a:ext cx="6198870" cy="398780"/>
          </a:xfrm>
          <a:prstGeom prst="rect">
            <a:avLst/>
          </a:prstGeom>
          <a:noFill/>
        </p:spPr>
        <p:txBody>
          <a:bodyPr wrap="square" rtlCol="0">
            <a:spAutoFit/>
          </a:bodyPr>
          <a:lstStyle/>
          <a:p>
            <a:pPr algn="dist"/>
            <a:r>
              <a:rPr lang="en-US" sz="2000" b="1" dirty="0">
                <a:solidFill>
                  <a:schemeClr val="bg1"/>
                </a:solidFill>
                <a:latin typeface="思源黑体 Regular" panose="020B0500000000000000" charset="-122"/>
                <a:ea typeface="思源黑体 Regular" panose="020B0500000000000000" charset="-122"/>
                <a:cs typeface="思源黑体 Regular" panose="020B0500000000000000" charset="-122"/>
              </a:rPr>
              <a:t>POWER</a:t>
            </a:r>
            <a:r>
              <a:rPr lang="en-US" sz="2000" b="1" dirty="0">
                <a:solidFill>
                  <a:srgbClr val="FFC000"/>
                </a:solidFill>
                <a:latin typeface="思源黑体 Regular" panose="020B0500000000000000" charset="-122"/>
                <a:ea typeface="思源黑体 Regular" panose="020B0500000000000000" charset="-122"/>
                <a:cs typeface="思源黑体 Regular" panose="020B0500000000000000" charset="-122"/>
              </a:rPr>
              <a:t> </a:t>
            </a:r>
            <a:r>
              <a:rPr lang="en-US" sz="2000" b="1" dirty="0">
                <a:solidFill>
                  <a:schemeClr val="accent1">
                    <a:lumMod val="50000"/>
                  </a:schemeClr>
                </a:solidFill>
                <a:latin typeface="思源黑体 Regular" panose="020B0500000000000000" charset="-122"/>
                <a:ea typeface="思源黑体 Regular" panose="020B0500000000000000" charset="-122"/>
                <a:cs typeface="思源黑体 Regular" panose="020B0500000000000000" charset="-122"/>
              </a:rPr>
              <a:t>POINT</a:t>
            </a:r>
            <a:endParaRPr lang="en-US" sz="2000" b="1" dirty="0">
              <a:solidFill>
                <a:schemeClr val="accent1">
                  <a:lumMod val="50000"/>
                </a:schemeClr>
              </a:solidFill>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6096000" cy="6858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5">
              <a:latin typeface="方正黑体_GBK" panose="03000509000000000000" charset="-122"/>
              <a:ea typeface="方正黑体_GBK" panose="03000509000000000000" charset="-122"/>
              <a:cs typeface="方正黑体_GBK" panose="03000509000000000000" charset="-122"/>
            </a:endParaRPr>
          </a:p>
        </p:txBody>
      </p:sp>
      <p:sp>
        <p:nvSpPr>
          <p:cNvPr id="5" name="文本框 4"/>
          <p:cNvSpPr txBox="1"/>
          <p:nvPr/>
        </p:nvSpPr>
        <p:spPr>
          <a:xfrm>
            <a:off x="575628" y="2767281"/>
            <a:ext cx="4944745" cy="132207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8000" b="1" dirty="0">
                <a:solidFill>
                  <a:schemeClr val="bg1"/>
                </a:solidFill>
                <a:latin typeface="思源黑体 Regular" panose="020B0500000000000000" charset="-122"/>
                <a:ea typeface="思源黑体 Regular" panose="020B0500000000000000" charset="-122"/>
                <a:cs typeface="思源黑体 Regular" panose="020B0500000000000000" charset="-122"/>
              </a:rPr>
              <a:t>PART</a:t>
            </a:r>
            <a:r>
              <a:rPr lang="zh-CN" altLang="en-US" sz="8000" b="1" dirty="0">
                <a:solidFill>
                  <a:schemeClr val="bg1"/>
                </a:solidFill>
                <a:latin typeface="思源黑体 Regular" panose="020B0500000000000000" charset="-122"/>
                <a:ea typeface="思源黑体 Regular" panose="020B0500000000000000" charset="-122"/>
                <a:cs typeface="思源黑体 Regular" panose="020B0500000000000000" charset="-122"/>
              </a:rPr>
              <a:t> </a:t>
            </a:r>
            <a:r>
              <a:rPr lang="en-US" altLang="zh-CN" sz="8000" b="1" dirty="0">
                <a:solidFill>
                  <a:schemeClr val="bg1"/>
                </a:solidFill>
                <a:latin typeface="思源黑体 Regular" panose="020B0500000000000000" charset="-122"/>
                <a:ea typeface="思源黑体 Regular" panose="020B0500000000000000" charset="-122"/>
                <a:cs typeface="思源黑体 Regular" panose="020B0500000000000000" charset="-122"/>
              </a:rPr>
              <a:t>ONE</a:t>
            </a:r>
            <a:endParaRPr kumimoji="0" lang="zh-CN" altLang="en-US" sz="8000" b="1" u="none" strike="noStrike" kern="1200" cap="none" spc="0" normalizeH="0" baseline="0" noProof="0" dirty="0">
              <a:ln>
                <a:noFill/>
              </a:ln>
              <a:solidFill>
                <a:schemeClr val="bg1"/>
              </a:solidFill>
              <a:effectLst/>
              <a:uLnTx/>
              <a:uFillTx/>
              <a:latin typeface="思源黑体 Regular" panose="020B0500000000000000" charset="-122"/>
              <a:ea typeface="思源黑体 Regular" panose="020B0500000000000000" charset="-122"/>
              <a:cs typeface="思源黑体 Regular" panose="020B0500000000000000" charset="-122"/>
            </a:endParaRPr>
          </a:p>
        </p:txBody>
      </p:sp>
      <p:sp>
        <p:nvSpPr>
          <p:cNvPr id="11" name="文本框 3"/>
          <p:cNvSpPr>
            <a:spLocks noChangeArrowheads="1"/>
          </p:cNvSpPr>
          <p:nvPr/>
        </p:nvSpPr>
        <p:spPr bwMode="auto">
          <a:xfrm>
            <a:off x="7253953" y="3928964"/>
            <a:ext cx="367471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lvl="0" algn="l" defTabSz="914400">
              <a:lnSpc>
                <a:spcPct val="150000"/>
              </a:lnSpc>
            </a:pP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微笑礼仪已成为社会竞争的有效手段，既是社会文明进步的体现，又反映了在当今社会竞争加剧</a:t>
            </a:r>
            <a:endPar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endParaRPr>
          </a:p>
        </p:txBody>
      </p:sp>
      <p:sp>
        <p:nvSpPr>
          <p:cNvPr id="13" name="文本框 1"/>
          <p:cNvSpPr>
            <a:spLocks noChangeArrowheads="1"/>
          </p:cNvSpPr>
          <p:nvPr/>
        </p:nvSpPr>
        <p:spPr bwMode="auto">
          <a:xfrm>
            <a:off x="7252048" y="2536458"/>
            <a:ext cx="435249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sz="3000" b="1"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商务礼仪基本原则</a:t>
            </a:r>
            <a:endParaRPr kumimoji="0" lang="en-US" sz="3000" b="1"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endParaRPr>
          </a:p>
        </p:txBody>
      </p:sp>
      <p:sp>
        <p:nvSpPr>
          <p:cNvPr id="15" name="文本框 2"/>
          <p:cNvSpPr txBox="1">
            <a:spLocks noChangeArrowheads="1"/>
          </p:cNvSpPr>
          <p:nvPr/>
        </p:nvSpPr>
        <p:spPr bwMode="auto">
          <a:xfrm>
            <a:off x="7194898" y="3030439"/>
            <a:ext cx="3075305" cy="645160"/>
          </a:xfrm>
          <a:prstGeom prst="rect">
            <a:avLst/>
          </a:prstGeom>
          <a:noFill/>
        </p:spPr>
        <p:txBody>
          <a:bodyPr vert="horz" wrap="none" lIns="91440" tIns="45720" rIns="91440" bIns="45720" numCol="1" rtlCol="0" anchor="t" anchorCtr="0" compatLnSpc="0">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lvl="0" algn="l">
              <a:buClrTx/>
              <a:buSzTx/>
              <a:buFontTx/>
            </a:pPr>
            <a:r>
              <a:rPr lang="en-US" b="1" dirty="0">
                <a:ln>
                  <a:noFill/>
                </a:ln>
                <a:effectLst/>
                <a:latin typeface="思源黑体 Regular" panose="020B0500000000000000" charset="-122"/>
                <a:ea typeface="思源黑体 Regular" panose="020B0500000000000000" charset="-122"/>
                <a:cs typeface="思源黑体 Regular" panose="020B0500000000000000" charset="-122"/>
                <a:sym typeface="+mn-ea"/>
              </a:rPr>
              <a:t>Ita dolo cupta plibusapicae </a:t>
            </a:r>
            <a:endParaRPr lang="en-US" b="1" dirty="0">
              <a:ln>
                <a:noFill/>
              </a:ln>
              <a:effectLst/>
              <a:latin typeface="思源黑体 Regular" panose="020B0500000000000000" charset="-122"/>
              <a:ea typeface="思源黑体 Regular" panose="020B0500000000000000" charset="-122"/>
              <a:cs typeface="思源黑体 Regular" panose="020B0500000000000000" charset="-122"/>
              <a:sym typeface="+mn-ea"/>
            </a:endParaRPr>
          </a:p>
          <a:p>
            <a:pPr lvl="0" algn="l">
              <a:buClrTx/>
              <a:buSzTx/>
              <a:buFontTx/>
            </a:pPr>
            <a:r>
              <a:rPr lang="en-US" b="1" dirty="0">
                <a:ln>
                  <a:noFill/>
                </a:ln>
                <a:effectLst/>
                <a:latin typeface="思源黑体 Regular" panose="020B0500000000000000" charset="-122"/>
                <a:ea typeface="思源黑体 Regular" panose="020B0500000000000000" charset="-122"/>
                <a:cs typeface="思源黑体 Regular" panose="020B0500000000000000" charset="-122"/>
                <a:sym typeface="+mn-ea"/>
              </a:rPr>
              <a:t>necestibus voluptasi</a:t>
            </a:r>
            <a:endParaRPr lang="en-US" b="1" dirty="0">
              <a:ln>
                <a:noFill/>
              </a:ln>
              <a:effectLst/>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7" name="任意多边形 1"/>
          <p:cNvSpPr/>
          <p:nvPr/>
        </p:nvSpPr>
        <p:spPr>
          <a:xfrm rot="5400000">
            <a:off x="6726927" y="2193818"/>
            <a:ext cx="935941" cy="808468"/>
          </a:xfrm>
          <a:custGeom>
            <a:avLst/>
            <a:gdLst>
              <a:gd name="connsiteX0" fmla="*/ 0 w 464681"/>
              <a:gd name="connsiteY0" fmla="*/ 448234 h 448234"/>
              <a:gd name="connsiteX1" fmla="*/ 0 w 464681"/>
              <a:gd name="connsiteY1" fmla="*/ 0 h 448234"/>
              <a:gd name="connsiteX2" fmla="*/ 41221 w 464681"/>
              <a:gd name="connsiteY2" fmla="*/ 91940 h 448234"/>
              <a:gd name="connsiteX3" fmla="*/ 312769 w 464681"/>
              <a:gd name="connsiteY3" fmla="*/ 381381 h 448234"/>
              <a:gd name="connsiteX4" fmla="*/ 402430 w 464681"/>
              <a:gd name="connsiteY4" fmla="*/ 426968 h 448234"/>
              <a:gd name="connsiteX5" fmla="*/ 464681 w 464681"/>
              <a:gd name="connsiteY5" fmla="*/ 448234 h 44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681" h="448234">
                <a:moveTo>
                  <a:pt x="0" y="448234"/>
                </a:moveTo>
                <a:lnTo>
                  <a:pt x="0" y="0"/>
                </a:lnTo>
                <a:lnTo>
                  <a:pt x="41221" y="91940"/>
                </a:lnTo>
                <a:cubicBezTo>
                  <a:pt x="106477" y="215435"/>
                  <a:pt x="196993" y="311915"/>
                  <a:pt x="312769" y="381381"/>
                </a:cubicBezTo>
                <a:cubicBezTo>
                  <a:pt x="341713" y="398748"/>
                  <a:pt x="371600" y="413943"/>
                  <a:pt x="402430" y="426968"/>
                </a:cubicBezTo>
                <a:lnTo>
                  <a:pt x="464681" y="448234"/>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方正黑体_GBK" panose="03000509000000000000" charset="-122"/>
              <a:ea typeface="方正黑体_GBK" panose="03000509000000000000" charset="-122"/>
              <a:cs typeface="方正黑体_GBK" panose="03000509000000000000" charset="-122"/>
            </a:endParaRPr>
          </a:p>
        </p:txBody>
      </p:sp>
      <p:sp>
        <p:nvSpPr>
          <p:cNvPr id="19" name="任意多边形 2"/>
          <p:cNvSpPr/>
          <p:nvPr/>
        </p:nvSpPr>
        <p:spPr>
          <a:xfrm rot="16200000">
            <a:off x="10091450" y="4154456"/>
            <a:ext cx="935941" cy="808468"/>
          </a:xfrm>
          <a:custGeom>
            <a:avLst/>
            <a:gdLst>
              <a:gd name="connsiteX0" fmla="*/ 0 w 464681"/>
              <a:gd name="connsiteY0" fmla="*/ 448234 h 448234"/>
              <a:gd name="connsiteX1" fmla="*/ 0 w 464681"/>
              <a:gd name="connsiteY1" fmla="*/ 0 h 448234"/>
              <a:gd name="connsiteX2" fmla="*/ 41221 w 464681"/>
              <a:gd name="connsiteY2" fmla="*/ 91940 h 448234"/>
              <a:gd name="connsiteX3" fmla="*/ 312769 w 464681"/>
              <a:gd name="connsiteY3" fmla="*/ 381381 h 448234"/>
              <a:gd name="connsiteX4" fmla="*/ 402430 w 464681"/>
              <a:gd name="connsiteY4" fmla="*/ 426968 h 448234"/>
              <a:gd name="connsiteX5" fmla="*/ 464681 w 464681"/>
              <a:gd name="connsiteY5" fmla="*/ 448234 h 44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681" h="448234">
                <a:moveTo>
                  <a:pt x="0" y="448234"/>
                </a:moveTo>
                <a:lnTo>
                  <a:pt x="0" y="0"/>
                </a:lnTo>
                <a:lnTo>
                  <a:pt x="41221" y="91940"/>
                </a:lnTo>
                <a:cubicBezTo>
                  <a:pt x="106477" y="215435"/>
                  <a:pt x="196993" y="311915"/>
                  <a:pt x="312769" y="381381"/>
                </a:cubicBezTo>
                <a:cubicBezTo>
                  <a:pt x="341713" y="398748"/>
                  <a:pt x="371600" y="413943"/>
                  <a:pt x="402430" y="426968"/>
                </a:cubicBezTo>
                <a:lnTo>
                  <a:pt x="464681" y="448234"/>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方正黑体_GBK" panose="03000509000000000000" charset="-122"/>
              <a:ea typeface="方正黑体_GBK" panose="03000509000000000000" charset="-122"/>
              <a:cs typeface="方正黑体_GBK" panose="03000509000000000000"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5110" y="0"/>
            <a:ext cx="721360" cy="86926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1227041" y="223579"/>
            <a:ext cx="4837859" cy="460375"/>
          </a:xfrm>
          <a:prstGeom prst="rect">
            <a:avLst/>
          </a:prstGeom>
          <a:noFill/>
        </p:spPr>
        <p:txBody>
          <a:bodyPr wrap="square" rtlCol="0" anchor="ctr">
            <a:spAutoFit/>
          </a:bodyPr>
          <a:lstStyle/>
          <a:p>
            <a:pPr lvl="0"/>
            <a:r>
              <a:rPr lang="zh-CN" altLang="en-US" sz="2400" dirty="0">
                <a:latin typeface="思源黑体 Regular" panose="020B0500000000000000" charset="-122"/>
                <a:ea typeface="思源黑体 Regular" panose="020B0500000000000000" charset="-122"/>
                <a:cs typeface="思源黑体 Regular" panose="020B0500000000000000" charset="-122"/>
              </a:rPr>
              <a:t>商务礼仪基本准则</a:t>
            </a:r>
            <a:endParaRPr lang="zh-CN" altLang="en-US" sz="2400" dirty="0">
              <a:latin typeface="思源黑体 Regular" panose="020B0500000000000000" charset="-122"/>
              <a:ea typeface="思源黑体 Regular" panose="020B0500000000000000" charset="-122"/>
              <a:cs typeface="思源黑体 Regular" panose="020B0500000000000000" charset="-122"/>
            </a:endParaRPr>
          </a:p>
        </p:txBody>
      </p:sp>
      <p:sp>
        <p:nvSpPr>
          <p:cNvPr id="11" name="图片 1"/>
          <p:cNvSpPr/>
          <p:nvPr/>
        </p:nvSpPr>
        <p:spPr>
          <a:xfrm>
            <a:off x="7032917" y="-1270"/>
            <a:ext cx="5170805" cy="6867525"/>
          </a:xfrm>
          <a:prstGeom prst="rect">
            <a:avLst/>
          </a:prstGeom>
          <a:blipFill rotWithShape="1">
            <a:blip r:embed="rId1"/>
            <a:stretch>
              <a:fillRect t="-3000" r="-11000" b="-1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1156195" y="1587644"/>
            <a:ext cx="689228" cy="689228"/>
          </a:xfrm>
          <a:custGeom>
            <a:avLst/>
            <a:gdLst>
              <a:gd name="connsiteX0" fmla="*/ 292617 w 689228"/>
              <a:gd name="connsiteY0" fmla="*/ 458102 h 689228"/>
              <a:gd name="connsiteX1" fmla="*/ 287206 w 689228"/>
              <a:gd name="connsiteY1" fmla="*/ 460341 h 689228"/>
              <a:gd name="connsiteX2" fmla="*/ 264317 w 689228"/>
              <a:gd name="connsiteY2" fmla="*/ 483243 h 689228"/>
              <a:gd name="connsiteX3" fmla="*/ 262078 w 689228"/>
              <a:gd name="connsiteY3" fmla="*/ 488638 h 689228"/>
              <a:gd name="connsiteX4" fmla="*/ 269713 w 689228"/>
              <a:gd name="connsiteY4" fmla="*/ 496272 h 689228"/>
              <a:gd name="connsiteX5" fmla="*/ 275109 w 689228"/>
              <a:gd name="connsiteY5" fmla="*/ 494034 h 689228"/>
              <a:gd name="connsiteX6" fmla="*/ 298013 w 689228"/>
              <a:gd name="connsiteY6" fmla="*/ 471131 h 689228"/>
              <a:gd name="connsiteX7" fmla="*/ 300237 w 689228"/>
              <a:gd name="connsiteY7" fmla="*/ 465736 h 689228"/>
              <a:gd name="connsiteX8" fmla="*/ 292617 w 689228"/>
              <a:gd name="connsiteY8" fmla="*/ 458102 h 689228"/>
              <a:gd name="connsiteX9" fmla="*/ 284983 w 689228"/>
              <a:gd name="connsiteY9" fmla="*/ 419932 h 689228"/>
              <a:gd name="connsiteX10" fmla="*/ 279587 w 689228"/>
              <a:gd name="connsiteY10" fmla="*/ 422171 h 689228"/>
              <a:gd name="connsiteX11" fmla="*/ 203238 w 689228"/>
              <a:gd name="connsiteY11" fmla="*/ 498496 h 689228"/>
              <a:gd name="connsiteX12" fmla="*/ 201015 w 689228"/>
              <a:gd name="connsiteY12" fmla="*/ 503891 h 689228"/>
              <a:gd name="connsiteX13" fmla="*/ 208649 w 689228"/>
              <a:gd name="connsiteY13" fmla="*/ 511525 h 689228"/>
              <a:gd name="connsiteX14" fmla="*/ 214045 w 689228"/>
              <a:gd name="connsiteY14" fmla="*/ 509302 h 689228"/>
              <a:gd name="connsiteX15" fmla="*/ 290378 w 689228"/>
              <a:gd name="connsiteY15" fmla="*/ 432961 h 689228"/>
              <a:gd name="connsiteX16" fmla="*/ 292617 w 689228"/>
              <a:gd name="connsiteY16" fmla="*/ 427582 h 689228"/>
              <a:gd name="connsiteX17" fmla="*/ 284983 w 689228"/>
              <a:gd name="connsiteY17" fmla="*/ 419932 h 689228"/>
              <a:gd name="connsiteX18" fmla="*/ 246808 w 689228"/>
              <a:gd name="connsiteY18" fmla="*/ 412314 h 689228"/>
              <a:gd name="connsiteX19" fmla="*/ 241412 w 689228"/>
              <a:gd name="connsiteY19" fmla="*/ 414537 h 689228"/>
              <a:gd name="connsiteX20" fmla="*/ 233778 w 689228"/>
              <a:gd name="connsiteY20" fmla="*/ 422171 h 689228"/>
              <a:gd name="connsiteX21" fmla="*/ 231538 w 689228"/>
              <a:gd name="connsiteY21" fmla="*/ 427582 h 689228"/>
              <a:gd name="connsiteX22" fmla="*/ 239173 w 689228"/>
              <a:gd name="connsiteY22" fmla="*/ 435200 h 689228"/>
              <a:gd name="connsiteX23" fmla="*/ 244569 w 689228"/>
              <a:gd name="connsiteY23" fmla="*/ 432961 h 689228"/>
              <a:gd name="connsiteX24" fmla="*/ 252204 w 689228"/>
              <a:gd name="connsiteY24" fmla="*/ 425343 h 689228"/>
              <a:gd name="connsiteX25" fmla="*/ 254443 w 689228"/>
              <a:gd name="connsiteY25" fmla="*/ 419932 h 689228"/>
              <a:gd name="connsiteX26" fmla="*/ 246808 w 689228"/>
              <a:gd name="connsiteY26" fmla="*/ 412314 h 689228"/>
              <a:gd name="connsiteX27" fmla="*/ 476103 w 689228"/>
              <a:gd name="connsiteY27" fmla="*/ 247273 h 689228"/>
              <a:gd name="connsiteX28" fmla="*/ 361440 w 689228"/>
              <a:gd name="connsiteY28" fmla="*/ 514790 h 689228"/>
              <a:gd name="connsiteX29" fmla="*/ 316844 w 689228"/>
              <a:gd name="connsiteY29" fmla="*/ 406514 h 689228"/>
              <a:gd name="connsiteX30" fmla="*/ 465296 w 689228"/>
              <a:gd name="connsiteY30" fmla="*/ 236467 h 689228"/>
              <a:gd name="connsiteX31" fmla="*/ 306052 w 689228"/>
              <a:gd name="connsiteY31" fmla="*/ 395709 h 689228"/>
              <a:gd name="connsiteX32" fmla="*/ 197765 w 689228"/>
              <a:gd name="connsiteY32" fmla="*/ 351133 h 689228"/>
              <a:gd name="connsiteX33" fmla="*/ 498712 w 689228"/>
              <a:gd name="connsiteY33" fmla="*/ 206226 h 689228"/>
              <a:gd name="connsiteX34" fmla="*/ 495462 w 689228"/>
              <a:gd name="connsiteY34" fmla="*/ 207035 h 689228"/>
              <a:gd name="connsiteX35" fmla="*/ 495431 w 689228"/>
              <a:gd name="connsiteY35" fmla="*/ 206972 h 689228"/>
              <a:gd name="connsiteX36" fmla="*/ 175171 w 689228"/>
              <a:gd name="connsiteY36" fmla="*/ 344214 h 689228"/>
              <a:gd name="connsiteX37" fmla="*/ 175093 w 689228"/>
              <a:gd name="connsiteY37" fmla="*/ 344245 h 689228"/>
              <a:gd name="connsiteX38" fmla="*/ 174829 w 689228"/>
              <a:gd name="connsiteY38" fmla="*/ 344369 h 689228"/>
              <a:gd name="connsiteX39" fmla="*/ 174845 w 689228"/>
              <a:gd name="connsiteY39" fmla="*/ 344400 h 689228"/>
              <a:gd name="connsiteX40" fmla="*/ 170475 w 689228"/>
              <a:gd name="connsiteY40" fmla="*/ 351241 h 689228"/>
              <a:gd name="connsiteX41" fmla="*/ 175995 w 689228"/>
              <a:gd name="connsiteY41" fmla="*/ 358456 h 689228"/>
              <a:gd name="connsiteX42" fmla="*/ 175964 w 689228"/>
              <a:gd name="connsiteY42" fmla="*/ 358580 h 689228"/>
              <a:gd name="connsiteX43" fmla="*/ 302056 w 689228"/>
              <a:gd name="connsiteY43" fmla="*/ 410495 h 689228"/>
              <a:gd name="connsiteX44" fmla="*/ 353976 w 689228"/>
              <a:gd name="connsiteY44" fmla="*/ 536588 h 689228"/>
              <a:gd name="connsiteX45" fmla="*/ 354101 w 689228"/>
              <a:gd name="connsiteY45" fmla="*/ 536542 h 689228"/>
              <a:gd name="connsiteX46" fmla="*/ 361316 w 689228"/>
              <a:gd name="connsiteY46" fmla="*/ 542061 h 689228"/>
              <a:gd name="connsiteX47" fmla="*/ 368158 w 689228"/>
              <a:gd name="connsiteY47" fmla="*/ 537692 h 689228"/>
              <a:gd name="connsiteX48" fmla="*/ 368204 w 689228"/>
              <a:gd name="connsiteY48" fmla="*/ 537708 h 689228"/>
              <a:gd name="connsiteX49" fmla="*/ 368313 w 689228"/>
              <a:gd name="connsiteY49" fmla="*/ 537443 h 689228"/>
              <a:gd name="connsiteX50" fmla="*/ 368344 w 689228"/>
              <a:gd name="connsiteY50" fmla="*/ 537366 h 689228"/>
              <a:gd name="connsiteX51" fmla="*/ 505616 w 689228"/>
              <a:gd name="connsiteY51" fmla="*/ 217141 h 689228"/>
              <a:gd name="connsiteX52" fmla="*/ 505523 w 689228"/>
              <a:gd name="connsiteY52" fmla="*/ 217094 h 689228"/>
              <a:gd name="connsiteX53" fmla="*/ 506347 w 689228"/>
              <a:gd name="connsiteY53" fmla="*/ 213860 h 689228"/>
              <a:gd name="connsiteX54" fmla="*/ 498712 w 689228"/>
              <a:gd name="connsiteY54" fmla="*/ 206226 h 689228"/>
              <a:gd name="connsiteX55" fmla="*/ 344614 w 689228"/>
              <a:gd name="connsiteY55" fmla="*/ 0 h 689228"/>
              <a:gd name="connsiteX56" fmla="*/ 689228 w 689228"/>
              <a:gd name="connsiteY56" fmla="*/ 344614 h 689228"/>
              <a:gd name="connsiteX57" fmla="*/ 344614 w 689228"/>
              <a:gd name="connsiteY57" fmla="*/ 689228 h 689228"/>
              <a:gd name="connsiteX58" fmla="*/ 0 w 689228"/>
              <a:gd name="connsiteY58" fmla="*/ 344614 h 689228"/>
              <a:gd name="connsiteX59" fmla="*/ 344614 w 689228"/>
              <a:gd name="connsiteY59" fmla="*/ 0 h 689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89228" h="689228">
                <a:moveTo>
                  <a:pt x="292617" y="458102"/>
                </a:moveTo>
                <a:cubicBezTo>
                  <a:pt x="290503" y="458102"/>
                  <a:pt x="288590" y="458957"/>
                  <a:pt x="287206" y="460341"/>
                </a:cubicBezTo>
                <a:lnTo>
                  <a:pt x="264317" y="483243"/>
                </a:lnTo>
                <a:cubicBezTo>
                  <a:pt x="262933" y="484612"/>
                  <a:pt x="262078" y="486539"/>
                  <a:pt x="262078" y="488638"/>
                </a:cubicBezTo>
                <a:cubicBezTo>
                  <a:pt x="262078" y="492852"/>
                  <a:pt x="265499" y="496272"/>
                  <a:pt x="269713" y="496272"/>
                </a:cubicBezTo>
                <a:cubicBezTo>
                  <a:pt x="271812" y="496272"/>
                  <a:pt x="273725" y="495417"/>
                  <a:pt x="275109" y="494034"/>
                </a:cubicBezTo>
                <a:lnTo>
                  <a:pt x="298013" y="471131"/>
                </a:lnTo>
                <a:cubicBezTo>
                  <a:pt x="299397" y="469763"/>
                  <a:pt x="300237" y="467851"/>
                  <a:pt x="300237" y="465736"/>
                </a:cubicBezTo>
                <a:cubicBezTo>
                  <a:pt x="300237" y="461523"/>
                  <a:pt x="296831" y="458102"/>
                  <a:pt x="292617" y="458102"/>
                </a:cubicBezTo>
                <a:close/>
                <a:moveTo>
                  <a:pt x="284983" y="419932"/>
                </a:moveTo>
                <a:cubicBezTo>
                  <a:pt x="282868" y="419932"/>
                  <a:pt x="280955" y="420803"/>
                  <a:pt x="279587" y="422171"/>
                </a:cubicBezTo>
                <a:lnTo>
                  <a:pt x="203238" y="498496"/>
                </a:lnTo>
                <a:cubicBezTo>
                  <a:pt x="201870" y="499895"/>
                  <a:pt x="201015" y="501808"/>
                  <a:pt x="201015" y="503891"/>
                </a:cubicBezTo>
                <a:cubicBezTo>
                  <a:pt x="201015" y="508120"/>
                  <a:pt x="204435" y="511525"/>
                  <a:pt x="208649" y="511525"/>
                </a:cubicBezTo>
                <a:cubicBezTo>
                  <a:pt x="210749" y="511525"/>
                  <a:pt x="212661" y="510685"/>
                  <a:pt x="214045" y="509302"/>
                </a:cubicBezTo>
                <a:lnTo>
                  <a:pt x="290378" y="432961"/>
                </a:lnTo>
                <a:cubicBezTo>
                  <a:pt x="291762" y="431593"/>
                  <a:pt x="292617" y="429681"/>
                  <a:pt x="292617" y="427582"/>
                </a:cubicBezTo>
                <a:cubicBezTo>
                  <a:pt x="292617" y="423368"/>
                  <a:pt x="289196" y="419932"/>
                  <a:pt x="284983" y="419932"/>
                </a:cubicBezTo>
                <a:close/>
                <a:moveTo>
                  <a:pt x="246808" y="412314"/>
                </a:moveTo>
                <a:cubicBezTo>
                  <a:pt x="244709" y="412314"/>
                  <a:pt x="242796" y="413169"/>
                  <a:pt x="241412" y="414537"/>
                </a:cubicBezTo>
                <a:lnTo>
                  <a:pt x="233778" y="422171"/>
                </a:lnTo>
                <a:cubicBezTo>
                  <a:pt x="232394" y="423570"/>
                  <a:pt x="231538" y="425467"/>
                  <a:pt x="231538" y="427582"/>
                </a:cubicBezTo>
                <a:cubicBezTo>
                  <a:pt x="231538" y="431780"/>
                  <a:pt x="234959" y="435200"/>
                  <a:pt x="239173" y="435200"/>
                </a:cubicBezTo>
                <a:cubicBezTo>
                  <a:pt x="241288" y="435200"/>
                  <a:pt x="243185" y="434361"/>
                  <a:pt x="244569" y="432961"/>
                </a:cubicBezTo>
                <a:lnTo>
                  <a:pt x="252204" y="425343"/>
                </a:lnTo>
                <a:cubicBezTo>
                  <a:pt x="253588" y="423959"/>
                  <a:pt x="254443" y="422047"/>
                  <a:pt x="254443" y="419932"/>
                </a:cubicBezTo>
                <a:cubicBezTo>
                  <a:pt x="254443" y="415734"/>
                  <a:pt x="251022" y="412314"/>
                  <a:pt x="246808" y="412314"/>
                </a:cubicBezTo>
                <a:close/>
                <a:moveTo>
                  <a:pt x="476103" y="247273"/>
                </a:moveTo>
                <a:cubicBezTo>
                  <a:pt x="476103" y="247273"/>
                  <a:pt x="361440" y="514790"/>
                  <a:pt x="361440" y="514790"/>
                </a:cubicBezTo>
                <a:lnTo>
                  <a:pt x="316844" y="406514"/>
                </a:lnTo>
                <a:close/>
                <a:moveTo>
                  <a:pt x="465296" y="236467"/>
                </a:moveTo>
                <a:lnTo>
                  <a:pt x="306052" y="395709"/>
                </a:lnTo>
                <a:cubicBezTo>
                  <a:pt x="306052" y="395709"/>
                  <a:pt x="197765" y="351133"/>
                  <a:pt x="197765" y="351133"/>
                </a:cubicBezTo>
                <a:close/>
                <a:moveTo>
                  <a:pt x="498712" y="206226"/>
                </a:moveTo>
                <a:cubicBezTo>
                  <a:pt x="497546" y="206226"/>
                  <a:pt x="496458" y="206537"/>
                  <a:pt x="495462" y="207035"/>
                </a:cubicBezTo>
                <a:lnTo>
                  <a:pt x="495431" y="206972"/>
                </a:lnTo>
                <a:lnTo>
                  <a:pt x="175171" y="344214"/>
                </a:lnTo>
                <a:cubicBezTo>
                  <a:pt x="175156" y="344214"/>
                  <a:pt x="175124" y="344229"/>
                  <a:pt x="175093" y="344245"/>
                </a:cubicBezTo>
                <a:lnTo>
                  <a:pt x="174829" y="344369"/>
                </a:lnTo>
                <a:lnTo>
                  <a:pt x="174845" y="344400"/>
                </a:lnTo>
                <a:cubicBezTo>
                  <a:pt x="172279" y="345644"/>
                  <a:pt x="170475" y="348210"/>
                  <a:pt x="170475" y="351241"/>
                </a:cubicBezTo>
                <a:cubicBezTo>
                  <a:pt x="170475" y="354709"/>
                  <a:pt x="172823" y="357523"/>
                  <a:pt x="175995" y="358456"/>
                </a:cubicBezTo>
                <a:lnTo>
                  <a:pt x="175964" y="358580"/>
                </a:lnTo>
                <a:lnTo>
                  <a:pt x="302056" y="410495"/>
                </a:lnTo>
                <a:lnTo>
                  <a:pt x="353976" y="536588"/>
                </a:lnTo>
                <a:lnTo>
                  <a:pt x="354101" y="536542"/>
                </a:lnTo>
                <a:cubicBezTo>
                  <a:pt x="355034" y="539713"/>
                  <a:pt x="357848" y="542061"/>
                  <a:pt x="361316" y="542061"/>
                </a:cubicBezTo>
                <a:cubicBezTo>
                  <a:pt x="364348" y="542061"/>
                  <a:pt x="366929" y="540258"/>
                  <a:pt x="368158" y="537692"/>
                </a:cubicBezTo>
                <a:lnTo>
                  <a:pt x="368204" y="537708"/>
                </a:lnTo>
                <a:lnTo>
                  <a:pt x="368313" y="537443"/>
                </a:lnTo>
                <a:cubicBezTo>
                  <a:pt x="368329" y="537412"/>
                  <a:pt x="368344" y="537397"/>
                  <a:pt x="368344" y="537366"/>
                </a:cubicBezTo>
                <a:lnTo>
                  <a:pt x="505616" y="217141"/>
                </a:lnTo>
                <a:lnTo>
                  <a:pt x="505523" y="217094"/>
                </a:lnTo>
                <a:cubicBezTo>
                  <a:pt x="506005" y="216115"/>
                  <a:pt x="506347" y="215042"/>
                  <a:pt x="506347" y="213860"/>
                </a:cubicBezTo>
                <a:cubicBezTo>
                  <a:pt x="506347" y="209647"/>
                  <a:pt x="502926" y="206226"/>
                  <a:pt x="498712" y="206226"/>
                </a:cubicBezTo>
                <a:close/>
                <a:moveTo>
                  <a:pt x="344614" y="0"/>
                </a:moveTo>
                <a:cubicBezTo>
                  <a:pt x="534939" y="0"/>
                  <a:pt x="689228" y="154289"/>
                  <a:pt x="689228" y="344614"/>
                </a:cubicBezTo>
                <a:cubicBezTo>
                  <a:pt x="689228" y="534939"/>
                  <a:pt x="534939" y="689228"/>
                  <a:pt x="344614" y="689228"/>
                </a:cubicBezTo>
                <a:cubicBezTo>
                  <a:pt x="154289" y="689228"/>
                  <a:pt x="0" y="534939"/>
                  <a:pt x="0" y="344614"/>
                </a:cubicBezTo>
                <a:cubicBezTo>
                  <a:pt x="0" y="154289"/>
                  <a:pt x="154289" y="0"/>
                  <a:pt x="344614" y="0"/>
                </a:cubicBezTo>
                <a:close/>
              </a:path>
            </a:pathLst>
          </a:cu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34" name="任意多边形 33"/>
          <p:cNvSpPr/>
          <p:nvPr/>
        </p:nvSpPr>
        <p:spPr>
          <a:xfrm>
            <a:off x="1134553" y="3185118"/>
            <a:ext cx="689228" cy="689228"/>
          </a:xfrm>
          <a:custGeom>
            <a:avLst/>
            <a:gdLst>
              <a:gd name="connsiteX0" fmla="*/ 445283 w 689228"/>
              <a:gd name="connsiteY0" fmla="*/ 436206 h 689228"/>
              <a:gd name="connsiteX1" fmla="*/ 475807 w 689228"/>
              <a:gd name="connsiteY1" fmla="*/ 436206 h 689228"/>
              <a:gd name="connsiteX2" fmla="*/ 491076 w 689228"/>
              <a:gd name="connsiteY2" fmla="*/ 451474 h 689228"/>
              <a:gd name="connsiteX3" fmla="*/ 491076 w 689228"/>
              <a:gd name="connsiteY3" fmla="*/ 481995 h 689228"/>
              <a:gd name="connsiteX4" fmla="*/ 475807 w 689228"/>
              <a:gd name="connsiteY4" fmla="*/ 497263 h 689228"/>
              <a:gd name="connsiteX5" fmla="*/ 445283 w 689228"/>
              <a:gd name="connsiteY5" fmla="*/ 497263 h 689228"/>
              <a:gd name="connsiteX6" fmla="*/ 430013 w 689228"/>
              <a:gd name="connsiteY6" fmla="*/ 481995 h 689228"/>
              <a:gd name="connsiteX7" fmla="*/ 430013 w 689228"/>
              <a:gd name="connsiteY7" fmla="*/ 451474 h 689228"/>
              <a:gd name="connsiteX8" fmla="*/ 445283 w 689228"/>
              <a:gd name="connsiteY8" fmla="*/ 436206 h 689228"/>
              <a:gd name="connsiteX9" fmla="*/ 323140 w 689228"/>
              <a:gd name="connsiteY9" fmla="*/ 436206 h 689228"/>
              <a:gd name="connsiteX10" fmla="*/ 353680 w 689228"/>
              <a:gd name="connsiteY10" fmla="*/ 436206 h 689228"/>
              <a:gd name="connsiteX11" fmla="*/ 368950 w 689228"/>
              <a:gd name="connsiteY11" fmla="*/ 451474 h 689228"/>
              <a:gd name="connsiteX12" fmla="*/ 368950 w 689228"/>
              <a:gd name="connsiteY12" fmla="*/ 481995 h 689228"/>
              <a:gd name="connsiteX13" fmla="*/ 353680 w 689228"/>
              <a:gd name="connsiteY13" fmla="*/ 497263 h 689228"/>
              <a:gd name="connsiteX14" fmla="*/ 323140 w 689228"/>
              <a:gd name="connsiteY14" fmla="*/ 497263 h 689228"/>
              <a:gd name="connsiteX15" fmla="*/ 307871 w 689228"/>
              <a:gd name="connsiteY15" fmla="*/ 481995 h 689228"/>
              <a:gd name="connsiteX16" fmla="*/ 307871 w 689228"/>
              <a:gd name="connsiteY16" fmla="*/ 451474 h 689228"/>
              <a:gd name="connsiteX17" fmla="*/ 323140 w 689228"/>
              <a:gd name="connsiteY17" fmla="*/ 436206 h 689228"/>
              <a:gd name="connsiteX18" fmla="*/ 201014 w 689228"/>
              <a:gd name="connsiteY18" fmla="*/ 436206 h 689228"/>
              <a:gd name="connsiteX19" fmla="*/ 231537 w 689228"/>
              <a:gd name="connsiteY19" fmla="*/ 436206 h 689228"/>
              <a:gd name="connsiteX20" fmla="*/ 246807 w 689228"/>
              <a:gd name="connsiteY20" fmla="*/ 451474 h 689228"/>
              <a:gd name="connsiteX21" fmla="*/ 246807 w 689228"/>
              <a:gd name="connsiteY21" fmla="*/ 481995 h 689228"/>
              <a:gd name="connsiteX22" fmla="*/ 231537 w 689228"/>
              <a:gd name="connsiteY22" fmla="*/ 497263 h 689228"/>
              <a:gd name="connsiteX23" fmla="*/ 201014 w 689228"/>
              <a:gd name="connsiteY23" fmla="*/ 497263 h 689228"/>
              <a:gd name="connsiteX24" fmla="*/ 185744 w 689228"/>
              <a:gd name="connsiteY24" fmla="*/ 481995 h 689228"/>
              <a:gd name="connsiteX25" fmla="*/ 185744 w 689228"/>
              <a:gd name="connsiteY25" fmla="*/ 451474 h 689228"/>
              <a:gd name="connsiteX26" fmla="*/ 201014 w 689228"/>
              <a:gd name="connsiteY26" fmla="*/ 436206 h 689228"/>
              <a:gd name="connsiteX27" fmla="*/ 445283 w 689228"/>
              <a:gd name="connsiteY27" fmla="*/ 420938 h 689228"/>
              <a:gd name="connsiteX28" fmla="*/ 414743 w 689228"/>
              <a:gd name="connsiteY28" fmla="*/ 451474 h 689228"/>
              <a:gd name="connsiteX29" fmla="*/ 414743 w 689228"/>
              <a:gd name="connsiteY29" fmla="*/ 481995 h 689228"/>
              <a:gd name="connsiteX30" fmla="*/ 445283 w 689228"/>
              <a:gd name="connsiteY30" fmla="*/ 512531 h 689228"/>
              <a:gd name="connsiteX31" fmla="*/ 475807 w 689228"/>
              <a:gd name="connsiteY31" fmla="*/ 512531 h 689228"/>
              <a:gd name="connsiteX32" fmla="*/ 506346 w 689228"/>
              <a:gd name="connsiteY32" fmla="*/ 481995 h 689228"/>
              <a:gd name="connsiteX33" fmla="*/ 506346 w 689228"/>
              <a:gd name="connsiteY33" fmla="*/ 451474 h 689228"/>
              <a:gd name="connsiteX34" fmla="*/ 475807 w 689228"/>
              <a:gd name="connsiteY34" fmla="*/ 420938 h 689228"/>
              <a:gd name="connsiteX35" fmla="*/ 323140 w 689228"/>
              <a:gd name="connsiteY35" fmla="*/ 420938 h 689228"/>
              <a:gd name="connsiteX36" fmla="*/ 292616 w 689228"/>
              <a:gd name="connsiteY36" fmla="*/ 451474 h 689228"/>
              <a:gd name="connsiteX37" fmla="*/ 292616 w 689228"/>
              <a:gd name="connsiteY37" fmla="*/ 481995 h 689228"/>
              <a:gd name="connsiteX38" fmla="*/ 323140 w 689228"/>
              <a:gd name="connsiteY38" fmla="*/ 512531 h 689228"/>
              <a:gd name="connsiteX39" fmla="*/ 353680 w 689228"/>
              <a:gd name="connsiteY39" fmla="*/ 512531 h 689228"/>
              <a:gd name="connsiteX40" fmla="*/ 384204 w 689228"/>
              <a:gd name="connsiteY40" fmla="*/ 481995 h 689228"/>
              <a:gd name="connsiteX41" fmla="*/ 384204 w 689228"/>
              <a:gd name="connsiteY41" fmla="*/ 451474 h 689228"/>
              <a:gd name="connsiteX42" fmla="*/ 353680 w 689228"/>
              <a:gd name="connsiteY42" fmla="*/ 420938 h 689228"/>
              <a:gd name="connsiteX43" fmla="*/ 201014 w 689228"/>
              <a:gd name="connsiteY43" fmla="*/ 420938 h 689228"/>
              <a:gd name="connsiteX44" fmla="*/ 170474 w 689228"/>
              <a:gd name="connsiteY44" fmla="*/ 451474 h 689228"/>
              <a:gd name="connsiteX45" fmla="*/ 170474 w 689228"/>
              <a:gd name="connsiteY45" fmla="*/ 481995 h 689228"/>
              <a:gd name="connsiteX46" fmla="*/ 201014 w 689228"/>
              <a:gd name="connsiteY46" fmla="*/ 512531 h 689228"/>
              <a:gd name="connsiteX47" fmla="*/ 231537 w 689228"/>
              <a:gd name="connsiteY47" fmla="*/ 512531 h 689228"/>
              <a:gd name="connsiteX48" fmla="*/ 262077 w 689228"/>
              <a:gd name="connsiteY48" fmla="*/ 481995 h 689228"/>
              <a:gd name="connsiteX49" fmla="*/ 262077 w 689228"/>
              <a:gd name="connsiteY49" fmla="*/ 451474 h 689228"/>
              <a:gd name="connsiteX50" fmla="*/ 231537 w 689228"/>
              <a:gd name="connsiteY50" fmla="*/ 420938 h 689228"/>
              <a:gd name="connsiteX51" fmla="*/ 338410 w 689228"/>
              <a:gd name="connsiteY51" fmla="*/ 283557 h 689228"/>
              <a:gd name="connsiteX52" fmla="*/ 330775 w 689228"/>
              <a:gd name="connsiteY52" fmla="*/ 291191 h 689228"/>
              <a:gd name="connsiteX53" fmla="*/ 330775 w 689228"/>
              <a:gd name="connsiteY53" fmla="*/ 329346 h 689228"/>
              <a:gd name="connsiteX54" fmla="*/ 216268 w 689228"/>
              <a:gd name="connsiteY54" fmla="*/ 329346 h 689228"/>
              <a:gd name="connsiteX55" fmla="*/ 208648 w 689228"/>
              <a:gd name="connsiteY55" fmla="*/ 336980 h 689228"/>
              <a:gd name="connsiteX56" fmla="*/ 208648 w 689228"/>
              <a:gd name="connsiteY56" fmla="*/ 398036 h 689228"/>
              <a:gd name="connsiteX57" fmla="*/ 216268 w 689228"/>
              <a:gd name="connsiteY57" fmla="*/ 405670 h 689228"/>
              <a:gd name="connsiteX58" fmla="*/ 223903 w 689228"/>
              <a:gd name="connsiteY58" fmla="*/ 398036 h 689228"/>
              <a:gd name="connsiteX59" fmla="*/ 223903 w 689228"/>
              <a:gd name="connsiteY59" fmla="*/ 344614 h 689228"/>
              <a:gd name="connsiteX60" fmla="*/ 330775 w 689228"/>
              <a:gd name="connsiteY60" fmla="*/ 344614 h 689228"/>
              <a:gd name="connsiteX61" fmla="*/ 330775 w 689228"/>
              <a:gd name="connsiteY61" fmla="*/ 398036 h 689228"/>
              <a:gd name="connsiteX62" fmla="*/ 338410 w 689228"/>
              <a:gd name="connsiteY62" fmla="*/ 405670 h 689228"/>
              <a:gd name="connsiteX63" fmla="*/ 346045 w 689228"/>
              <a:gd name="connsiteY63" fmla="*/ 398036 h 689228"/>
              <a:gd name="connsiteX64" fmla="*/ 346045 w 689228"/>
              <a:gd name="connsiteY64" fmla="*/ 344614 h 689228"/>
              <a:gd name="connsiteX65" fmla="*/ 452918 w 689228"/>
              <a:gd name="connsiteY65" fmla="*/ 344614 h 689228"/>
              <a:gd name="connsiteX66" fmla="*/ 452918 w 689228"/>
              <a:gd name="connsiteY66" fmla="*/ 398036 h 689228"/>
              <a:gd name="connsiteX67" fmla="*/ 460552 w 689228"/>
              <a:gd name="connsiteY67" fmla="*/ 405670 h 689228"/>
              <a:gd name="connsiteX68" fmla="*/ 468172 w 689228"/>
              <a:gd name="connsiteY68" fmla="*/ 398036 h 689228"/>
              <a:gd name="connsiteX69" fmla="*/ 468172 w 689228"/>
              <a:gd name="connsiteY69" fmla="*/ 336980 h 689228"/>
              <a:gd name="connsiteX70" fmla="*/ 460552 w 689228"/>
              <a:gd name="connsiteY70" fmla="*/ 329346 h 689228"/>
              <a:gd name="connsiteX71" fmla="*/ 346045 w 689228"/>
              <a:gd name="connsiteY71" fmla="*/ 329346 h 689228"/>
              <a:gd name="connsiteX72" fmla="*/ 346045 w 689228"/>
              <a:gd name="connsiteY72" fmla="*/ 291191 h 689228"/>
              <a:gd name="connsiteX73" fmla="*/ 338410 w 689228"/>
              <a:gd name="connsiteY73" fmla="*/ 283557 h 689228"/>
              <a:gd name="connsiteX74" fmla="*/ 323140 w 689228"/>
              <a:gd name="connsiteY74" fmla="*/ 191964 h 689228"/>
              <a:gd name="connsiteX75" fmla="*/ 353680 w 689228"/>
              <a:gd name="connsiteY75" fmla="*/ 191964 h 689228"/>
              <a:gd name="connsiteX76" fmla="*/ 368950 w 689228"/>
              <a:gd name="connsiteY76" fmla="*/ 207232 h 689228"/>
              <a:gd name="connsiteX77" fmla="*/ 368950 w 689228"/>
              <a:gd name="connsiteY77" fmla="*/ 237753 h 689228"/>
              <a:gd name="connsiteX78" fmla="*/ 353680 w 689228"/>
              <a:gd name="connsiteY78" fmla="*/ 253021 h 689228"/>
              <a:gd name="connsiteX79" fmla="*/ 323140 w 689228"/>
              <a:gd name="connsiteY79" fmla="*/ 253021 h 689228"/>
              <a:gd name="connsiteX80" fmla="*/ 307871 w 689228"/>
              <a:gd name="connsiteY80" fmla="*/ 237753 h 689228"/>
              <a:gd name="connsiteX81" fmla="*/ 307871 w 689228"/>
              <a:gd name="connsiteY81" fmla="*/ 207232 h 689228"/>
              <a:gd name="connsiteX82" fmla="*/ 323140 w 689228"/>
              <a:gd name="connsiteY82" fmla="*/ 191964 h 689228"/>
              <a:gd name="connsiteX83" fmla="*/ 323140 w 689228"/>
              <a:gd name="connsiteY83" fmla="*/ 176696 h 689228"/>
              <a:gd name="connsiteX84" fmla="*/ 292616 w 689228"/>
              <a:gd name="connsiteY84" fmla="*/ 207232 h 689228"/>
              <a:gd name="connsiteX85" fmla="*/ 292616 w 689228"/>
              <a:gd name="connsiteY85" fmla="*/ 237753 h 689228"/>
              <a:gd name="connsiteX86" fmla="*/ 323140 w 689228"/>
              <a:gd name="connsiteY86" fmla="*/ 268289 h 689228"/>
              <a:gd name="connsiteX87" fmla="*/ 353680 w 689228"/>
              <a:gd name="connsiteY87" fmla="*/ 268289 h 689228"/>
              <a:gd name="connsiteX88" fmla="*/ 384204 w 689228"/>
              <a:gd name="connsiteY88" fmla="*/ 237753 h 689228"/>
              <a:gd name="connsiteX89" fmla="*/ 384204 w 689228"/>
              <a:gd name="connsiteY89" fmla="*/ 207232 h 689228"/>
              <a:gd name="connsiteX90" fmla="*/ 353680 w 689228"/>
              <a:gd name="connsiteY90" fmla="*/ 176696 h 689228"/>
              <a:gd name="connsiteX91" fmla="*/ 344614 w 689228"/>
              <a:gd name="connsiteY91" fmla="*/ 0 h 689228"/>
              <a:gd name="connsiteX92" fmla="*/ 689228 w 689228"/>
              <a:gd name="connsiteY92" fmla="*/ 344614 h 689228"/>
              <a:gd name="connsiteX93" fmla="*/ 344614 w 689228"/>
              <a:gd name="connsiteY93" fmla="*/ 689228 h 689228"/>
              <a:gd name="connsiteX94" fmla="*/ 0 w 689228"/>
              <a:gd name="connsiteY94" fmla="*/ 344614 h 689228"/>
              <a:gd name="connsiteX95" fmla="*/ 344614 w 689228"/>
              <a:gd name="connsiteY95" fmla="*/ 0 h 689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89228" h="689228">
                <a:moveTo>
                  <a:pt x="445283" y="436206"/>
                </a:moveTo>
                <a:lnTo>
                  <a:pt x="475807" y="436206"/>
                </a:lnTo>
                <a:cubicBezTo>
                  <a:pt x="484235" y="436206"/>
                  <a:pt x="491076" y="443048"/>
                  <a:pt x="491076" y="451474"/>
                </a:cubicBezTo>
                <a:cubicBezTo>
                  <a:pt x="491076" y="451474"/>
                  <a:pt x="491076" y="481995"/>
                  <a:pt x="491076" y="481995"/>
                </a:cubicBezTo>
                <a:cubicBezTo>
                  <a:pt x="491076" y="490422"/>
                  <a:pt x="484235" y="497263"/>
                  <a:pt x="475807" y="497263"/>
                </a:cubicBezTo>
                <a:lnTo>
                  <a:pt x="445283" y="497263"/>
                </a:lnTo>
                <a:cubicBezTo>
                  <a:pt x="436855" y="497263"/>
                  <a:pt x="430013" y="490422"/>
                  <a:pt x="430013" y="481995"/>
                </a:cubicBezTo>
                <a:lnTo>
                  <a:pt x="430013" y="451474"/>
                </a:lnTo>
                <a:cubicBezTo>
                  <a:pt x="430013" y="443048"/>
                  <a:pt x="436855" y="436206"/>
                  <a:pt x="445283" y="436206"/>
                </a:cubicBezTo>
                <a:close/>
                <a:moveTo>
                  <a:pt x="323140" y="436206"/>
                </a:moveTo>
                <a:lnTo>
                  <a:pt x="353680" y="436206"/>
                </a:lnTo>
                <a:cubicBezTo>
                  <a:pt x="362108" y="436206"/>
                  <a:pt x="368950" y="443048"/>
                  <a:pt x="368950" y="451474"/>
                </a:cubicBezTo>
                <a:cubicBezTo>
                  <a:pt x="368950" y="451474"/>
                  <a:pt x="368950" y="481995"/>
                  <a:pt x="368950" y="481995"/>
                </a:cubicBezTo>
                <a:cubicBezTo>
                  <a:pt x="368950" y="490422"/>
                  <a:pt x="362108" y="497263"/>
                  <a:pt x="353680" y="497263"/>
                </a:cubicBezTo>
                <a:lnTo>
                  <a:pt x="323140" y="497263"/>
                </a:lnTo>
                <a:cubicBezTo>
                  <a:pt x="314712" y="497263"/>
                  <a:pt x="307871" y="490422"/>
                  <a:pt x="307871" y="481995"/>
                </a:cubicBezTo>
                <a:lnTo>
                  <a:pt x="307871" y="451474"/>
                </a:lnTo>
                <a:cubicBezTo>
                  <a:pt x="307871" y="443048"/>
                  <a:pt x="314712" y="436206"/>
                  <a:pt x="323140" y="436206"/>
                </a:cubicBezTo>
                <a:close/>
                <a:moveTo>
                  <a:pt x="201014" y="436206"/>
                </a:moveTo>
                <a:lnTo>
                  <a:pt x="231537" y="436206"/>
                </a:lnTo>
                <a:cubicBezTo>
                  <a:pt x="239965" y="436206"/>
                  <a:pt x="246807" y="443048"/>
                  <a:pt x="246807" y="451474"/>
                </a:cubicBezTo>
                <a:cubicBezTo>
                  <a:pt x="246807" y="451474"/>
                  <a:pt x="246807" y="481995"/>
                  <a:pt x="246807" y="481995"/>
                </a:cubicBezTo>
                <a:cubicBezTo>
                  <a:pt x="246807" y="490422"/>
                  <a:pt x="239965" y="497263"/>
                  <a:pt x="231537" y="497263"/>
                </a:cubicBezTo>
                <a:lnTo>
                  <a:pt x="201014" y="497263"/>
                </a:lnTo>
                <a:cubicBezTo>
                  <a:pt x="192586" y="497263"/>
                  <a:pt x="185744" y="490422"/>
                  <a:pt x="185744" y="481995"/>
                </a:cubicBezTo>
                <a:lnTo>
                  <a:pt x="185744" y="451474"/>
                </a:lnTo>
                <a:cubicBezTo>
                  <a:pt x="185744" y="443048"/>
                  <a:pt x="192586" y="436206"/>
                  <a:pt x="201014" y="436206"/>
                </a:cubicBezTo>
                <a:close/>
                <a:moveTo>
                  <a:pt x="445283" y="420938"/>
                </a:moveTo>
                <a:cubicBezTo>
                  <a:pt x="428411" y="420938"/>
                  <a:pt x="414743" y="434605"/>
                  <a:pt x="414743" y="451474"/>
                </a:cubicBezTo>
                <a:lnTo>
                  <a:pt x="414743" y="481995"/>
                </a:lnTo>
                <a:cubicBezTo>
                  <a:pt x="414743" y="498865"/>
                  <a:pt x="428411" y="512531"/>
                  <a:pt x="445283" y="512531"/>
                </a:cubicBezTo>
                <a:lnTo>
                  <a:pt x="475807" y="512531"/>
                </a:lnTo>
                <a:cubicBezTo>
                  <a:pt x="492678" y="512531"/>
                  <a:pt x="506346" y="498865"/>
                  <a:pt x="506346" y="481995"/>
                </a:cubicBezTo>
                <a:lnTo>
                  <a:pt x="506346" y="451474"/>
                </a:lnTo>
                <a:cubicBezTo>
                  <a:pt x="506346" y="434605"/>
                  <a:pt x="492678" y="420938"/>
                  <a:pt x="475807" y="420938"/>
                </a:cubicBezTo>
                <a:close/>
                <a:moveTo>
                  <a:pt x="323140" y="420938"/>
                </a:moveTo>
                <a:cubicBezTo>
                  <a:pt x="306285" y="420938"/>
                  <a:pt x="292616" y="434605"/>
                  <a:pt x="292616" y="451474"/>
                </a:cubicBezTo>
                <a:lnTo>
                  <a:pt x="292616" y="481995"/>
                </a:lnTo>
                <a:cubicBezTo>
                  <a:pt x="292616" y="498865"/>
                  <a:pt x="306285" y="512531"/>
                  <a:pt x="323140" y="512531"/>
                </a:cubicBezTo>
                <a:lnTo>
                  <a:pt x="353680" y="512531"/>
                </a:lnTo>
                <a:cubicBezTo>
                  <a:pt x="370536" y="512531"/>
                  <a:pt x="384204" y="498865"/>
                  <a:pt x="384204" y="481995"/>
                </a:cubicBezTo>
                <a:lnTo>
                  <a:pt x="384204" y="451474"/>
                </a:lnTo>
                <a:cubicBezTo>
                  <a:pt x="384204" y="434605"/>
                  <a:pt x="370536" y="420938"/>
                  <a:pt x="353680" y="420938"/>
                </a:cubicBezTo>
                <a:close/>
                <a:moveTo>
                  <a:pt x="201014" y="420938"/>
                </a:moveTo>
                <a:cubicBezTo>
                  <a:pt x="184142" y="420938"/>
                  <a:pt x="170474" y="434605"/>
                  <a:pt x="170474" y="451474"/>
                </a:cubicBezTo>
                <a:lnTo>
                  <a:pt x="170474" y="481995"/>
                </a:lnTo>
                <a:cubicBezTo>
                  <a:pt x="170474" y="498865"/>
                  <a:pt x="184142" y="512531"/>
                  <a:pt x="201014" y="512531"/>
                </a:cubicBezTo>
                <a:lnTo>
                  <a:pt x="231537" y="512531"/>
                </a:lnTo>
                <a:cubicBezTo>
                  <a:pt x="248409" y="512531"/>
                  <a:pt x="262077" y="498865"/>
                  <a:pt x="262077" y="481995"/>
                </a:cubicBezTo>
                <a:lnTo>
                  <a:pt x="262077" y="451474"/>
                </a:lnTo>
                <a:cubicBezTo>
                  <a:pt x="262077" y="434605"/>
                  <a:pt x="248409" y="420938"/>
                  <a:pt x="231537" y="420938"/>
                </a:cubicBezTo>
                <a:close/>
                <a:moveTo>
                  <a:pt x="338410" y="283557"/>
                </a:moveTo>
                <a:cubicBezTo>
                  <a:pt x="334196" y="283557"/>
                  <a:pt x="330775" y="286978"/>
                  <a:pt x="330775" y="291191"/>
                </a:cubicBezTo>
                <a:lnTo>
                  <a:pt x="330775" y="329346"/>
                </a:lnTo>
                <a:lnTo>
                  <a:pt x="216268" y="329346"/>
                </a:lnTo>
                <a:cubicBezTo>
                  <a:pt x="212054" y="329346"/>
                  <a:pt x="208648" y="332766"/>
                  <a:pt x="208648" y="336980"/>
                </a:cubicBezTo>
                <a:lnTo>
                  <a:pt x="208648" y="398036"/>
                </a:lnTo>
                <a:cubicBezTo>
                  <a:pt x="208648" y="402250"/>
                  <a:pt x="212054" y="405670"/>
                  <a:pt x="216268" y="405670"/>
                </a:cubicBezTo>
                <a:cubicBezTo>
                  <a:pt x="220497" y="405670"/>
                  <a:pt x="223903" y="402250"/>
                  <a:pt x="223903" y="398036"/>
                </a:cubicBezTo>
                <a:lnTo>
                  <a:pt x="223903" y="344614"/>
                </a:lnTo>
                <a:lnTo>
                  <a:pt x="330775" y="344614"/>
                </a:lnTo>
                <a:lnTo>
                  <a:pt x="330775" y="398036"/>
                </a:lnTo>
                <a:cubicBezTo>
                  <a:pt x="330775" y="402250"/>
                  <a:pt x="334196" y="405670"/>
                  <a:pt x="338410" y="405670"/>
                </a:cubicBezTo>
                <a:cubicBezTo>
                  <a:pt x="342624" y="405670"/>
                  <a:pt x="346045" y="402250"/>
                  <a:pt x="346045" y="398036"/>
                </a:cubicBezTo>
                <a:lnTo>
                  <a:pt x="346045" y="344614"/>
                </a:lnTo>
                <a:lnTo>
                  <a:pt x="452918" y="344614"/>
                </a:lnTo>
                <a:lnTo>
                  <a:pt x="452918" y="398036"/>
                </a:lnTo>
                <a:cubicBezTo>
                  <a:pt x="452918" y="402250"/>
                  <a:pt x="456338" y="405670"/>
                  <a:pt x="460552" y="405670"/>
                </a:cubicBezTo>
                <a:cubicBezTo>
                  <a:pt x="464766" y="405670"/>
                  <a:pt x="468172" y="402250"/>
                  <a:pt x="468172" y="398036"/>
                </a:cubicBezTo>
                <a:lnTo>
                  <a:pt x="468172" y="336980"/>
                </a:lnTo>
                <a:cubicBezTo>
                  <a:pt x="468172" y="332766"/>
                  <a:pt x="464766" y="329346"/>
                  <a:pt x="460552" y="329346"/>
                </a:cubicBezTo>
                <a:lnTo>
                  <a:pt x="346045" y="329346"/>
                </a:lnTo>
                <a:lnTo>
                  <a:pt x="346045" y="291191"/>
                </a:lnTo>
                <a:cubicBezTo>
                  <a:pt x="346045" y="286978"/>
                  <a:pt x="342624" y="283557"/>
                  <a:pt x="338410" y="283557"/>
                </a:cubicBezTo>
                <a:close/>
                <a:moveTo>
                  <a:pt x="323140" y="191964"/>
                </a:moveTo>
                <a:lnTo>
                  <a:pt x="353680" y="191964"/>
                </a:lnTo>
                <a:cubicBezTo>
                  <a:pt x="362108" y="191964"/>
                  <a:pt x="368950" y="198805"/>
                  <a:pt x="368950" y="207232"/>
                </a:cubicBezTo>
                <a:lnTo>
                  <a:pt x="368950" y="237753"/>
                </a:lnTo>
                <a:cubicBezTo>
                  <a:pt x="368950" y="246180"/>
                  <a:pt x="362108" y="253021"/>
                  <a:pt x="353680" y="253021"/>
                </a:cubicBezTo>
                <a:lnTo>
                  <a:pt x="323140" y="253021"/>
                </a:lnTo>
                <a:cubicBezTo>
                  <a:pt x="314712" y="253021"/>
                  <a:pt x="307871" y="246180"/>
                  <a:pt x="307871" y="237753"/>
                </a:cubicBezTo>
                <a:cubicBezTo>
                  <a:pt x="307871" y="237753"/>
                  <a:pt x="307871" y="207232"/>
                  <a:pt x="307871" y="207232"/>
                </a:cubicBezTo>
                <a:cubicBezTo>
                  <a:pt x="307871" y="198805"/>
                  <a:pt x="314712" y="191964"/>
                  <a:pt x="323140" y="191964"/>
                </a:cubicBezTo>
                <a:close/>
                <a:moveTo>
                  <a:pt x="323140" y="176696"/>
                </a:moveTo>
                <a:cubicBezTo>
                  <a:pt x="306285" y="176696"/>
                  <a:pt x="292616" y="190363"/>
                  <a:pt x="292616" y="207232"/>
                </a:cubicBezTo>
                <a:lnTo>
                  <a:pt x="292616" y="237753"/>
                </a:lnTo>
                <a:cubicBezTo>
                  <a:pt x="292616" y="254622"/>
                  <a:pt x="306285" y="268289"/>
                  <a:pt x="323140" y="268289"/>
                </a:cubicBezTo>
                <a:lnTo>
                  <a:pt x="353680" y="268289"/>
                </a:lnTo>
                <a:cubicBezTo>
                  <a:pt x="370536" y="268289"/>
                  <a:pt x="384204" y="254622"/>
                  <a:pt x="384204" y="237753"/>
                </a:cubicBezTo>
                <a:lnTo>
                  <a:pt x="384204" y="207232"/>
                </a:lnTo>
                <a:cubicBezTo>
                  <a:pt x="384204" y="190363"/>
                  <a:pt x="370536" y="176696"/>
                  <a:pt x="353680" y="176696"/>
                </a:cubicBezTo>
                <a:close/>
                <a:moveTo>
                  <a:pt x="344614" y="0"/>
                </a:moveTo>
                <a:cubicBezTo>
                  <a:pt x="534939" y="0"/>
                  <a:pt x="689228" y="154289"/>
                  <a:pt x="689228" y="344614"/>
                </a:cubicBezTo>
                <a:cubicBezTo>
                  <a:pt x="689228" y="534939"/>
                  <a:pt x="534939" y="689228"/>
                  <a:pt x="344614" y="689228"/>
                </a:cubicBezTo>
                <a:cubicBezTo>
                  <a:pt x="154289" y="689228"/>
                  <a:pt x="0" y="534939"/>
                  <a:pt x="0" y="344614"/>
                </a:cubicBezTo>
                <a:cubicBezTo>
                  <a:pt x="0" y="154289"/>
                  <a:pt x="154289" y="0"/>
                  <a:pt x="344614" y="0"/>
                </a:cubicBezTo>
                <a:close/>
              </a:path>
            </a:pathLst>
          </a:custGeom>
          <a:noFill/>
          <a:ln w="127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35" name="任意多边形 34"/>
          <p:cNvSpPr/>
          <p:nvPr/>
        </p:nvSpPr>
        <p:spPr>
          <a:xfrm>
            <a:off x="1156195" y="4694692"/>
            <a:ext cx="689228" cy="689228"/>
          </a:xfrm>
          <a:custGeom>
            <a:avLst/>
            <a:gdLst>
              <a:gd name="connsiteX0" fmla="*/ 292617 w 689228"/>
              <a:gd name="connsiteY0" fmla="*/ 458102 h 689228"/>
              <a:gd name="connsiteX1" fmla="*/ 287206 w 689228"/>
              <a:gd name="connsiteY1" fmla="*/ 460341 h 689228"/>
              <a:gd name="connsiteX2" fmla="*/ 264317 w 689228"/>
              <a:gd name="connsiteY2" fmla="*/ 483243 h 689228"/>
              <a:gd name="connsiteX3" fmla="*/ 262078 w 689228"/>
              <a:gd name="connsiteY3" fmla="*/ 488639 h 689228"/>
              <a:gd name="connsiteX4" fmla="*/ 269713 w 689228"/>
              <a:gd name="connsiteY4" fmla="*/ 496273 h 689228"/>
              <a:gd name="connsiteX5" fmla="*/ 275109 w 689228"/>
              <a:gd name="connsiteY5" fmla="*/ 494034 h 689228"/>
              <a:gd name="connsiteX6" fmla="*/ 298013 w 689228"/>
              <a:gd name="connsiteY6" fmla="*/ 471132 h 689228"/>
              <a:gd name="connsiteX7" fmla="*/ 300237 w 689228"/>
              <a:gd name="connsiteY7" fmla="*/ 465737 h 689228"/>
              <a:gd name="connsiteX8" fmla="*/ 292617 w 689228"/>
              <a:gd name="connsiteY8" fmla="*/ 458102 h 689228"/>
              <a:gd name="connsiteX9" fmla="*/ 284983 w 689228"/>
              <a:gd name="connsiteY9" fmla="*/ 419932 h 689228"/>
              <a:gd name="connsiteX10" fmla="*/ 279587 w 689228"/>
              <a:gd name="connsiteY10" fmla="*/ 422171 h 689228"/>
              <a:gd name="connsiteX11" fmla="*/ 203238 w 689228"/>
              <a:gd name="connsiteY11" fmla="*/ 498496 h 689228"/>
              <a:gd name="connsiteX12" fmla="*/ 201015 w 689228"/>
              <a:gd name="connsiteY12" fmla="*/ 503891 h 689228"/>
              <a:gd name="connsiteX13" fmla="*/ 208649 w 689228"/>
              <a:gd name="connsiteY13" fmla="*/ 511525 h 689228"/>
              <a:gd name="connsiteX14" fmla="*/ 214045 w 689228"/>
              <a:gd name="connsiteY14" fmla="*/ 509302 h 689228"/>
              <a:gd name="connsiteX15" fmla="*/ 290378 w 689228"/>
              <a:gd name="connsiteY15" fmla="*/ 432962 h 689228"/>
              <a:gd name="connsiteX16" fmla="*/ 292617 w 689228"/>
              <a:gd name="connsiteY16" fmla="*/ 427582 h 689228"/>
              <a:gd name="connsiteX17" fmla="*/ 284983 w 689228"/>
              <a:gd name="connsiteY17" fmla="*/ 419932 h 689228"/>
              <a:gd name="connsiteX18" fmla="*/ 246808 w 689228"/>
              <a:gd name="connsiteY18" fmla="*/ 412314 h 689228"/>
              <a:gd name="connsiteX19" fmla="*/ 241412 w 689228"/>
              <a:gd name="connsiteY19" fmla="*/ 414537 h 689228"/>
              <a:gd name="connsiteX20" fmla="*/ 233778 w 689228"/>
              <a:gd name="connsiteY20" fmla="*/ 422171 h 689228"/>
              <a:gd name="connsiteX21" fmla="*/ 231538 w 689228"/>
              <a:gd name="connsiteY21" fmla="*/ 427582 h 689228"/>
              <a:gd name="connsiteX22" fmla="*/ 239173 w 689228"/>
              <a:gd name="connsiteY22" fmla="*/ 435200 h 689228"/>
              <a:gd name="connsiteX23" fmla="*/ 244569 w 689228"/>
              <a:gd name="connsiteY23" fmla="*/ 432962 h 689228"/>
              <a:gd name="connsiteX24" fmla="*/ 252204 w 689228"/>
              <a:gd name="connsiteY24" fmla="*/ 425343 h 689228"/>
              <a:gd name="connsiteX25" fmla="*/ 254443 w 689228"/>
              <a:gd name="connsiteY25" fmla="*/ 419932 h 689228"/>
              <a:gd name="connsiteX26" fmla="*/ 246808 w 689228"/>
              <a:gd name="connsiteY26" fmla="*/ 412314 h 689228"/>
              <a:gd name="connsiteX27" fmla="*/ 476103 w 689228"/>
              <a:gd name="connsiteY27" fmla="*/ 247273 h 689228"/>
              <a:gd name="connsiteX28" fmla="*/ 361440 w 689228"/>
              <a:gd name="connsiteY28" fmla="*/ 514790 h 689228"/>
              <a:gd name="connsiteX29" fmla="*/ 316844 w 689228"/>
              <a:gd name="connsiteY29" fmla="*/ 406515 h 689228"/>
              <a:gd name="connsiteX30" fmla="*/ 465296 w 689228"/>
              <a:gd name="connsiteY30" fmla="*/ 236467 h 689228"/>
              <a:gd name="connsiteX31" fmla="*/ 306052 w 689228"/>
              <a:gd name="connsiteY31" fmla="*/ 395709 h 689228"/>
              <a:gd name="connsiteX32" fmla="*/ 197765 w 689228"/>
              <a:gd name="connsiteY32" fmla="*/ 351133 h 689228"/>
              <a:gd name="connsiteX33" fmla="*/ 498712 w 689228"/>
              <a:gd name="connsiteY33" fmla="*/ 206226 h 689228"/>
              <a:gd name="connsiteX34" fmla="*/ 495462 w 689228"/>
              <a:gd name="connsiteY34" fmla="*/ 207035 h 689228"/>
              <a:gd name="connsiteX35" fmla="*/ 495431 w 689228"/>
              <a:gd name="connsiteY35" fmla="*/ 206973 h 689228"/>
              <a:gd name="connsiteX36" fmla="*/ 175171 w 689228"/>
              <a:gd name="connsiteY36" fmla="*/ 344214 h 689228"/>
              <a:gd name="connsiteX37" fmla="*/ 175093 w 689228"/>
              <a:gd name="connsiteY37" fmla="*/ 344245 h 689228"/>
              <a:gd name="connsiteX38" fmla="*/ 174829 w 689228"/>
              <a:gd name="connsiteY38" fmla="*/ 344369 h 689228"/>
              <a:gd name="connsiteX39" fmla="*/ 174845 w 689228"/>
              <a:gd name="connsiteY39" fmla="*/ 344401 h 689228"/>
              <a:gd name="connsiteX40" fmla="*/ 170475 w 689228"/>
              <a:gd name="connsiteY40" fmla="*/ 351242 h 689228"/>
              <a:gd name="connsiteX41" fmla="*/ 175995 w 689228"/>
              <a:gd name="connsiteY41" fmla="*/ 358456 h 689228"/>
              <a:gd name="connsiteX42" fmla="*/ 175964 w 689228"/>
              <a:gd name="connsiteY42" fmla="*/ 358580 h 689228"/>
              <a:gd name="connsiteX43" fmla="*/ 302056 w 689228"/>
              <a:gd name="connsiteY43" fmla="*/ 410495 h 689228"/>
              <a:gd name="connsiteX44" fmla="*/ 353976 w 689228"/>
              <a:gd name="connsiteY44" fmla="*/ 536588 h 689228"/>
              <a:gd name="connsiteX45" fmla="*/ 354101 w 689228"/>
              <a:gd name="connsiteY45" fmla="*/ 536542 h 689228"/>
              <a:gd name="connsiteX46" fmla="*/ 361316 w 689228"/>
              <a:gd name="connsiteY46" fmla="*/ 542061 h 689228"/>
              <a:gd name="connsiteX47" fmla="*/ 368158 w 689228"/>
              <a:gd name="connsiteY47" fmla="*/ 537692 h 689228"/>
              <a:gd name="connsiteX48" fmla="*/ 368204 w 689228"/>
              <a:gd name="connsiteY48" fmla="*/ 537708 h 689228"/>
              <a:gd name="connsiteX49" fmla="*/ 368313 w 689228"/>
              <a:gd name="connsiteY49" fmla="*/ 537444 h 689228"/>
              <a:gd name="connsiteX50" fmla="*/ 368344 w 689228"/>
              <a:gd name="connsiteY50" fmla="*/ 537366 h 689228"/>
              <a:gd name="connsiteX51" fmla="*/ 505616 w 689228"/>
              <a:gd name="connsiteY51" fmla="*/ 217141 h 689228"/>
              <a:gd name="connsiteX52" fmla="*/ 505523 w 689228"/>
              <a:gd name="connsiteY52" fmla="*/ 217094 h 689228"/>
              <a:gd name="connsiteX53" fmla="*/ 506347 w 689228"/>
              <a:gd name="connsiteY53" fmla="*/ 213860 h 689228"/>
              <a:gd name="connsiteX54" fmla="*/ 498712 w 689228"/>
              <a:gd name="connsiteY54" fmla="*/ 206226 h 689228"/>
              <a:gd name="connsiteX55" fmla="*/ 344614 w 689228"/>
              <a:gd name="connsiteY55" fmla="*/ 0 h 689228"/>
              <a:gd name="connsiteX56" fmla="*/ 689228 w 689228"/>
              <a:gd name="connsiteY56" fmla="*/ 344614 h 689228"/>
              <a:gd name="connsiteX57" fmla="*/ 344614 w 689228"/>
              <a:gd name="connsiteY57" fmla="*/ 689228 h 689228"/>
              <a:gd name="connsiteX58" fmla="*/ 0 w 689228"/>
              <a:gd name="connsiteY58" fmla="*/ 344614 h 689228"/>
              <a:gd name="connsiteX59" fmla="*/ 344614 w 689228"/>
              <a:gd name="connsiteY59" fmla="*/ 0 h 689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89228" h="689228">
                <a:moveTo>
                  <a:pt x="292617" y="458102"/>
                </a:moveTo>
                <a:cubicBezTo>
                  <a:pt x="290503" y="458102"/>
                  <a:pt x="288590" y="458958"/>
                  <a:pt x="287206" y="460341"/>
                </a:cubicBezTo>
                <a:lnTo>
                  <a:pt x="264317" y="483243"/>
                </a:lnTo>
                <a:cubicBezTo>
                  <a:pt x="262933" y="484612"/>
                  <a:pt x="262078" y="486540"/>
                  <a:pt x="262078" y="488639"/>
                </a:cubicBezTo>
                <a:cubicBezTo>
                  <a:pt x="262078" y="492852"/>
                  <a:pt x="265499" y="496273"/>
                  <a:pt x="269713" y="496273"/>
                </a:cubicBezTo>
                <a:cubicBezTo>
                  <a:pt x="271812" y="496273"/>
                  <a:pt x="273725" y="495417"/>
                  <a:pt x="275109" y="494034"/>
                </a:cubicBezTo>
                <a:lnTo>
                  <a:pt x="298013" y="471132"/>
                </a:lnTo>
                <a:cubicBezTo>
                  <a:pt x="299397" y="469763"/>
                  <a:pt x="300237" y="467851"/>
                  <a:pt x="300237" y="465737"/>
                </a:cubicBezTo>
                <a:cubicBezTo>
                  <a:pt x="300237" y="461523"/>
                  <a:pt x="296831" y="458102"/>
                  <a:pt x="292617" y="458102"/>
                </a:cubicBezTo>
                <a:close/>
                <a:moveTo>
                  <a:pt x="284983" y="419932"/>
                </a:moveTo>
                <a:cubicBezTo>
                  <a:pt x="282868" y="419932"/>
                  <a:pt x="280955" y="420803"/>
                  <a:pt x="279587" y="422171"/>
                </a:cubicBezTo>
                <a:lnTo>
                  <a:pt x="203238" y="498496"/>
                </a:lnTo>
                <a:cubicBezTo>
                  <a:pt x="201870" y="499895"/>
                  <a:pt x="201015" y="501808"/>
                  <a:pt x="201015" y="503891"/>
                </a:cubicBezTo>
                <a:cubicBezTo>
                  <a:pt x="201015" y="508120"/>
                  <a:pt x="204435" y="511525"/>
                  <a:pt x="208649" y="511525"/>
                </a:cubicBezTo>
                <a:cubicBezTo>
                  <a:pt x="210749" y="511525"/>
                  <a:pt x="212661" y="510686"/>
                  <a:pt x="214045" y="509302"/>
                </a:cubicBezTo>
                <a:lnTo>
                  <a:pt x="290378" y="432962"/>
                </a:lnTo>
                <a:cubicBezTo>
                  <a:pt x="291762" y="431593"/>
                  <a:pt x="292617" y="429681"/>
                  <a:pt x="292617" y="427582"/>
                </a:cubicBezTo>
                <a:cubicBezTo>
                  <a:pt x="292617" y="423368"/>
                  <a:pt x="289196" y="419932"/>
                  <a:pt x="284983" y="419932"/>
                </a:cubicBezTo>
                <a:close/>
                <a:moveTo>
                  <a:pt x="246808" y="412314"/>
                </a:moveTo>
                <a:cubicBezTo>
                  <a:pt x="244709" y="412314"/>
                  <a:pt x="242796" y="413169"/>
                  <a:pt x="241412" y="414537"/>
                </a:cubicBezTo>
                <a:lnTo>
                  <a:pt x="233778" y="422171"/>
                </a:lnTo>
                <a:cubicBezTo>
                  <a:pt x="232394" y="423571"/>
                  <a:pt x="231538" y="425467"/>
                  <a:pt x="231538" y="427582"/>
                </a:cubicBezTo>
                <a:cubicBezTo>
                  <a:pt x="231538" y="431780"/>
                  <a:pt x="234959" y="435200"/>
                  <a:pt x="239173" y="435200"/>
                </a:cubicBezTo>
                <a:cubicBezTo>
                  <a:pt x="241288" y="435200"/>
                  <a:pt x="243185" y="434361"/>
                  <a:pt x="244569" y="432962"/>
                </a:cubicBezTo>
                <a:lnTo>
                  <a:pt x="252204" y="425343"/>
                </a:lnTo>
                <a:cubicBezTo>
                  <a:pt x="253588" y="423959"/>
                  <a:pt x="254443" y="422047"/>
                  <a:pt x="254443" y="419932"/>
                </a:cubicBezTo>
                <a:cubicBezTo>
                  <a:pt x="254443" y="415734"/>
                  <a:pt x="251022" y="412314"/>
                  <a:pt x="246808" y="412314"/>
                </a:cubicBezTo>
                <a:close/>
                <a:moveTo>
                  <a:pt x="476103" y="247273"/>
                </a:moveTo>
                <a:cubicBezTo>
                  <a:pt x="476103" y="247273"/>
                  <a:pt x="361440" y="514790"/>
                  <a:pt x="361440" y="514790"/>
                </a:cubicBezTo>
                <a:lnTo>
                  <a:pt x="316844" y="406515"/>
                </a:lnTo>
                <a:close/>
                <a:moveTo>
                  <a:pt x="465296" y="236467"/>
                </a:moveTo>
                <a:lnTo>
                  <a:pt x="306052" y="395709"/>
                </a:lnTo>
                <a:cubicBezTo>
                  <a:pt x="306052" y="395709"/>
                  <a:pt x="197765" y="351133"/>
                  <a:pt x="197765" y="351133"/>
                </a:cubicBezTo>
                <a:close/>
                <a:moveTo>
                  <a:pt x="498712" y="206226"/>
                </a:moveTo>
                <a:cubicBezTo>
                  <a:pt x="497546" y="206226"/>
                  <a:pt x="496458" y="206537"/>
                  <a:pt x="495462" y="207035"/>
                </a:cubicBezTo>
                <a:lnTo>
                  <a:pt x="495431" y="206973"/>
                </a:lnTo>
                <a:lnTo>
                  <a:pt x="175171" y="344214"/>
                </a:lnTo>
                <a:cubicBezTo>
                  <a:pt x="175156" y="344214"/>
                  <a:pt x="175124" y="344230"/>
                  <a:pt x="175093" y="344245"/>
                </a:cubicBezTo>
                <a:lnTo>
                  <a:pt x="174829" y="344369"/>
                </a:lnTo>
                <a:lnTo>
                  <a:pt x="174845" y="344401"/>
                </a:lnTo>
                <a:cubicBezTo>
                  <a:pt x="172279" y="345644"/>
                  <a:pt x="170475" y="348210"/>
                  <a:pt x="170475" y="351242"/>
                </a:cubicBezTo>
                <a:cubicBezTo>
                  <a:pt x="170475" y="354709"/>
                  <a:pt x="172823" y="357523"/>
                  <a:pt x="175995" y="358456"/>
                </a:cubicBezTo>
                <a:lnTo>
                  <a:pt x="175964" y="358580"/>
                </a:lnTo>
                <a:lnTo>
                  <a:pt x="302056" y="410495"/>
                </a:lnTo>
                <a:lnTo>
                  <a:pt x="353976" y="536588"/>
                </a:lnTo>
                <a:lnTo>
                  <a:pt x="354101" y="536542"/>
                </a:lnTo>
                <a:cubicBezTo>
                  <a:pt x="355034" y="539713"/>
                  <a:pt x="357848" y="542061"/>
                  <a:pt x="361316" y="542061"/>
                </a:cubicBezTo>
                <a:cubicBezTo>
                  <a:pt x="364348" y="542061"/>
                  <a:pt x="366929" y="540258"/>
                  <a:pt x="368158" y="537692"/>
                </a:cubicBezTo>
                <a:lnTo>
                  <a:pt x="368204" y="537708"/>
                </a:lnTo>
                <a:lnTo>
                  <a:pt x="368313" y="537444"/>
                </a:lnTo>
                <a:cubicBezTo>
                  <a:pt x="368329" y="537412"/>
                  <a:pt x="368344" y="537397"/>
                  <a:pt x="368344" y="537366"/>
                </a:cubicBezTo>
                <a:lnTo>
                  <a:pt x="505616" y="217141"/>
                </a:lnTo>
                <a:lnTo>
                  <a:pt x="505523" y="217094"/>
                </a:lnTo>
                <a:cubicBezTo>
                  <a:pt x="506005" y="216115"/>
                  <a:pt x="506347" y="215042"/>
                  <a:pt x="506347" y="213860"/>
                </a:cubicBezTo>
                <a:cubicBezTo>
                  <a:pt x="506347" y="209647"/>
                  <a:pt x="502926" y="206226"/>
                  <a:pt x="498712" y="206226"/>
                </a:cubicBezTo>
                <a:close/>
                <a:moveTo>
                  <a:pt x="344614" y="0"/>
                </a:moveTo>
                <a:cubicBezTo>
                  <a:pt x="534939" y="0"/>
                  <a:pt x="689228" y="154289"/>
                  <a:pt x="689228" y="344614"/>
                </a:cubicBezTo>
                <a:cubicBezTo>
                  <a:pt x="689228" y="534939"/>
                  <a:pt x="534939" y="689228"/>
                  <a:pt x="344614" y="689228"/>
                </a:cubicBezTo>
                <a:cubicBezTo>
                  <a:pt x="154289" y="689228"/>
                  <a:pt x="0" y="534939"/>
                  <a:pt x="0" y="344614"/>
                </a:cubicBezTo>
                <a:cubicBezTo>
                  <a:pt x="0" y="154289"/>
                  <a:pt x="154289" y="0"/>
                  <a:pt x="344614" y="0"/>
                </a:cubicBezTo>
                <a:close/>
              </a:path>
            </a:pathLst>
          </a:custGeom>
          <a:noFill/>
          <a:ln w="127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23" name="矩形 22"/>
          <p:cNvSpPr/>
          <p:nvPr/>
        </p:nvSpPr>
        <p:spPr>
          <a:xfrm>
            <a:off x="5548418" y="4018633"/>
            <a:ext cx="3427903" cy="1600423"/>
          </a:xfrm>
          <a:prstGeom prst="rect">
            <a:avLst/>
          </a:prstGeom>
          <a:solidFill>
            <a:srgbClr val="011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6452971" y="-1"/>
            <a:ext cx="315104" cy="125623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任意多边形 1"/>
          <p:cNvSpPr/>
          <p:nvPr/>
        </p:nvSpPr>
        <p:spPr>
          <a:xfrm>
            <a:off x="505681" y="222934"/>
            <a:ext cx="360217" cy="361950"/>
          </a:xfrm>
          <a:custGeom>
            <a:avLst/>
            <a:gdLst>
              <a:gd name="connsiteX0" fmla="*/ 139700 w 330200"/>
              <a:gd name="connsiteY0" fmla="*/ 87312 h 331788"/>
              <a:gd name="connsiteX1" fmla="*/ 119062 w 330200"/>
              <a:gd name="connsiteY1" fmla="*/ 109537 h 331788"/>
              <a:gd name="connsiteX2" fmla="*/ 182562 w 330200"/>
              <a:gd name="connsiteY2" fmla="*/ 173037 h 331788"/>
              <a:gd name="connsiteX3" fmla="*/ 123825 w 330200"/>
              <a:gd name="connsiteY3" fmla="*/ 230187 h 331788"/>
              <a:gd name="connsiteX4" fmla="*/ 146050 w 330200"/>
              <a:gd name="connsiteY4" fmla="*/ 252412 h 331788"/>
              <a:gd name="connsiteX5" fmla="*/ 223837 w 330200"/>
              <a:gd name="connsiteY5" fmla="*/ 173037 h 331788"/>
              <a:gd name="connsiteX6" fmla="*/ 165100 w 330200"/>
              <a:gd name="connsiteY6" fmla="*/ 0 h 331788"/>
              <a:gd name="connsiteX7" fmla="*/ 330200 w 330200"/>
              <a:gd name="connsiteY7" fmla="*/ 165894 h 331788"/>
              <a:gd name="connsiteX8" fmla="*/ 165100 w 330200"/>
              <a:gd name="connsiteY8" fmla="*/ 331788 h 331788"/>
              <a:gd name="connsiteX9" fmla="*/ 0 w 330200"/>
              <a:gd name="connsiteY9" fmla="*/ 165894 h 331788"/>
              <a:gd name="connsiteX10" fmla="*/ 165100 w 330200"/>
              <a:gd name="connsiteY1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200" h="331788">
                <a:moveTo>
                  <a:pt x="139700" y="87312"/>
                </a:moveTo>
                <a:lnTo>
                  <a:pt x="119062" y="109537"/>
                </a:lnTo>
                <a:lnTo>
                  <a:pt x="182562" y="173037"/>
                </a:lnTo>
                <a:lnTo>
                  <a:pt x="123825" y="230187"/>
                </a:lnTo>
                <a:lnTo>
                  <a:pt x="146050" y="252412"/>
                </a:lnTo>
                <a:lnTo>
                  <a:pt x="223837" y="173037"/>
                </a:ln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黑体_GBK" panose="03000509000000000000" charset="-122"/>
              <a:ea typeface="方正黑体_GBK" panose="03000509000000000000" charset="-122"/>
              <a:cs typeface="方正黑体_GBK" panose="03000509000000000000" charset="-122"/>
            </a:endParaRPr>
          </a:p>
        </p:txBody>
      </p:sp>
      <p:sp>
        <p:nvSpPr>
          <p:cNvPr id="25" name="文本框 24"/>
          <p:cNvSpPr txBox="1"/>
          <p:nvPr/>
        </p:nvSpPr>
        <p:spPr>
          <a:xfrm>
            <a:off x="2048510" y="1814830"/>
            <a:ext cx="2978150" cy="645160"/>
          </a:xfrm>
          <a:prstGeom prst="rect">
            <a:avLst/>
          </a:prstGeom>
          <a:noFill/>
        </p:spPr>
        <p:txBody>
          <a:bodyPr wrap="square" rtlCol="0">
            <a:spAutoFit/>
          </a:bodyPr>
          <a:lstStyle/>
          <a:p>
            <a:pPr algn="just">
              <a:lnSpc>
                <a:spcPct val="150000"/>
              </a:lnSpc>
            </a:pPr>
            <a:r>
              <a:rPr lang="zh-CN" altLang="zh-CN" sz="1200" dirty="0">
                <a:latin typeface="思源黑体 Regular" panose="020B0500000000000000" charset="-122"/>
                <a:ea typeface="思源黑体 Regular" panose="020B0500000000000000" charset="-122"/>
                <a:cs typeface="思源黑体 Regular" panose="020B0500000000000000" charset="-122"/>
              </a:rPr>
              <a:t>理解是打开彼此心灵的钥匙理解也是人与人沟通的桥梁它拉近了人与人之间的距离。</a:t>
            </a:r>
            <a:endParaRPr lang="zh-CN" altLang="zh-CN" sz="1200" dirty="0">
              <a:latin typeface="思源黑体 Regular" panose="020B0500000000000000" charset="-122"/>
              <a:ea typeface="思源黑体 Regular" panose="020B0500000000000000" charset="-122"/>
              <a:cs typeface="思源黑体 Regular" panose="020B0500000000000000" charset="-122"/>
            </a:endParaRPr>
          </a:p>
        </p:txBody>
      </p:sp>
      <p:sp>
        <p:nvSpPr>
          <p:cNvPr id="26" name="文本框 25"/>
          <p:cNvSpPr txBox="1"/>
          <p:nvPr/>
        </p:nvSpPr>
        <p:spPr>
          <a:xfrm>
            <a:off x="2048510" y="1411605"/>
            <a:ext cx="2978150" cy="506730"/>
          </a:xfrm>
          <a:prstGeom prst="rect">
            <a:avLst/>
          </a:prstGeom>
          <a:noFill/>
        </p:spPr>
        <p:txBody>
          <a:bodyPr wrap="square" rtlCol="0">
            <a:spAutoFit/>
          </a:bodyPr>
          <a:lstStyle/>
          <a:p>
            <a:pPr algn="just">
              <a:lnSpc>
                <a:spcPct val="150000"/>
              </a:lnSpc>
            </a:pPr>
            <a:r>
              <a:rPr lang="zh-CN" altLang="en-US" b="1" dirty="0">
                <a:solidFill>
                  <a:schemeClr val="tx1"/>
                </a:solidFill>
                <a:latin typeface="思源黑体 Regular" panose="020B0500000000000000" charset="-122"/>
                <a:ea typeface="思源黑体 Regular" panose="020B0500000000000000" charset="-122"/>
                <a:cs typeface="思源黑体 Regular" panose="020B0500000000000000" charset="-122"/>
              </a:rPr>
              <a:t>理解宽容</a:t>
            </a:r>
            <a:endParaRPr lang="zh-CN" altLang="en-US" b="1"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27" name="文本框 26"/>
          <p:cNvSpPr txBox="1"/>
          <p:nvPr/>
        </p:nvSpPr>
        <p:spPr>
          <a:xfrm>
            <a:off x="2048510" y="3397885"/>
            <a:ext cx="2978150" cy="645160"/>
          </a:xfrm>
          <a:prstGeom prst="rect">
            <a:avLst/>
          </a:prstGeom>
          <a:noFill/>
        </p:spPr>
        <p:txBody>
          <a:bodyPr wrap="square" rtlCol="0">
            <a:spAutoFit/>
          </a:bodyPr>
          <a:lstStyle/>
          <a:p>
            <a:pPr algn="just">
              <a:lnSpc>
                <a:spcPct val="150000"/>
              </a:lnSpc>
            </a:pPr>
            <a:r>
              <a:rPr lang="zh-CN" altLang="zh-CN" sz="1200" dirty="0">
                <a:latin typeface="思源黑体 Regular" panose="020B0500000000000000" charset="-122"/>
                <a:ea typeface="思源黑体 Regular" panose="020B0500000000000000" charset="-122"/>
                <a:cs typeface="思源黑体 Regular" panose="020B0500000000000000" charset="-122"/>
              </a:rPr>
              <a:t>谦虚和恭敬都被视为一种高尚的美德可爱可亲这也是做企业和社交的成功秘笈。</a:t>
            </a:r>
            <a:endParaRPr lang="zh-CN" altLang="zh-CN" sz="1200" dirty="0">
              <a:latin typeface="思源黑体 Regular" panose="020B0500000000000000" charset="-122"/>
              <a:ea typeface="思源黑体 Regular" panose="020B0500000000000000" charset="-122"/>
              <a:cs typeface="思源黑体 Regular" panose="020B0500000000000000" charset="-122"/>
            </a:endParaRPr>
          </a:p>
        </p:txBody>
      </p:sp>
      <p:sp>
        <p:nvSpPr>
          <p:cNvPr id="28" name="文本框 27"/>
          <p:cNvSpPr txBox="1"/>
          <p:nvPr/>
        </p:nvSpPr>
        <p:spPr>
          <a:xfrm>
            <a:off x="2048510" y="2994660"/>
            <a:ext cx="2978150" cy="506730"/>
          </a:xfrm>
          <a:prstGeom prst="rect">
            <a:avLst/>
          </a:prstGeom>
          <a:noFill/>
        </p:spPr>
        <p:txBody>
          <a:bodyPr wrap="square" rtlCol="0">
            <a:spAutoFit/>
          </a:bodyPr>
          <a:lstStyle/>
          <a:p>
            <a:pPr algn="just">
              <a:lnSpc>
                <a:spcPct val="150000"/>
              </a:lnSpc>
            </a:pPr>
            <a:r>
              <a:rPr lang="zh-CN" altLang="en-US" b="1">
                <a:solidFill>
                  <a:schemeClr val="tx1"/>
                </a:solidFill>
                <a:latin typeface="思源黑体 Regular" panose="020B0500000000000000" charset="-122"/>
                <a:ea typeface="思源黑体 Regular" panose="020B0500000000000000" charset="-122"/>
                <a:cs typeface="思源黑体 Regular" panose="020B0500000000000000" charset="-122"/>
              </a:rPr>
              <a:t>谦虚随和</a:t>
            </a:r>
            <a:endParaRPr lang="zh-CN" altLang="en-US" b="1">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29" name="文本框 28"/>
          <p:cNvSpPr txBox="1"/>
          <p:nvPr/>
        </p:nvSpPr>
        <p:spPr>
          <a:xfrm>
            <a:off x="2048510" y="4976495"/>
            <a:ext cx="2978150" cy="645160"/>
          </a:xfrm>
          <a:prstGeom prst="rect">
            <a:avLst/>
          </a:prstGeom>
          <a:noFill/>
        </p:spPr>
        <p:txBody>
          <a:bodyPr wrap="square" rtlCol="0">
            <a:spAutoFit/>
          </a:bodyPr>
          <a:lstStyle/>
          <a:p>
            <a:pPr algn="just">
              <a:lnSpc>
                <a:spcPct val="150000"/>
              </a:lnSpc>
            </a:pPr>
            <a:r>
              <a:rPr lang="zh-CN" altLang="zh-CN" sz="1200" dirty="0">
                <a:latin typeface="思源黑体 Regular" panose="020B0500000000000000" charset="-122"/>
                <a:ea typeface="思源黑体 Regular" panose="020B0500000000000000" charset="-122"/>
                <a:cs typeface="思源黑体 Regular" panose="020B0500000000000000" charset="-122"/>
              </a:rPr>
              <a:t>时刻提醒自己遵守时间时间就是办事效率遵守时间也是守信的一种体现。</a:t>
            </a:r>
            <a:endParaRPr lang="zh-CN" altLang="zh-CN" sz="1200" dirty="0">
              <a:latin typeface="思源黑体 Regular" panose="020B0500000000000000" charset="-122"/>
              <a:ea typeface="思源黑体 Regular" panose="020B0500000000000000" charset="-122"/>
              <a:cs typeface="思源黑体 Regular" panose="020B0500000000000000" charset="-122"/>
            </a:endParaRPr>
          </a:p>
        </p:txBody>
      </p:sp>
      <p:sp>
        <p:nvSpPr>
          <p:cNvPr id="30" name="文本框 29"/>
          <p:cNvSpPr txBox="1"/>
          <p:nvPr/>
        </p:nvSpPr>
        <p:spPr>
          <a:xfrm>
            <a:off x="2048510" y="4573270"/>
            <a:ext cx="2978150" cy="506730"/>
          </a:xfrm>
          <a:prstGeom prst="rect">
            <a:avLst/>
          </a:prstGeom>
          <a:noFill/>
        </p:spPr>
        <p:txBody>
          <a:bodyPr wrap="square" rtlCol="0">
            <a:spAutoFit/>
          </a:bodyPr>
          <a:lstStyle/>
          <a:p>
            <a:pPr algn="just">
              <a:lnSpc>
                <a:spcPct val="150000"/>
              </a:lnSpc>
            </a:pPr>
            <a:r>
              <a:rPr lang="zh-CN" altLang="en-US" b="1" dirty="0">
                <a:solidFill>
                  <a:schemeClr val="tx1"/>
                </a:solidFill>
                <a:latin typeface="思源黑体 Regular" panose="020B0500000000000000" charset="-122"/>
                <a:ea typeface="思源黑体 Regular" panose="020B0500000000000000" charset="-122"/>
                <a:cs typeface="思源黑体 Regular" panose="020B0500000000000000" charset="-122"/>
              </a:rPr>
              <a:t>时间观念</a:t>
            </a:r>
            <a:endParaRPr lang="zh-CN" altLang="en-US" b="1"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31" name="文本框 16"/>
          <p:cNvSpPr txBox="1"/>
          <p:nvPr/>
        </p:nvSpPr>
        <p:spPr>
          <a:xfrm>
            <a:off x="5943600" y="4573270"/>
            <a:ext cx="2425065" cy="327025"/>
          </a:xfrm>
          <a:prstGeom prst="rect">
            <a:avLst/>
          </a:prstGeom>
        </p:spPr>
        <p:txBody>
          <a:bodyPr/>
          <a:lstStyle>
            <a:defPPr>
              <a:defRPr lang="zh-CN"/>
            </a:defPPr>
            <a:lvl1pPr>
              <a:defRPr sz="2400">
                <a:solidFill>
                  <a:schemeClr val="tx1">
                    <a:lumMod val="65000"/>
                    <a:lumOff val="35000"/>
                  </a:schemeClr>
                </a:solidFill>
              </a:defRPr>
            </a:lvl1pPr>
          </a:lstStyle>
          <a:p>
            <a:pPr algn="ctr" eaLnBrk="1" fontAlgn="auto" hangingPunct="1">
              <a:spcBef>
                <a:spcPts val="0"/>
              </a:spcBef>
              <a:spcAft>
                <a:spcPts val="0"/>
              </a:spcAft>
              <a:defRPr/>
            </a:pPr>
            <a:r>
              <a:rPr lang="zh-CN" altLang="en-US" sz="1600" b="1" dirty="0">
                <a:solidFill>
                  <a:schemeClr val="bg1"/>
                </a:solidFill>
                <a:latin typeface="思源黑体 Regular" panose="020B0500000000000000" charset="-122"/>
                <a:ea typeface="思源黑体 Regular" panose="020B0500000000000000" charset="-122"/>
                <a:cs typeface="思源黑体 Regular" panose="020B0500000000000000" charset="-122"/>
              </a:rPr>
              <a:t>商务礼仪基本准则</a:t>
            </a:r>
            <a:endParaRPr lang="zh-CN" altLang="en-US" sz="1600"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32" name="文本框 22"/>
          <p:cNvSpPr txBox="1">
            <a:spLocks noChangeArrowheads="1"/>
          </p:cNvSpPr>
          <p:nvPr/>
        </p:nvSpPr>
        <p:spPr bwMode="auto">
          <a:xfrm>
            <a:off x="5950585" y="4756785"/>
            <a:ext cx="2418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50000"/>
              </a:lnSpc>
              <a:spcBef>
                <a:spcPct val="0"/>
              </a:spcBef>
              <a:buFontTx/>
              <a:buNone/>
            </a:pPr>
            <a:r>
              <a:rPr lang="en-US" altLang="zh-CN" sz="800" dirty="0">
                <a:solidFill>
                  <a:schemeClr val="bg1"/>
                </a:solidFill>
                <a:latin typeface="思源黑体 Regular" panose="020B0500000000000000" charset="-122"/>
                <a:ea typeface="思源黑体 Regular" panose="020B0500000000000000" charset="-122"/>
                <a:cs typeface="思源黑体 Regular" panose="020B0500000000000000" charset="-122"/>
              </a:rPr>
              <a:t>Family and friends are hidden </a:t>
            </a:r>
            <a:r>
              <a:rPr lang="en-US" altLang="zh-CN" sz="800" dirty="0">
                <a:solidFill>
                  <a:schemeClr val="bg1"/>
                </a:solidFill>
                <a:latin typeface="思源黑体 Regular" panose="020B0500000000000000" charset="-122"/>
                <a:ea typeface="思源黑体 Regular" panose="020B0500000000000000" charset="-122"/>
                <a:cs typeface="思源黑体 Regular" panose="020B0500000000000000" charset="-122"/>
                <a:sym typeface="+mn-ea"/>
              </a:rPr>
              <a:t>Family and friends</a:t>
            </a:r>
            <a:endParaRPr lang="en-US" altLang="zh-CN" sz="800" dirty="0">
              <a:solidFill>
                <a:schemeClr val="bg1"/>
              </a:solidFill>
              <a:latin typeface="思源黑体 Regular" panose="020B0500000000000000" charset="-122"/>
              <a:ea typeface="思源黑体 Regular" panose="020B0500000000000000" charset="-122"/>
              <a:cs typeface="思源黑体 Regular" panose="020B0500000000000000"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5110" y="0"/>
            <a:ext cx="721360" cy="86926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1"/>
          <p:cNvSpPr/>
          <p:nvPr/>
        </p:nvSpPr>
        <p:spPr>
          <a:xfrm>
            <a:off x="505681" y="222934"/>
            <a:ext cx="360217" cy="361950"/>
          </a:xfrm>
          <a:custGeom>
            <a:avLst/>
            <a:gdLst>
              <a:gd name="connsiteX0" fmla="*/ 139700 w 330200"/>
              <a:gd name="connsiteY0" fmla="*/ 87312 h 331788"/>
              <a:gd name="connsiteX1" fmla="*/ 119062 w 330200"/>
              <a:gd name="connsiteY1" fmla="*/ 109537 h 331788"/>
              <a:gd name="connsiteX2" fmla="*/ 182562 w 330200"/>
              <a:gd name="connsiteY2" fmla="*/ 173037 h 331788"/>
              <a:gd name="connsiteX3" fmla="*/ 123825 w 330200"/>
              <a:gd name="connsiteY3" fmla="*/ 230187 h 331788"/>
              <a:gd name="connsiteX4" fmla="*/ 146050 w 330200"/>
              <a:gd name="connsiteY4" fmla="*/ 252412 h 331788"/>
              <a:gd name="connsiteX5" fmla="*/ 223837 w 330200"/>
              <a:gd name="connsiteY5" fmla="*/ 173037 h 331788"/>
              <a:gd name="connsiteX6" fmla="*/ 165100 w 330200"/>
              <a:gd name="connsiteY6" fmla="*/ 0 h 331788"/>
              <a:gd name="connsiteX7" fmla="*/ 330200 w 330200"/>
              <a:gd name="connsiteY7" fmla="*/ 165894 h 331788"/>
              <a:gd name="connsiteX8" fmla="*/ 165100 w 330200"/>
              <a:gd name="connsiteY8" fmla="*/ 331788 h 331788"/>
              <a:gd name="connsiteX9" fmla="*/ 0 w 330200"/>
              <a:gd name="connsiteY9" fmla="*/ 165894 h 331788"/>
              <a:gd name="connsiteX10" fmla="*/ 165100 w 330200"/>
              <a:gd name="connsiteY1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200" h="331788">
                <a:moveTo>
                  <a:pt x="139700" y="87312"/>
                </a:moveTo>
                <a:lnTo>
                  <a:pt x="119062" y="109537"/>
                </a:lnTo>
                <a:lnTo>
                  <a:pt x="182562" y="173037"/>
                </a:lnTo>
                <a:lnTo>
                  <a:pt x="123825" y="230187"/>
                </a:lnTo>
                <a:lnTo>
                  <a:pt x="146050" y="252412"/>
                </a:lnTo>
                <a:lnTo>
                  <a:pt x="223837" y="173037"/>
                </a:ln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黑体_GBK" panose="03000509000000000000" charset="-122"/>
              <a:ea typeface="方正黑体_GBK" panose="03000509000000000000" charset="-122"/>
              <a:cs typeface="方正黑体_GBK" panose="03000509000000000000" charset="-122"/>
            </a:endParaRPr>
          </a:p>
        </p:txBody>
      </p:sp>
      <p:sp>
        <p:nvSpPr>
          <p:cNvPr id="7" name="文本框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1227041" y="223579"/>
            <a:ext cx="4837859" cy="460375"/>
          </a:xfrm>
          <a:prstGeom prst="rect">
            <a:avLst/>
          </a:prstGeom>
          <a:noFill/>
        </p:spPr>
        <p:txBody>
          <a:bodyPr wrap="square" rtlCol="0" anchor="ctr">
            <a:spAutoFit/>
          </a:bodyPr>
          <a:lstStyle/>
          <a:p>
            <a:pPr lvl="0"/>
            <a:r>
              <a:rPr lang="zh-CN" altLang="en-US" sz="2400" dirty="0">
                <a:latin typeface="思源黑体 Regular" panose="020B0500000000000000" charset="-122"/>
                <a:ea typeface="思源黑体 Regular" panose="020B0500000000000000" charset="-122"/>
                <a:cs typeface="思源黑体 Regular" panose="020B0500000000000000" charset="-122"/>
              </a:rPr>
              <a:t>商务礼仪基本准则</a:t>
            </a:r>
            <a:endParaRPr lang="zh-CN" altLang="en-US" sz="2400" dirty="0">
              <a:latin typeface="思源黑体 Regular" panose="020B0500000000000000" charset="-122"/>
              <a:ea typeface="思源黑体 Regular" panose="020B0500000000000000" charset="-122"/>
              <a:cs typeface="思源黑体 Regular" panose="020B0500000000000000" charset="-122"/>
            </a:endParaRPr>
          </a:p>
        </p:txBody>
      </p:sp>
      <p:sp>
        <p:nvSpPr>
          <p:cNvPr id="6" name="任意多边形 2"/>
          <p:cNvSpPr/>
          <p:nvPr/>
        </p:nvSpPr>
        <p:spPr bwMode="auto">
          <a:xfrm>
            <a:off x="1290650" y="1899848"/>
            <a:ext cx="2248019" cy="3535752"/>
          </a:xfrm>
          <a:custGeom>
            <a:avLst/>
            <a:gdLst>
              <a:gd name="T0" fmla="*/ 363 w 4716"/>
              <a:gd name="T1" fmla="*/ 193 h 9007"/>
              <a:gd name="T2" fmla="*/ 3621 w 4716"/>
              <a:gd name="T3" fmla="*/ 193 h 9007"/>
              <a:gd name="T4" fmla="*/ 4716 w 4716"/>
              <a:gd name="T5" fmla="*/ 1288 h 9007"/>
              <a:gd name="T6" fmla="*/ 4716 w 4716"/>
              <a:gd name="T7" fmla="*/ 7718 h 9007"/>
              <a:gd name="T8" fmla="*/ 3621 w 4716"/>
              <a:gd name="T9" fmla="*/ 8813 h 9007"/>
              <a:gd name="T10" fmla="*/ 363 w 4716"/>
              <a:gd name="T11" fmla="*/ 8813 h 9007"/>
              <a:gd name="T12" fmla="*/ 0 w 4716"/>
              <a:gd name="T13" fmla="*/ 9007 h 9007"/>
              <a:gd name="T14" fmla="*/ 0 w 4716"/>
              <a:gd name="T15" fmla="*/ 0 h 9007"/>
              <a:gd name="T16" fmla="*/ 363 w 4716"/>
              <a:gd name="T17" fmla="*/ 193 h 9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16" h="9007">
                <a:moveTo>
                  <a:pt x="363" y="193"/>
                </a:moveTo>
                <a:lnTo>
                  <a:pt x="3621" y="193"/>
                </a:lnTo>
                <a:cubicBezTo>
                  <a:pt x="4223" y="193"/>
                  <a:pt x="4716" y="686"/>
                  <a:pt x="4716" y="1288"/>
                </a:cubicBezTo>
                <a:lnTo>
                  <a:pt x="4716" y="7718"/>
                </a:lnTo>
                <a:cubicBezTo>
                  <a:pt x="4716" y="8320"/>
                  <a:pt x="4223" y="8813"/>
                  <a:pt x="3621" y="8813"/>
                </a:cubicBezTo>
                <a:lnTo>
                  <a:pt x="363" y="8813"/>
                </a:lnTo>
                <a:cubicBezTo>
                  <a:pt x="212" y="8813"/>
                  <a:pt x="78" y="8890"/>
                  <a:pt x="0" y="9007"/>
                </a:cubicBezTo>
                <a:lnTo>
                  <a:pt x="0" y="0"/>
                </a:lnTo>
                <a:cubicBezTo>
                  <a:pt x="78" y="117"/>
                  <a:pt x="212" y="193"/>
                  <a:pt x="363" y="193"/>
                </a:cubicBezTo>
                <a:close/>
              </a:path>
            </a:pathLst>
          </a:custGeom>
          <a:solidFill>
            <a:schemeClr val="accent1">
              <a:lumMod val="50000"/>
            </a:schemeClr>
          </a:solidFill>
          <a:ln>
            <a:noFill/>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9" name="任意多边形 9"/>
          <p:cNvSpPr/>
          <p:nvPr/>
        </p:nvSpPr>
        <p:spPr>
          <a:xfrm rot="5400000">
            <a:off x="1597464" y="2002081"/>
            <a:ext cx="612896" cy="1226521"/>
          </a:xfrm>
          <a:prstGeom prst="round2SameRect">
            <a:avLst>
              <a:gd name="adj1" fmla="val 50000"/>
              <a:gd name="adj2" fmla="val 0"/>
            </a:avLst>
          </a:prstGeom>
          <a:solidFill>
            <a:sysClr val="window" lastClr="FFFFFF"/>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white"/>
              </a:solidFill>
              <a:effectLst/>
              <a:uLnTx/>
              <a:uFillTx/>
              <a:cs typeface="+mn-ea"/>
              <a:sym typeface="+mn-lt"/>
            </a:endParaRPr>
          </a:p>
        </p:txBody>
      </p:sp>
      <p:sp>
        <p:nvSpPr>
          <p:cNvPr id="11" name="椭圆 10"/>
          <p:cNvSpPr/>
          <p:nvPr/>
        </p:nvSpPr>
        <p:spPr>
          <a:xfrm>
            <a:off x="1978932" y="2378774"/>
            <a:ext cx="473133" cy="473133"/>
          </a:xfrm>
          <a:prstGeom prst="ellipse">
            <a:avLst/>
          </a:prstGeom>
          <a:solidFill>
            <a:schemeClr val="accent1">
              <a:lumMod val="50000"/>
            </a:scheme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4265"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p:txBody>
      </p:sp>
      <p:sp>
        <p:nvSpPr>
          <p:cNvPr id="14" name="任意多边形 3"/>
          <p:cNvSpPr/>
          <p:nvPr/>
        </p:nvSpPr>
        <p:spPr bwMode="auto">
          <a:xfrm>
            <a:off x="3792435" y="1899848"/>
            <a:ext cx="2248019" cy="3535752"/>
          </a:xfrm>
          <a:custGeom>
            <a:avLst/>
            <a:gdLst>
              <a:gd name="T0" fmla="*/ 363 w 4716"/>
              <a:gd name="T1" fmla="*/ 193 h 9007"/>
              <a:gd name="T2" fmla="*/ 3621 w 4716"/>
              <a:gd name="T3" fmla="*/ 193 h 9007"/>
              <a:gd name="T4" fmla="*/ 4716 w 4716"/>
              <a:gd name="T5" fmla="*/ 1288 h 9007"/>
              <a:gd name="T6" fmla="*/ 4716 w 4716"/>
              <a:gd name="T7" fmla="*/ 7718 h 9007"/>
              <a:gd name="T8" fmla="*/ 3621 w 4716"/>
              <a:gd name="T9" fmla="*/ 8813 h 9007"/>
              <a:gd name="T10" fmla="*/ 363 w 4716"/>
              <a:gd name="T11" fmla="*/ 8813 h 9007"/>
              <a:gd name="T12" fmla="*/ 0 w 4716"/>
              <a:gd name="T13" fmla="*/ 9007 h 9007"/>
              <a:gd name="T14" fmla="*/ 0 w 4716"/>
              <a:gd name="T15" fmla="*/ 0 h 9007"/>
              <a:gd name="T16" fmla="*/ 363 w 4716"/>
              <a:gd name="T17" fmla="*/ 193 h 9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16" h="9007">
                <a:moveTo>
                  <a:pt x="363" y="193"/>
                </a:moveTo>
                <a:lnTo>
                  <a:pt x="3621" y="193"/>
                </a:lnTo>
                <a:cubicBezTo>
                  <a:pt x="4223" y="193"/>
                  <a:pt x="4716" y="686"/>
                  <a:pt x="4716" y="1288"/>
                </a:cubicBezTo>
                <a:lnTo>
                  <a:pt x="4716" y="7718"/>
                </a:lnTo>
                <a:cubicBezTo>
                  <a:pt x="4716" y="8320"/>
                  <a:pt x="4223" y="8813"/>
                  <a:pt x="3621" y="8813"/>
                </a:cubicBezTo>
                <a:lnTo>
                  <a:pt x="363" y="8813"/>
                </a:lnTo>
                <a:cubicBezTo>
                  <a:pt x="212" y="8813"/>
                  <a:pt x="78" y="8890"/>
                  <a:pt x="0" y="9007"/>
                </a:cubicBezTo>
                <a:lnTo>
                  <a:pt x="0" y="0"/>
                </a:lnTo>
                <a:cubicBezTo>
                  <a:pt x="78" y="117"/>
                  <a:pt x="212" y="193"/>
                  <a:pt x="363" y="193"/>
                </a:cubicBezTo>
                <a:close/>
              </a:path>
            </a:pathLst>
          </a:custGeom>
          <a:solidFill>
            <a:schemeClr val="accent1">
              <a:lumMod val="75000"/>
            </a:schemeClr>
          </a:solidFill>
          <a:ln>
            <a:noFill/>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cs typeface="+mn-ea"/>
              <a:sym typeface="+mn-lt"/>
            </a:endParaRPr>
          </a:p>
        </p:txBody>
      </p:sp>
      <p:sp>
        <p:nvSpPr>
          <p:cNvPr id="16" name="任意多边形 8"/>
          <p:cNvSpPr/>
          <p:nvPr/>
        </p:nvSpPr>
        <p:spPr>
          <a:xfrm rot="5400000">
            <a:off x="4099249" y="2002081"/>
            <a:ext cx="612896" cy="1226521"/>
          </a:xfrm>
          <a:prstGeom prst="round2SameRect">
            <a:avLst>
              <a:gd name="adj1" fmla="val 50000"/>
              <a:gd name="adj2" fmla="val 0"/>
            </a:avLst>
          </a:prstGeom>
          <a:solidFill>
            <a:sysClr val="window" lastClr="FFFFFF"/>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white"/>
              </a:solidFill>
              <a:effectLst/>
              <a:uLnTx/>
              <a:uFillTx/>
              <a:cs typeface="+mn-ea"/>
              <a:sym typeface="+mn-lt"/>
            </a:endParaRPr>
          </a:p>
        </p:txBody>
      </p:sp>
      <p:sp>
        <p:nvSpPr>
          <p:cNvPr id="17" name="椭圆 16"/>
          <p:cNvSpPr/>
          <p:nvPr/>
        </p:nvSpPr>
        <p:spPr>
          <a:xfrm>
            <a:off x="4480716" y="2378774"/>
            <a:ext cx="473133" cy="473133"/>
          </a:xfrm>
          <a:prstGeom prst="ellipse">
            <a:avLst/>
          </a:prstGeom>
          <a:solidFill>
            <a:schemeClr val="accent1">
              <a:lumMod val="75000"/>
            </a:scheme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4265" b="0" i="0" u="none" strike="noStrike" kern="0" cap="none" spc="0" normalizeH="0" baseline="0" noProof="0" dirty="0">
              <a:ln>
                <a:noFill/>
              </a:ln>
              <a:solidFill>
                <a:prstClr val="white"/>
              </a:solidFill>
              <a:effectLst/>
              <a:uLnTx/>
              <a:uFillTx/>
              <a:cs typeface="+mn-ea"/>
              <a:sym typeface="+mn-lt"/>
            </a:endParaRPr>
          </a:p>
        </p:txBody>
      </p:sp>
      <p:sp>
        <p:nvSpPr>
          <p:cNvPr id="20" name="任意多边形 4"/>
          <p:cNvSpPr/>
          <p:nvPr/>
        </p:nvSpPr>
        <p:spPr bwMode="auto">
          <a:xfrm>
            <a:off x="6294220" y="1899848"/>
            <a:ext cx="2248019" cy="3535752"/>
          </a:xfrm>
          <a:custGeom>
            <a:avLst/>
            <a:gdLst>
              <a:gd name="T0" fmla="*/ 363 w 4716"/>
              <a:gd name="T1" fmla="*/ 193 h 9007"/>
              <a:gd name="T2" fmla="*/ 3621 w 4716"/>
              <a:gd name="T3" fmla="*/ 193 h 9007"/>
              <a:gd name="T4" fmla="*/ 4716 w 4716"/>
              <a:gd name="T5" fmla="*/ 1288 h 9007"/>
              <a:gd name="T6" fmla="*/ 4716 w 4716"/>
              <a:gd name="T7" fmla="*/ 7718 h 9007"/>
              <a:gd name="T8" fmla="*/ 3621 w 4716"/>
              <a:gd name="T9" fmla="*/ 8813 h 9007"/>
              <a:gd name="T10" fmla="*/ 363 w 4716"/>
              <a:gd name="T11" fmla="*/ 8813 h 9007"/>
              <a:gd name="T12" fmla="*/ 0 w 4716"/>
              <a:gd name="T13" fmla="*/ 9007 h 9007"/>
              <a:gd name="T14" fmla="*/ 0 w 4716"/>
              <a:gd name="T15" fmla="*/ 0 h 9007"/>
              <a:gd name="T16" fmla="*/ 363 w 4716"/>
              <a:gd name="T17" fmla="*/ 193 h 9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16" h="9007">
                <a:moveTo>
                  <a:pt x="363" y="193"/>
                </a:moveTo>
                <a:lnTo>
                  <a:pt x="3621" y="193"/>
                </a:lnTo>
                <a:cubicBezTo>
                  <a:pt x="4223" y="193"/>
                  <a:pt x="4716" y="686"/>
                  <a:pt x="4716" y="1288"/>
                </a:cubicBezTo>
                <a:lnTo>
                  <a:pt x="4716" y="7718"/>
                </a:lnTo>
                <a:cubicBezTo>
                  <a:pt x="4716" y="8320"/>
                  <a:pt x="4223" y="8813"/>
                  <a:pt x="3621" y="8813"/>
                </a:cubicBezTo>
                <a:lnTo>
                  <a:pt x="363" y="8813"/>
                </a:lnTo>
                <a:cubicBezTo>
                  <a:pt x="212" y="8813"/>
                  <a:pt x="78" y="8890"/>
                  <a:pt x="0" y="9007"/>
                </a:cubicBezTo>
                <a:lnTo>
                  <a:pt x="0" y="0"/>
                </a:lnTo>
                <a:cubicBezTo>
                  <a:pt x="78" y="117"/>
                  <a:pt x="212" y="193"/>
                  <a:pt x="363" y="193"/>
                </a:cubicBezTo>
                <a:close/>
              </a:path>
            </a:pathLst>
          </a:custGeom>
          <a:solidFill>
            <a:srgbClr val="4371C5"/>
          </a:solidFill>
          <a:ln>
            <a:noFill/>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22" name="任意多边形 7"/>
          <p:cNvSpPr/>
          <p:nvPr/>
        </p:nvSpPr>
        <p:spPr>
          <a:xfrm rot="5400000">
            <a:off x="6601034" y="2002081"/>
            <a:ext cx="612896" cy="1226521"/>
          </a:xfrm>
          <a:prstGeom prst="round2SameRect">
            <a:avLst>
              <a:gd name="adj1" fmla="val 50000"/>
              <a:gd name="adj2" fmla="val 0"/>
            </a:avLst>
          </a:prstGeom>
          <a:solidFill>
            <a:sysClr val="window" lastClr="FFFFFF"/>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cs typeface="+mn-ea"/>
              <a:sym typeface="+mn-lt"/>
            </a:endParaRPr>
          </a:p>
        </p:txBody>
      </p:sp>
      <p:sp>
        <p:nvSpPr>
          <p:cNvPr id="23" name="椭圆 22"/>
          <p:cNvSpPr/>
          <p:nvPr/>
        </p:nvSpPr>
        <p:spPr>
          <a:xfrm>
            <a:off x="6982501" y="2378774"/>
            <a:ext cx="473133" cy="473133"/>
          </a:xfrm>
          <a:prstGeom prst="ellipse">
            <a:avLst/>
          </a:prstGeom>
          <a:solidFill>
            <a:srgbClr val="4371C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4265" b="0" i="0" u="none" strike="noStrike" kern="0" cap="none" spc="0" normalizeH="0" baseline="0" noProof="0" dirty="0">
              <a:ln>
                <a:noFill/>
              </a:ln>
              <a:solidFill>
                <a:prstClr val="white"/>
              </a:solidFill>
              <a:effectLst/>
              <a:uLnTx/>
              <a:uFillTx/>
              <a:cs typeface="+mn-ea"/>
              <a:sym typeface="+mn-lt"/>
            </a:endParaRPr>
          </a:p>
        </p:txBody>
      </p:sp>
      <p:sp>
        <p:nvSpPr>
          <p:cNvPr id="26" name="任意多边形 5"/>
          <p:cNvSpPr/>
          <p:nvPr/>
        </p:nvSpPr>
        <p:spPr bwMode="auto">
          <a:xfrm>
            <a:off x="8796006" y="1899848"/>
            <a:ext cx="2248019" cy="3535752"/>
          </a:xfrm>
          <a:custGeom>
            <a:avLst/>
            <a:gdLst>
              <a:gd name="T0" fmla="*/ 363 w 4716"/>
              <a:gd name="T1" fmla="*/ 193 h 9007"/>
              <a:gd name="T2" fmla="*/ 3621 w 4716"/>
              <a:gd name="T3" fmla="*/ 193 h 9007"/>
              <a:gd name="T4" fmla="*/ 4716 w 4716"/>
              <a:gd name="T5" fmla="*/ 1288 h 9007"/>
              <a:gd name="T6" fmla="*/ 4716 w 4716"/>
              <a:gd name="T7" fmla="*/ 7718 h 9007"/>
              <a:gd name="T8" fmla="*/ 3621 w 4716"/>
              <a:gd name="T9" fmla="*/ 8813 h 9007"/>
              <a:gd name="T10" fmla="*/ 363 w 4716"/>
              <a:gd name="T11" fmla="*/ 8813 h 9007"/>
              <a:gd name="T12" fmla="*/ 0 w 4716"/>
              <a:gd name="T13" fmla="*/ 9007 h 9007"/>
              <a:gd name="T14" fmla="*/ 0 w 4716"/>
              <a:gd name="T15" fmla="*/ 0 h 9007"/>
              <a:gd name="T16" fmla="*/ 363 w 4716"/>
              <a:gd name="T17" fmla="*/ 193 h 9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16" h="9007">
                <a:moveTo>
                  <a:pt x="363" y="193"/>
                </a:moveTo>
                <a:lnTo>
                  <a:pt x="3621" y="193"/>
                </a:lnTo>
                <a:cubicBezTo>
                  <a:pt x="4223" y="193"/>
                  <a:pt x="4716" y="686"/>
                  <a:pt x="4716" y="1288"/>
                </a:cubicBezTo>
                <a:lnTo>
                  <a:pt x="4716" y="7718"/>
                </a:lnTo>
                <a:cubicBezTo>
                  <a:pt x="4716" y="8320"/>
                  <a:pt x="4223" y="8813"/>
                  <a:pt x="3621" y="8813"/>
                </a:cubicBezTo>
                <a:lnTo>
                  <a:pt x="363" y="8813"/>
                </a:lnTo>
                <a:cubicBezTo>
                  <a:pt x="212" y="8813"/>
                  <a:pt x="78" y="8890"/>
                  <a:pt x="0" y="9007"/>
                </a:cubicBezTo>
                <a:lnTo>
                  <a:pt x="0" y="0"/>
                </a:lnTo>
                <a:cubicBezTo>
                  <a:pt x="78" y="117"/>
                  <a:pt x="212" y="193"/>
                  <a:pt x="363" y="193"/>
                </a:cubicBezTo>
                <a:close/>
              </a:path>
            </a:pathLst>
          </a:custGeom>
          <a:solidFill>
            <a:schemeClr val="accent1">
              <a:lumMod val="60000"/>
              <a:lumOff val="40000"/>
            </a:schemeClr>
          </a:solidFill>
          <a:ln>
            <a:noFill/>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28" name="任意多边形 6"/>
          <p:cNvSpPr/>
          <p:nvPr/>
        </p:nvSpPr>
        <p:spPr>
          <a:xfrm rot="5400000">
            <a:off x="9102821" y="2002081"/>
            <a:ext cx="612896" cy="1226521"/>
          </a:xfrm>
          <a:prstGeom prst="round2SameRect">
            <a:avLst>
              <a:gd name="adj1" fmla="val 50000"/>
              <a:gd name="adj2" fmla="val 0"/>
            </a:avLst>
          </a:prstGeom>
          <a:solidFill>
            <a:sysClr val="window" lastClr="FFFFFF"/>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cs typeface="+mn-ea"/>
              <a:sym typeface="+mn-lt"/>
            </a:endParaRPr>
          </a:p>
        </p:txBody>
      </p:sp>
      <p:sp>
        <p:nvSpPr>
          <p:cNvPr id="29" name="椭圆 28"/>
          <p:cNvSpPr/>
          <p:nvPr/>
        </p:nvSpPr>
        <p:spPr>
          <a:xfrm>
            <a:off x="9484288" y="2378774"/>
            <a:ext cx="473133" cy="473133"/>
          </a:xfrm>
          <a:prstGeom prst="ellipse">
            <a:avLst/>
          </a:prstGeom>
          <a:solidFill>
            <a:schemeClr val="accent1">
              <a:lumMod val="40000"/>
              <a:lumOff val="60000"/>
            </a:scheme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4265" b="0" i="0" u="none" strike="noStrike" kern="0" cap="none" spc="0" normalizeH="0" baseline="0" noProof="0" dirty="0">
              <a:ln>
                <a:noFill/>
              </a:ln>
              <a:solidFill>
                <a:prstClr val="white"/>
              </a:solidFill>
              <a:effectLst/>
              <a:uLnTx/>
              <a:uFillTx/>
              <a:cs typeface="+mn-ea"/>
              <a:sym typeface="+mn-lt"/>
            </a:endParaRPr>
          </a:p>
        </p:txBody>
      </p:sp>
      <p:sp>
        <p:nvSpPr>
          <p:cNvPr id="2" name="文本框 1"/>
          <p:cNvSpPr txBox="1"/>
          <p:nvPr/>
        </p:nvSpPr>
        <p:spPr>
          <a:xfrm>
            <a:off x="1374356" y="3521927"/>
            <a:ext cx="1981210" cy="1198880"/>
          </a:xfrm>
          <a:prstGeom prst="rect">
            <a:avLst/>
          </a:prstGeom>
          <a:noFill/>
        </p:spPr>
        <p:txBody>
          <a:bodyPr wrap="square" rtlCol="0">
            <a:spAutoFit/>
          </a:bodyPr>
          <a:lstStyle/>
          <a:p>
            <a:pPr algn="just">
              <a:lnSpc>
                <a:spcPct val="150000"/>
              </a:lnSpc>
            </a:pPr>
            <a:r>
              <a:rPr lang="zh-CN" altLang="zh-CN"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微笑礼仪已成为社会竞争的有效手段</a:t>
            </a:r>
            <a:r>
              <a:rPr lang="zh-CN" altLang="zh-CN"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mn-ea"/>
              </a:rPr>
              <a:t>既是社会文明进步的体现人类更加需要用笑容来点缀生活的现实。</a:t>
            </a:r>
            <a:endPar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3" name="文本框 2"/>
          <p:cNvSpPr txBox="1"/>
          <p:nvPr/>
        </p:nvSpPr>
        <p:spPr>
          <a:xfrm>
            <a:off x="1227041" y="2991671"/>
            <a:ext cx="2275840" cy="506730"/>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rPr>
              <a:t>学会微笑</a:t>
            </a:r>
            <a:endPar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4" name="文本框 3"/>
          <p:cNvSpPr txBox="1"/>
          <p:nvPr/>
        </p:nvSpPr>
        <p:spPr>
          <a:xfrm>
            <a:off x="3822921" y="3513223"/>
            <a:ext cx="2181745" cy="1198880"/>
          </a:xfrm>
          <a:prstGeom prst="rect">
            <a:avLst/>
          </a:prstGeom>
          <a:noFill/>
        </p:spPr>
        <p:txBody>
          <a:bodyPr wrap="square" rtlCol="0">
            <a:spAutoFit/>
          </a:bodyPr>
          <a:lstStyle/>
          <a:p>
            <a:pPr indent="0" eaLnBrk="1" latinLnBrk="1" hangingPunct="1">
              <a:lnSpc>
                <a:spcPct val="150000"/>
              </a:lnSpc>
              <a:buClr>
                <a:schemeClr val="bg1"/>
              </a:buClr>
              <a:buFont typeface="Wingdings" panose="05000000000000000000" pitchFamily="2" charset="2"/>
              <a:buNone/>
            </a:pPr>
            <a:r>
              <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与人交往过程中多想自己为对方做了什么尊重对方就应该体现在你的一举一动中只要真诚就是最动人的。</a:t>
            </a:r>
            <a:endPar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36" name="文本框 35"/>
          <p:cNvSpPr txBox="1"/>
          <p:nvPr/>
        </p:nvSpPr>
        <p:spPr>
          <a:xfrm>
            <a:off x="3734128" y="2963281"/>
            <a:ext cx="2275840" cy="506730"/>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rPr>
              <a:t>相互尊重</a:t>
            </a:r>
            <a:endPar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38" name="文本框 37"/>
          <p:cNvSpPr txBox="1"/>
          <p:nvPr/>
        </p:nvSpPr>
        <p:spPr>
          <a:xfrm>
            <a:off x="6317714" y="3521927"/>
            <a:ext cx="2107575" cy="1198880"/>
          </a:xfrm>
          <a:prstGeom prst="rect">
            <a:avLst/>
          </a:prstGeom>
          <a:noFill/>
        </p:spPr>
        <p:txBody>
          <a:bodyPr wrap="square" rtlCol="0">
            <a:spAutoFit/>
          </a:bodyPr>
          <a:lstStyle/>
          <a:p>
            <a:pPr algn="just">
              <a:lnSpc>
                <a:spcPct val="150000"/>
              </a:lnSpc>
            </a:pPr>
            <a:r>
              <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rPr>
              <a:t>真诚接待客户言而有信公平交易不欺不骗不诈不假真正做到质量是生命，客户是上帝服务是保障。</a:t>
            </a:r>
            <a:endPar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40" name="文本框 39"/>
          <p:cNvSpPr txBox="1"/>
          <p:nvPr/>
        </p:nvSpPr>
        <p:spPr>
          <a:xfrm>
            <a:off x="6341269" y="2991671"/>
            <a:ext cx="2275840" cy="506730"/>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rPr>
              <a:t>诚信为本</a:t>
            </a:r>
            <a:endPar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42" name="文本框 41"/>
          <p:cNvSpPr txBox="1"/>
          <p:nvPr/>
        </p:nvSpPr>
        <p:spPr>
          <a:xfrm>
            <a:off x="8857334" y="3513223"/>
            <a:ext cx="2125361" cy="1198880"/>
          </a:xfrm>
          <a:prstGeom prst="rect">
            <a:avLst/>
          </a:prstGeom>
          <a:noFill/>
        </p:spPr>
        <p:txBody>
          <a:bodyPr wrap="square" rtlCol="0">
            <a:spAutoFit/>
          </a:bodyPr>
          <a:lstStyle/>
          <a:p>
            <a:pPr algn="just">
              <a:lnSpc>
                <a:spcPct val="150000"/>
              </a:lnSpc>
            </a:pPr>
            <a:r>
              <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rPr>
              <a:t>时刻提醒自己遵守时间时间就是办事效率时间就是生命就是金钱遵守时间也是守信的一种体现。</a:t>
            </a:r>
            <a:endPar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44" name="文本框 43"/>
          <p:cNvSpPr txBox="1"/>
          <p:nvPr/>
        </p:nvSpPr>
        <p:spPr>
          <a:xfrm>
            <a:off x="8819501" y="2991671"/>
            <a:ext cx="2275840" cy="506730"/>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rPr>
              <a:t>时间观念</a:t>
            </a:r>
            <a:endPar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6096000" cy="6858000"/>
          </a:xfrm>
          <a:prstGeom prst="rect">
            <a:avLst/>
          </a:prstGeom>
          <a:solidFill>
            <a:srgbClr val="437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5">
              <a:latin typeface="方正黑体_GBK" panose="03000509000000000000" charset="-122"/>
              <a:ea typeface="方正黑体_GBK" panose="03000509000000000000" charset="-122"/>
              <a:cs typeface="方正黑体_GBK" panose="03000509000000000000" charset="-122"/>
            </a:endParaRPr>
          </a:p>
        </p:txBody>
      </p:sp>
      <p:sp>
        <p:nvSpPr>
          <p:cNvPr id="5" name="文本框 4"/>
          <p:cNvSpPr txBox="1"/>
          <p:nvPr/>
        </p:nvSpPr>
        <p:spPr>
          <a:xfrm>
            <a:off x="494664" y="2767281"/>
            <a:ext cx="5106670" cy="132207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8000" b="1" dirty="0">
                <a:solidFill>
                  <a:schemeClr val="bg1"/>
                </a:solidFill>
                <a:latin typeface="思源黑体 Regular" panose="020B0500000000000000" charset="-122"/>
                <a:ea typeface="思源黑体 Regular" panose="020B0500000000000000" charset="-122"/>
                <a:cs typeface="思源黑体 Regular" panose="020B0500000000000000" charset="-122"/>
              </a:rPr>
              <a:t>PART</a:t>
            </a:r>
            <a:r>
              <a:rPr lang="zh-CN" altLang="en-US" sz="8000" b="1" dirty="0">
                <a:solidFill>
                  <a:schemeClr val="bg1"/>
                </a:solidFill>
                <a:latin typeface="思源黑体 Regular" panose="020B0500000000000000" charset="-122"/>
                <a:ea typeface="思源黑体 Regular" panose="020B0500000000000000" charset="-122"/>
                <a:cs typeface="思源黑体 Regular" panose="020B0500000000000000" charset="-122"/>
              </a:rPr>
              <a:t> </a:t>
            </a:r>
            <a:r>
              <a:rPr lang="en-US" altLang="zh-CN" sz="8000" b="1" dirty="0">
                <a:solidFill>
                  <a:schemeClr val="bg1"/>
                </a:solidFill>
                <a:latin typeface="思源黑体 Regular" panose="020B0500000000000000" charset="-122"/>
                <a:ea typeface="思源黑体 Regular" panose="020B0500000000000000" charset="-122"/>
                <a:cs typeface="思源黑体 Regular" panose="020B0500000000000000" charset="-122"/>
              </a:rPr>
              <a:t>TWO</a:t>
            </a:r>
            <a:endParaRPr kumimoji="0" lang="zh-CN" altLang="en-US" sz="8000" b="1" u="none" strike="noStrike" kern="1200" cap="none" spc="0" normalizeH="0" baseline="0" noProof="0" dirty="0">
              <a:ln>
                <a:noFill/>
              </a:ln>
              <a:solidFill>
                <a:schemeClr val="bg1"/>
              </a:solidFill>
              <a:effectLst/>
              <a:uLnTx/>
              <a:uFillTx/>
              <a:latin typeface="思源黑体 Regular" panose="020B0500000000000000" charset="-122"/>
              <a:ea typeface="思源黑体 Regular" panose="020B0500000000000000" charset="-122"/>
              <a:cs typeface="思源黑体 Regular" panose="020B0500000000000000" charset="-122"/>
            </a:endParaRPr>
          </a:p>
        </p:txBody>
      </p:sp>
      <p:sp>
        <p:nvSpPr>
          <p:cNvPr id="17" name="任意多边形 2"/>
          <p:cNvSpPr/>
          <p:nvPr/>
        </p:nvSpPr>
        <p:spPr>
          <a:xfrm rot="5400000">
            <a:off x="6726927" y="2193818"/>
            <a:ext cx="935941" cy="808468"/>
          </a:xfrm>
          <a:custGeom>
            <a:avLst/>
            <a:gdLst>
              <a:gd name="connsiteX0" fmla="*/ 0 w 464681"/>
              <a:gd name="connsiteY0" fmla="*/ 448234 h 448234"/>
              <a:gd name="connsiteX1" fmla="*/ 0 w 464681"/>
              <a:gd name="connsiteY1" fmla="*/ 0 h 448234"/>
              <a:gd name="connsiteX2" fmla="*/ 41221 w 464681"/>
              <a:gd name="connsiteY2" fmla="*/ 91940 h 448234"/>
              <a:gd name="connsiteX3" fmla="*/ 312769 w 464681"/>
              <a:gd name="connsiteY3" fmla="*/ 381381 h 448234"/>
              <a:gd name="connsiteX4" fmla="*/ 402430 w 464681"/>
              <a:gd name="connsiteY4" fmla="*/ 426968 h 448234"/>
              <a:gd name="connsiteX5" fmla="*/ 464681 w 464681"/>
              <a:gd name="connsiteY5" fmla="*/ 448234 h 44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681" h="448234">
                <a:moveTo>
                  <a:pt x="0" y="448234"/>
                </a:moveTo>
                <a:lnTo>
                  <a:pt x="0" y="0"/>
                </a:lnTo>
                <a:lnTo>
                  <a:pt x="41221" y="91940"/>
                </a:lnTo>
                <a:cubicBezTo>
                  <a:pt x="106477" y="215435"/>
                  <a:pt x="196993" y="311915"/>
                  <a:pt x="312769" y="381381"/>
                </a:cubicBezTo>
                <a:cubicBezTo>
                  <a:pt x="341713" y="398748"/>
                  <a:pt x="371600" y="413943"/>
                  <a:pt x="402430" y="426968"/>
                </a:cubicBezTo>
                <a:lnTo>
                  <a:pt x="464681" y="448234"/>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方正黑体_GBK" panose="03000509000000000000" charset="-122"/>
              <a:ea typeface="方正黑体_GBK" panose="03000509000000000000" charset="-122"/>
              <a:cs typeface="方正黑体_GBK" panose="03000509000000000000" charset="-122"/>
            </a:endParaRPr>
          </a:p>
        </p:txBody>
      </p:sp>
      <p:sp>
        <p:nvSpPr>
          <p:cNvPr id="19" name="任意多边形 1"/>
          <p:cNvSpPr/>
          <p:nvPr/>
        </p:nvSpPr>
        <p:spPr>
          <a:xfrm rot="16200000">
            <a:off x="10091450" y="4154456"/>
            <a:ext cx="935941" cy="808468"/>
          </a:xfrm>
          <a:custGeom>
            <a:avLst/>
            <a:gdLst>
              <a:gd name="connsiteX0" fmla="*/ 0 w 464681"/>
              <a:gd name="connsiteY0" fmla="*/ 448234 h 448234"/>
              <a:gd name="connsiteX1" fmla="*/ 0 w 464681"/>
              <a:gd name="connsiteY1" fmla="*/ 0 h 448234"/>
              <a:gd name="connsiteX2" fmla="*/ 41221 w 464681"/>
              <a:gd name="connsiteY2" fmla="*/ 91940 h 448234"/>
              <a:gd name="connsiteX3" fmla="*/ 312769 w 464681"/>
              <a:gd name="connsiteY3" fmla="*/ 381381 h 448234"/>
              <a:gd name="connsiteX4" fmla="*/ 402430 w 464681"/>
              <a:gd name="connsiteY4" fmla="*/ 426968 h 448234"/>
              <a:gd name="connsiteX5" fmla="*/ 464681 w 464681"/>
              <a:gd name="connsiteY5" fmla="*/ 448234 h 44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681" h="448234">
                <a:moveTo>
                  <a:pt x="0" y="448234"/>
                </a:moveTo>
                <a:lnTo>
                  <a:pt x="0" y="0"/>
                </a:lnTo>
                <a:lnTo>
                  <a:pt x="41221" y="91940"/>
                </a:lnTo>
                <a:cubicBezTo>
                  <a:pt x="106477" y="215435"/>
                  <a:pt x="196993" y="311915"/>
                  <a:pt x="312769" y="381381"/>
                </a:cubicBezTo>
                <a:cubicBezTo>
                  <a:pt x="341713" y="398748"/>
                  <a:pt x="371600" y="413943"/>
                  <a:pt x="402430" y="426968"/>
                </a:cubicBezTo>
                <a:lnTo>
                  <a:pt x="464681" y="448234"/>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方正黑体_GBK" panose="03000509000000000000" charset="-122"/>
              <a:ea typeface="方正黑体_GBK" panose="03000509000000000000" charset="-122"/>
              <a:cs typeface="方正黑体_GBK" panose="03000509000000000000" charset="-122"/>
            </a:endParaRPr>
          </a:p>
        </p:txBody>
      </p:sp>
      <p:sp>
        <p:nvSpPr>
          <p:cNvPr id="2" name="文本框 3"/>
          <p:cNvSpPr>
            <a:spLocks noChangeArrowheads="1"/>
          </p:cNvSpPr>
          <p:nvPr/>
        </p:nvSpPr>
        <p:spPr bwMode="auto">
          <a:xfrm>
            <a:off x="7213313" y="3996884"/>
            <a:ext cx="3535967"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lvl="0" algn="l" defTabSz="914400">
              <a:lnSpc>
                <a:spcPct val="150000"/>
              </a:lnSpc>
            </a:pPr>
            <a:r>
              <a:rPr kumimoji="0" lang="en-US" sz="1200" i="0" u="none" strike="noStrike" cap="none" normalizeH="0" baseline="0" dirty="0" err="1">
                <a:ln>
                  <a:noFill/>
                </a:ln>
                <a:effectLst/>
                <a:latin typeface="思源黑体 Regular" panose="020B0500000000000000" charset="-122"/>
                <a:ea typeface="思源黑体 Regular" panose="020B0500000000000000" charset="-122"/>
                <a:cs typeface="思源黑体 Regular" panose="020B0500000000000000" charset="-122"/>
              </a:rPr>
              <a:t>仪态，指人的姿态、举止和风度，即一个人的表情、行为、动作，也包括人的体态语。仪态</a:t>
            </a:r>
            <a:r>
              <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a:t>
            </a:r>
            <a:endParaRPr kumimoji="0" lang="en-US" sz="1200"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endParaRPr>
          </a:p>
        </p:txBody>
      </p:sp>
      <p:sp>
        <p:nvSpPr>
          <p:cNvPr id="4" name="文本框 1"/>
          <p:cNvSpPr>
            <a:spLocks noChangeArrowheads="1"/>
          </p:cNvSpPr>
          <p:nvPr/>
        </p:nvSpPr>
        <p:spPr bwMode="auto">
          <a:xfrm>
            <a:off x="7211408" y="2604378"/>
            <a:ext cx="435249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sz="3000" b="1"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rPr>
              <a:t>基本礼仪常识</a:t>
            </a:r>
            <a:endParaRPr kumimoji="0" lang="en-US" sz="3000" b="1" i="0" u="none" strike="noStrike" cap="none" normalizeH="0" baseline="0" dirty="0">
              <a:ln>
                <a:noFill/>
              </a:ln>
              <a:effectLst/>
              <a:latin typeface="思源黑体 Regular" panose="020B0500000000000000" charset="-122"/>
              <a:ea typeface="思源黑体 Regular" panose="020B0500000000000000" charset="-122"/>
              <a:cs typeface="思源黑体 Regular" panose="020B0500000000000000" charset="-122"/>
            </a:endParaRPr>
          </a:p>
        </p:txBody>
      </p:sp>
      <p:sp>
        <p:nvSpPr>
          <p:cNvPr id="6" name="文本框 2"/>
          <p:cNvSpPr txBox="1">
            <a:spLocks noChangeArrowheads="1"/>
          </p:cNvSpPr>
          <p:nvPr/>
        </p:nvSpPr>
        <p:spPr bwMode="auto">
          <a:xfrm>
            <a:off x="7154258" y="3098359"/>
            <a:ext cx="3075305" cy="645160"/>
          </a:xfrm>
          <a:prstGeom prst="rect">
            <a:avLst/>
          </a:prstGeom>
          <a:noFill/>
        </p:spPr>
        <p:txBody>
          <a:bodyPr vert="horz" wrap="none" lIns="91440" tIns="45720" rIns="91440" bIns="45720" numCol="1" rtlCol="0" anchor="t" anchorCtr="0" compatLnSpc="0">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lvl="0" algn="l">
              <a:buClrTx/>
              <a:buSzTx/>
              <a:buFontTx/>
            </a:pPr>
            <a:r>
              <a:rPr lang="en-US" b="1" dirty="0">
                <a:ln>
                  <a:noFill/>
                </a:ln>
                <a:effectLst/>
                <a:latin typeface="思源黑体 Regular" panose="020B0500000000000000" charset="-122"/>
                <a:ea typeface="思源黑体 Regular" panose="020B0500000000000000" charset="-122"/>
                <a:cs typeface="思源黑体 Regular" panose="020B0500000000000000" charset="-122"/>
                <a:sym typeface="+mn-ea"/>
              </a:rPr>
              <a:t>Ita dolo cupta plibusapicae </a:t>
            </a:r>
            <a:endParaRPr lang="en-US" b="1" dirty="0">
              <a:ln>
                <a:noFill/>
              </a:ln>
              <a:effectLst/>
              <a:latin typeface="思源黑体 Regular" panose="020B0500000000000000" charset="-122"/>
              <a:ea typeface="思源黑体 Regular" panose="020B0500000000000000" charset="-122"/>
              <a:cs typeface="思源黑体 Regular" panose="020B0500000000000000" charset="-122"/>
              <a:sym typeface="+mn-ea"/>
            </a:endParaRPr>
          </a:p>
          <a:p>
            <a:pPr lvl="0" algn="l">
              <a:buClrTx/>
              <a:buSzTx/>
              <a:buFontTx/>
            </a:pPr>
            <a:r>
              <a:rPr lang="en-US" b="1" dirty="0">
                <a:ln>
                  <a:noFill/>
                </a:ln>
                <a:effectLst/>
                <a:latin typeface="思源黑体 Regular" panose="020B0500000000000000" charset="-122"/>
                <a:ea typeface="思源黑体 Regular" panose="020B0500000000000000" charset="-122"/>
                <a:cs typeface="思源黑体 Regular" panose="020B0500000000000000" charset="-122"/>
                <a:sym typeface="+mn-ea"/>
              </a:rPr>
              <a:t>necestibus voluptasi</a:t>
            </a:r>
            <a:endParaRPr lang="en-US" b="1" dirty="0">
              <a:ln>
                <a:noFill/>
              </a:ln>
              <a:effectLst/>
              <a:latin typeface="思源黑体 Regular" panose="020B0500000000000000" charset="-122"/>
              <a:ea typeface="思源黑体 Regular" panose="020B0500000000000000" charset="-122"/>
              <a:cs typeface="思源黑体 Regular" panose="020B0500000000000000"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5110" y="0"/>
            <a:ext cx="721360" cy="869265"/>
          </a:xfrm>
          <a:prstGeom prst="rect">
            <a:avLst/>
          </a:prstGeom>
          <a:solidFill>
            <a:srgbClr val="437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1"/>
          <p:cNvSpPr/>
          <p:nvPr/>
        </p:nvSpPr>
        <p:spPr>
          <a:xfrm>
            <a:off x="505681" y="222934"/>
            <a:ext cx="360217" cy="361950"/>
          </a:xfrm>
          <a:custGeom>
            <a:avLst/>
            <a:gdLst>
              <a:gd name="connsiteX0" fmla="*/ 139700 w 330200"/>
              <a:gd name="connsiteY0" fmla="*/ 87312 h 331788"/>
              <a:gd name="connsiteX1" fmla="*/ 119062 w 330200"/>
              <a:gd name="connsiteY1" fmla="*/ 109537 h 331788"/>
              <a:gd name="connsiteX2" fmla="*/ 182562 w 330200"/>
              <a:gd name="connsiteY2" fmla="*/ 173037 h 331788"/>
              <a:gd name="connsiteX3" fmla="*/ 123825 w 330200"/>
              <a:gd name="connsiteY3" fmla="*/ 230187 h 331788"/>
              <a:gd name="connsiteX4" fmla="*/ 146050 w 330200"/>
              <a:gd name="connsiteY4" fmla="*/ 252412 h 331788"/>
              <a:gd name="connsiteX5" fmla="*/ 223837 w 330200"/>
              <a:gd name="connsiteY5" fmla="*/ 173037 h 331788"/>
              <a:gd name="connsiteX6" fmla="*/ 165100 w 330200"/>
              <a:gd name="connsiteY6" fmla="*/ 0 h 331788"/>
              <a:gd name="connsiteX7" fmla="*/ 330200 w 330200"/>
              <a:gd name="connsiteY7" fmla="*/ 165894 h 331788"/>
              <a:gd name="connsiteX8" fmla="*/ 165100 w 330200"/>
              <a:gd name="connsiteY8" fmla="*/ 331788 h 331788"/>
              <a:gd name="connsiteX9" fmla="*/ 0 w 330200"/>
              <a:gd name="connsiteY9" fmla="*/ 165894 h 331788"/>
              <a:gd name="connsiteX10" fmla="*/ 165100 w 330200"/>
              <a:gd name="connsiteY1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200" h="331788">
                <a:moveTo>
                  <a:pt x="139700" y="87312"/>
                </a:moveTo>
                <a:lnTo>
                  <a:pt x="119062" y="109537"/>
                </a:lnTo>
                <a:lnTo>
                  <a:pt x="182562" y="173037"/>
                </a:lnTo>
                <a:lnTo>
                  <a:pt x="123825" y="230187"/>
                </a:lnTo>
                <a:lnTo>
                  <a:pt x="146050" y="252412"/>
                </a:lnTo>
                <a:lnTo>
                  <a:pt x="223837" y="173037"/>
                </a:ln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黑体_GBK" panose="03000509000000000000" charset="-122"/>
              <a:ea typeface="方正黑体_GBK" panose="03000509000000000000" charset="-122"/>
              <a:cs typeface="方正黑体_GBK" panose="03000509000000000000" charset="-122"/>
            </a:endParaRPr>
          </a:p>
        </p:txBody>
      </p:sp>
      <p:sp>
        <p:nvSpPr>
          <p:cNvPr id="7" name="文本框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1227041" y="223579"/>
            <a:ext cx="4837859" cy="460375"/>
          </a:xfrm>
          <a:prstGeom prst="rect">
            <a:avLst/>
          </a:prstGeom>
          <a:noFill/>
        </p:spPr>
        <p:txBody>
          <a:bodyPr wrap="square" rtlCol="0" anchor="ctr">
            <a:spAutoFit/>
          </a:bodyPr>
          <a:lstStyle/>
          <a:p>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仪表篇</a:t>
            </a:r>
            <a:r>
              <a:rPr lang="en-US" altLang="zh-CN"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a:t>
            </a:r>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商务人士形象基本要求</a:t>
            </a:r>
            <a:endPar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cxnSp>
        <p:nvCxnSpPr>
          <p:cNvPr id="25" name="直线连接符 3"/>
          <p:cNvCxnSpPr/>
          <p:nvPr/>
        </p:nvCxnSpPr>
        <p:spPr>
          <a:xfrm>
            <a:off x="6522030" y="2786214"/>
            <a:ext cx="375092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直线连接符 2"/>
          <p:cNvCxnSpPr/>
          <p:nvPr/>
        </p:nvCxnSpPr>
        <p:spPr>
          <a:xfrm>
            <a:off x="6522030" y="3823381"/>
            <a:ext cx="375092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线连接符 1"/>
          <p:cNvCxnSpPr/>
          <p:nvPr/>
        </p:nvCxnSpPr>
        <p:spPr>
          <a:xfrm>
            <a:off x="6522030" y="4827109"/>
            <a:ext cx="375092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3" name="矩形 4"/>
          <p:cNvSpPr/>
          <p:nvPr/>
        </p:nvSpPr>
        <p:spPr>
          <a:xfrm>
            <a:off x="6847862" y="2262027"/>
            <a:ext cx="272805" cy="272805"/>
          </a:xfrm>
          <a:prstGeom prst="diamond">
            <a:avLst/>
          </a:prstGeom>
          <a:solidFill>
            <a:srgbClr val="437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50000"/>
                  <a:lumOff val="50000"/>
                </a:schemeClr>
              </a:solidFill>
              <a:latin typeface="Roboto Light" panose="02000000000000000000" pitchFamily="2" charset="0"/>
              <a:ea typeface="Roboto Light" panose="02000000000000000000" pitchFamily="2" charset="0"/>
            </a:endParaRPr>
          </a:p>
        </p:txBody>
      </p:sp>
      <p:sp>
        <p:nvSpPr>
          <p:cNvPr id="64" name="矩形 3"/>
          <p:cNvSpPr/>
          <p:nvPr/>
        </p:nvSpPr>
        <p:spPr>
          <a:xfrm>
            <a:off x="6847862" y="3190666"/>
            <a:ext cx="272805" cy="272805"/>
          </a:xfrm>
          <a:prstGeom prst="diamond">
            <a:avLst/>
          </a:prstGeom>
          <a:solidFill>
            <a:srgbClr val="437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Roboto Light" panose="02000000000000000000" pitchFamily="2" charset="0"/>
              <a:ea typeface="Roboto Light" panose="02000000000000000000" pitchFamily="2" charset="0"/>
            </a:endParaRPr>
          </a:p>
        </p:txBody>
      </p:sp>
      <p:sp>
        <p:nvSpPr>
          <p:cNvPr id="65" name="矩形 2"/>
          <p:cNvSpPr/>
          <p:nvPr/>
        </p:nvSpPr>
        <p:spPr>
          <a:xfrm>
            <a:off x="6847862" y="4119305"/>
            <a:ext cx="272805" cy="272805"/>
          </a:xfrm>
          <a:prstGeom prst="diamond">
            <a:avLst/>
          </a:prstGeom>
          <a:solidFill>
            <a:srgbClr val="437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Roboto Light" panose="02000000000000000000" pitchFamily="2" charset="0"/>
              <a:ea typeface="Roboto Light" panose="02000000000000000000" pitchFamily="2" charset="0"/>
            </a:endParaRPr>
          </a:p>
        </p:txBody>
      </p:sp>
      <p:sp>
        <p:nvSpPr>
          <p:cNvPr id="66" name="矩形 1"/>
          <p:cNvSpPr/>
          <p:nvPr/>
        </p:nvSpPr>
        <p:spPr>
          <a:xfrm>
            <a:off x="6847862" y="5047946"/>
            <a:ext cx="272805" cy="272805"/>
          </a:xfrm>
          <a:prstGeom prst="diamond">
            <a:avLst/>
          </a:prstGeom>
          <a:solidFill>
            <a:srgbClr val="437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Roboto Light" panose="02000000000000000000" pitchFamily="2" charset="0"/>
              <a:ea typeface="Roboto Light" panose="02000000000000000000" pitchFamily="2" charset="0"/>
            </a:endParaRPr>
          </a:p>
        </p:txBody>
      </p:sp>
      <p:sp>
        <p:nvSpPr>
          <p:cNvPr id="81" name="任意多边形 4"/>
          <p:cNvSpPr/>
          <p:nvPr/>
        </p:nvSpPr>
        <p:spPr bwMode="auto">
          <a:xfrm>
            <a:off x="6256500" y="5026602"/>
            <a:ext cx="419739" cy="367361"/>
          </a:xfrm>
          <a:custGeom>
            <a:avLst/>
            <a:gdLst>
              <a:gd name="connsiteX0" fmla="*/ 210129 w 419739"/>
              <a:gd name="connsiteY0" fmla="*/ 65292 h 367361"/>
              <a:gd name="connsiteX1" fmla="*/ 216686 w 419739"/>
              <a:gd name="connsiteY1" fmla="*/ 71893 h 367361"/>
              <a:gd name="connsiteX2" fmla="*/ 210129 w 419739"/>
              <a:gd name="connsiteY2" fmla="*/ 78494 h 367361"/>
              <a:gd name="connsiteX3" fmla="*/ 79111 w 419739"/>
              <a:gd name="connsiteY3" fmla="*/ 157707 h 367361"/>
              <a:gd name="connsiteX4" fmla="*/ 72560 w 419739"/>
              <a:gd name="connsiteY4" fmla="*/ 164308 h 367361"/>
              <a:gd name="connsiteX5" fmla="*/ 66010 w 419739"/>
              <a:gd name="connsiteY5" fmla="*/ 157707 h 367361"/>
              <a:gd name="connsiteX6" fmla="*/ 210129 w 419739"/>
              <a:gd name="connsiteY6" fmla="*/ 65292 h 367361"/>
              <a:gd name="connsiteX7" fmla="*/ 209870 w 419739"/>
              <a:gd name="connsiteY7" fmla="*/ 26226 h 367361"/>
              <a:gd name="connsiteX8" fmla="*/ 26215 w 419739"/>
              <a:gd name="connsiteY8" fmla="*/ 157438 h 367361"/>
              <a:gd name="connsiteX9" fmla="*/ 103847 w 419739"/>
              <a:gd name="connsiteY9" fmla="*/ 264296 h 367361"/>
              <a:gd name="connsiteX10" fmla="*/ 118149 w 419739"/>
              <a:gd name="connsiteY10" fmla="*/ 287664 h 367361"/>
              <a:gd name="connsiteX11" fmla="*/ 118032 w 419739"/>
              <a:gd name="connsiteY11" fmla="*/ 290079 h 367361"/>
              <a:gd name="connsiteX12" fmla="*/ 108647 w 419739"/>
              <a:gd name="connsiteY12" fmla="*/ 328550 h 367361"/>
              <a:gd name="connsiteX13" fmla="*/ 149105 w 419739"/>
              <a:gd name="connsiteY13" fmla="*/ 295233 h 367361"/>
              <a:gd name="connsiteX14" fmla="*/ 169373 w 419739"/>
              <a:gd name="connsiteY14" fmla="*/ 285623 h 367361"/>
              <a:gd name="connsiteX15" fmla="*/ 173181 w 419739"/>
              <a:gd name="connsiteY15" fmla="*/ 285913 h 367361"/>
              <a:gd name="connsiteX16" fmla="*/ 209870 w 419739"/>
              <a:gd name="connsiteY16" fmla="*/ 288634 h 367361"/>
              <a:gd name="connsiteX17" fmla="*/ 393486 w 419739"/>
              <a:gd name="connsiteY17" fmla="*/ 157438 h 367361"/>
              <a:gd name="connsiteX18" fmla="*/ 209870 w 419739"/>
              <a:gd name="connsiteY18" fmla="*/ 26226 h 367361"/>
              <a:gd name="connsiteX19" fmla="*/ 209870 w 419739"/>
              <a:gd name="connsiteY19" fmla="*/ 0 h 367361"/>
              <a:gd name="connsiteX20" fmla="*/ 419739 w 419739"/>
              <a:gd name="connsiteY20" fmla="*/ 157438 h 367361"/>
              <a:gd name="connsiteX21" fmla="*/ 209870 w 419739"/>
              <a:gd name="connsiteY21" fmla="*/ 314876 h 367361"/>
              <a:gd name="connsiteX22" fmla="*/ 169373 w 419739"/>
              <a:gd name="connsiteY22" fmla="*/ 311883 h 367361"/>
              <a:gd name="connsiteX23" fmla="*/ 80800 w 419739"/>
              <a:gd name="connsiteY23" fmla="*/ 367191 h 367361"/>
              <a:gd name="connsiteX24" fmla="*/ 77458 w 419739"/>
              <a:gd name="connsiteY24" fmla="*/ 367361 h 367361"/>
              <a:gd name="connsiteX25" fmla="*/ 65565 w 419739"/>
              <a:gd name="connsiteY25" fmla="*/ 355456 h 367361"/>
              <a:gd name="connsiteX26" fmla="*/ 66556 w 419739"/>
              <a:gd name="connsiteY26" fmla="*/ 350779 h 367361"/>
              <a:gd name="connsiteX27" fmla="*/ 66517 w 419739"/>
              <a:gd name="connsiteY27" fmla="*/ 350779 h 367361"/>
              <a:gd name="connsiteX28" fmla="*/ 91799 w 419739"/>
              <a:gd name="connsiteY28" fmla="*/ 288634 h 367361"/>
              <a:gd name="connsiteX29" fmla="*/ 91915 w 419739"/>
              <a:gd name="connsiteY29" fmla="*/ 287664 h 367361"/>
              <a:gd name="connsiteX30" fmla="*/ 0 w 419739"/>
              <a:gd name="connsiteY30" fmla="*/ 157438 h 367361"/>
              <a:gd name="connsiteX31" fmla="*/ 209870 w 419739"/>
              <a:gd name="connsiteY31" fmla="*/ 0 h 36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19739" h="367361">
                <a:moveTo>
                  <a:pt x="210129" y="65292"/>
                </a:moveTo>
                <a:cubicBezTo>
                  <a:pt x="213749" y="65292"/>
                  <a:pt x="216686" y="68249"/>
                  <a:pt x="216686" y="71893"/>
                </a:cubicBezTo>
                <a:cubicBezTo>
                  <a:pt x="216686" y="75533"/>
                  <a:pt x="213749" y="78494"/>
                  <a:pt x="210129" y="78494"/>
                </a:cubicBezTo>
                <a:cubicBezTo>
                  <a:pt x="140337" y="78494"/>
                  <a:pt x="79111" y="115515"/>
                  <a:pt x="79111" y="157707"/>
                </a:cubicBezTo>
                <a:cubicBezTo>
                  <a:pt x="79111" y="161347"/>
                  <a:pt x="76174" y="164308"/>
                  <a:pt x="72560" y="164308"/>
                </a:cubicBezTo>
                <a:cubicBezTo>
                  <a:pt x="68940" y="164308"/>
                  <a:pt x="66010" y="161347"/>
                  <a:pt x="66010" y="157707"/>
                </a:cubicBezTo>
                <a:cubicBezTo>
                  <a:pt x="66010" y="107617"/>
                  <a:pt x="132008" y="65292"/>
                  <a:pt x="210129" y="65292"/>
                </a:cubicBezTo>
                <a:close/>
                <a:moveTo>
                  <a:pt x="209870" y="26226"/>
                </a:moveTo>
                <a:cubicBezTo>
                  <a:pt x="108588" y="26226"/>
                  <a:pt x="26215" y="85089"/>
                  <a:pt x="26215" y="157438"/>
                </a:cubicBezTo>
                <a:cubicBezTo>
                  <a:pt x="26215" y="199515"/>
                  <a:pt x="55246" y="239465"/>
                  <a:pt x="103847" y="264296"/>
                </a:cubicBezTo>
                <a:cubicBezTo>
                  <a:pt x="112630" y="268769"/>
                  <a:pt x="118149" y="277800"/>
                  <a:pt x="118149" y="287664"/>
                </a:cubicBezTo>
                <a:cubicBezTo>
                  <a:pt x="118149" y="288379"/>
                  <a:pt x="118110" y="289229"/>
                  <a:pt x="118032" y="290079"/>
                </a:cubicBezTo>
                <a:cubicBezTo>
                  <a:pt x="117760" y="303634"/>
                  <a:pt x="113757" y="316815"/>
                  <a:pt x="108647" y="328550"/>
                </a:cubicBezTo>
                <a:cubicBezTo>
                  <a:pt x="127535" y="317308"/>
                  <a:pt x="143489" y="302070"/>
                  <a:pt x="149105" y="295233"/>
                </a:cubicBezTo>
                <a:cubicBezTo>
                  <a:pt x="154118" y="289110"/>
                  <a:pt x="161580" y="285623"/>
                  <a:pt x="169373" y="285623"/>
                </a:cubicBezTo>
                <a:cubicBezTo>
                  <a:pt x="170636" y="285623"/>
                  <a:pt x="171918" y="285725"/>
                  <a:pt x="173181" y="285913"/>
                </a:cubicBezTo>
                <a:cubicBezTo>
                  <a:pt x="185502" y="287732"/>
                  <a:pt x="197841" y="288634"/>
                  <a:pt x="209870" y="288634"/>
                </a:cubicBezTo>
                <a:cubicBezTo>
                  <a:pt x="311132" y="288634"/>
                  <a:pt x="393486" y="229771"/>
                  <a:pt x="393486" y="157438"/>
                </a:cubicBezTo>
                <a:cubicBezTo>
                  <a:pt x="393486" y="85089"/>
                  <a:pt x="311132" y="26226"/>
                  <a:pt x="209870" y="26226"/>
                </a:cubicBezTo>
                <a:close/>
                <a:moveTo>
                  <a:pt x="209870" y="0"/>
                </a:moveTo>
                <a:cubicBezTo>
                  <a:pt x="325764" y="0"/>
                  <a:pt x="419739" y="70479"/>
                  <a:pt x="419739" y="157438"/>
                </a:cubicBezTo>
                <a:cubicBezTo>
                  <a:pt x="419739" y="244380"/>
                  <a:pt x="325764" y="314876"/>
                  <a:pt x="209870" y="314876"/>
                </a:cubicBezTo>
                <a:cubicBezTo>
                  <a:pt x="195995" y="314876"/>
                  <a:pt x="182490" y="313805"/>
                  <a:pt x="169373" y="311883"/>
                </a:cubicBezTo>
                <a:cubicBezTo>
                  <a:pt x="160414" y="322785"/>
                  <a:pt x="121802" y="360473"/>
                  <a:pt x="80800" y="367191"/>
                </a:cubicBezTo>
                <a:cubicBezTo>
                  <a:pt x="80858" y="367021"/>
                  <a:pt x="78682" y="367361"/>
                  <a:pt x="77458" y="367361"/>
                </a:cubicBezTo>
                <a:cubicBezTo>
                  <a:pt x="70889" y="367361"/>
                  <a:pt x="65565" y="362038"/>
                  <a:pt x="65565" y="355456"/>
                </a:cubicBezTo>
                <a:cubicBezTo>
                  <a:pt x="65565" y="353789"/>
                  <a:pt x="65934" y="352208"/>
                  <a:pt x="66556" y="350779"/>
                </a:cubicBezTo>
                <a:lnTo>
                  <a:pt x="66517" y="350779"/>
                </a:lnTo>
                <a:cubicBezTo>
                  <a:pt x="74251" y="337479"/>
                  <a:pt x="91799" y="312155"/>
                  <a:pt x="91799" y="288634"/>
                </a:cubicBezTo>
                <a:cubicBezTo>
                  <a:pt x="91799" y="288260"/>
                  <a:pt x="91915" y="288021"/>
                  <a:pt x="91915" y="287664"/>
                </a:cubicBezTo>
                <a:cubicBezTo>
                  <a:pt x="36436" y="259330"/>
                  <a:pt x="0" y="211573"/>
                  <a:pt x="0" y="157438"/>
                </a:cubicBezTo>
                <a:cubicBezTo>
                  <a:pt x="0" y="70479"/>
                  <a:pt x="93956" y="0"/>
                  <a:pt x="209870" y="0"/>
                </a:cubicBezTo>
                <a:close/>
              </a:path>
            </a:pathLst>
          </a:custGeom>
          <a:solidFill>
            <a:schemeClr val="bg1">
              <a:lumMod val="50000"/>
            </a:schemeClr>
          </a:solidFill>
          <a:ln>
            <a:solidFill>
              <a:schemeClr val="bg1">
                <a:lumMod val="50000"/>
              </a:schemeClr>
            </a:solidFill>
          </a:ln>
          <a:effectLst/>
        </p:spPr>
        <p:txBody>
          <a:bodyPr wrap="square" lIns="19050" tIns="19050" rIns="19050" bIns="19050" anchor="ctr">
            <a:noAutofit/>
          </a:bodyPr>
          <a:lstStyle/>
          <a:p>
            <a:pPr algn="ctr" defTabSz="228600" fontAlgn="base" hangingPunct="0">
              <a:spcBef>
                <a:spcPct val="0"/>
              </a:spcBef>
              <a:spcAft>
                <a:spcPct val="0"/>
              </a:spcAft>
            </a:pPr>
            <a:endParaRPr lang="en-US" sz="1500">
              <a:solidFill>
                <a:schemeClr val="tx2"/>
              </a:solidFill>
              <a:latin typeface="Gill Sans" charset="0"/>
              <a:sym typeface="Gill Sans" charset="0"/>
            </a:endParaRPr>
          </a:p>
        </p:txBody>
      </p:sp>
      <p:sp>
        <p:nvSpPr>
          <p:cNvPr id="70" name="任意多边形 3"/>
          <p:cNvSpPr/>
          <p:nvPr/>
        </p:nvSpPr>
        <p:spPr bwMode="auto">
          <a:xfrm>
            <a:off x="6256500" y="3140341"/>
            <a:ext cx="419739" cy="40682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lumMod val="50000"/>
            </a:schemeClr>
          </a:solidFill>
          <a:ln>
            <a:solidFill>
              <a:schemeClr val="bg1">
                <a:lumMod val="50000"/>
              </a:schemeClr>
            </a:solidFill>
          </a:ln>
          <a:effectLst/>
        </p:spPr>
        <p:txBody>
          <a:bodyPr lIns="19050" tIns="19050" rIns="19050" bIns="19050" anchor="ctr"/>
          <a:lstStyle/>
          <a:p>
            <a:pPr algn="ctr" defTabSz="228600" fontAlgn="base" hangingPunct="0">
              <a:spcBef>
                <a:spcPct val="0"/>
              </a:spcBef>
              <a:spcAft>
                <a:spcPct val="0"/>
              </a:spcAft>
            </a:pPr>
            <a:endParaRPr lang="en-US" sz="1500" dirty="0">
              <a:solidFill>
                <a:schemeClr val="tx2"/>
              </a:solidFill>
              <a:latin typeface="Gill Sans" charset="0"/>
              <a:sym typeface="Gill Sans" charset="0"/>
            </a:endParaRPr>
          </a:p>
        </p:txBody>
      </p:sp>
      <p:sp>
        <p:nvSpPr>
          <p:cNvPr id="80" name="任意多边形 79"/>
          <p:cNvSpPr/>
          <p:nvPr/>
        </p:nvSpPr>
        <p:spPr bwMode="auto">
          <a:xfrm>
            <a:off x="6256490" y="2233661"/>
            <a:ext cx="419733" cy="368076"/>
          </a:xfrm>
          <a:custGeom>
            <a:avLst/>
            <a:gdLst>
              <a:gd name="connsiteX0" fmla="*/ 121153 w 419733"/>
              <a:gd name="connsiteY0" fmla="*/ 66020 h 368076"/>
              <a:gd name="connsiteX1" fmla="*/ 127721 w 419733"/>
              <a:gd name="connsiteY1" fmla="*/ 72589 h 368076"/>
              <a:gd name="connsiteX2" fmla="*/ 121153 w 419733"/>
              <a:gd name="connsiteY2" fmla="*/ 79161 h 368076"/>
              <a:gd name="connsiteX3" fmla="*/ 121138 w 419733"/>
              <a:gd name="connsiteY3" fmla="*/ 79161 h 368076"/>
              <a:gd name="connsiteX4" fmla="*/ 78443 w 419733"/>
              <a:gd name="connsiteY4" fmla="*/ 121857 h 368076"/>
              <a:gd name="connsiteX5" fmla="*/ 78443 w 419733"/>
              <a:gd name="connsiteY5" fmla="*/ 121871 h 368076"/>
              <a:gd name="connsiteX6" fmla="*/ 71871 w 419733"/>
              <a:gd name="connsiteY6" fmla="*/ 128443 h 368076"/>
              <a:gd name="connsiteX7" fmla="*/ 65302 w 419733"/>
              <a:gd name="connsiteY7" fmla="*/ 121871 h 368076"/>
              <a:gd name="connsiteX8" fmla="*/ 121101 w 419733"/>
              <a:gd name="connsiteY8" fmla="*/ 66032 h 368076"/>
              <a:gd name="connsiteX9" fmla="*/ 121153 w 419733"/>
              <a:gd name="connsiteY9" fmla="*/ 66020 h 368076"/>
              <a:gd name="connsiteX10" fmla="*/ 123061 w 419733"/>
              <a:gd name="connsiteY10" fmla="*/ 26256 h 368076"/>
              <a:gd name="connsiteX11" fmla="*/ 55524 w 419733"/>
              <a:gd name="connsiteY11" fmla="*/ 54870 h 368076"/>
              <a:gd name="connsiteX12" fmla="*/ 55524 w 419733"/>
              <a:gd name="connsiteY12" fmla="*/ 194108 h 368076"/>
              <a:gd name="connsiteX13" fmla="*/ 200511 w 419733"/>
              <a:gd name="connsiteY13" fmla="*/ 337967 h 368076"/>
              <a:gd name="connsiteX14" fmla="*/ 219208 w 419733"/>
              <a:gd name="connsiteY14" fmla="*/ 337967 h 368076"/>
              <a:gd name="connsiteX15" fmla="*/ 364194 w 419733"/>
              <a:gd name="connsiteY15" fmla="*/ 194108 h 368076"/>
              <a:gd name="connsiteX16" fmla="*/ 364194 w 419733"/>
              <a:gd name="connsiteY16" fmla="*/ 54870 h 368076"/>
              <a:gd name="connsiteX17" fmla="*/ 227641 w 419733"/>
              <a:gd name="connsiteY17" fmla="*/ 51956 h 368076"/>
              <a:gd name="connsiteX18" fmla="*/ 209849 w 419733"/>
              <a:gd name="connsiteY18" fmla="*/ 67985 h 368076"/>
              <a:gd name="connsiteX19" fmla="*/ 192078 w 419733"/>
              <a:gd name="connsiteY19" fmla="*/ 51956 h 368076"/>
              <a:gd name="connsiteX20" fmla="*/ 123061 w 419733"/>
              <a:gd name="connsiteY20" fmla="*/ 26256 h 368076"/>
              <a:gd name="connsiteX21" fmla="*/ 122695 w 419733"/>
              <a:gd name="connsiteY21" fmla="*/ 23 h 368076"/>
              <a:gd name="connsiteX22" fmla="*/ 209849 w 419733"/>
              <a:gd name="connsiteY22" fmla="*/ 32532 h 368076"/>
              <a:gd name="connsiteX23" fmla="*/ 382911 w 419733"/>
              <a:gd name="connsiteY23" fmla="*/ 36317 h 368076"/>
              <a:gd name="connsiteX24" fmla="*/ 382911 w 419733"/>
              <a:gd name="connsiteY24" fmla="*/ 212679 h 368076"/>
              <a:gd name="connsiteX25" fmla="*/ 237925 w 419733"/>
              <a:gd name="connsiteY25" fmla="*/ 356520 h 368076"/>
              <a:gd name="connsiteX26" fmla="*/ 181794 w 419733"/>
              <a:gd name="connsiteY26" fmla="*/ 356520 h 368076"/>
              <a:gd name="connsiteX27" fmla="*/ 36807 w 419733"/>
              <a:gd name="connsiteY27" fmla="*/ 212679 h 368076"/>
              <a:gd name="connsiteX28" fmla="*/ 36807 w 419733"/>
              <a:gd name="connsiteY28" fmla="*/ 36317 h 368076"/>
              <a:gd name="connsiteX29" fmla="*/ 122695 w 419733"/>
              <a:gd name="connsiteY29" fmla="*/ 23 h 368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19733" h="368076">
                <a:moveTo>
                  <a:pt x="121153" y="66020"/>
                </a:moveTo>
                <a:cubicBezTo>
                  <a:pt x="124777" y="66020"/>
                  <a:pt x="127721" y="68965"/>
                  <a:pt x="127721" y="72589"/>
                </a:cubicBezTo>
                <a:cubicBezTo>
                  <a:pt x="127721" y="76216"/>
                  <a:pt x="124777" y="79161"/>
                  <a:pt x="121153" y="79161"/>
                </a:cubicBezTo>
                <a:lnTo>
                  <a:pt x="121138" y="79161"/>
                </a:lnTo>
                <a:cubicBezTo>
                  <a:pt x="97565" y="79161"/>
                  <a:pt x="78443" y="98284"/>
                  <a:pt x="78443" y="121857"/>
                </a:cubicBezTo>
                <a:lnTo>
                  <a:pt x="78443" y="121871"/>
                </a:lnTo>
                <a:cubicBezTo>
                  <a:pt x="78443" y="125495"/>
                  <a:pt x="75498" y="128443"/>
                  <a:pt x="71871" y="128443"/>
                </a:cubicBezTo>
                <a:cubicBezTo>
                  <a:pt x="68247" y="128443"/>
                  <a:pt x="65302" y="125495"/>
                  <a:pt x="65302" y="121871"/>
                </a:cubicBezTo>
                <a:cubicBezTo>
                  <a:pt x="65302" y="91044"/>
                  <a:pt x="90280" y="66058"/>
                  <a:pt x="121101" y="66032"/>
                </a:cubicBezTo>
                <a:cubicBezTo>
                  <a:pt x="121127" y="66032"/>
                  <a:pt x="121127" y="66020"/>
                  <a:pt x="121153" y="66020"/>
                </a:cubicBezTo>
                <a:close/>
                <a:moveTo>
                  <a:pt x="123061" y="26256"/>
                </a:moveTo>
                <a:cubicBezTo>
                  <a:pt x="98492" y="26783"/>
                  <a:pt x="74170" y="36361"/>
                  <a:pt x="55524" y="54870"/>
                </a:cubicBezTo>
                <a:cubicBezTo>
                  <a:pt x="16815" y="93256"/>
                  <a:pt x="16815" y="155722"/>
                  <a:pt x="55524" y="194108"/>
                </a:cubicBezTo>
                <a:lnTo>
                  <a:pt x="200511" y="337967"/>
                </a:lnTo>
                <a:cubicBezTo>
                  <a:pt x="205653" y="343085"/>
                  <a:pt x="214065" y="343085"/>
                  <a:pt x="219208" y="337967"/>
                </a:cubicBezTo>
                <a:lnTo>
                  <a:pt x="364194" y="194108"/>
                </a:lnTo>
                <a:cubicBezTo>
                  <a:pt x="402904" y="155722"/>
                  <a:pt x="402904" y="93256"/>
                  <a:pt x="364194" y="54870"/>
                </a:cubicBezTo>
                <a:cubicBezTo>
                  <a:pt x="326904" y="17853"/>
                  <a:pt x="266906" y="16555"/>
                  <a:pt x="227641" y="51956"/>
                </a:cubicBezTo>
                <a:lnTo>
                  <a:pt x="209849" y="67985"/>
                </a:lnTo>
                <a:lnTo>
                  <a:pt x="192078" y="51956"/>
                </a:lnTo>
                <a:cubicBezTo>
                  <a:pt x="172445" y="34255"/>
                  <a:pt x="147630" y="25730"/>
                  <a:pt x="123061" y="26256"/>
                </a:cubicBezTo>
                <a:close/>
                <a:moveTo>
                  <a:pt x="122695" y="23"/>
                </a:moveTo>
                <a:cubicBezTo>
                  <a:pt x="153841" y="-572"/>
                  <a:pt x="185198" y="10300"/>
                  <a:pt x="209849" y="32532"/>
                </a:cubicBezTo>
                <a:cubicBezTo>
                  <a:pt x="259192" y="-11932"/>
                  <a:pt x="335295" y="-10955"/>
                  <a:pt x="382911" y="36317"/>
                </a:cubicBezTo>
                <a:cubicBezTo>
                  <a:pt x="432008" y="85010"/>
                  <a:pt x="432008" y="163968"/>
                  <a:pt x="382911" y="212679"/>
                </a:cubicBezTo>
                <a:cubicBezTo>
                  <a:pt x="381327" y="214261"/>
                  <a:pt x="237925" y="356520"/>
                  <a:pt x="237925" y="356520"/>
                </a:cubicBezTo>
                <a:cubicBezTo>
                  <a:pt x="222396" y="371928"/>
                  <a:pt x="197302" y="371928"/>
                  <a:pt x="181794" y="356520"/>
                </a:cubicBezTo>
                <a:cubicBezTo>
                  <a:pt x="181794" y="356520"/>
                  <a:pt x="50814" y="226594"/>
                  <a:pt x="36807" y="212679"/>
                </a:cubicBezTo>
                <a:cubicBezTo>
                  <a:pt x="-12270" y="163968"/>
                  <a:pt x="-12270" y="85010"/>
                  <a:pt x="36807" y="36317"/>
                </a:cubicBezTo>
                <a:cubicBezTo>
                  <a:pt x="60615" y="12681"/>
                  <a:pt x="91550" y="619"/>
                  <a:pt x="122695" y="23"/>
                </a:cubicBezTo>
                <a:close/>
              </a:path>
            </a:pathLst>
          </a:custGeom>
          <a:solidFill>
            <a:schemeClr val="bg1">
              <a:lumMod val="50000"/>
            </a:schemeClr>
          </a:solidFill>
          <a:ln>
            <a:solidFill>
              <a:schemeClr val="bg1">
                <a:lumMod val="50000"/>
              </a:schemeClr>
            </a:solidFill>
          </a:ln>
          <a:effectLst/>
        </p:spPr>
        <p:txBody>
          <a:bodyPr wrap="square" lIns="19050" tIns="19050" rIns="19050" bIns="19050" anchor="ctr">
            <a:noAutofit/>
          </a:bodyPr>
          <a:lstStyle/>
          <a:p>
            <a:pPr algn="ctr" defTabSz="228600" fontAlgn="base" hangingPunct="0">
              <a:spcBef>
                <a:spcPct val="0"/>
              </a:spcBef>
              <a:spcAft>
                <a:spcPct val="0"/>
              </a:spcAft>
            </a:pPr>
            <a:endParaRPr lang="en-US" sz="1500">
              <a:solidFill>
                <a:schemeClr val="tx2"/>
              </a:solidFill>
              <a:latin typeface="Gill Sans" charset="0"/>
              <a:sym typeface="Gill Sans" charset="0"/>
            </a:endParaRPr>
          </a:p>
        </p:txBody>
      </p:sp>
      <p:sp>
        <p:nvSpPr>
          <p:cNvPr id="74" name="任意多边形 2"/>
          <p:cNvSpPr/>
          <p:nvPr/>
        </p:nvSpPr>
        <p:spPr bwMode="auto">
          <a:xfrm>
            <a:off x="6256500" y="4121358"/>
            <a:ext cx="419739" cy="3020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lumMod val="50000"/>
            </a:schemeClr>
          </a:solidFill>
          <a:ln>
            <a:solidFill>
              <a:schemeClr val="bg1">
                <a:lumMod val="50000"/>
              </a:schemeClr>
            </a:solidFill>
          </a:ln>
          <a:effectLst/>
        </p:spPr>
        <p:txBody>
          <a:bodyPr lIns="19050" tIns="19050" rIns="19050" bIns="19050" anchor="ctr"/>
          <a:lstStyle/>
          <a:p>
            <a:pPr algn="ctr" defTabSz="228600" fontAlgn="base" hangingPunct="0">
              <a:spcBef>
                <a:spcPct val="0"/>
              </a:spcBef>
              <a:spcAft>
                <a:spcPct val="0"/>
              </a:spcAft>
            </a:pPr>
            <a:endParaRPr lang="en-US" sz="1500">
              <a:solidFill>
                <a:schemeClr val="tx2"/>
              </a:solidFill>
              <a:latin typeface="Gill Sans" charset="0"/>
              <a:sym typeface="Gill Sans" charset="0"/>
            </a:endParaRPr>
          </a:p>
        </p:txBody>
      </p:sp>
      <p:sp>
        <p:nvSpPr>
          <p:cNvPr id="82" name="文本框 32"/>
          <p:cNvSpPr txBox="1"/>
          <p:nvPr/>
        </p:nvSpPr>
        <p:spPr bwMode="auto">
          <a:xfrm>
            <a:off x="7276459" y="2151101"/>
            <a:ext cx="3750926" cy="645160"/>
          </a:xfrm>
          <a:prstGeom prst="rect">
            <a:avLst/>
          </a:prstGeom>
          <a:noFill/>
        </p:spPr>
        <p:txBody>
          <a:bodyPr wrap="square">
            <a:spAutoFit/>
          </a:bodyPr>
          <a:lstStyle/>
          <a:p>
            <a:pPr>
              <a:lnSpc>
                <a:spcPct val="150000"/>
              </a:lnSpc>
              <a:defRPr/>
            </a:pPr>
            <a:r>
              <a:rPr lang="zh-CN" altLang="en-US" sz="1200" spc="100" dirty="0">
                <a:latin typeface="思源黑体 Regular" panose="020B0500000000000000" charset="-122"/>
                <a:ea typeface="思源黑体 Regular" panose="020B0500000000000000" charset="-122"/>
                <a:cs typeface="思源黑体 Regular" panose="020B0500000000000000" charset="-122"/>
              </a:rPr>
              <a:t>保持衣着是仪表最美的基本要求，</a:t>
            </a:r>
            <a:r>
              <a:rPr lang="zh-CN" altLang="en-US" sz="1200" spc="100" dirty="0">
                <a:latin typeface="思源黑体 Regular" panose="020B0500000000000000" charset="-122"/>
                <a:ea typeface="思源黑体 Regular" panose="020B0500000000000000" charset="-122"/>
                <a:cs typeface="思源黑体 Regular" panose="020B0500000000000000" charset="-122"/>
                <a:sym typeface="+mn-ea"/>
              </a:rPr>
              <a:t>讲究个人卫生保持衣着是仪表最美的基本要求。</a:t>
            </a:r>
            <a:endParaRPr lang="zh-CN" altLang="en-US" sz="1200" spc="100" dirty="0">
              <a:latin typeface="思源黑体 Regular" panose="020B0500000000000000" charset="-122"/>
              <a:ea typeface="思源黑体 Regular" panose="020B0500000000000000" charset="-122"/>
              <a:cs typeface="思源黑体 Regular" panose="020B0500000000000000" charset="-122"/>
            </a:endParaRPr>
          </a:p>
        </p:txBody>
      </p:sp>
      <p:sp>
        <p:nvSpPr>
          <p:cNvPr id="83" name="文本框 32"/>
          <p:cNvSpPr txBox="1"/>
          <p:nvPr/>
        </p:nvSpPr>
        <p:spPr bwMode="auto">
          <a:xfrm>
            <a:off x="7275824" y="3182676"/>
            <a:ext cx="3750926" cy="64516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a:lnSpc>
                <a:spcPct val="150000"/>
              </a:lnSpc>
            </a:pPr>
            <a:r>
              <a:rPr lang="zh-CN" altLang="zh-CN" sz="1200" dirty="0">
                <a:solidFill>
                  <a:schemeClr val="tx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仪态，指人的姿态、举止和风度，即一个人的表情、行为动作，也包括人的体态语。</a:t>
            </a:r>
            <a:endParaRPr lang="zh-CN" altLang="zh-CN" sz="1200" dirty="0">
              <a:solidFill>
                <a:schemeClr val="tx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84" name="文本框 32"/>
          <p:cNvSpPr txBox="1"/>
          <p:nvPr/>
        </p:nvSpPr>
        <p:spPr bwMode="auto">
          <a:xfrm>
            <a:off x="7277094" y="1791056"/>
            <a:ext cx="3051810" cy="506730"/>
          </a:xfrm>
          <a:prstGeom prst="rect">
            <a:avLst/>
          </a:prstGeom>
          <a:noFill/>
        </p:spPr>
        <p:txBody>
          <a:bodyPr wrap="square">
            <a:spAutoFit/>
          </a:bodyPr>
          <a:lstStyle/>
          <a:p>
            <a:pP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仪容整洁</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85" name="文本框 32"/>
          <p:cNvSpPr txBox="1"/>
          <p:nvPr/>
        </p:nvSpPr>
        <p:spPr bwMode="auto">
          <a:xfrm>
            <a:off x="7276459" y="2822631"/>
            <a:ext cx="3051810" cy="50673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a:lnSpc>
                <a:spcPct val="150000"/>
              </a:lnSpc>
            </a:pPr>
            <a:r>
              <a:rPr lang="zh-CN" altLang="zh-CN"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举止端庄</a:t>
            </a:r>
            <a:endParaRPr lang="zh-CN" altLang="zh-CN"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86" name="文本框 32"/>
          <p:cNvSpPr txBox="1"/>
          <p:nvPr/>
        </p:nvSpPr>
        <p:spPr bwMode="auto">
          <a:xfrm>
            <a:off x="7291655" y="5175751"/>
            <a:ext cx="3750926" cy="64516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a:lnSpc>
                <a:spcPct val="150000"/>
              </a:lnSpc>
            </a:pPr>
            <a:r>
              <a:rPr lang="zh-CN" altLang="en-US" sz="1200" dirty="0">
                <a:solidFill>
                  <a:schemeClr val="tx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不盲目追赶潮流注意场合，做到和大部分人一致，不盲目追赶潮流，注意场合。</a:t>
            </a:r>
            <a:endParaRPr lang="zh-CN" altLang="en-US" sz="1200" dirty="0">
              <a:solidFill>
                <a:schemeClr val="tx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87" name="文本框 32"/>
          <p:cNvSpPr txBox="1"/>
          <p:nvPr/>
        </p:nvSpPr>
        <p:spPr bwMode="auto">
          <a:xfrm>
            <a:off x="7275189" y="4213415"/>
            <a:ext cx="3750926" cy="64516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a:lnSpc>
                <a:spcPct val="150000"/>
              </a:lnSpc>
            </a:pPr>
            <a:r>
              <a:rPr lang="zh-CN" altLang="en-US" sz="1200" dirty="0">
                <a:solidFill>
                  <a:schemeClr val="tx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注意说话的声量，不要大喊大叫，应轻色细语，才会让人有亲近感。</a:t>
            </a:r>
            <a:endParaRPr lang="zh-CN" altLang="en-US" sz="1200" dirty="0">
              <a:solidFill>
                <a:schemeClr val="tx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88" name="文本框 32"/>
          <p:cNvSpPr txBox="1"/>
          <p:nvPr/>
        </p:nvSpPr>
        <p:spPr bwMode="auto">
          <a:xfrm>
            <a:off x="7292290" y="4815706"/>
            <a:ext cx="3051810" cy="50673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a:lnSpc>
                <a:spcPct val="150000"/>
              </a:lnSpc>
            </a:pPr>
            <a:r>
              <a:rPr lang="zh-CN" altLang="en-US"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着装得体</a:t>
            </a:r>
            <a:endParaRPr lang="zh-CN" altLang="en-US"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89" name="文本框 32"/>
          <p:cNvSpPr txBox="1"/>
          <p:nvPr/>
        </p:nvSpPr>
        <p:spPr bwMode="auto">
          <a:xfrm>
            <a:off x="7275824" y="3853370"/>
            <a:ext cx="3051810" cy="50673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a:lnSpc>
                <a:spcPct val="150000"/>
              </a:lnSpc>
            </a:pPr>
            <a:r>
              <a:rPr lang="zh-CN" altLang="en-US"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言谈温雅</a:t>
            </a:r>
            <a:endParaRPr lang="zh-CN" altLang="en-US"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20" name="任意多边形 8"/>
          <p:cNvSpPr/>
          <p:nvPr/>
        </p:nvSpPr>
        <p:spPr bwMode="auto">
          <a:xfrm>
            <a:off x="3445418" y="1791056"/>
            <a:ext cx="1694180" cy="1698625"/>
          </a:xfrm>
          <a:custGeom>
            <a:avLst/>
            <a:gdLst>
              <a:gd name="T0" fmla="*/ 1975 w 1975"/>
              <a:gd name="T1" fmla="*/ 79 h 1975"/>
              <a:gd name="T2" fmla="*/ 1896 w 1975"/>
              <a:gd name="T3" fmla="*/ 0 h 1975"/>
              <a:gd name="T4" fmla="*/ 1044 w 1975"/>
              <a:gd name="T5" fmla="*/ 0 h 1975"/>
              <a:gd name="T6" fmla="*/ 1032 w 1975"/>
              <a:gd name="T7" fmla="*/ 1 h 1975"/>
              <a:gd name="T8" fmla="*/ 988 w 1975"/>
              <a:gd name="T9" fmla="*/ 0 h 1975"/>
              <a:gd name="T10" fmla="*/ 0 w 1975"/>
              <a:gd name="T11" fmla="*/ 988 h 1975"/>
              <a:gd name="T12" fmla="*/ 0 w 1975"/>
              <a:gd name="T13" fmla="*/ 1896 h 1975"/>
              <a:gd name="T14" fmla="*/ 79 w 1975"/>
              <a:gd name="T15" fmla="*/ 1975 h 1975"/>
              <a:gd name="T16" fmla="*/ 931 w 1975"/>
              <a:gd name="T17" fmla="*/ 1975 h 1975"/>
              <a:gd name="T18" fmla="*/ 944 w 1975"/>
              <a:gd name="T19" fmla="*/ 1974 h 1975"/>
              <a:gd name="T20" fmla="*/ 988 w 1975"/>
              <a:gd name="T21" fmla="*/ 1975 h 1975"/>
              <a:gd name="T22" fmla="*/ 1975 w 1975"/>
              <a:gd name="T23" fmla="*/ 988 h 1975"/>
              <a:gd name="T24" fmla="*/ 1975 w 1975"/>
              <a:gd name="T25" fmla="*/ 79 h 19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75" h="1975">
                <a:moveTo>
                  <a:pt x="1975" y="79"/>
                </a:moveTo>
                <a:cubicBezTo>
                  <a:pt x="1975" y="35"/>
                  <a:pt x="1940" y="0"/>
                  <a:pt x="1896" y="0"/>
                </a:cubicBezTo>
                <a:cubicBezTo>
                  <a:pt x="1044" y="0"/>
                  <a:pt x="1044" y="0"/>
                  <a:pt x="1044" y="0"/>
                </a:cubicBezTo>
                <a:cubicBezTo>
                  <a:pt x="1040" y="0"/>
                  <a:pt x="1036" y="0"/>
                  <a:pt x="1032" y="1"/>
                </a:cubicBezTo>
                <a:cubicBezTo>
                  <a:pt x="1017" y="0"/>
                  <a:pt x="1002" y="0"/>
                  <a:pt x="988" y="0"/>
                </a:cubicBezTo>
                <a:cubicBezTo>
                  <a:pt x="442" y="0"/>
                  <a:pt x="0" y="442"/>
                  <a:pt x="0" y="988"/>
                </a:cubicBezTo>
                <a:cubicBezTo>
                  <a:pt x="0" y="1002"/>
                  <a:pt x="0" y="1896"/>
                  <a:pt x="0" y="1896"/>
                </a:cubicBezTo>
                <a:cubicBezTo>
                  <a:pt x="0" y="1940"/>
                  <a:pt x="35" y="1975"/>
                  <a:pt x="79" y="1975"/>
                </a:cubicBezTo>
                <a:cubicBezTo>
                  <a:pt x="931" y="1975"/>
                  <a:pt x="931" y="1975"/>
                  <a:pt x="931" y="1975"/>
                </a:cubicBezTo>
                <a:cubicBezTo>
                  <a:pt x="935" y="1975"/>
                  <a:pt x="940" y="1975"/>
                  <a:pt x="944" y="1974"/>
                </a:cubicBezTo>
                <a:cubicBezTo>
                  <a:pt x="958" y="1975"/>
                  <a:pt x="973" y="1975"/>
                  <a:pt x="988" y="1975"/>
                </a:cubicBezTo>
                <a:cubicBezTo>
                  <a:pt x="1533" y="1975"/>
                  <a:pt x="1975" y="1533"/>
                  <a:pt x="1975" y="988"/>
                </a:cubicBezTo>
                <a:cubicBezTo>
                  <a:pt x="1975" y="973"/>
                  <a:pt x="1975" y="79"/>
                  <a:pt x="1975" y="79"/>
                </a:cubicBezTo>
                <a:close/>
              </a:path>
            </a:pathLst>
          </a:custGeom>
          <a:solidFill>
            <a:srgbClr val="0119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21" name="任意多边形 7"/>
          <p:cNvSpPr/>
          <p:nvPr/>
        </p:nvSpPr>
        <p:spPr bwMode="auto">
          <a:xfrm>
            <a:off x="1539148" y="1791056"/>
            <a:ext cx="1695450" cy="1698625"/>
          </a:xfrm>
          <a:custGeom>
            <a:avLst/>
            <a:gdLst>
              <a:gd name="T0" fmla="*/ 0 w 1976"/>
              <a:gd name="T1" fmla="*/ 79 h 1975"/>
              <a:gd name="T2" fmla="*/ 79 w 1976"/>
              <a:gd name="T3" fmla="*/ 0 h 1975"/>
              <a:gd name="T4" fmla="*/ 931 w 1976"/>
              <a:gd name="T5" fmla="*/ 0 h 1975"/>
              <a:gd name="T6" fmla="*/ 944 w 1976"/>
              <a:gd name="T7" fmla="*/ 1 h 1975"/>
              <a:gd name="T8" fmla="*/ 988 w 1976"/>
              <a:gd name="T9" fmla="*/ 0 h 1975"/>
              <a:gd name="T10" fmla="*/ 1976 w 1976"/>
              <a:gd name="T11" fmla="*/ 988 h 1975"/>
              <a:gd name="T12" fmla="*/ 1976 w 1976"/>
              <a:gd name="T13" fmla="*/ 1896 h 1975"/>
              <a:gd name="T14" fmla="*/ 1897 w 1976"/>
              <a:gd name="T15" fmla="*/ 1975 h 1975"/>
              <a:gd name="T16" fmla="*/ 1045 w 1976"/>
              <a:gd name="T17" fmla="*/ 1975 h 1975"/>
              <a:gd name="T18" fmla="*/ 1032 w 1976"/>
              <a:gd name="T19" fmla="*/ 1974 h 1975"/>
              <a:gd name="T20" fmla="*/ 988 w 1976"/>
              <a:gd name="T21" fmla="*/ 1975 h 1975"/>
              <a:gd name="T22" fmla="*/ 0 w 1976"/>
              <a:gd name="T23" fmla="*/ 988 h 1975"/>
              <a:gd name="T24" fmla="*/ 0 w 1976"/>
              <a:gd name="T25" fmla="*/ 79 h 19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76" h="1975">
                <a:moveTo>
                  <a:pt x="0" y="79"/>
                </a:moveTo>
                <a:cubicBezTo>
                  <a:pt x="0" y="35"/>
                  <a:pt x="36" y="0"/>
                  <a:pt x="79" y="0"/>
                </a:cubicBezTo>
                <a:cubicBezTo>
                  <a:pt x="931" y="0"/>
                  <a:pt x="931" y="0"/>
                  <a:pt x="931" y="0"/>
                </a:cubicBezTo>
                <a:cubicBezTo>
                  <a:pt x="936" y="0"/>
                  <a:pt x="940" y="0"/>
                  <a:pt x="944" y="1"/>
                </a:cubicBezTo>
                <a:cubicBezTo>
                  <a:pt x="959" y="0"/>
                  <a:pt x="973" y="0"/>
                  <a:pt x="988" y="0"/>
                </a:cubicBezTo>
                <a:cubicBezTo>
                  <a:pt x="1534" y="0"/>
                  <a:pt x="1976" y="442"/>
                  <a:pt x="1976" y="988"/>
                </a:cubicBezTo>
                <a:cubicBezTo>
                  <a:pt x="1976" y="1002"/>
                  <a:pt x="1976" y="1896"/>
                  <a:pt x="1976" y="1896"/>
                </a:cubicBezTo>
                <a:cubicBezTo>
                  <a:pt x="1976" y="1940"/>
                  <a:pt x="1940" y="1975"/>
                  <a:pt x="1897" y="1975"/>
                </a:cubicBezTo>
                <a:cubicBezTo>
                  <a:pt x="1045" y="1975"/>
                  <a:pt x="1045" y="1975"/>
                  <a:pt x="1045" y="1975"/>
                </a:cubicBezTo>
                <a:cubicBezTo>
                  <a:pt x="1040" y="1975"/>
                  <a:pt x="1036" y="1975"/>
                  <a:pt x="1032" y="1974"/>
                </a:cubicBezTo>
                <a:cubicBezTo>
                  <a:pt x="1017" y="1975"/>
                  <a:pt x="1003" y="1975"/>
                  <a:pt x="988" y="1975"/>
                </a:cubicBezTo>
                <a:cubicBezTo>
                  <a:pt x="443" y="1975"/>
                  <a:pt x="0" y="1533"/>
                  <a:pt x="0" y="988"/>
                </a:cubicBezTo>
                <a:cubicBezTo>
                  <a:pt x="0" y="973"/>
                  <a:pt x="0" y="79"/>
                  <a:pt x="0" y="79"/>
                </a:cubicBezTo>
                <a:close/>
              </a:path>
            </a:pathLst>
          </a:custGeom>
          <a:solidFill>
            <a:srgbClr val="4371C5"/>
          </a:solidFill>
          <a:ln>
            <a:noFill/>
          </a:ln>
        </p:spPr>
        <p:txBody>
          <a:bodyPr vert="horz" wrap="square" lIns="91440" tIns="45720" rIns="91440" bIns="45720" numCol="1" anchor="t" anchorCtr="0" compatLnSpc="1"/>
          <a:lstStyle/>
          <a:p>
            <a:endParaRPr lang="en-US">
              <a:solidFill>
                <a:prstClr val="black"/>
              </a:solidFill>
            </a:endParaRPr>
          </a:p>
        </p:txBody>
      </p:sp>
      <p:sp>
        <p:nvSpPr>
          <p:cNvPr id="22" name="任意多边形 6"/>
          <p:cNvSpPr/>
          <p:nvPr/>
        </p:nvSpPr>
        <p:spPr bwMode="auto">
          <a:xfrm>
            <a:off x="1539148" y="3700501"/>
            <a:ext cx="1695450" cy="1699260"/>
          </a:xfrm>
          <a:custGeom>
            <a:avLst/>
            <a:gdLst>
              <a:gd name="T0" fmla="*/ 0 w 1976"/>
              <a:gd name="T1" fmla="*/ 1897 h 1976"/>
              <a:gd name="T2" fmla="*/ 79 w 1976"/>
              <a:gd name="T3" fmla="*/ 1976 h 1976"/>
              <a:gd name="T4" fmla="*/ 931 w 1976"/>
              <a:gd name="T5" fmla="*/ 1976 h 1976"/>
              <a:gd name="T6" fmla="*/ 944 w 1976"/>
              <a:gd name="T7" fmla="*/ 1975 h 1976"/>
              <a:gd name="T8" fmla="*/ 988 w 1976"/>
              <a:gd name="T9" fmla="*/ 1976 h 1976"/>
              <a:gd name="T10" fmla="*/ 1976 w 1976"/>
              <a:gd name="T11" fmla="*/ 988 h 1976"/>
              <a:gd name="T12" fmla="*/ 1976 w 1976"/>
              <a:gd name="T13" fmla="*/ 79 h 1976"/>
              <a:gd name="T14" fmla="*/ 1897 w 1976"/>
              <a:gd name="T15" fmla="*/ 0 h 1976"/>
              <a:gd name="T16" fmla="*/ 1045 w 1976"/>
              <a:gd name="T17" fmla="*/ 0 h 1976"/>
              <a:gd name="T18" fmla="*/ 1032 w 1976"/>
              <a:gd name="T19" fmla="*/ 2 h 1976"/>
              <a:gd name="T20" fmla="*/ 988 w 1976"/>
              <a:gd name="T21" fmla="*/ 0 h 1976"/>
              <a:gd name="T22" fmla="*/ 0 w 1976"/>
              <a:gd name="T23" fmla="*/ 988 h 1976"/>
              <a:gd name="T24" fmla="*/ 0 w 1976"/>
              <a:gd name="T25" fmla="*/ 1897 h 1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76" h="1976">
                <a:moveTo>
                  <a:pt x="0" y="1897"/>
                </a:moveTo>
                <a:cubicBezTo>
                  <a:pt x="0" y="1941"/>
                  <a:pt x="36" y="1976"/>
                  <a:pt x="79" y="1976"/>
                </a:cubicBezTo>
                <a:cubicBezTo>
                  <a:pt x="931" y="1976"/>
                  <a:pt x="931" y="1976"/>
                  <a:pt x="931" y="1976"/>
                </a:cubicBezTo>
                <a:cubicBezTo>
                  <a:pt x="936" y="1976"/>
                  <a:pt x="940" y="1975"/>
                  <a:pt x="944" y="1975"/>
                </a:cubicBezTo>
                <a:cubicBezTo>
                  <a:pt x="959" y="1975"/>
                  <a:pt x="973" y="1976"/>
                  <a:pt x="988" y="1976"/>
                </a:cubicBezTo>
                <a:cubicBezTo>
                  <a:pt x="1534" y="1976"/>
                  <a:pt x="1976" y="1534"/>
                  <a:pt x="1976" y="988"/>
                </a:cubicBezTo>
                <a:cubicBezTo>
                  <a:pt x="1976" y="973"/>
                  <a:pt x="1976" y="79"/>
                  <a:pt x="1976" y="79"/>
                </a:cubicBezTo>
                <a:cubicBezTo>
                  <a:pt x="1976" y="36"/>
                  <a:pt x="1940" y="0"/>
                  <a:pt x="1897" y="0"/>
                </a:cubicBezTo>
                <a:cubicBezTo>
                  <a:pt x="1045" y="0"/>
                  <a:pt x="1045" y="0"/>
                  <a:pt x="1045" y="0"/>
                </a:cubicBezTo>
                <a:cubicBezTo>
                  <a:pt x="1040" y="0"/>
                  <a:pt x="1036" y="1"/>
                  <a:pt x="1032" y="2"/>
                </a:cubicBezTo>
                <a:cubicBezTo>
                  <a:pt x="1017" y="1"/>
                  <a:pt x="1003" y="0"/>
                  <a:pt x="988" y="0"/>
                </a:cubicBezTo>
                <a:cubicBezTo>
                  <a:pt x="443" y="0"/>
                  <a:pt x="0" y="443"/>
                  <a:pt x="0" y="988"/>
                </a:cubicBezTo>
                <a:cubicBezTo>
                  <a:pt x="0" y="1003"/>
                  <a:pt x="0" y="1897"/>
                  <a:pt x="0" y="1897"/>
                </a:cubicBezTo>
                <a:close/>
              </a:path>
            </a:pathLst>
          </a:custGeom>
          <a:solidFill>
            <a:srgbClr val="01194A"/>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23" name="任意多边形 5"/>
          <p:cNvSpPr/>
          <p:nvPr/>
        </p:nvSpPr>
        <p:spPr bwMode="auto">
          <a:xfrm>
            <a:off x="3445418" y="3700501"/>
            <a:ext cx="1694180" cy="1699260"/>
          </a:xfrm>
          <a:custGeom>
            <a:avLst/>
            <a:gdLst>
              <a:gd name="T0" fmla="*/ 1975 w 1975"/>
              <a:gd name="T1" fmla="*/ 1897 h 1976"/>
              <a:gd name="T2" fmla="*/ 1896 w 1975"/>
              <a:gd name="T3" fmla="*/ 1976 h 1976"/>
              <a:gd name="T4" fmla="*/ 1044 w 1975"/>
              <a:gd name="T5" fmla="*/ 1976 h 1976"/>
              <a:gd name="T6" fmla="*/ 1032 w 1975"/>
              <a:gd name="T7" fmla="*/ 1975 h 1976"/>
              <a:gd name="T8" fmla="*/ 988 w 1975"/>
              <a:gd name="T9" fmla="*/ 1976 h 1976"/>
              <a:gd name="T10" fmla="*/ 0 w 1975"/>
              <a:gd name="T11" fmla="*/ 988 h 1976"/>
              <a:gd name="T12" fmla="*/ 0 w 1975"/>
              <a:gd name="T13" fmla="*/ 79 h 1976"/>
              <a:gd name="T14" fmla="*/ 79 w 1975"/>
              <a:gd name="T15" fmla="*/ 0 h 1976"/>
              <a:gd name="T16" fmla="*/ 931 w 1975"/>
              <a:gd name="T17" fmla="*/ 0 h 1976"/>
              <a:gd name="T18" fmla="*/ 944 w 1975"/>
              <a:gd name="T19" fmla="*/ 2 h 1976"/>
              <a:gd name="T20" fmla="*/ 988 w 1975"/>
              <a:gd name="T21" fmla="*/ 0 h 1976"/>
              <a:gd name="T22" fmla="*/ 1975 w 1975"/>
              <a:gd name="T23" fmla="*/ 988 h 1976"/>
              <a:gd name="T24" fmla="*/ 1975 w 1975"/>
              <a:gd name="T25" fmla="*/ 1897 h 1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75" h="1976">
                <a:moveTo>
                  <a:pt x="1975" y="1897"/>
                </a:moveTo>
                <a:cubicBezTo>
                  <a:pt x="1975" y="1941"/>
                  <a:pt x="1940" y="1976"/>
                  <a:pt x="1896" y="1976"/>
                </a:cubicBezTo>
                <a:cubicBezTo>
                  <a:pt x="1044" y="1976"/>
                  <a:pt x="1044" y="1976"/>
                  <a:pt x="1044" y="1976"/>
                </a:cubicBezTo>
                <a:cubicBezTo>
                  <a:pt x="1040" y="1976"/>
                  <a:pt x="1036" y="1975"/>
                  <a:pt x="1032" y="1975"/>
                </a:cubicBezTo>
                <a:cubicBezTo>
                  <a:pt x="1017" y="1975"/>
                  <a:pt x="1002" y="1976"/>
                  <a:pt x="988" y="1976"/>
                </a:cubicBezTo>
                <a:cubicBezTo>
                  <a:pt x="442" y="1976"/>
                  <a:pt x="0" y="1534"/>
                  <a:pt x="0" y="988"/>
                </a:cubicBezTo>
                <a:cubicBezTo>
                  <a:pt x="0" y="973"/>
                  <a:pt x="0" y="79"/>
                  <a:pt x="0" y="79"/>
                </a:cubicBezTo>
                <a:cubicBezTo>
                  <a:pt x="0" y="36"/>
                  <a:pt x="35" y="0"/>
                  <a:pt x="79" y="0"/>
                </a:cubicBezTo>
                <a:cubicBezTo>
                  <a:pt x="931" y="0"/>
                  <a:pt x="931" y="0"/>
                  <a:pt x="931" y="0"/>
                </a:cubicBezTo>
                <a:cubicBezTo>
                  <a:pt x="935" y="0"/>
                  <a:pt x="940" y="1"/>
                  <a:pt x="944" y="2"/>
                </a:cubicBezTo>
                <a:cubicBezTo>
                  <a:pt x="958" y="1"/>
                  <a:pt x="973" y="0"/>
                  <a:pt x="988" y="0"/>
                </a:cubicBezTo>
                <a:cubicBezTo>
                  <a:pt x="1533" y="0"/>
                  <a:pt x="1975" y="443"/>
                  <a:pt x="1975" y="988"/>
                </a:cubicBezTo>
                <a:cubicBezTo>
                  <a:pt x="1975" y="1003"/>
                  <a:pt x="1975" y="1897"/>
                  <a:pt x="1975" y="1897"/>
                </a:cubicBezTo>
                <a:close/>
              </a:path>
            </a:pathLst>
          </a:custGeom>
          <a:solidFill>
            <a:srgbClr val="4371C5"/>
          </a:solidFill>
          <a:ln>
            <a:noFill/>
          </a:ln>
          <a:effectLst/>
        </p:spPr>
        <p:txBody>
          <a:bodyPr vert="horz" wrap="square" lIns="91440" tIns="45720" rIns="91440" bIns="45720" numCol="1" anchor="t" anchorCtr="0" compatLnSpc="1"/>
          <a:lstStyle/>
          <a:p>
            <a:endParaRPr lang="en-US" dirty="0">
              <a:solidFill>
                <a:prstClr val="black"/>
              </a:solidFill>
            </a:endParaRPr>
          </a:p>
        </p:txBody>
      </p:sp>
      <p:sp>
        <p:nvSpPr>
          <p:cNvPr id="42" name="任意多边形 4"/>
          <p:cNvSpPr>
            <a:spLocks noEditPoints="1"/>
          </p:cNvSpPr>
          <p:nvPr/>
        </p:nvSpPr>
        <p:spPr bwMode="auto">
          <a:xfrm>
            <a:off x="2212248" y="2401291"/>
            <a:ext cx="474980" cy="477520"/>
          </a:xfrm>
          <a:custGeom>
            <a:avLst/>
            <a:gdLst>
              <a:gd name="T0" fmla="*/ 223 w 271"/>
              <a:gd name="T1" fmla="*/ 48 h 272"/>
              <a:gd name="T2" fmla="*/ 48 w 271"/>
              <a:gd name="T3" fmla="*/ 48 h 272"/>
              <a:gd name="T4" fmla="*/ 48 w 271"/>
              <a:gd name="T5" fmla="*/ 223 h 272"/>
              <a:gd name="T6" fmla="*/ 223 w 271"/>
              <a:gd name="T7" fmla="*/ 223 h 272"/>
              <a:gd name="T8" fmla="*/ 223 w 271"/>
              <a:gd name="T9" fmla="*/ 48 h 272"/>
              <a:gd name="T10" fmla="*/ 73 w 271"/>
              <a:gd name="T11" fmla="*/ 198 h 272"/>
              <a:gd name="T12" fmla="*/ 73 w 271"/>
              <a:gd name="T13" fmla="*/ 74 h 272"/>
              <a:gd name="T14" fmla="*/ 197 w 271"/>
              <a:gd name="T15" fmla="*/ 74 h 272"/>
              <a:gd name="T16" fmla="*/ 197 w 271"/>
              <a:gd name="T17" fmla="*/ 198 h 272"/>
              <a:gd name="T18" fmla="*/ 73 w 271"/>
              <a:gd name="T19" fmla="*/ 19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9" h="439">
                <a:moveTo>
                  <a:pt x="376" y="49"/>
                </a:moveTo>
                <a:cubicBezTo>
                  <a:pt x="345" y="16"/>
                  <a:pt x="294" y="-1"/>
                  <a:pt x="259" y="0"/>
                </a:cubicBezTo>
                <a:cubicBezTo>
                  <a:pt x="171" y="-9"/>
                  <a:pt x="84" y="87"/>
                  <a:pt x="90" y="166"/>
                </a:cubicBezTo>
                <a:lnTo>
                  <a:pt x="90" y="170"/>
                </a:lnTo>
                <a:cubicBezTo>
                  <a:pt x="88" y="200"/>
                  <a:pt x="107" y="246"/>
                  <a:pt x="117" y="259"/>
                </a:cubicBezTo>
                <a:cubicBezTo>
                  <a:pt x="-138" y="513"/>
                  <a:pt x="70" y="312"/>
                  <a:pt x="0" y="390"/>
                </a:cubicBezTo>
                <a:cubicBezTo>
                  <a:pt x="-3" y="405"/>
                  <a:pt x="24" y="430"/>
                  <a:pt x="36" y="427"/>
                </a:cubicBezTo>
                <a:lnTo>
                  <a:pt x="37" y="427"/>
                </a:lnTo>
                <a:cubicBezTo>
                  <a:pt x="109" y="363"/>
                  <a:pt x="-77" y="555"/>
                  <a:pt x="168" y="309"/>
                </a:cubicBezTo>
                <a:cubicBezTo>
                  <a:pt x="187" y="324"/>
                  <a:pt x="233" y="337"/>
                  <a:pt x="255" y="335"/>
                </a:cubicBezTo>
                <a:lnTo>
                  <a:pt x="259" y="335"/>
                </a:lnTo>
                <a:cubicBezTo>
                  <a:pt x="346" y="341"/>
                  <a:pt x="430" y="246"/>
                  <a:pt x="424" y="170"/>
                </a:cubicBezTo>
                <a:lnTo>
                  <a:pt x="424" y="166"/>
                </a:lnTo>
                <a:cubicBezTo>
                  <a:pt x="426" y="124"/>
                  <a:pt x="403" y="75"/>
                  <a:pt x="376" y="49"/>
                </a:cubicBezTo>
                <a:close/>
                <a:moveTo>
                  <a:pt x="167" y="246"/>
                </a:moveTo>
                <a:cubicBezTo>
                  <a:pt x="150" y="228"/>
                  <a:pt x="137" y="191"/>
                  <a:pt x="138" y="169"/>
                </a:cubicBezTo>
                <a:lnTo>
                  <a:pt x="138" y="166"/>
                </a:lnTo>
                <a:cubicBezTo>
                  <a:pt x="133" y="105"/>
                  <a:pt x="201" y="45"/>
                  <a:pt x="256" y="49"/>
                </a:cubicBezTo>
                <a:lnTo>
                  <a:pt x="258" y="49"/>
                </a:lnTo>
                <a:cubicBezTo>
                  <a:pt x="320" y="45"/>
                  <a:pt x="379" y="111"/>
                  <a:pt x="375" y="166"/>
                </a:cubicBezTo>
                <a:lnTo>
                  <a:pt x="375" y="169"/>
                </a:lnTo>
                <a:cubicBezTo>
                  <a:pt x="379" y="231"/>
                  <a:pt x="313" y="290"/>
                  <a:pt x="258" y="286"/>
                </a:cubicBezTo>
                <a:lnTo>
                  <a:pt x="256" y="286"/>
                </a:lnTo>
                <a:cubicBezTo>
                  <a:pt x="229" y="287"/>
                  <a:pt x="196" y="273"/>
                  <a:pt x="180" y="258"/>
                </a:cubicBezTo>
                <a:cubicBezTo>
                  <a:pt x="179" y="256"/>
                  <a:pt x="166" y="243"/>
                  <a:pt x="167" y="24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en-US">
              <a:solidFill>
                <a:prstClr val="black"/>
              </a:solidFill>
            </a:endParaRPr>
          </a:p>
        </p:txBody>
      </p:sp>
      <p:sp>
        <p:nvSpPr>
          <p:cNvPr id="44" name="任意多边形 2"/>
          <p:cNvSpPr>
            <a:spLocks noChangeArrowheads="1"/>
          </p:cNvSpPr>
          <p:nvPr/>
        </p:nvSpPr>
        <p:spPr bwMode="auto">
          <a:xfrm>
            <a:off x="4040413" y="2405101"/>
            <a:ext cx="543560" cy="458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486" h="410">
                <a:moveTo>
                  <a:pt x="140" y="104"/>
                </a:moveTo>
                <a:cubicBezTo>
                  <a:pt x="138" y="46"/>
                  <a:pt x="191" y="-1"/>
                  <a:pt x="243" y="0"/>
                </a:cubicBezTo>
                <a:cubicBezTo>
                  <a:pt x="301" y="-2"/>
                  <a:pt x="347" y="52"/>
                  <a:pt x="346" y="104"/>
                </a:cubicBezTo>
                <a:cubicBezTo>
                  <a:pt x="348" y="162"/>
                  <a:pt x="295" y="209"/>
                  <a:pt x="243" y="208"/>
                </a:cubicBezTo>
                <a:cubicBezTo>
                  <a:pt x="185" y="210"/>
                  <a:pt x="139" y="156"/>
                  <a:pt x="140" y="104"/>
                </a:cubicBezTo>
                <a:close/>
                <a:moveTo>
                  <a:pt x="419" y="175"/>
                </a:moveTo>
                <a:lnTo>
                  <a:pt x="371" y="175"/>
                </a:lnTo>
                <a:cubicBezTo>
                  <a:pt x="348" y="220"/>
                  <a:pt x="293" y="252"/>
                  <a:pt x="244" y="251"/>
                </a:cubicBezTo>
                <a:cubicBezTo>
                  <a:pt x="188" y="252"/>
                  <a:pt x="137" y="216"/>
                  <a:pt x="115" y="175"/>
                </a:cubicBezTo>
                <a:lnTo>
                  <a:pt x="67" y="175"/>
                </a:lnTo>
                <a:cubicBezTo>
                  <a:pt x="5" y="172"/>
                  <a:pt x="0" y="286"/>
                  <a:pt x="0" y="355"/>
                </a:cubicBezTo>
                <a:cubicBezTo>
                  <a:pt x="0" y="367"/>
                  <a:pt x="0" y="386"/>
                  <a:pt x="0" y="391"/>
                </a:cubicBezTo>
                <a:lnTo>
                  <a:pt x="0" y="395"/>
                </a:lnTo>
                <a:lnTo>
                  <a:pt x="0" y="399"/>
                </a:lnTo>
                <a:lnTo>
                  <a:pt x="0" y="403"/>
                </a:lnTo>
                <a:lnTo>
                  <a:pt x="0" y="406"/>
                </a:lnTo>
                <a:lnTo>
                  <a:pt x="0" y="410"/>
                </a:lnTo>
                <a:lnTo>
                  <a:pt x="485" y="410"/>
                </a:lnTo>
                <a:cubicBezTo>
                  <a:pt x="485" y="403"/>
                  <a:pt x="486" y="389"/>
                  <a:pt x="486" y="386"/>
                </a:cubicBezTo>
                <a:cubicBezTo>
                  <a:pt x="486" y="377"/>
                  <a:pt x="486" y="359"/>
                  <a:pt x="486" y="355"/>
                </a:cubicBezTo>
                <a:cubicBezTo>
                  <a:pt x="488" y="274"/>
                  <a:pt x="474" y="171"/>
                  <a:pt x="419" y="1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en-US">
              <a:solidFill>
                <a:prstClr val="black"/>
              </a:solidFill>
            </a:endParaRPr>
          </a:p>
        </p:txBody>
      </p:sp>
      <p:sp>
        <p:nvSpPr>
          <p:cNvPr id="48" name="任意多边形 3"/>
          <p:cNvSpPr>
            <a:spLocks noChangeArrowheads="1"/>
          </p:cNvSpPr>
          <p:nvPr/>
        </p:nvSpPr>
        <p:spPr bwMode="auto">
          <a:xfrm>
            <a:off x="2144303" y="4385031"/>
            <a:ext cx="485140" cy="372745"/>
          </a:xfrm>
          <a:custGeom>
            <a:avLst/>
            <a:gdLst/>
            <a:ahLst/>
            <a:cxnLst>
              <a:cxn ang="3">
                <a:pos x="hc" y="t"/>
              </a:cxn>
              <a:cxn ang="cd2">
                <a:pos x="l" y="vc"/>
              </a:cxn>
              <a:cxn ang="cd4">
                <a:pos x="hc" y="b"/>
              </a:cxn>
              <a:cxn ang="0">
                <a:pos x="r" y="vc"/>
              </a:cxn>
            </a:cxnLst>
            <a:rect l="l" t="t" r="r" b="b"/>
            <a:pathLst>
              <a:path w="434" h="333">
                <a:moveTo>
                  <a:pt x="0" y="102"/>
                </a:moveTo>
                <a:lnTo>
                  <a:pt x="107" y="102"/>
                </a:lnTo>
                <a:lnTo>
                  <a:pt x="107" y="333"/>
                </a:lnTo>
                <a:lnTo>
                  <a:pt x="0" y="333"/>
                </a:lnTo>
                <a:lnTo>
                  <a:pt x="0" y="102"/>
                </a:lnTo>
                <a:close/>
                <a:moveTo>
                  <a:pt x="163" y="50"/>
                </a:moveTo>
                <a:lnTo>
                  <a:pt x="271" y="50"/>
                </a:lnTo>
                <a:lnTo>
                  <a:pt x="271" y="333"/>
                </a:lnTo>
                <a:lnTo>
                  <a:pt x="163" y="333"/>
                </a:lnTo>
                <a:lnTo>
                  <a:pt x="163" y="50"/>
                </a:lnTo>
                <a:close/>
                <a:moveTo>
                  <a:pt x="326" y="0"/>
                </a:moveTo>
                <a:lnTo>
                  <a:pt x="434" y="0"/>
                </a:lnTo>
                <a:lnTo>
                  <a:pt x="434" y="333"/>
                </a:lnTo>
                <a:lnTo>
                  <a:pt x="326" y="333"/>
                </a:lnTo>
                <a:lnTo>
                  <a:pt x="32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en-US">
              <a:solidFill>
                <a:prstClr val="black"/>
              </a:solidFill>
            </a:endParaRPr>
          </a:p>
        </p:txBody>
      </p:sp>
      <p:sp>
        <p:nvSpPr>
          <p:cNvPr id="50" name="任意多边形 1"/>
          <p:cNvSpPr/>
          <p:nvPr/>
        </p:nvSpPr>
        <p:spPr bwMode="auto">
          <a:xfrm>
            <a:off x="4093753" y="4349471"/>
            <a:ext cx="438150" cy="401320"/>
          </a:xfrm>
          <a:custGeom>
            <a:avLst/>
            <a:gdLst>
              <a:gd name="T0" fmla="*/ 0 w 202"/>
              <a:gd name="T1" fmla="*/ 0 h 147"/>
              <a:gd name="T2" fmla="*/ 0 w 202"/>
              <a:gd name="T3" fmla="*/ 147 h 147"/>
              <a:gd name="T4" fmla="*/ 69 w 202"/>
              <a:gd name="T5" fmla="*/ 147 h 147"/>
              <a:gd name="T6" fmla="*/ 69 w 202"/>
              <a:gd name="T7" fmla="*/ 40 h 147"/>
              <a:gd name="T8" fmla="*/ 135 w 202"/>
              <a:gd name="T9" fmla="*/ 40 h 147"/>
              <a:gd name="T10" fmla="*/ 135 w 202"/>
              <a:gd name="T11" fmla="*/ 147 h 147"/>
              <a:gd name="T12" fmla="*/ 202 w 202"/>
              <a:gd name="T13" fmla="*/ 147 h 147"/>
              <a:gd name="T14" fmla="*/ 202 w 202"/>
              <a:gd name="T15" fmla="*/ 0 h 147"/>
              <a:gd name="T16" fmla="*/ 0 w 202"/>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1" h="358">
                <a:moveTo>
                  <a:pt x="62" y="169"/>
                </a:moveTo>
                <a:lnTo>
                  <a:pt x="62" y="358"/>
                </a:lnTo>
                <a:lnTo>
                  <a:pt x="153" y="358"/>
                </a:lnTo>
                <a:lnTo>
                  <a:pt x="153" y="218"/>
                </a:lnTo>
                <a:lnTo>
                  <a:pt x="240" y="218"/>
                </a:lnTo>
                <a:lnTo>
                  <a:pt x="240" y="358"/>
                </a:lnTo>
                <a:lnTo>
                  <a:pt x="328" y="358"/>
                </a:lnTo>
                <a:lnTo>
                  <a:pt x="328" y="169"/>
                </a:lnTo>
                <a:lnTo>
                  <a:pt x="391" y="169"/>
                </a:lnTo>
                <a:lnTo>
                  <a:pt x="196" y="0"/>
                </a:lnTo>
                <a:lnTo>
                  <a:pt x="0" y="169"/>
                </a:lnTo>
                <a:lnTo>
                  <a:pt x="62" y="16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en-US">
              <a:solidFill>
                <a:prstClr val="black"/>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5110" y="0"/>
            <a:ext cx="721360" cy="869265"/>
          </a:xfrm>
          <a:prstGeom prst="rect">
            <a:avLst/>
          </a:prstGeom>
          <a:solidFill>
            <a:srgbClr val="437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567"/>
          <p:cNvSpPr/>
          <p:nvPr/>
        </p:nvSpPr>
        <p:spPr>
          <a:xfrm>
            <a:off x="505681" y="222934"/>
            <a:ext cx="360217" cy="361950"/>
          </a:xfrm>
          <a:custGeom>
            <a:avLst/>
            <a:gdLst>
              <a:gd name="connsiteX0" fmla="*/ 139700 w 330200"/>
              <a:gd name="connsiteY0" fmla="*/ 87312 h 331788"/>
              <a:gd name="connsiteX1" fmla="*/ 119062 w 330200"/>
              <a:gd name="connsiteY1" fmla="*/ 109537 h 331788"/>
              <a:gd name="connsiteX2" fmla="*/ 182562 w 330200"/>
              <a:gd name="connsiteY2" fmla="*/ 173037 h 331788"/>
              <a:gd name="connsiteX3" fmla="*/ 123825 w 330200"/>
              <a:gd name="connsiteY3" fmla="*/ 230187 h 331788"/>
              <a:gd name="connsiteX4" fmla="*/ 146050 w 330200"/>
              <a:gd name="connsiteY4" fmla="*/ 252412 h 331788"/>
              <a:gd name="connsiteX5" fmla="*/ 223837 w 330200"/>
              <a:gd name="connsiteY5" fmla="*/ 173037 h 331788"/>
              <a:gd name="connsiteX6" fmla="*/ 165100 w 330200"/>
              <a:gd name="connsiteY6" fmla="*/ 0 h 331788"/>
              <a:gd name="connsiteX7" fmla="*/ 330200 w 330200"/>
              <a:gd name="connsiteY7" fmla="*/ 165894 h 331788"/>
              <a:gd name="connsiteX8" fmla="*/ 165100 w 330200"/>
              <a:gd name="connsiteY8" fmla="*/ 331788 h 331788"/>
              <a:gd name="connsiteX9" fmla="*/ 0 w 330200"/>
              <a:gd name="connsiteY9" fmla="*/ 165894 h 331788"/>
              <a:gd name="connsiteX10" fmla="*/ 165100 w 330200"/>
              <a:gd name="connsiteY1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200" h="331788">
                <a:moveTo>
                  <a:pt x="139700" y="87312"/>
                </a:moveTo>
                <a:lnTo>
                  <a:pt x="119062" y="109537"/>
                </a:lnTo>
                <a:lnTo>
                  <a:pt x="182562" y="173037"/>
                </a:lnTo>
                <a:lnTo>
                  <a:pt x="123825" y="230187"/>
                </a:lnTo>
                <a:lnTo>
                  <a:pt x="146050" y="252412"/>
                </a:lnTo>
                <a:lnTo>
                  <a:pt x="223837" y="173037"/>
                </a:ln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黑体_GBK" panose="03000509000000000000" charset="-122"/>
              <a:ea typeface="方正黑体_GBK" panose="03000509000000000000" charset="-122"/>
              <a:cs typeface="方正黑体_GBK" panose="03000509000000000000" charset="-122"/>
            </a:endParaRPr>
          </a:p>
        </p:txBody>
      </p:sp>
      <p:sp>
        <p:nvSpPr>
          <p:cNvPr id="7" name="文本框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1227041" y="223579"/>
            <a:ext cx="4837859" cy="460375"/>
          </a:xfrm>
          <a:prstGeom prst="rect">
            <a:avLst/>
          </a:prstGeom>
          <a:noFill/>
        </p:spPr>
        <p:txBody>
          <a:bodyPr wrap="square" rtlCol="0" anchor="ctr">
            <a:spAutoFit/>
          </a:bodyPr>
          <a:lstStyle/>
          <a:p>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仪表篇</a:t>
            </a:r>
            <a:r>
              <a:rPr lang="en-US" altLang="zh-CN"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a:t>
            </a:r>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发型及面部修饰</a:t>
            </a:r>
            <a:endPar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6" name="椭圆 1"/>
          <p:cNvSpPr>
            <a:spLocks noChangeArrowheads="1"/>
          </p:cNvSpPr>
          <p:nvPr/>
        </p:nvSpPr>
        <p:spPr bwMode="auto">
          <a:xfrm>
            <a:off x="2439556" y="3875651"/>
            <a:ext cx="842212" cy="844315"/>
          </a:xfrm>
          <a:prstGeom prst="ellipse">
            <a:avLst/>
          </a:prstGeom>
          <a:noFill/>
          <a:ln w="38100">
            <a:solidFill>
              <a:srgbClr val="4371C5"/>
            </a:solidFill>
          </a:ln>
        </p:spPr>
        <p:txBody>
          <a:bodyPr vert="horz" wrap="square" lIns="91440" tIns="45720" rIns="91440" bIns="45720" numCol="1" anchor="t" anchorCtr="0" compatLnSpc="1"/>
          <a:lstStyle/>
          <a:p>
            <a:endParaRPr lang="en-US" dirty="0"/>
          </a:p>
        </p:txBody>
      </p:sp>
      <p:sp>
        <p:nvSpPr>
          <p:cNvPr id="12" name="任意多边形 19"/>
          <p:cNvSpPr/>
          <p:nvPr/>
        </p:nvSpPr>
        <p:spPr bwMode="auto">
          <a:xfrm>
            <a:off x="2449019" y="4709452"/>
            <a:ext cx="820132" cy="169284"/>
          </a:xfrm>
          <a:custGeom>
            <a:avLst/>
            <a:gdLst>
              <a:gd name="T0" fmla="*/ 330 w 330"/>
              <a:gd name="T1" fmla="*/ 0 h 68"/>
              <a:gd name="T2" fmla="*/ 165 w 330"/>
              <a:gd name="T3" fmla="*/ 68 h 68"/>
              <a:gd name="T4" fmla="*/ 0 w 330"/>
              <a:gd name="T5" fmla="*/ 0 h 68"/>
            </a:gdLst>
            <a:ahLst/>
            <a:cxnLst>
              <a:cxn ang="0">
                <a:pos x="T0" y="T1"/>
              </a:cxn>
              <a:cxn ang="0">
                <a:pos x="T2" y="T3"/>
              </a:cxn>
              <a:cxn ang="0">
                <a:pos x="T4" y="T5"/>
              </a:cxn>
            </a:cxnLst>
            <a:rect l="0" t="0" r="r" b="b"/>
            <a:pathLst>
              <a:path w="330" h="68">
                <a:moveTo>
                  <a:pt x="330" y="0"/>
                </a:moveTo>
                <a:cubicBezTo>
                  <a:pt x="288" y="42"/>
                  <a:pt x="230" y="68"/>
                  <a:pt x="165" y="68"/>
                </a:cubicBezTo>
                <a:cubicBezTo>
                  <a:pt x="101" y="68"/>
                  <a:pt x="42" y="42"/>
                  <a:pt x="0" y="0"/>
                </a:cubicBezTo>
              </a:path>
            </a:pathLst>
          </a:custGeom>
          <a:noFill/>
          <a:ln w="44450" cap="flat">
            <a:solidFill>
              <a:srgbClr val="4371C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13" name="直线连接符 5"/>
          <p:cNvSpPr>
            <a:spLocks noChangeShapeType="1"/>
          </p:cNvSpPr>
          <p:nvPr/>
        </p:nvSpPr>
        <p:spPr bwMode="auto">
          <a:xfrm flipV="1">
            <a:off x="2859085" y="4881278"/>
            <a:ext cx="0" cy="1092123"/>
          </a:xfrm>
          <a:prstGeom prst="line">
            <a:avLst/>
          </a:prstGeom>
          <a:noFill/>
          <a:ln w="44450" cap="flat">
            <a:solidFill>
              <a:srgbClr val="4371C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p>
        </p:txBody>
      </p:sp>
      <p:sp>
        <p:nvSpPr>
          <p:cNvPr id="14" name="椭圆 2"/>
          <p:cNvSpPr>
            <a:spLocks noChangeArrowheads="1"/>
          </p:cNvSpPr>
          <p:nvPr/>
        </p:nvSpPr>
        <p:spPr bwMode="auto">
          <a:xfrm>
            <a:off x="4158118" y="3282897"/>
            <a:ext cx="843264" cy="843264"/>
          </a:xfrm>
          <a:prstGeom prst="ellipse">
            <a:avLst/>
          </a:prstGeom>
          <a:noFill/>
          <a:ln w="38100">
            <a:solidFill>
              <a:srgbClr val="4371C5"/>
            </a:solidFill>
          </a:ln>
        </p:spPr>
        <p:txBody>
          <a:bodyPr vert="horz" wrap="square" lIns="91440" tIns="45720" rIns="91440" bIns="45720" numCol="1" anchor="t" anchorCtr="0" compatLnSpc="1"/>
          <a:lstStyle/>
          <a:p>
            <a:endParaRPr lang="en-US"/>
          </a:p>
        </p:txBody>
      </p:sp>
      <p:sp>
        <p:nvSpPr>
          <p:cNvPr id="21" name="任意多边形 16"/>
          <p:cNvSpPr/>
          <p:nvPr/>
        </p:nvSpPr>
        <p:spPr bwMode="auto">
          <a:xfrm>
            <a:off x="4168632" y="4115646"/>
            <a:ext cx="822235" cy="169284"/>
          </a:xfrm>
          <a:custGeom>
            <a:avLst/>
            <a:gdLst>
              <a:gd name="T0" fmla="*/ 331 w 331"/>
              <a:gd name="T1" fmla="*/ 0 h 68"/>
              <a:gd name="T2" fmla="*/ 166 w 331"/>
              <a:gd name="T3" fmla="*/ 68 h 68"/>
              <a:gd name="T4" fmla="*/ 0 w 331"/>
              <a:gd name="T5" fmla="*/ 0 h 68"/>
            </a:gdLst>
            <a:ahLst/>
            <a:cxnLst>
              <a:cxn ang="0">
                <a:pos x="T0" y="T1"/>
              </a:cxn>
              <a:cxn ang="0">
                <a:pos x="T2" y="T3"/>
              </a:cxn>
              <a:cxn ang="0">
                <a:pos x="T4" y="T5"/>
              </a:cxn>
            </a:cxnLst>
            <a:rect l="0" t="0" r="r" b="b"/>
            <a:pathLst>
              <a:path w="331" h="68">
                <a:moveTo>
                  <a:pt x="331" y="0"/>
                </a:moveTo>
                <a:cubicBezTo>
                  <a:pt x="288" y="42"/>
                  <a:pt x="230" y="68"/>
                  <a:pt x="166" y="68"/>
                </a:cubicBezTo>
                <a:cubicBezTo>
                  <a:pt x="101" y="68"/>
                  <a:pt x="43" y="42"/>
                  <a:pt x="0" y="0"/>
                </a:cubicBezTo>
              </a:path>
            </a:pathLst>
          </a:custGeom>
          <a:noFill/>
          <a:ln w="44450" cap="flat">
            <a:solidFill>
              <a:srgbClr val="4371C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22" name="直线连接符 4"/>
          <p:cNvSpPr>
            <a:spLocks noChangeShapeType="1"/>
          </p:cNvSpPr>
          <p:nvPr/>
        </p:nvSpPr>
        <p:spPr bwMode="auto">
          <a:xfrm flipV="1">
            <a:off x="4580801" y="4284932"/>
            <a:ext cx="0" cy="1688467"/>
          </a:xfrm>
          <a:prstGeom prst="line">
            <a:avLst/>
          </a:prstGeom>
          <a:noFill/>
          <a:ln w="44450" cap="flat">
            <a:solidFill>
              <a:srgbClr val="4371C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p>
        </p:txBody>
      </p:sp>
      <p:sp>
        <p:nvSpPr>
          <p:cNvPr id="23" name="椭圆 3"/>
          <p:cNvSpPr>
            <a:spLocks noChangeArrowheads="1"/>
          </p:cNvSpPr>
          <p:nvPr/>
        </p:nvSpPr>
        <p:spPr bwMode="auto">
          <a:xfrm>
            <a:off x="5878138" y="4238402"/>
            <a:ext cx="840110" cy="843264"/>
          </a:xfrm>
          <a:prstGeom prst="ellipse">
            <a:avLst/>
          </a:prstGeom>
          <a:noFill/>
          <a:ln w="38100">
            <a:solidFill>
              <a:srgbClr val="4371C5"/>
            </a:solidFill>
          </a:ln>
        </p:spPr>
        <p:txBody>
          <a:bodyPr vert="horz" wrap="square" lIns="91440" tIns="45720" rIns="91440" bIns="45720" numCol="1" anchor="t" anchorCtr="0" compatLnSpc="1"/>
          <a:lstStyle/>
          <a:p>
            <a:endParaRPr lang="en-US" dirty="0"/>
          </a:p>
        </p:txBody>
      </p:sp>
      <p:sp>
        <p:nvSpPr>
          <p:cNvPr id="29" name="任意多边形 12"/>
          <p:cNvSpPr/>
          <p:nvPr/>
        </p:nvSpPr>
        <p:spPr bwMode="auto">
          <a:xfrm>
            <a:off x="5889297" y="5058801"/>
            <a:ext cx="820132" cy="169284"/>
          </a:xfrm>
          <a:custGeom>
            <a:avLst/>
            <a:gdLst>
              <a:gd name="T0" fmla="*/ 330 w 330"/>
              <a:gd name="T1" fmla="*/ 0 h 68"/>
              <a:gd name="T2" fmla="*/ 165 w 330"/>
              <a:gd name="T3" fmla="*/ 68 h 68"/>
              <a:gd name="T4" fmla="*/ 0 w 330"/>
              <a:gd name="T5" fmla="*/ 0 h 68"/>
            </a:gdLst>
            <a:ahLst/>
            <a:cxnLst>
              <a:cxn ang="0">
                <a:pos x="T0" y="T1"/>
              </a:cxn>
              <a:cxn ang="0">
                <a:pos x="T2" y="T3"/>
              </a:cxn>
              <a:cxn ang="0">
                <a:pos x="T4" y="T5"/>
              </a:cxn>
            </a:cxnLst>
            <a:rect l="0" t="0" r="r" b="b"/>
            <a:pathLst>
              <a:path w="330" h="68">
                <a:moveTo>
                  <a:pt x="330" y="0"/>
                </a:moveTo>
                <a:cubicBezTo>
                  <a:pt x="288" y="42"/>
                  <a:pt x="229" y="68"/>
                  <a:pt x="165" y="68"/>
                </a:cubicBezTo>
                <a:cubicBezTo>
                  <a:pt x="101" y="68"/>
                  <a:pt x="42" y="42"/>
                  <a:pt x="0" y="0"/>
                </a:cubicBezTo>
              </a:path>
            </a:pathLst>
          </a:custGeom>
          <a:noFill/>
          <a:ln w="44450" cap="flat">
            <a:solidFill>
              <a:srgbClr val="4371C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30" name="直线连接符 3"/>
          <p:cNvSpPr>
            <a:spLocks noChangeShapeType="1"/>
          </p:cNvSpPr>
          <p:nvPr/>
        </p:nvSpPr>
        <p:spPr bwMode="auto">
          <a:xfrm flipV="1">
            <a:off x="6299363" y="5228085"/>
            <a:ext cx="0" cy="745316"/>
          </a:xfrm>
          <a:prstGeom prst="line">
            <a:avLst/>
          </a:prstGeom>
          <a:noFill/>
          <a:ln w="44450" cap="flat">
            <a:solidFill>
              <a:srgbClr val="4371C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p>
        </p:txBody>
      </p:sp>
      <p:sp>
        <p:nvSpPr>
          <p:cNvPr id="31" name="椭圆 4"/>
          <p:cNvSpPr>
            <a:spLocks noChangeArrowheads="1"/>
          </p:cNvSpPr>
          <p:nvPr/>
        </p:nvSpPr>
        <p:spPr bwMode="auto">
          <a:xfrm>
            <a:off x="7598396" y="3637225"/>
            <a:ext cx="842212" cy="843264"/>
          </a:xfrm>
          <a:prstGeom prst="ellipse">
            <a:avLst/>
          </a:prstGeom>
          <a:noFill/>
          <a:ln w="38100">
            <a:solidFill>
              <a:srgbClr val="4371C5"/>
            </a:solidFill>
          </a:ln>
        </p:spPr>
        <p:txBody>
          <a:bodyPr vert="horz" wrap="square" lIns="91440" tIns="45720" rIns="91440" bIns="45720" numCol="1" anchor="t" anchorCtr="0" compatLnSpc="1"/>
          <a:lstStyle/>
          <a:p>
            <a:endParaRPr lang="en-US"/>
          </a:p>
        </p:txBody>
      </p:sp>
      <p:sp>
        <p:nvSpPr>
          <p:cNvPr id="37" name="任意多边形 8"/>
          <p:cNvSpPr/>
          <p:nvPr/>
        </p:nvSpPr>
        <p:spPr bwMode="auto">
          <a:xfrm>
            <a:off x="7607859" y="4471026"/>
            <a:ext cx="823286" cy="169284"/>
          </a:xfrm>
          <a:custGeom>
            <a:avLst/>
            <a:gdLst>
              <a:gd name="T0" fmla="*/ 331 w 331"/>
              <a:gd name="T1" fmla="*/ 0 h 68"/>
              <a:gd name="T2" fmla="*/ 165 w 331"/>
              <a:gd name="T3" fmla="*/ 68 h 68"/>
              <a:gd name="T4" fmla="*/ 0 w 331"/>
              <a:gd name="T5" fmla="*/ 0 h 68"/>
            </a:gdLst>
            <a:ahLst/>
            <a:cxnLst>
              <a:cxn ang="0">
                <a:pos x="T0" y="T1"/>
              </a:cxn>
              <a:cxn ang="0">
                <a:pos x="T2" y="T3"/>
              </a:cxn>
              <a:cxn ang="0">
                <a:pos x="T4" y="T5"/>
              </a:cxn>
            </a:cxnLst>
            <a:rect l="0" t="0" r="r" b="b"/>
            <a:pathLst>
              <a:path w="331" h="68">
                <a:moveTo>
                  <a:pt x="331" y="0"/>
                </a:moveTo>
                <a:cubicBezTo>
                  <a:pt x="288" y="42"/>
                  <a:pt x="230" y="68"/>
                  <a:pt x="165" y="68"/>
                </a:cubicBezTo>
                <a:cubicBezTo>
                  <a:pt x="101" y="68"/>
                  <a:pt x="43" y="42"/>
                  <a:pt x="0" y="0"/>
                </a:cubicBezTo>
              </a:path>
            </a:pathLst>
          </a:custGeom>
          <a:noFill/>
          <a:ln w="44450" cap="flat">
            <a:solidFill>
              <a:srgbClr val="4371C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38" name="直线连接符 2"/>
          <p:cNvSpPr>
            <a:spLocks noChangeShapeType="1"/>
          </p:cNvSpPr>
          <p:nvPr/>
        </p:nvSpPr>
        <p:spPr bwMode="auto">
          <a:xfrm flipV="1">
            <a:off x="8017925" y="4633902"/>
            <a:ext cx="0" cy="1339498"/>
          </a:xfrm>
          <a:prstGeom prst="line">
            <a:avLst/>
          </a:prstGeom>
          <a:noFill/>
          <a:ln w="44450" cap="flat">
            <a:solidFill>
              <a:srgbClr val="4371C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p>
        </p:txBody>
      </p:sp>
      <p:sp>
        <p:nvSpPr>
          <p:cNvPr id="39" name="椭圆 5"/>
          <p:cNvSpPr>
            <a:spLocks noChangeArrowheads="1"/>
          </p:cNvSpPr>
          <p:nvPr/>
        </p:nvSpPr>
        <p:spPr bwMode="auto">
          <a:xfrm>
            <a:off x="9316958" y="4462515"/>
            <a:ext cx="843264" cy="843264"/>
          </a:xfrm>
          <a:prstGeom prst="ellipse">
            <a:avLst/>
          </a:prstGeom>
          <a:noFill/>
          <a:ln w="38100">
            <a:solidFill>
              <a:srgbClr val="4371C5"/>
            </a:solidFill>
          </a:ln>
        </p:spPr>
        <p:txBody>
          <a:bodyPr vert="horz" wrap="square" lIns="91440" tIns="45720" rIns="91440" bIns="45720" numCol="1" anchor="t" anchorCtr="0" compatLnSpc="1"/>
          <a:lstStyle/>
          <a:p>
            <a:endParaRPr lang="en-US"/>
          </a:p>
        </p:txBody>
      </p:sp>
      <p:sp>
        <p:nvSpPr>
          <p:cNvPr id="43" name="直线连接符 1"/>
          <p:cNvSpPr>
            <a:spLocks noChangeShapeType="1"/>
          </p:cNvSpPr>
          <p:nvPr/>
        </p:nvSpPr>
        <p:spPr bwMode="auto">
          <a:xfrm flipV="1">
            <a:off x="9739641" y="5469100"/>
            <a:ext cx="0" cy="504301"/>
          </a:xfrm>
          <a:prstGeom prst="line">
            <a:avLst/>
          </a:prstGeom>
          <a:noFill/>
          <a:ln w="44450" cap="flat">
            <a:solidFill>
              <a:srgbClr val="4371C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p>
        </p:txBody>
      </p:sp>
      <p:sp>
        <p:nvSpPr>
          <p:cNvPr id="44" name="任意多边形 6"/>
          <p:cNvSpPr/>
          <p:nvPr/>
        </p:nvSpPr>
        <p:spPr bwMode="auto">
          <a:xfrm>
            <a:off x="9329575" y="5293162"/>
            <a:ext cx="820132" cy="172438"/>
          </a:xfrm>
          <a:custGeom>
            <a:avLst/>
            <a:gdLst>
              <a:gd name="T0" fmla="*/ 330 w 330"/>
              <a:gd name="T1" fmla="*/ 0 h 69"/>
              <a:gd name="T2" fmla="*/ 165 w 330"/>
              <a:gd name="T3" fmla="*/ 69 h 69"/>
              <a:gd name="T4" fmla="*/ 0 w 330"/>
              <a:gd name="T5" fmla="*/ 0 h 69"/>
            </a:gdLst>
            <a:ahLst/>
            <a:cxnLst>
              <a:cxn ang="0">
                <a:pos x="T0" y="T1"/>
              </a:cxn>
              <a:cxn ang="0">
                <a:pos x="T2" y="T3"/>
              </a:cxn>
              <a:cxn ang="0">
                <a:pos x="T4" y="T5"/>
              </a:cxn>
            </a:cxnLst>
            <a:rect l="0" t="0" r="r" b="b"/>
            <a:pathLst>
              <a:path w="330" h="69">
                <a:moveTo>
                  <a:pt x="330" y="0"/>
                </a:moveTo>
                <a:cubicBezTo>
                  <a:pt x="288" y="43"/>
                  <a:pt x="229" y="69"/>
                  <a:pt x="165" y="69"/>
                </a:cubicBezTo>
                <a:cubicBezTo>
                  <a:pt x="100" y="69"/>
                  <a:pt x="42" y="43"/>
                  <a:pt x="0" y="0"/>
                </a:cubicBezTo>
              </a:path>
            </a:pathLst>
          </a:custGeom>
          <a:noFill/>
          <a:ln w="44450" cap="flat">
            <a:solidFill>
              <a:srgbClr val="4371C5"/>
            </a:solidFill>
            <a:prstDash val="solid"/>
            <a:miter lim="800000"/>
          </a:ln>
        </p:spPr>
        <p:txBody>
          <a:bodyPr vert="horz" wrap="square" lIns="91440" tIns="45720" rIns="91440" bIns="45720" numCol="1" anchor="t" anchorCtr="0" compatLnSpc="1"/>
          <a:lstStyle/>
          <a:p>
            <a:endParaRPr lang="en-US"/>
          </a:p>
        </p:txBody>
      </p:sp>
      <p:sp>
        <p:nvSpPr>
          <p:cNvPr id="46" name="矩形 6"/>
          <p:cNvSpPr>
            <a:spLocks noChangeArrowheads="1"/>
          </p:cNvSpPr>
          <p:nvPr/>
        </p:nvSpPr>
        <p:spPr bwMode="auto">
          <a:xfrm>
            <a:off x="3338878" y="6088009"/>
            <a:ext cx="763183" cy="229216"/>
          </a:xfrm>
          <a:prstGeom prst="rect">
            <a:avLst/>
          </a:pr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47" name="矩形 5"/>
          <p:cNvSpPr>
            <a:spLocks noChangeArrowheads="1"/>
          </p:cNvSpPr>
          <p:nvPr/>
        </p:nvSpPr>
        <p:spPr bwMode="auto">
          <a:xfrm>
            <a:off x="5057440" y="6088009"/>
            <a:ext cx="763183" cy="229216"/>
          </a:xfrm>
          <a:prstGeom prst="rect">
            <a:avLst/>
          </a:pr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48" name="矩形 4"/>
          <p:cNvSpPr>
            <a:spLocks noChangeArrowheads="1"/>
          </p:cNvSpPr>
          <p:nvPr/>
        </p:nvSpPr>
        <p:spPr bwMode="auto">
          <a:xfrm>
            <a:off x="6780634" y="6088009"/>
            <a:ext cx="763183" cy="229216"/>
          </a:xfrm>
          <a:prstGeom prst="rect">
            <a:avLst/>
          </a:pr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49" name="矩形 3"/>
          <p:cNvSpPr>
            <a:spLocks noChangeArrowheads="1"/>
          </p:cNvSpPr>
          <p:nvPr/>
        </p:nvSpPr>
        <p:spPr bwMode="auto">
          <a:xfrm>
            <a:off x="8494893" y="6088009"/>
            <a:ext cx="763183" cy="229216"/>
          </a:xfrm>
          <a:prstGeom prst="rect">
            <a:avLst/>
          </a:pr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50" name="矩形 2"/>
          <p:cNvSpPr>
            <a:spLocks noChangeArrowheads="1"/>
          </p:cNvSpPr>
          <p:nvPr/>
        </p:nvSpPr>
        <p:spPr bwMode="auto">
          <a:xfrm>
            <a:off x="10208929" y="6088009"/>
            <a:ext cx="763183" cy="229216"/>
          </a:xfrm>
          <a:prstGeom prst="rect">
            <a:avLst/>
          </a:pr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51" name="矩形 1"/>
          <p:cNvSpPr>
            <a:spLocks noChangeArrowheads="1"/>
          </p:cNvSpPr>
          <p:nvPr/>
        </p:nvSpPr>
        <p:spPr bwMode="auto">
          <a:xfrm>
            <a:off x="1046470" y="6088009"/>
            <a:ext cx="1342771" cy="229216"/>
          </a:xfrm>
          <a:prstGeom prst="rect">
            <a:avLst/>
          </a:pr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53" name="任意多边形 5"/>
          <p:cNvSpPr/>
          <p:nvPr/>
        </p:nvSpPr>
        <p:spPr bwMode="auto">
          <a:xfrm>
            <a:off x="2250295" y="5973401"/>
            <a:ext cx="1218632" cy="457381"/>
          </a:xfrm>
          <a:custGeom>
            <a:avLst/>
            <a:gdLst>
              <a:gd name="T0" fmla="*/ 984 w 1159"/>
              <a:gd name="T1" fmla="*/ 369 h 435"/>
              <a:gd name="T2" fmla="*/ 984 w 1159"/>
              <a:gd name="T3" fmla="*/ 66 h 435"/>
              <a:gd name="T4" fmla="*/ 1159 w 1159"/>
              <a:gd name="T5" fmla="*/ 66 h 435"/>
              <a:gd name="T6" fmla="*/ 1159 w 1159"/>
              <a:gd name="T7" fmla="*/ 0 h 435"/>
              <a:gd name="T8" fmla="*/ 0 w 1159"/>
              <a:gd name="T9" fmla="*/ 0 h 435"/>
              <a:gd name="T10" fmla="*/ 0 w 1159"/>
              <a:gd name="T11" fmla="*/ 66 h 435"/>
              <a:gd name="T12" fmla="*/ 185 w 1159"/>
              <a:gd name="T13" fmla="*/ 66 h 435"/>
              <a:gd name="T14" fmla="*/ 185 w 1159"/>
              <a:gd name="T15" fmla="*/ 369 h 435"/>
              <a:gd name="T16" fmla="*/ 0 w 1159"/>
              <a:gd name="T17" fmla="*/ 369 h 435"/>
              <a:gd name="T18" fmla="*/ 0 w 1159"/>
              <a:gd name="T19" fmla="*/ 435 h 435"/>
              <a:gd name="T20" fmla="*/ 1159 w 1159"/>
              <a:gd name="T21" fmla="*/ 435 h 435"/>
              <a:gd name="T22" fmla="*/ 1159 w 1159"/>
              <a:gd name="T23" fmla="*/ 369 h 435"/>
              <a:gd name="T24" fmla="*/ 984 w 1159"/>
              <a:gd name="T25" fmla="*/ 36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9" h="435">
                <a:moveTo>
                  <a:pt x="984" y="369"/>
                </a:moveTo>
                <a:lnTo>
                  <a:pt x="984" y="66"/>
                </a:lnTo>
                <a:lnTo>
                  <a:pt x="1159" y="66"/>
                </a:lnTo>
                <a:lnTo>
                  <a:pt x="1159" y="0"/>
                </a:lnTo>
                <a:lnTo>
                  <a:pt x="0" y="0"/>
                </a:lnTo>
                <a:lnTo>
                  <a:pt x="0" y="66"/>
                </a:lnTo>
                <a:lnTo>
                  <a:pt x="185" y="66"/>
                </a:lnTo>
                <a:lnTo>
                  <a:pt x="185" y="369"/>
                </a:lnTo>
                <a:lnTo>
                  <a:pt x="0" y="369"/>
                </a:lnTo>
                <a:lnTo>
                  <a:pt x="0" y="435"/>
                </a:lnTo>
                <a:lnTo>
                  <a:pt x="1159" y="435"/>
                </a:lnTo>
                <a:lnTo>
                  <a:pt x="1159" y="369"/>
                </a:lnTo>
                <a:lnTo>
                  <a:pt x="984" y="369"/>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59" name="任意多边形 4"/>
          <p:cNvSpPr/>
          <p:nvPr/>
        </p:nvSpPr>
        <p:spPr bwMode="auto">
          <a:xfrm>
            <a:off x="3972011" y="5973401"/>
            <a:ext cx="1215478" cy="457381"/>
          </a:xfrm>
          <a:custGeom>
            <a:avLst/>
            <a:gdLst>
              <a:gd name="T0" fmla="*/ 984 w 1156"/>
              <a:gd name="T1" fmla="*/ 369 h 435"/>
              <a:gd name="T2" fmla="*/ 984 w 1156"/>
              <a:gd name="T3" fmla="*/ 66 h 435"/>
              <a:gd name="T4" fmla="*/ 1156 w 1156"/>
              <a:gd name="T5" fmla="*/ 66 h 435"/>
              <a:gd name="T6" fmla="*/ 1156 w 1156"/>
              <a:gd name="T7" fmla="*/ 0 h 435"/>
              <a:gd name="T8" fmla="*/ 0 w 1156"/>
              <a:gd name="T9" fmla="*/ 0 h 435"/>
              <a:gd name="T10" fmla="*/ 0 w 1156"/>
              <a:gd name="T11" fmla="*/ 66 h 435"/>
              <a:gd name="T12" fmla="*/ 173 w 1156"/>
              <a:gd name="T13" fmla="*/ 66 h 435"/>
              <a:gd name="T14" fmla="*/ 173 w 1156"/>
              <a:gd name="T15" fmla="*/ 369 h 435"/>
              <a:gd name="T16" fmla="*/ 0 w 1156"/>
              <a:gd name="T17" fmla="*/ 369 h 435"/>
              <a:gd name="T18" fmla="*/ 0 w 1156"/>
              <a:gd name="T19" fmla="*/ 435 h 435"/>
              <a:gd name="T20" fmla="*/ 1156 w 1156"/>
              <a:gd name="T21" fmla="*/ 435 h 435"/>
              <a:gd name="T22" fmla="*/ 1156 w 1156"/>
              <a:gd name="T23" fmla="*/ 369 h 435"/>
              <a:gd name="T24" fmla="*/ 984 w 1156"/>
              <a:gd name="T25" fmla="*/ 36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6" h="435">
                <a:moveTo>
                  <a:pt x="984" y="369"/>
                </a:moveTo>
                <a:lnTo>
                  <a:pt x="984" y="66"/>
                </a:lnTo>
                <a:lnTo>
                  <a:pt x="1156" y="66"/>
                </a:lnTo>
                <a:lnTo>
                  <a:pt x="1156" y="0"/>
                </a:lnTo>
                <a:lnTo>
                  <a:pt x="0" y="0"/>
                </a:lnTo>
                <a:lnTo>
                  <a:pt x="0" y="66"/>
                </a:lnTo>
                <a:lnTo>
                  <a:pt x="173" y="66"/>
                </a:lnTo>
                <a:lnTo>
                  <a:pt x="173" y="369"/>
                </a:lnTo>
                <a:lnTo>
                  <a:pt x="0" y="369"/>
                </a:lnTo>
                <a:lnTo>
                  <a:pt x="0" y="435"/>
                </a:lnTo>
                <a:lnTo>
                  <a:pt x="1156" y="435"/>
                </a:lnTo>
                <a:lnTo>
                  <a:pt x="1156" y="369"/>
                </a:lnTo>
                <a:lnTo>
                  <a:pt x="984" y="369"/>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任意多边形 3"/>
          <p:cNvSpPr/>
          <p:nvPr/>
        </p:nvSpPr>
        <p:spPr bwMode="auto">
          <a:xfrm>
            <a:off x="5690573" y="5973401"/>
            <a:ext cx="1217581" cy="457381"/>
          </a:xfrm>
          <a:custGeom>
            <a:avLst/>
            <a:gdLst>
              <a:gd name="T0" fmla="*/ 983 w 1158"/>
              <a:gd name="T1" fmla="*/ 369 h 435"/>
              <a:gd name="T2" fmla="*/ 983 w 1158"/>
              <a:gd name="T3" fmla="*/ 66 h 435"/>
              <a:gd name="T4" fmla="*/ 1158 w 1158"/>
              <a:gd name="T5" fmla="*/ 66 h 435"/>
              <a:gd name="T6" fmla="*/ 1158 w 1158"/>
              <a:gd name="T7" fmla="*/ 0 h 435"/>
              <a:gd name="T8" fmla="*/ 0 w 1158"/>
              <a:gd name="T9" fmla="*/ 0 h 435"/>
              <a:gd name="T10" fmla="*/ 0 w 1158"/>
              <a:gd name="T11" fmla="*/ 66 h 435"/>
              <a:gd name="T12" fmla="*/ 175 w 1158"/>
              <a:gd name="T13" fmla="*/ 66 h 435"/>
              <a:gd name="T14" fmla="*/ 175 w 1158"/>
              <a:gd name="T15" fmla="*/ 369 h 435"/>
              <a:gd name="T16" fmla="*/ 0 w 1158"/>
              <a:gd name="T17" fmla="*/ 369 h 435"/>
              <a:gd name="T18" fmla="*/ 0 w 1158"/>
              <a:gd name="T19" fmla="*/ 435 h 435"/>
              <a:gd name="T20" fmla="*/ 1158 w 1158"/>
              <a:gd name="T21" fmla="*/ 435 h 435"/>
              <a:gd name="T22" fmla="*/ 1158 w 1158"/>
              <a:gd name="T23" fmla="*/ 369 h 435"/>
              <a:gd name="T24" fmla="*/ 983 w 1158"/>
              <a:gd name="T25" fmla="*/ 36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8" h="435">
                <a:moveTo>
                  <a:pt x="983" y="369"/>
                </a:moveTo>
                <a:lnTo>
                  <a:pt x="983" y="66"/>
                </a:lnTo>
                <a:lnTo>
                  <a:pt x="1158" y="66"/>
                </a:lnTo>
                <a:lnTo>
                  <a:pt x="1158" y="0"/>
                </a:lnTo>
                <a:lnTo>
                  <a:pt x="0" y="0"/>
                </a:lnTo>
                <a:lnTo>
                  <a:pt x="0" y="66"/>
                </a:lnTo>
                <a:lnTo>
                  <a:pt x="175" y="66"/>
                </a:lnTo>
                <a:lnTo>
                  <a:pt x="175" y="369"/>
                </a:lnTo>
                <a:lnTo>
                  <a:pt x="0" y="369"/>
                </a:lnTo>
                <a:lnTo>
                  <a:pt x="0" y="435"/>
                </a:lnTo>
                <a:lnTo>
                  <a:pt x="1158" y="435"/>
                </a:lnTo>
                <a:lnTo>
                  <a:pt x="1158" y="369"/>
                </a:lnTo>
                <a:lnTo>
                  <a:pt x="983" y="369"/>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任意多边形 2"/>
          <p:cNvSpPr/>
          <p:nvPr/>
        </p:nvSpPr>
        <p:spPr bwMode="auto">
          <a:xfrm>
            <a:off x="7411238" y="5973401"/>
            <a:ext cx="1216529" cy="457381"/>
          </a:xfrm>
          <a:custGeom>
            <a:avLst/>
            <a:gdLst>
              <a:gd name="T0" fmla="*/ 984 w 1157"/>
              <a:gd name="T1" fmla="*/ 369 h 435"/>
              <a:gd name="T2" fmla="*/ 984 w 1157"/>
              <a:gd name="T3" fmla="*/ 66 h 435"/>
              <a:gd name="T4" fmla="*/ 1157 w 1157"/>
              <a:gd name="T5" fmla="*/ 66 h 435"/>
              <a:gd name="T6" fmla="*/ 1157 w 1157"/>
              <a:gd name="T7" fmla="*/ 0 h 435"/>
              <a:gd name="T8" fmla="*/ 0 w 1157"/>
              <a:gd name="T9" fmla="*/ 0 h 435"/>
              <a:gd name="T10" fmla="*/ 0 w 1157"/>
              <a:gd name="T11" fmla="*/ 66 h 435"/>
              <a:gd name="T12" fmla="*/ 173 w 1157"/>
              <a:gd name="T13" fmla="*/ 66 h 435"/>
              <a:gd name="T14" fmla="*/ 173 w 1157"/>
              <a:gd name="T15" fmla="*/ 369 h 435"/>
              <a:gd name="T16" fmla="*/ 0 w 1157"/>
              <a:gd name="T17" fmla="*/ 369 h 435"/>
              <a:gd name="T18" fmla="*/ 0 w 1157"/>
              <a:gd name="T19" fmla="*/ 435 h 435"/>
              <a:gd name="T20" fmla="*/ 1157 w 1157"/>
              <a:gd name="T21" fmla="*/ 435 h 435"/>
              <a:gd name="T22" fmla="*/ 1157 w 1157"/>
              <a:gd name="T23" fmla="*/ 369 h 435"/>
              <a:gd name="T24" fmla="*/ 984 w 1157"/>
              <a:gd name="T25" fmla="*/ 36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7" h="435">
                <a:moveTo>
                  <a:pt x="984" y="369"/>
                </a:moveTo>
                <a:lnTo>
                  <a:pt x="984" y="66"/>
                </a:lnTo>
                <a:lnTo>
                  <a:pt x="1157" y="66"/>
                </a:lnTo>
                <a:lnTo>
                  <a:pt x="1157" y="0"/>
                </a:lnTo>
                <a:lnTo>
                  <a:pt x="0" y="0"/>
                </a:lnTo>
                <a:lnTo>
                  <a:pt x="0" y="66"/>
                </a:lnTo>
                <a:lnTo>
                  <a:pt x="173" y="66"/>
                </a:lnTo>
                <a:lnTo>
                  <a:pt x="173" y="369"/>
                </a:lnTo>
                <a:lnTo>
                  <a:pt x="0" y="369"/>
                </a:lnTo>
                <a:lnTo>
                  <a:pt x="0" y="435"/>
                </a:lnTo>
                <a:lnTo>
                  <a:pt x="1157" y="435"/>
                </a:lnTo>
                <a:lnTo>
                  <a:pt x="1157" y="369"/>
                </a:lnTo>
                <a:lnTo>
                  <a:pt x="984" y="369"/>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任意多边形 1"/>
          <p:cNvSpPr/>
          <p:nvPr/>
        </p:nvSpPr>
        <p:spPr bwMode="auto">
          <a:xfrm>
            <a:off x="9130851" y="5973401"/>
            <a:ext cx="1217581" cy="457381"/>
          </a:xfrm>
          <a:custGeom>
            <a:avLst/>
            <a:gdLst>
              <a:gd name="T0" fmla="*/ 974 w 1158"/>
              <a:gd name="T1" fmla="*/ 369 h 435"/>
              <a:gd name="T2" fmla="*/ 974 w 1158"/>
              <a:gd name="T3" fmla="*/ 66 h 435"/>
              <a:gd name="T4" fmla="*/ 1158 w 1158"/>
              <a:gd name="T5" fmla="*/ 66 h 435"/>
              <a:gd name="T6" fmla="*/ 1158 w 1158"/>
              <a:gd name="T7" fmla="*/ 0 h 435"/>
              <a:gd name="T8" fmla="*/ 0 w 1158"/>
              <a:gd name="T9" fmla="*/ 0 h 435"/>
              <a:gd name="T10" fmla="*/ 0 w 1158"/>
              <a:gd name="T11" fmla="*/ 66 h 435"/>
              <a:gd name="T12" fmla="*/ 175 w 1158"/>
              <a:gd name="T13" fmla="*/ 66 h 435"/>
              <a:gd name="T14" fmla="*/ 175 w 1158"/>
              <a:gd name="T15" fmla="*/ 369 h 435"/>
              <a:gd name="T16" fmla="*/ 0 w 1158"/>
              <a:gd name="T17" fmla="*/ 369 h 435"/>
              <a:gd name="T18" fmla="*/ 0 w 1158"/>
              <a:gd name="T19" fmla="*/ 435 h 435"/>
              <a:gd name="T20" fmla="*/ 1158 w 1158"/>
              <a:gd name="T21" fmla="*/ 435 h 435"/>
              <a:gd name="T22" fmla="*/ 1158 w 1158"/>
              <a:gd name="T23" fmla="*/ 369 h 435"/>
              <a:gd name="T24" fmla="*/ 974 w 1158"/>
              <a:gd name="T25" fmla="*/ 36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8" h="435">
                <a:moveTo>
                  <a:pt x="974" y="369"/>
                </a:moveTo>
                <a:lnTo>
                  <a:pt x="974" y="66"/>
                </a:lnTo>
                <a:lnTo>
                  <a:pt x="1158" y="66"/>
                </a:lnTo>
                <a:lnTo>
                  <a:pt x="1158" y="0"/>
                </a:lnTo>
                <a:lnTo>
                  <a:pt x="0" y="0"/>
                </a:lnTo>
                <a:lnTo>
                  <a:pt x="0" y="66"/>
                </a:lnTo>
                <a:lnTo>
                  <a:pt x="175" y="66"/>
                </a:lnTo>
                <a:lnTo>
                  <a:pt x="175" y="369"/>
                </a:lnTo>
                <a:lnTo>
                  <a:pt x="0" y="369"/>
                </a:lnTo>
                <a:lnTo>
                  <a:pt x="0" y="435"/>
                </a:lnTo>
                <a:lnTo>
                  <a:pt x="1158" y="435"/>
                </a:lnTo>
                <a:lnTo>
                  <a:pt x="1158" y="369"/>
                </a:lnTo>
                <a:lnTo>
                  <a:pt x="974" y="369"/>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7" name="文本框 3211"/>
          <p:cNvSpPr txBox="1"/>
          <p:nvPr/>
        </p:nvSpPr>
        <p:spPr bwMode="auto">
          <a:xfrm>
            <a:off x="365202" y="4271710"/>
            <a:ext cx="1868279" cy="645160"/>
          </a:xfrm>
          <a:prstGeom prst="rect">
            <a:avLst/>
          </a:prstGeom>
          <a:noFill/>
        </p:spPr>
        <p:txBody>
          <a:bodyPr wrap="square">
            <a:spAutoFit/>
          </a:bodyPr>
          <a:lstStyle/>
          <a:p>
            <a:pPr algn="r">
              <a:lnSpc>
                <a:spcPct val="150000"/>
              </a:lnSpc>
              <a:defRPr/>
            </a:pPr>
            <a:r>
              <a:rPr lang="zh-CN" altLang="en-US" sz="1200" dirty="0">
                <a:latin typeface="思源黑体 Regular" panose="020B0500000000000000" charset="-122"/>
                <a:ea typeface="思源黑体 Regular" panose="020B0500000000000000" charset="-122"/>
                <a:cs typeface="思源黑体 Regular" panose="020B0500000000000000" charset="-122"/>
                <a:sym typeface="+mn-ea"/>
              </a:rPr>
              <a:t>饭后及时刷牙，时刻保持口气清洁</a:t>
            </a:r>
            <a:endParaRPr lang="zh-CN" altLang="en-US" sz="1200" spc="1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98" name="文本框 329"/>
          <p:cNvSpPr txBox="1"/>
          <p:nvPr/>
        </p:nvSpPr>
        <p:spPr bwMode="auto">
          <a:xfrm>
            <a:off x="628836" y="3911665"/>
            <a:ext cx="1605280" cy="506730"/>
          </a:xfrm>
          <a:prstGeom prst="rect">
            <a:avLst/>
          </a:prstGeom>
          <a:noFill/>
        </p:spPr>
        <p:txBody>
          <a:bodyPr wrap="square">
            <a:spAutoFit/>
          </a:bodyPr>
          <a:lstStyle/>
          <a:p>
            <a:pPr algn="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口部</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99" name="文本框 328"/>
          <p:cNvSpPr txBox="1"/>
          <p:nvPr/>
        </p:nvSpPr>
        <p:spPr bwMode="auto">
          <a:xfrm>
            <a:off x="10347796" y="4724465"/>
            <a:ext cx="1722283" cy="645160"/>
          </a:xfrm>
          <a:prstGeom prst="rect">
            <a:avLst/>
          </a:prstGeom>
          <a:noFill/>
        </p:spPr>
        <p:txBody>
          <a:bodyPr wrap="square">
            <a:spAutoFit/>
          </a:bodyPr>
          <a:lstStyle/>
          <a:p>
            <a:pPr>
              <a:lnSpc>
                <a:spcPct val="150000"/>
              </a:lnSpc>
              <a:defRPr/>
            </a:pPr>
            <a:r>
              <a:rPr lang="zh-CN" altLang="en-US" sz="1200" dirty="0">
                <a:latin typeface="思源黑体 Regular" panose="020B0500000000000000" charset="-122"/>
                <a:ea typeface="思源黑体 Regular" panose="020B0500000000000000" charset="-122"/>
                <a:cs typeface="思源黑体 Regular" panose="020B0500000000000000" charset="-122"/>
                <a:sym typeface="+mn-ea"/>
              </a:rPr>
              <a:t>鼻毛长于鼻孔之外，极其有损形象</a:t>
            </a:r>
            <a:endParaRPr lang="zh-CN" altLang="en-US" sz="1200" spc="1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00" name="文本框 327"/>
          <p:cNvSpPr txBox="1"/>
          <p:nvPr/>
        </p:nvSpPr>
        <p:spPr bwMode="auto">
          <a:xfrm>
            <a:off x="10348432" y="4364420"/>
            <a:ext cx="1605280" cy="506730"/>
          </a:xfrm>
          <a:prstGeom prst="rect">
            <a:avLst/>
          </a:prstGeom>
          <a:noFill/>
        </p:spPr>
        <p:txBody>
          <a:bodyPr wrap="square">
            <a:spAutoFit/>
          </a:bodyPr>
          <a:lstStyle/>
          <a:p>
            <a:pPr algn="just">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鼻子</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101" name="文本框 326"/>
          <p:cNvSpPr txBox="1"/>
          <p:nvPr/>
        </p:nvSpPr>
        <p:spPr bwMode="auto">
          <a:xfrm>
            <a:off x="3093130" y="2543104"/>
            <a:ext cx="1906981" cy="645160"/>
          </a:xfrm>
          <a:prstGeom prst="rect">
            <a:avLst/>
          </a:prstGeom>
          <a:noFill/>
        </p:spPr>
        <p:txBody>
          <a:bodyPr wrap="square">
            <a:spAutoFit/>
          </a:bodyPr>
          <a:lstStyle/>
          <a:p>
            <a:pPr algn="r">
              <a:lnSpc>
                <a:spcPct val="150000"/>
              </a:lnSpc>
              <a:defRPr/>
            </a:pPr>
            <a:r>
              <a:rPr lang="zh-CN" altLang="en-US" sz="1200" dirty="0">
                <a:latin typeface="思源黑体 Regular" panose="020B0500000000000000" charset="-122"/>
                <a:ea typeface="思源黑体 Regular" panose="020B0500000000000000" charset="-122"/>
                <a:cs typeface="思源黑体 Regular" panose="020B0500000000000000" charset="-122"/>
                <a:sym typeface="+mn-ea"/>
              </a:rPr>
              <a:t>养成每日剃须的习惯养成每日剃须的习惯</a:t>
            </a:r>
            <a:endParaRPr lang="zh-CN" altLang="en-US" sz="1200" spc="1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02" name="文本框 325"/>
          <p:cNvSpPr txBox="1"/>
          <p:nvPr/>
        </p:nvSpPr>
        <p:spPr bwMode="auto">
          <a:xfrm>
            <a:off x="3395466" y="2183059"/>
            <a:ext cx="1605280" cy="506730"/>
          </a:xfrm>
          <a:prstGeom prst="rect">
            <a:avLst/>
          </a:prstGeom>
          <a:noFill/>
        </p:spPr>
        <p:txBody>
          <a:bodyPr wrap="square">
            <a:spAutoFit/>
          </a:bodyPr>
          <a:lstStyle/>
          <a:p>
            <a:pPr algn="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胡子</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103" name="文本框 324"/>
          <p:cNvSpPr txBox="1"/>
          <p:nvPr/>
        </p:nvSpPr>
        <p:spPr bwMode="auto">
          <a:xfrm>
            <a:off x="7522728" y="2924819"/>
            <a:ext cx="1714894" cy="645160"/>
          </a:xfrm>
          <a:prstGeom prst="rect">
            <a:avLst/>
          </a:prstGeom>
          <a:noFill/>
        </p:spPr>
        <p:txBody>
          <a:bodyPr wrap="square">
            <a:spAutoFit/>
          </a:bodyPr>
          <a:lstStyle/>
          <a:p>
            <a:pPr>
              <a:lnSpc>
                <a:spcPct val="150000"/>
              </a:lnSpc>
              <a:defRPr/>
            </a:pPr>
            <a:r>
              <a:rPr lang="zh-CN" altLang="en-US" sz="1200" dirty="0">
                <a:latin typeface="思源黑体 Regular" panose="020B0500000000000000" charset="-122"/>
                <a:ea typeface="思源黑体 Regular" panose="020B0500000000000000" charset="-122"/>
                <a:cs typeface="思源黑体 Regular" panose="020B0500000000000000" charset="-122"/>
                <a:sym typeface="+mn-ea"/>
              </a:rPr>
              <a:t>注意耳朵的清洁注意耳朵的清洁</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04" name="文本框 323"/>
          <p:cNvSpPr txBox="1"/>
          <p:nvPr/>
        </p:nvSpPr>
        <p:spPr bwMode="auto">
          <a:xfrm>
            <a:off x="7523363" y="2564774"/>
            <a:ext cx="1605280" cy="506730"/>
          </a:xfrm>
          <a:prstGeom prst="rect">
            <a:avLst/>
          </a:prstGeom>
          <a:noFill/>
        </p:spPr>
        <p:txBody>
          <a:bodyPr wrap="square">
            <a:spAutoFit/>
          </a:bodyPr>
          <a:lstStyle/>
          <a:p>
            <a:pPr algn="just">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耳朵</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105" name="文本框 322"/>
          <p:cNvSpPr txBox="1"/>
          <p:nvPr/>
        </p:nvSpPr>
        <p:spPr bwMode="auto">
          <a:xfrm>
            <a:off x="5458462" y="3390754"/>
            <a:ext cx="1605280" cy="645160"/>
          </a:xfrm>
          <a:prstGeom prst="rect">
            <a:avLst/>
          </a:prstGeom>
          <a:noFill/>
        </p:spPr>
        <p:txBody>
          <a:bodyPr wrap="square">
            <a:spAutoFit/>
          </a:bodyPr>
          <a:lstStyle/>
          <a:p>
            <a:pPr algn="ctr">
              <a:lnSpc>
                <a:spcPct val="150000"/>
              </a:lnSpc>
              <a:defRPr/>
            </a:pPr>
            <a:r>
              <a:rPr lang="zh-CN" altLang="en-US" sz="1200" dirty="0">
                <a:latin typeface="思源黑体 Regular" panose="020B0500000000000000" charset="-122"/>
                <a:ea typeface="思源黑体 Regular" panose="020B0500000000000000" charset="-122"/>
                <a:cs typeface="思源黑体 Regular" panose="020B0500000000000000" charset="-122"/>
                <a:sym typeface="+mn-ea"/>
              </a:rPr>
              <a:t>前不盖额，后不过肩，提倡盘发，大忌披发</a:t>
            </a:r>
            <a:endParaRPr lang="zh-CN" altLang="en-US" sz="1200" spc="1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06" name="文本框 321"/>
          <p:cNvSpPr txBox="1"/>
          <p:nvPr/>
        </p:nvSpPr>
        <p:spPr bwMode="auto">
          <a:xfrm>
            <a:off x="5459097" y="3030709"/>
            <a:ext cx="1605280" cy="506730"/>
          </a:xfrm>
          <a:prstGeom prst="rect">
            <a:avLst/>
          </a:prstGeom>
          <a:noFill/>
        </p:spPr>
        <p:txBody>
          <a:bodyPr wrap="square">
            <a:spAutoFit/>
          </a:bodyPr>
          <a:lstStyle/>
          <a:p>
            <a:pPr algn="ct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发型</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3" name="文本框 14"/>
          <p:cNvSpPr/>
          <p:nvPr/>
        </p:nvSpPr>
        <p:spPr>
          <a:xfrm>
            <a:off x="1906245" y="3929656"/>
            <a:ext cx="1925420" cy="75565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600" b="1" dirty="0">
                <a:solidFill>
                  <a:srgbClr val="4371C5"/>
                </a:solidFill>
                <a:effectLst/>
                <a:latin typeface="思源黑体 Regular" panose="020B0500000000000000" charset="-122"/>
                <a:ea typeface="思源黑体 Regular" panose="020B0500000000000000" charset="-122"/>
                <a:cs typeface="思源黑体 Regular" panose="020B0500000000000000" charset="-122"/>
              </a:rPr>
              <a:t>01</a:t>
            </a:r>
            <a:endParaRPr lang="en-US" altLang="zh-CN" sz="3600" b="1" dirty="0">
              <a:solidFill>
                <a:srgbClr val="4371C5"/>
              </a:solidFill>
              <a:effectLst/>
              <a:latin typeface="思源黑体 Regular" panose="020B0500000000000000" charset="-122"/>
              <a:ea typeface="思源黑体 Regular" panose="020B0500000000000000" charset="-122"/>
              <a:cs typeface="思源黑体 Regular" panose="020B0500000000000000" charset="-122"/>
            </a:endParaRPr>
          </a:p>
        </p:txBody>
      </p:sp>
      <p:sp>
        <p:nvSpPr>
          <p:cNvPr id="4" name="文本框 14"/>
          <p:cNvSpPr/>
          <p:nvPr/>
        </p:nvSpPr>
        <p:spPr>
          <a:xfrm>
            <a:off x="3617039" y="3326182"/>
            <a:ext cx="1925420" cy="75565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600" b="1" dirty="0">
                <a:solidFill>
                  <a:srgbClr val="4371C5"/>
                </a:solidFill>
                <a:effectLst/>
                <a:latin typeface="思源黑体 Regular" panose="020B0500000000000000" charset="-122"/>
                <a:ea typeface="思源黑体 Regular" panose="020B0500000000000000" charset="-122"/>
                <a:cs typeface="思源黑体 Regular" panose="020B0500000000000000" charset="-122"/>
              </a:rPr>
              <a:t>02</a:t>
            </a:r>
            <a:endParaRPr lang="en-US" altLang="zh-CN" sz="3600" b="1" dirty="0">
              <a:solidFill>
                <a:srgbClr val="4371C5"/>
              </a:solidFill>
              <a:effectLst/>
              <a:latin typeface="思源黑体 Regular" panose="020B0500000000000000" charset="-122"/>
              <a:ea typeface="思源黑体 Regular" panose="020B0500000000000000" charset="-122"/>
              <a:cs typeface="思源黑体 Regular" panose="020B0500000000000000" charset="-122"/>
            </a:endParaRPr>
          </a:p>
        </p:txBody>
      </p:sp>
      <p:sp>
        <p:nvSpPr>
          <p:cNvPr id="8" name="文本框 14"/>
          <p:cNvSpPr/>
          <p:nvPr/>
        </p:nvSpPr>
        <p:spPr>
          <a:xfrm>
            <a:off x="5337751" y="4309649"/>
            <a:ext cx="1925420" cy="75565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600" b="1" dirty="0">
                <a:solidFill>
                  <a:srgbClr val="4371C5"/>
                </a:solidFill>
                <a:effectLst/>
                <a:latin typeface="思源黑体 Regular" panose="020B0500000000000000" charset="-122"/>
                <a:ea typeface="思源黑体 Regular" panose="020B0500000000000000" charset="-122"/>
                <a:cs typeface="思源黑体 Regular" panose="020B0500000000000000" charset="-122"/>
              </a:rPr>
              <a:t>03</a:t>
            </a:r>
            <a:endParaRPr lang="en-US" altLang="zh-CN" sz="3600" b="1" dirty="0">
              <a:solidFill>
                <a:srgbClr val="4371C5"/>
              </a:solidFill>
              <a:effectLst/>
              <a:latin typeface="思源黑体 Regular" panose="020B0500000000000000" charset="-122"/>
              <a:ea typeface="思源黑体 Regular" panose="020B0500000000000000" charset="-122"/>
              <a:cs typeface="思源黑体 Regular" panose="020B0500000000000000" charset="-122"/>
            </a:endParaRPr>
          </a:p>
        </p:txBody>
      </p:sp>
      <p:sp>
        <p:nvSpPr>
          <p:cNvPr id="11" name="文本框 14"/>
          <p:cNvSpPr/>
          <p:nvPr/>
        </p:nvSpPr>
        <p:spPr>
          <a:xfrm>
            <a:off x="7063742" y="3697601"/>
            <a:ext cx="1925420" cy="75565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600" b="1" dirty="0">
                <a:solidFill>
                  <a:srgbClr val="4371C5"/>
                </a:solidFill>
                <a:effectLst/>
                <a:latin typeface="思源黑体 Regular" panose="020B0500000000000000" charset="-122"/>
                <a:ea typeface="思源黑体 Regular" panose="020B0500000000000000" charset="-122"/>
                <a:cs typeface="思源黑体 Regular" panose="020B0500000000000000" charset="-122"/>
              </a:rPr>
              <a:t>04</a:t>
            </a:r>
            <a:endParaRPr lang="en-US" altLang="zh-CN" sz="3600" b="1" dirty="0">
              <a:solidFill>
                <a:srgbClr val="4371C5"/>
              </a:solidFill>
              <a:effectLst/>
              <a:latin typeface="思源黑体 Regular" panose="020B0500000000000000" charset="-122"/>
              <a:ea typeface="思源黑体 Regular" panose="020B0500000000000000" charset="-122"/>
              <a:cs typeface="思源黑体 Regular" panose="020B0500000000000000" charset="-122"/>
            </a:endParaRPr>
          </a:p>
        </p:txBody>
      </p:sp>
      <p:sp>
        <p:nvSpPr>
          <p:cNvPr id="15" name="文本框 14"/>
          <p:cNvSpPr/>
          <p:nvPr/>
        </p:nvSpPr>
        <p:spPr>
          <a:xfrm>
            <a:off x="8764721" y="4528351"/>
            <a:ext cx="1925420" cy="75565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600" b="1" dirty="0">
                <a:solidFill>
                  <a:srgbClr val="4371C5"/>
                </a:solidFill>
                <a:effectLst/>
                <a:latin typeface="思源黑体 Regular" panose="020B0500000000000000" charset="-122"/>
                <a:ea typeface="思源黑体 Regular" panose="020B0500000000000000" charset="-122"/>
                <a:cs typeface="思源黑体 Regular" panose="020B0500000000000000" charset="-122"/>
              </a:rPr>
              <a:t>05</a:t>
            </a:r>
            <a:endParaRPr lang="en-US" altLang="zh-CN" sz="3600" b="1" dirty="0">
              <a:solidFill>
                <a:srgbClr val="4371C5"/>
              </a:solidFill>
              <a:effectLst/>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5110" y="0"/>
            <a:ext cx="721360" cy="869265"/>
          </a:xfrm>
          <a:prstGeom prst="rect">
            <a:avLst/>
          </a:prstGeom>
          <a:solidFill>
            <a:srgbClr val="437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56"/>
          <p:cNvSpPr/>
          <p:nvPr/>
        </p:nvSpPr>
        <p:spPr>
          <a:xfrm>
            <a:off x="505681" y="222934"/>
            <a:ext cx="360217" cy="361950"/>
          </a:xfrm>
          <a:custGeom>
            <a:avLst/>
            <a:gdLst>
              <a:gd name="connsiteX0" fmla="*/ 139700 w 330200"/>
              <a:gd name="connsiteY0" fmla="*/ 87312 h 331788"/>
              <a:gd name="connsiteX1" fmla="*/ 119062 w 330200"/>
              <a:gd name="connsiteY1" fmla="*/ 109537 h 331788"/>
              <a:gd name="connsiteX2" fmla="*/ 182562 w 330200"/>
              <a:gd name="connsiteY2" fmla="*/ 173037 h 331788"/>
              <a:gd name="connsiteX3" fmla="*/ 123825 w 330200"/>
              <a:gd name="connsiteY3" fmla="*/ 230187 h 331788"/>
              <a:gd name="connsiteX4" fmla="*/ 146050 w 330200"/>
              <a:gd name="connsiteY4" fmla="*/ 252412 h 331788"/>
              <a:gd name="connsiteX5" fmla="*/ 223837 w 330200"/>
              <a:gd name="connsiteY5" fmla="*/ 173037 h 331788"/>
              <a:gd name="connsiteX6" fmla="*/ 165100 w 330200"/>
              <a:gd name="connsiteY6" fmla="*/ 0 h 331788"/>
              <a:gd name="connsiteX7" fmla="*/ 330200 w 330200"/>
              <a:gd name="connsiteY7" fmla="*/ 165894 h 331788"/>
              <a:gd name="connsiteX8" fmla="*/ 165100 w 330200"/>
              <a:gd name="connsiteY8" fmla="*/ 331788 h 331788"/>
              <a:gd name="connsiteX9" fmla="*/ 0 w 330200"/>
              <a:gd name="connsiteY9" fmla="*/ 165894 h 331788"/>
              <a:gd name="connsiteX10" fmla="*/ 165100 w 330200"/>
              <a:gd name="connsiteY1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200" h="331788">
                <a:moveTo>
                  <a:pt x="139700" y="87312"/>
                </a:moveTo>
                <a:lnTo>
                  <a:pt x="119062" y="109537"/>
                </a:lnTo>
                <a:lnTo>
                  <a:pt x="182562" y="173037"/>
                </a:lnTo>
                <a:lnTo>
                  <a:pt x="123825" y="230187"/>
                </a:lnTo>
                <a:lnTo>
                  <a:pt x="146050" y="252412"/>
                </a:lnTo>
                <a:lnTo>
                  <a:pt x="223837" y="173037"/>
                </a:ln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黑体_GBK" panose="03000509000000000000" charset="-122"/>
              <a:ea typeface="方正黑体_GBK" panose="03000509000000000000" charset="-122"/>
              <a:cs typeface="方正黑体_GBK" panose="03000509000000000000" charset="-122"/>
            </a:endParaRPr>
          </a:p>
        </p:txBody>
      </p:sp>
      <p:sp>
        <p:nvSpPr>
          <p:cNvPr id="7" name="文本框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1227041" y="223579"/>
            <a:ext cx="4837859" cy="460375"/>
          </a:xfrm>
          <a:prstGeom prst="rect">
            <a:avLst/>
          </a:prstGeom>
          <a:noFill/>
        </p:spPr>
        <p:txBody>
          <a:bodyPr wrap="square" rtlCol="0" anchor="ctr">
            <a:spAutoFit/>
          </a:bodyPr>
          <a:lstStyle/>
          <a:p>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仪表篇</a:t>
            </a:r>
            <a:r>
              <a:rPr lang="en-US" altLang="zh-CN"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a:t>
            </a:r>
            <a:r>
              <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女士面部修饰</a:t>
            </a:r>
            <a:endParaRPr lang="zh-CN" altLang="en-US"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8" name="矩形 1"/>
          <p:cNvSpPr/>
          <p:nvPr/>
        </p:nvSpPr>
        <p:spPr>
          <a:xfrm>
            <a:off x="1046470" y="1491224"/>
            <a:ext cx="10104589" cy="1698266"/>
          </a:xfrm>
          <a:prstGeom prst="rect">
            <a:avLst/>
          </a:prstGeom>
          <a:solidFill>
            <a:schemeClr val="accent1">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5024" tIns="32512" rIns="65024" bIns="32512"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705" b="0" i="0" u="none" strike="noStrike" kern="1200" cap="none" spc="0" normalizeH="0" baseline="0" noProof="0" dirty="0">
              <a:ln>
                <a:noFill/>
              </a:ln>
              <a:solidFill>
                <a:schemeClr val="bg1"/>
              </a:solidFill>
              <a:effectLst/>
              <a:uLnTx/>
              <a:uFillTx/>
              <a:latin typeface="方正黑体_GBK" panose="03000509000000000000" charset="-122"/>
              <a:ea typeface="方正黑体_GBK" panose="03000509000000000000" charset="-122"/>
              <a:cs typeface="方正黑体_GBK" panose="03000509000000000000" charset="-122"/>
              <a:sym typeface="思源宋体" panose="02020400000000000000" pitchFamily="18" charset="-122"/>
            </a:endParaRPr>
          </a:p>
        </p:txBody>
      </p:sp>
      <p:sp>
        <p:nvSpPr>
          <p:cNvPr id="21" name="文本框 4"/>
          <p:cNvSpPr txBox="1"/>
          <p:nvPr/>
        </p:nvSpPr>
        <p:spPr bwMode="auto">
          <a:xfrm>
            <a:off x="7684770" y="4039467"/>
            <a:ext cx="3775710" cy="64516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a:lnSpc>
                <a:spcPct val="150000"/>
              </a:lnSpc>
            </a:pPr>
            <a:r>
              <a:rPr lang="zh-CN" altLang="en-US" sz="12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女士化妆是自尊自爱的表现，也是对别人的一种尊重，是企业管理完善的一个标志。</a:t>
            </a:r>
            <a:endParaRPr lang="zh-CN" altLang="en-US" sz="12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22" name="文本框 5"/>
          <p:cNvSpPr txBox="1"/>
          <p:nvPr/>
        </p:nvSpPr>
        <p:spPr bwMode="auto">
          <a:xfrm>
            <a:off x="7685405" y="3679422"/>
            <a:ext cx="4298950" cy="50673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a:lnSpc>
                <a:spcPct val="150000"/>
              </a:lnSpc>
            </a:pPr>
            <a:r>
              <a:rPr lang="zh-CN" altLang="en-US"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女士妆容礼仪</a:t>
            </a:r>
            <a:endParaRPr lang="zh-CN" altLang="en-US"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23" name="文本框 3"/>
          <p:cNvSpPr txBox="1"/>
          <p:nvPr/>
        </p:nvSpPr>
        <p:spPr bwMode="auto">
          <a:xfrm>
            <a:off x="7684770" y="5092297"/>
            <a:ext cx="3775710" cy="64516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indent="0">
              <a:lnSpc>
                <a:spcPct val="150000"/>
              </a:lnSpc>
              <a:buClr>
                <a:srgbClr val="C00000"/>
              </a:buClr>
              <a:buFont typeface="Wingdings" panose="05000000000000000000" pitchFamily="2" charset="2"/>
              <a:buNone/>
            </a:pPr>
            <a:r>
              <a:rPr lang="zh-CN" altLang="en-US" sz="12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化妆要自然，力求妆成有却无，化妆要做到美化，不能够化另类妆女士在化妆时应避人。</a:t>
            </a:r>
            <a:endParaRPr lang="zh-CN" altLang="en-US" sz="12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24" name="文本框 2"/>
          <p:cNvSpPr txBox="1"/>
          <p:nvPr/>
        </p:nvSpPr>
        <p:spPr bwMode="auto">
          <a:xfrm>
            <a:off x="7685405" y="4732252"/>
            <a:ext cx="4298950" cy="50673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a:lnSpc>
                <a:spcPct val="150000"/>
              </a:lnSpc>
            </a:pPr>
            <a:r>
              <a:rPr lang="zh-CN" altLang="en-US"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rPr>
              <a:t>妆容注意事项</a:t>
            </a:r>
            <a:endParaRPr lang="zh-CN" altLang="en-US"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微软雅黑" panose="020B0503020204020204" charset="-122"/>
            </a:endParaRPr>
          </a:p>
        </p:txBody>
      </p:sp>
      <p:sp>
        <p:nvSpPr>
          <p:cNvPr id="2" name="文本框 1"/>
          <p:cNvSpPr/>
          <p:nvPr/>
        </p:nvSpPr>
        <p:spPr bwMode="auto">
          <a:xfrm>
            <a:off x="1980922" y="2007702"/>
            <a:ext cx="8382278" cy="830580"/>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wrap="square" lIns="0" tIns="0" rIns="0" bIns="0" numCol="1" rtlCol="0"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lvl="0" algn="l">
              <a:lnSpc>
                <a:spcPct val="150000"/>
              </a:lnSpc>
            </a:pPr>
            <a:r>
              <a:rPr lang="en-US" sz="1200" dirty="0">
                <a:ln>
                  <a:noFill/>
                </a:ln>
                <a:solidFill>
                  <a:schemeClr val="bg1"/>
                </a:solidFill>
                <a:effectLst/>
                <a:latin typeface="思源黑体 Regular" panose="020B0500000000000000" charset="-122"/>
                <a:ea typeface="思源黑体 Regular" panose="020B0500000000000000" charset="-122"/>
                <a:cs typeface="思源黑体 Regular" panose="020B0500000000000000" charset="-122"/>
                <a:sym typeface="+mn-ea"/>
              </a:rPr>
              <a:t>居中介绍是由他人引荐的相识过程。可以是两人都被介绍，也可只介绍某一方给另一方。居中介绍是由他人引荐的相识过程。可以是两人都被介绍，也可只介绍某一方给另一方。居中介绍是由他人引荐的相识过程。可以是两人都被介绍，也可只介绍某一方给另一方。</a:t>
            </a:r>
            <a:endParaRPr lang="en-US" sz="1200" dirty="0">
              <a:ln>
                <a:noFill/>
              </a:ln>
              <a:solidFill>
                <a:schemeClr val="bg1"/>
              </a:solidFill>
              <a:effectLst/>
              <a:latin typeface="思源黑体 Regular" panose="020B0500000000000000" charset="-122"/>
              <a:ea typeface="思源黑体 Regular" panose="020B0500000000000000" charset="-122"/>
              <a:cs typeface="思源黑体 Regular" panose="020B0500000000000000" charset="-122"/>
              <a:sym typeface="+mn-ea"/>
            </a:endParaRPr>
          </a:p>
        </p:txBody>
      </p:sp>
      <p:pic>
        <p:nvPicPr>
          <p:cNvPr id="4" name="图片 3"/>
          <p:cNvPicPr>
            <a:picLocks noChangeAspect="1"/>
          </p:cNvPicPr>
          <p:nvPr/>
        </p:nvPicPr>
        <p:blipFill>
          <a:blip r:embed="rId1"/>
          <a:stretch>
            <a:fillRect/>
          </a:stretch>
        </p:blipFill>
        <p:spPr>
          <a:xfrm>
            <a:off x="4382248" y="3609975"/>
            <a:ext cx="3080385" cy="2053590"/>
          </a:xfrm>
          <a:prstGeom prst="rect">
            <a:avLst/>
          </a:prstGeom>
        </p:spPr>
      </p:pic>
      <p:pic>
        <p:nvPicPr>
          <p:cNvPr id="9" name="图片 8"/>
          <p:cNvPicPr>
            <a:picLocks noChangeAspect="1"/>
          </p:cNvPicPr>
          <p:nvPr/>
        </p:nvPicPr>
        <p:blipFill>
          <a:blip r:embed="rId2"/>
          <a:stretch>
            <a:fillRect/>
          </a:stretch>
        </p:blipFill>
        <p:spPr>
          <a:xfrm>
            <a:off x="1040941" y="3604253"/>
            <a:ext cx="3080385" cy="2055822"/>
          </a:xfrm>
          <a:prstGeom prst="rect">
            <a:avLst/>
          </a:prstGeom>
        </p:spPr>
      </p:pic>
    </p:spTree>
  </p:cSld>
  <p:clrMapOvr>
    <a:masterClrMapping/>
  </p:clrMapOvr>
</p:sld>
</file>

<file path=ppt/tags/tag1.xml><?xml version="1.0" encoding="utf-8"?>
<p:tagLst xmlns:p="http://schemas.openxmlformats.org/presentationml/2006/main">
  <p:tag name="MH" val="20160102125658"/>
  <p:tag name="MH_LIBRARY" val="GRAPHIC"/>
  <p:tag name="MH_TYPE" val="Other"/>
  <p:tag name="MH_ORDER" val="5"/>
</p:tagLst>
</file>

<file path=ppt/tags/tag2.xml><?xml version="1.0" encoding="utf-8"?>
<p:tagLst xmlns:p="http://schemas.openxmlformats.org/presentationml/2006/main">
  <p:tag name="MH" val="20160102125658"/>
  <p:tag name="MH_LIBRARY" val="GRAPHIC"/>
  <p:tag name="MH_TYPE" val="Other"/>
  <p:tag name="MH_ORDER" val="5"/>
</p:tagLst>
</file>

<file path=ppt/tags/tag3.xml><?xml version="1.0" encoding="utf-8"?>
<p:tagLst xmlns:p="http://schemas.openxmlformats.org/presentationml/2006/main">
  <p:tag name="MH" val="20160102125658"/>
  <p:tag name="MH_LIBRARY" val="GRAPHIC"/>
  <p:tag name="MH_TYPE" val="Other"/>
  <p:tag name="MH_ORDER" val="5"/>
</p:tagLst>
</file>

<file path=ppt/tags/tag4.xml><?xml version="1.0" encoding="utf-8"?>
<p:tagLst xmlns:p="http://schemas.openxmlformats.org/presentationml/2006/main">
  <p:tag name="MH" val="20160102125658"/>
  <p:tag name="MH_LIBRARY" val="GRAPHIC"/>
  <p:tag name="MH_TYPE" val="Other"/>
  <p:tag name="MH_ORDER" val="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3400</Words>
  <Application>WPS 演示</Application>
  <PresentationFormat>宽屏</PresentationFormat>
  <Paragraphs>419</Paragraphs>
  <Slides>25</Slides>
  <Notes>1</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25</vt:i4>
      </vt:variant>
    </vt:vector>
  </HeadingPairs>
  <TitlesOfParts>
    <vt:vector size="46" baseType="lpstr">
      <vt:lpstr>Arial</vt:lpstr>
      <vt:lpstr>宋体</vt:lpstr>
      <vt:lpstr>Wingdings</vt:lpstr>
      <vt:lpstr>方正黑体_GBK</vt:lpstr>
      <vt:lpstr>思源黑体 Regular</vt:lpstr>
      <vt:lpstr>Calibri</vt:lpstr>
      <vt:lpstr>微软雅黑</vt:lpstr>
      <vt:lpstr>Roboto Light</vt:lpstr>
      <vt:lpstr>Gill Sans</vt:lpstr>
      <vt:lpstr>思源宋体</vt:lpstr>
      <vt:lpstr>Arial Unicode MS</vt:lpstr>
      <vt:lpstr>等线 Light</vt:lpstr>
      <vt:lpstr>等线</vt:lpstr>
      <vt:lpstr>Calibri Light</vt:lpstr>
      <vt:lpstr>Symbol</vt:lpstr>
      <vt:lpstr>Calibri</vt:lpstr>
      <vt:lpstr>方正黑体_GBK</vt:lpstr>
      <vt:lpstr>Vrinda</vt:lpstr>
      <vt:lpstr>★日文毛笔</vt:lpstr>
      <vt:lpstr>Cordia New</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铭</cp:lastModifiedBy>
  <cp:revision>44</cp:revision>
  <dcterms:created xsi:type="dcterms:W3CDTF">2020-09-15T05:26:00Z</dcterms:created>
  <dcterms:modified xsi:type="dcterms:W3CDTF">2022-01-19T06:15:28Z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v1.0_mb_RtP89jH6edl61sPGidFmEA==</vt:lpwstr>
  </property>
  <property fmtid="{D5CDD505-2E9C-101B-9397-08002B2CF9AE}" pid="4" name="ICV">
    <vt:lpwstr>D50FDEF61A8F4CE4A76F75D939293730</vt:lpwstr>
  </property>
</Properties>
</file>