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80" r:id="rId4"/>
    <p:sldId id="281" r:id="rId6"/>
    <p:sldId id="258" r:id="rId7"/>
    <p:sldId id="282" r:id="rId8"/>
    <p:sldId id="262" r:id="rId9"/>
    <p:sldId id="272" r:id="rId10"/>
    <p:sldId id="292" r:id="rId11"/>
    <p:sldId id="263" r:id="rId12"/>
    <p:sldId id="264" r:id="rId13"/>
    <p:sldId id="296" r:id="rId14"/>
    <p:sldId id="265" r:id="rId15"/>
    <p:sldId id="291" r:id="rId16"/>
    <p:sldId id="286" r:id="rId17"/>
    <p:sldId id="266" r:id="rId18"/>
    <p:sldId id="268" r:id="rId19"/>
    <p:sldId id="269" r:id="rId20"/>
    <p:sldId id="270" r:id="rId21"/>
    <p:sldId id="271" r:id="rId22"/>
    <p:sldId id="293" r:id="rId23"/>
    <p:sldId id="273" r:id="rId24"/>
    <p:sldId id="275" r:id="rId25"/>
    <p:sldId id="297" r:id="rId26"/>
    <p:sldId id="294" r:id="rId27"/>
    <p:sldId id="278" r:id="rId28"/>
    <p:sldId id="279" r:id="rId29"/>
    <p:sldId id="29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914" y="-804"/>
      </p:cViewPr>
      <p:guideLst>
        <p:guide orient="horz" pos="2160"/>
        <p:guide pos="3840"/>
      </p:guideLst>
    </p:cSldViewPr>
  </p:slideViewPr>
  <p:notesTextViewPr>
    <p:cViewPr>
      <p:scale>
        <a:sx n="1" d="1"/>
        <a:sy n="1" d="1"/>
      </p:scale>
      <p:origin x="0" y="0"/>
    </p:cViewPr>
  </p:notesTextViewPr>
  <p:sorterViewPr>
    <p:cViewPr>
      <p:scale>
        <a:sx n="100" d="100"/>
        <a:sy n="100" d="100"/>
      </p:scale>
      <p:origin x="0" y="-338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800" b="1" i="0" u="none" strike="noStrike" kern="1200" baseline="0">
                <a:solidFill>
                  <a:schemeClr val="tx1"/>
                </a:solidFill>
                <a:latin typeface="+mn-lt"/>
                <a:ea typeface="+mn-ea"/>
                <a:cs typeface="+mn-ea"/>
                <a:sym typeface="+mn-lt"/>
              </a:defRPr>
            </a:pPr>
            <a:r>
              <a:rPr lang="zh-CN"/>
              <a:t>图表标题</a:t>
            </a:r>
            <a:endParaRPr lang="zh-CN"/>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452609152"/>
        <c:axId val="452610688"/>
      </c:barChart>
      <c:catAx>
        <c:axId val="452609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52610688"/>
        <c:crosses val="autoZero"/>
        <c:auto val="1"/>
        <c:lblAlgn val="ctr"/>
        <c:lblOffset val="100"/>
        <c:noMultiLvlLbl val="0"/>
      </c:catAx>
      <c:valAx>
        <c:axId val="45261068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52609152"/>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800" b="1" i="0" u="none" strike="noStrike" kern="1200" baseline="0">
                <a:solidFill>
                  <a:schemeClr val="tx1"/>
                </a:solidFill>
                <a:latin typeface="+mn-lt"/>
                <a:ea typeface="+mn-ea"/>
                <a:cs typeface="+mn-ea"/>
                <a:sym typeface="+mn-lt"/>
              </a:defRPr>
            </a:pPr>
            <a:r>
              <a:rPr lang="zh-CN"/>
              <a:t>图表标题</a:t>
            </a:r>
            <a:endParaRPr lang="zh-CN"/>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系列 1</c:v>
                </c:pt>
              </c:strCache>
            </c:strRef>
          </c:tx>
          <c:spPr>
            <a:solidFill>
              <a:schemeClr val="accent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430516480"/>
        <c:axId val="430522368"/>
      </c:barChart>
      <c:catAx>
        <c:axId val="430516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30522368"/>
        <c:crosses val="autoZero"/>
        <c:auto val="1"/>
        <c:lblAlgn val="ctr"/>
        <c:lblOffset val="100"/>
        <c:noMultiLvlLbl val="0"/>
      </c:catAx>
      <c:valAx>
        <c:axId val="43052236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0%"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3051648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bg2"/>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bg2"/>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pitchFamily="18" charset="-122"/>
                <a:ea typeface="阿里巴巴普惠体" panose="00020600040101010101" pitchFamily="18" charset="-122"/>
              </a:defRPr>
            </a:lvl1pPr>
          </a:lstStyle>
          <a:p>
            <a:fld id="{74593ACB-1718-4C7B-AF1D-017EF69FAB0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pitchFamily="18" charset="-122"/>
                <a:ea typeface="阿里巴巴普惠体" panose="00020600040101010101" pitchFamily="18" charset="-122"/>
              </a:defRPr>
            </a:lvl1pPr>
          </a:lstStyle>
          <a:p>
            <a:fld id="{99A41EA5-2671-4ACD-A687-08D0FA91B7A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1pPr>
    <a:lvl2pPr marL="4572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2pPr>
    <a:lvl3pPr marL="9144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3pPr>
    <a:lvl4pPr marL="13716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4pPr>
    <a:lvl5pPr marL="18288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9A41EA5-2671-4ACD-A687-08D0FA91B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641818-AB95-4ED7-8C39-9FF78C8193BD}" type="slidenum">
              <a:rPr lang="zh-CN" altLang="en-US" smtClean="0"/>
            </a:fld>
            <a:endParaRPr lang="zh-CN" altLang="en-US"/>
          </a:p>
        </p:txBody>
      </p:sp>
      <p:sp>
        <p:nvSpPr>
          <p:cNvPr id="11" name="TextBox 10"/>
          <p:cNvSpPr txBox="1"/>
          <p:nvPr userDrawn="1"/>
        </p:nvSpPr>
        <p:spPr>
          <a:xfrm>
            <a:off x="1907704"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641818-AB95-4ED7-8C39-9FF78C8193B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13026F-303D-4A09-ABE3-238B1C3B1A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641818-AB95-4ED7-8C39-9FF78C8193BD}" type="slidenum">
              <a:rPr lang="zh-CN" altLang="en-US" smtClean="0"/>
            </a:fld>
            <a:endParaRPr lang="zh-CN" altLang="en-US"/>
          </a:p>
        </p:txBody>
      </p:sp>
      <p:sp>
        <p:nvSpPr>
          <p:cNvPr id="6" name="文本占位符 5"/>
          <p:cNvSpPr>
            <a:spLocks noGrp="1"/>
          </p:cNvSpPr>
          <p:nvPr>
            <p:ph type="body" sz="quarter" idx="13"/>
          </p:nvPr>
        </p:nvSpPr>
        <p:spPr>
          <a:xfrm>
            <a:off x="503238" y="517525"/>
            <a:ext cx="4449762" cy="640715"/>
          </a:xfrm>
        </p:spPr>
        <p:txBody>
          <a:bodyPr>
            <a:normAutofit/>
          </a:bodyPr>
          <a:lstStyle>
            <a:lvl1pPr>
              <a:buNone/>
              <a:defRPr sz="3200">
                <a:solidFill>
                  <a:schemeClr val="accent1"/>
                </a:solidFill>
                <a:latin typeface="+mj-ea"/>
                <a:ea typeface="+mj-ea"/>
              </a:defRPr>
            </a:lvl1pPr>
          </a:lstStyle>
          <a:p>
            <a:pPr lvl="0"/>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2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panose="00020600040101010101" pitchFamily="18" charset="-122"/>
                <a:ea typeface="阿里巴巴普惠体" panose="00020600040101010101" pitchFamily="18" charset="-122"/>
              </a:defRPr>
            </a:lvl1pPr>
          </a:lstStyle>
          <a:p>
            <a:fld id="{A213026F-303D-4A09-ABE3-238B1C3B1AC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panose="00020600040101010101" pitchFamily="18" charset="-122"/>
                <a:ea typeface="阿里巴巴普惠体" panose="00020600040101010101" pitchFamily="18" charset="-122"/>
              </a:defRPr>
            </a:lvl1pPr>
          </a:lstStyle>
          <a:p>
            <a:fld id="{3F641818-AB95-4ED7-8C39-9FF78C8193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阿里巴巴普惠体 Medium"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pitchFamily="18" charset="-122"/>
          <a:ea typeface="阿里巴巴普惠体"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pitchFamily="18" charset="-122"/>
          <a:ea typeface="阿里巴巴普惠体"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pitchFamily="18" charset="-122"/>
          <a:ea typeface="阿里巴巴普惠体"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pitchFamily="18" charset="-122"/>
          <a:ea typeface="阿里巴巴普惠体"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pitchFamily="18" charset="-122"/>
          <a:ea typeface="阿里巴巴普惠体"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8.xml"/><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image" Target="../media/image11.jpeg"/><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8.wdp"/><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image" Target="../media/image12.jpeg"/><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8.wdp"/><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chart" Target="../charts/chart4.xml"/><Relationship Id="rId1" Type="http://schemas.openxmlformats.org/officeDocument/2006/relationships/chart" Target="../charts/char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microsoft.com/office/2007/relationships/hdphoto" Target="../media/image10.wdp"/><Relationship Id="rId4" Type="http://schemas.openxmlformats.org/officeDocument/2006/relationships/image" Target="../media/image9.png"/><Relationship Id="rId3" Type="http://schemas.microsoft.com/office/2007/relationships/hdphoto" Target="../media/image17.wdp"/><Relationship Id="rId2" Type="http://schemas.openxmlformats.org/officeDocument/2006/relationships/image" Target="../media/image16.png"/><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microsoft.com/office/2007/relationships/hdphoto" Target="../media/image10.wdp"/><Relationship Id="rId4" Type="http://schemas.openxmlformats.org/officeDocument/2006/relationships/image" Target="../media/image9.png"/><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29817"/>
            <a:ext cx="12192000" cy="6902726"/>
            <a:chOff x="0" y="-29817"/>
            <a:chExt cx="12192000" cy="6902726"/>
          </a:xfrm>
        </p:grpSpPr>
        <p:pic>
          <p:nvPicPr>
            <p:cNvPr id="3" name="图片 2"/>
            <p:cNvPicPr>
              <a:picLocks noChangeAspect="1"/>
            </p:cNvPicPr>
            <p:nvPr/>
          </p:nvPicPr>
          <p:blipFill rotWithShape="1">
            <a:blip r:embed="rId1" cstate="email">
              <a:alphaModFix amt="50000"/>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7813" b="7813"/>
            <a:stretch>
              <a:fillRect/>
            </a:stretch>
          </p:blipFill>
          <p:spPr>
            <a:xfrm>
              <a:off x="0" y="-29817"/>
              <a:ext cx="12192000" cy="6887818"/>
            </a:xfrm>
            <a:prstGeom prst="rect">
              <a:avLst/>
            </a:prstGeom>
          </p:spPr>
        </p:pic>
        <p:sp>
          <p:nvSpPr>
            <p:cNvPr id="9" name="矩形 8"/>
            <p:cNvSpPr/>
            <p:nvPr/>
          </p:nvSpPr>
          <p:spPr>
            <a:xfrm>
              <a:off x="0" y="-14908"/>
              <a:ext cx="12192000" cy="6887817"/>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7" name="矩形 6"/>
          <p:cNvSpPr/>
          <p:nvPr/>
        </p:nvSpPr>
        <p:spPr>
          <a:xfrm>
            <a:off x="0" y="1562100"/>
            <a:ext cx="12192000" cy="2880691"/>
          </a:xfrm>
          <a:prstGeom prst="rect">
            <a:avLst/>
          </a:prstGeom>
          <a:gradFill flip="none" rotWithShape="1">
            <a:gsLst>
              <a:gs pos="0">
                <a:schemeClr val="accent1">
                  <a:lumMod val="88000"/>
                  <a:lumOff val="12000"/>
                  <a:alpha val="88000"/>
                </a:schemeClr>
              </a:gs>
              <a:gs pos="8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nvSpPr>
        <p:spPr>
          <a:xfrm>
            <a:off x="2019300" y="1945375"/>
            <a:ext cx="8153400" cy="1446550"/>
          </a:xfrm>
          <a:prstGeom prst="rect">
            <a:avLst/>
          </a:prstGeom>
          <a:noFill/>
        </p:spPr>
        <p:txBody>
          <a:bodyPr wrap="square">
            <a:spAutoFit/>
          </a:bodyPr>
          <a:lstStyle/>
          <a:p>
            <a:pPr algn="ctr"/>
            <a:r>
              <a:rPr lang="zh-CN" altLang="en-US" sz="8800" spc="600" dirty="0">
                <a:solidFill>
                  <a:schemeClr val="bg1"/>
                </a:solidFill>
                <a:latin typeface="方正正黑简体" panose="02000000000000000000" pitchFamily="2" charset="-122"/>
                <a:ea typeface="方正正黑简体" panose="02000000000000000000" pitchFamily="2" charset="-122"/>
                <a:cs typeface="+mn-ea"/>
                <a:sym typeface="+mn-lt"/>
              </a:rPr>
              <a:t>学术开题报告</a:t>
            </a:r>
            <a:endParaRPr lang="zh-CN" altLang="en-US" sz="8800" spc="600" dirty="0">
              <a:solidFill>
                <a:schemeClr val="bg1"/>
              </a:solidFill>
              <a:latin typeface="方正正黑简体" panose="02000000000000000000" pitchFamily="2" charset="-122"/>
              <a:ea typeface="方正正黑简体" panose="02000000000000000000" pitchFamily="2" charset="-122"/>
              <a:cs typeface="+mn-ea"/>
              <a:sym typeface="+mn-lt"/>
            </a:endParaRPr>
          </a:p>
        </p:txBody>
      </p:sp>
      <p:sp>
        <p:nvSpPr>
          <p:cNvPr id="15" name="文本框 14"/>
          <p:cNvSpPr txBox="1"/>
          <p:nvPr/>
        </p:nvSpPr>
        <p:spPr>
          <a:xfrm>
            <a:off x="4411883" y="584280"/>
            <a:ext cx="3368233" cy="523220"/>
          </a:xfrm>
          <a:prstGeom prst="rect">
            <a:avLst/>
          </a:prstGeom>
          <a:noFill/>
        </p:spPr>
        <p:txBody>
          <a:bodyPr wrap="square" rtlCol="0" anchor="ctr">
            <a:spAutoFit/>
          </a:bodyPr>
          <a:lstStyle/>
          <a:p>
            <a:pPr algn="ctr"/>
            <a:r>
              <a:rPr lang="en-US" altLang="zh-CN" sz="2800" dirty="0">
                <a:solidFill>
                  <a:schemeClr val="accent1"/>
                </a:solidFill>
                <a:cs typeface="+mn-ea"/>
                <a:sym typeface="+mn-lt"/>
              </a:rPr>
              <a:t>LOGO</a:t>
            </a:r>
            <a:endParaRPr lang="zh-CN" altLang="en-US" sz="2800" dirty="0">
              <a:solidFill>
                <a:schemeClr val="accent1"/>
              </a:solidFill>
              <a:cs typeface="+mn-ea"/>
              <a:sym typeface="+mn-lt"/>
            </a:endParaRPr>
          </a:p>
        </p:txBody>
      </p:sp>
      <p:pic>
        <p:nvPicPr>
          <p:cNvPr id="162" name="图片 161"/>
          <p:cNvPicPr>
            <a:picLocks noChangeAspect="1"/>
          </p:cNvPicPr>
          <p:nvPr/>
        </p:nvPicPr>
        <p:blipFill rotWithShape="1">
          <a:blip r:embed="rId3" cstate="email">
            <a:duotone>
              <a:schemeClr val="accent2">
                <a:shade val="45000"/>
                <a:satMod val="135000"/>
              </a:schemeClr>
              <a:prstClr val="white"/>
            </a:duotone>
            <a:extLst>
              <a:ext uri="{28A0092B-C50C-407E-A947-70E740481C1C}">
                <a14:useLocalDpi xmlns:a14="http://schemas.microsoft.com/office/drawing/2010/main" val="0"/>
              </a:ext>
            </a:extLst>
          </a:blip>
          <a:srcRect t="55640"/>
          <a:stretch>
            <a:fillRect/>
          </a:stretch>
        </p:blipFill>
        <p:spPr>
          <a:xfrm>
            <a:off x="0" y="3059752"/>
            <a:ext cx="12192000" cy="2485630"/>
          </a:xfrm>
          <a:prstGeom prst="rect">
            <a:avLst/>
          </a:prstGeom>
          <a:ln>
            <a:noFill/>
          </a:ln>
        </p:spPr>
      </p:pic>
      <p:sp>
        <p:nvSpPr>
          <p:cNvPr id="17" name="文本框 16"/>
          <p:cNvSpPr txBox="1"/>
          <p:nvPr/>
        </p:nvSpPr>
        <p:spPr>
          <a:xfrm>
            <a:off x="3048000" y="3724210"/>
            <a:ext cx="6096000" cy="307777"/>
          </a:xfrm>
          <a:prstGeom prst="rect">
            <a:avLst/>
          </a:prstGeom>
          <a:noFill/>
        </p:spPr>
        <p:txBody>
          <a:bodyPr wrap="square">
            <a:spAutoFit/>
          </a:bodyPr>
          <a:lstStyle/>
          <a:p>
            <a:pPr algn="ctr"/>
            <a:r>
              <a:rPr lang="zh-CN" altLang="en-US" sz="1400" dirty="0">
                <a:solidFill>
                  <a:schemeClr val="accent1">
                    <a:lumMod val="20000"/>
                    <a:lumOff val="80000"/>
                  </a:schemeClr>
                </a:solidFill>
                <a:cs typeface="+mn-ea"/>
                <a:sym typeface="+mn-lt"/>
              </a:rPr>
              <a:t>Graduate Student Opening Report</a:t>
            </a:r>
            <a:endParaRPr lang="zh-CN" altLang="en-US" sz="1400" dirty="0">
              <a:solidFill>
                <a:schemeClr val="accent1">
                  <a:lumMod val="20000"/>
                  <a:lumOff val="80000"/>
                </a:schemeClr>
              </a:solidFill>
              <a:cs typeface="+mn-ea"/>
              <a:sym typeface="+mn-lt"/>
            </a:endParaRPr>
          </a:p>
        </p:txBody>
      </p:sp>
      <p:sp>
        <p:nvSpPr>
          <p:cNvPr id="2" name="文本框 1"/>
          <p:cNvSpPr txBox="1"/>
          <p:nvPr/>
        </p:nvSpPr>
        <p:spPr>
          <a:xfrm>
            <a:off x="2209800" y="3393579"/>
            <a:ext cx="7772400" cy="338554"/>
          </a:xfrm>
          <a:prstGeom prst="rect">
            <a:avLst/>
          </a:prstGeom>
          <a:noFill/>
        </p:spPr>
        <p:txBody>
          <a:bodyPr wrap="square" rtlCol="0">
            <a:spAutoFit/>
          </a:bodyPr>
          <a:lstStyle/>
          <a:p>
            <a:pPr algn="ctr"/>
            <a:r>
              <a:rPr lang="zh-CN" altLang="en-US" sz="1600" dirty="0">
                <a:solidFill>
                  <a:schemeClr val="bg1"/>
                </a:solidFill>
                <a:cs typeface="+mn-ea"/>
                <a:sym typeface="+mn-lt"/>
              </a:rPr>
              <a:t>毕业答辩   </a:t>
            </a:r>
            <a:r>
              <a:rPr lang="en-US" altLang="zh-CN" sz="1600" dirty="0">
                <a:solidFill>
                  <a:schemeClr val="bg1"/>
                </a:solidFill>
                <a:cs typeface="+mn-ea"/>
                <a:sym typeface="+mn-lt"/>
              </a:rPr>
              <a:t>|   </a:t>
            </a:r>
            <a:r>
              <a:rPr lang="zh-CN" altLang="en-US" sz="1600" dirty="0">
                <a:solidFill>
                  <a:schemeClr val="bg1"/>
                </a:solidFill>
                <a:cs typeface="+mn-ea"/>
                <a:sym typeface="+mn-lt"/>
              </a:rPr>
              <a:t>开题报告   </a:t>
            </a:r>
            <a:r>
              <a:rPr lang="en-US" altLang="zh-CN" sz="1600" dirty="0">
                <a:solidFill>
                  <a:schemeClr val="bg1"/>
                </a:solidFill>
                <a:cs typeface="+mn-ea"/>
                <a:sym typeface="+mn-lt"/>
              </a:rPr>
              <a:t>|   </a:t>
            </a:r>
            <a:r>
              <a:rPr lang="zh-CN" altLang="en-US" sz="1600" dirty="0">
                <a:solidFill>
                  <a:schemeClr val="bg1"/>
                </a:solidFill>
                <a:cs typeface="+mn-ea"/>
                <a:sym typeface="+mn-lt"/>
              </a:rPr>
              <a:t>论文答辩   </a:t>
            </a:r>
            <a:r>
              <a:rPr lang="en-US" altLang="zh-CN" sz="1600" dirty="0">
                <a:solidFill>
                  <a:schemeClr val="bg1"/>
                </a:solidFill>
                <a:cs typeface="+mn-ea"/>
                <a:sym typeface="+mn-lt"/>
              </a:rPr>
              <a:t>|   </a:t>
            </a:r>
            <a:r>
              <a:rPr lang="zh-CN" altLang="en-US" sz="1600" dirty="0">
                <a:solidFill>
                  <a:schemeClr val="bg1"/>
                </a:solidFill>
                <a:cs typeface="+mn-ea"/>
                <a:sym typeface="+mn-lt"/>
              </a:rPr>
              <a:t>动态模板   </a:t>
            </a:r>
            <a:r>
              <a:rPr lang="en-US" altLang="zh-CN" sz="1600" dirty="0">
                <a:solidFill>
                  <a:schemeClr val="bg1"/>
                </a:solidFill>
                <a:cs typeface="+mn-ea"/>
                <a:sym typeface="+mn-lt"/>
              </a:rPr>
              <a:t>|   </a:t>
            </a:r>
            <a:r>
              <a:rPr lang="zh-CN" altLang="en-US" sz="1600" dirty="0">
                <a:solidFill>
                  <a:schemeClr val="bg1"/>
                </a:solidFill>
                <a:cs typeface="+mn-ea"/>
                <a:sym typeface="+mn-lt"/>
              </a:rPr>
              <a:t>学术通用</a:t>
            </a:r>
            <a:endParaRPr lang="zh-CN" altLang="en-US" sz="1600" dirty="0">
              <a:solidFill>
                <a:schemeClr val="bg1"/>
              </a:solidFill>
              <a:cs typeface="+mn-ea"/>
              <a:sym typeface="+mn-lt"/>
            </a:endParaRPr>
          </a:p>
        </p:txBody>
      </p:sp>
      <p:grpSp>
        <p:nvGrpSpPr>
          <p:cNvPr id="13" name="组合 12"/>
          <p:cNvGrpSpPr/>
          <p:nvPr/>
        </p:nvGrpSpPr>
        <p:grpSpPr>
          <a:xfrm>
            <a:off x="3374313" y="5034643"/>
            <a:ext cx="2378304" cy="567504"/>
            <a:chOff x="3420612" y="5034643"/>
            <a:chExt cx="2378304" cy="567504"/>
          </a:xfrm>
        </p:grpSpPr>
        <p:sp>
          <p:nvSpPr>
            <p:cNvPr id="11" name="矩形: 圆角 10"/>
            <p:cNvSpPr/>
            <p:nvPr/>
          </p:nvSpPr>
          <p:spPr>
            <a:xfrm>
              <a:off x="3420612" y="5034643"/>
              <a:ext cx="2378304" cy="567504"/>
            </a:xfrm>
            <a:prstGeom prst="roundRect">
              <a:avLst>
                <a:gd name="adj" fmla="val 50000"/>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文本框 3"/>
            <p:cNvSpPr txBox="1"/>
            <p:nvPr/>
          </p:nvSpPr>
          <p:spPr>
            <a:xfrm>
              <a:off x="3514466" y="5118340"/>
              <a:ext cx="2190596" cy="398780"/>
            </a:xfrm>
            <a:prstGeom prst="rect">
              <a:avLst/>
            </a:prstGeom>
            <a:noFill/>
          </p:spPr>
          <p:txBody>
            <a:bodyPr wrap="square" rtlCol="0">
              <a:spAutoFit/>
            </a:bodyPr>
            <a:lstStyle/>
            <a:p>
              <a:pPr algn="ctr"/>
              <a:r>
                <a:rPr lang="zh-CN" altLang="en-US" sz="2000" dirty="0">
                  <a:solidFill>
                    <a:schemeClr val="bg1"/>
                  </a:solidFill>
                  <a:cs typeface="+mn-ea"/>
                  <a:sym typeface="+mn-lt"/>
                </a:rPr>
                <a:t>报告人</a:t>
              </a:r>
              <a:r>
                <a:rPr lang="zh-CN" altLang="en-US" sz="2000" dirty="0" smtClean="0">
                  <a:solidFill>
                    <a:schemeClr val="bg1"/>
                  </a:solidFill>
                  <a:cs typeface="+mn-ea"/>
                  <a:sym typeface="+mn-lt"/>
                </a:rPr>
                <a:t>：</a:t>
              </a:r>
              <a:r>
                <a:rPr lang="en-US" altLang="zh-CN" sz="2000" dirty="0" smtClean="0">
                  <a:solidFill>
                    <a:schemeClr val="bg1"/>
                  </a:solidFill>
                  <a:cs typeface="+mn-ea"/>
                  <a:sym typeface="+mn-lt"/>
                </a:rPr>
                <a:t>XXX</a:t>
              </a:r>
              <a:endParaRPr lang="en-US" altLang="zh-CN" sz="2000" dirty="0" smtClean="0">
                <a:solidFill>
                  <a:schemeClr val="bg1"/>
                </a:solidFill>
                <a:cs typeface="+mn-ea"/>
                <a:sym typeface="+mn-lt"/>
              </a:endParaRPr>
            </a:p>
          </p:txBody>
        </p:sp>
      </p:grpSp>
      <p:grpSp>
        <p:nvGrpSpPr>
          <p:cNvPr id="14" name="组合 13"/>
          <p:cNvGrpSpPr/>
          <p:nvPr/>
        </p:nvGrpSpPr>
        <p:grpSpPr>
          <a:xfrm>
            <a:off x="6428921" y="5034643"/>
            <a:ext cx="2477726" cy="567504"/>
            <a:chOff x="6475220" y="5034643"/>
            <a:chExt cx="2477726" cy="567504"/>
          </a:xfrm>
        </p:grpSpPr>
        <p:sp>
          <p:nvSpPr>
            <p:cNvPr id="12" name="矩形: 圆角 11"/>
            <p:cNvSpPr/>
            <p:nvPr/>
          </p:nvSpPr>
          <p:spPr>
            <a:xfrm>
              <a:off x="6524931" y="5034643"/>
              <a:ext cx="2378304" cy="567504"/>
            </a:xfrm>
            <a:prstGeom prst="roundRect">
              <a:avLst>
                <a:gd name="adj" fmla="val 50000"/>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文本框 4"/>
            <p:cNvSpPr txBox="1"/>
            <p:nvPr/>
          </p:nvSpPr>
          <p:spPr>
            <a:xfrm>
              <a:off x="6475220" y="5118340"/>
              <a:ext cx="2477726" cy="398780"/>
            </a:xfrm>
            <a:prstGeom prst="rect">
              <a:avLst/>
            </a:prstGeom>
            <a:noFill/>
          </p:spPr>
          <p:txBody>
            <a:bodyPr wrap="square" rtlCol="0">
              <a:spAutoFit/>
            </a:bodyPr>
            <a:lstStyle/>
            <a:p>
              <a:pPr algn="ctr"/>
              <a:r>
                <a:rPr lang="zh-CN" altLang="en-US" sz="2000" dirty="0">
                  <a:solidFill>
                    <a:schemeClr val="bg1"/>
                  </a:solidFill>
                  <a:cs typeface="+mn-ea"/>
                  <a:sym typeface="+mn-lt"/>
                </a:rPr>
                <a:t>指导老师</a:t>
              </a:r>
              <a:r>
                <a:rPr lang="zh-CN" altLang="en-US" sz="2000" dirty="0" smtClean="0">
                  <a:solidFill>
                    <a:schemeClr val="bg1"/>
                  </a:solidFill>
                  <a:cs typeface="+mn-ea"/>
                  <a:sym typeface="+mn-lt"/>
                </a:rPr>
                <a:t>：</a:t>
              </a:r>
              <a:r>
                <a:rPr lang="en-US" altLang="zh-CN" sz="2000" dirty="0" smtClean="0">
                  <a:solidFill>
                    <a:schemeClr val="bg1"/>
                  </a:solidFill>
                  <a:cs typeface="+mn-ea"/>
                  <a:sym typeface="+mn-lt"/>
                </a:rPr>
                <a:t>X</a:t>
              </a:r>
              <a:r>
                <a:rPr lang="zh-CN" altLang="en-US" sz="2000" dirty="0" smtClean="0">
                  <a:solidFill>
                    <a:schemeClr val="bg1"/>
                  </a:solidFill>
                  <a:cs typeface="+mn-ea"/>
                  <a:sym typeface="+mn-lt"/>
                </a:rPr>
                <a:t>教授</a:t>
              </a:r>
              <a:endParaRPr lang="zh-CN" altLang="en-US" sz="2000" dirty="0">
                <a:solidFill>
                  <a:schemeClr val="bg1"/>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out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outVertic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62"/>
                                        </p:tgtEl>
                                        <p:attrNameLst>
                                          <p:attrName>style.visibility</p:attrName>
                                        </p:attrNameLst>
                                      </p:cBhvr>
                                      <p:to>
                                        <p:strVal val="visible"/>
                                      </p:to>
                                    </p:set>
                                    <p:animEffect transition="in" filter="wipe(left)">
                                      <p:cBhvr>
                                        <p:cTn id="49"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15" grpId="0"/>
      <p:bldP spid="1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50620" y="2097132"/>
            <a:ext cx="9890760" cy="2646878"/>
          </a:xfrm>
          <a:prstGeom prst="rect">
            <a:avLst/>
          </a:prstGeom>
          <a:noFill/>
        </p:spPr>
        <p:txBody>
          <a:bodyPr wrap="square" rtlCol="0">
            <a:spAutoFit/>
          </a:bodyPr>
          <a:lstStyle/>
          <a:p>
            <a:pPr algn="ctr"/>
            <a:r>
              <a:rPr lang="en-US" altLang="zh-CN" sz="16600" dirty="0">
                <a:solidFill>
                  <a:schemeClr val="accent1">
                    <a:lumMod val="20000"/>
                    <a:lumOff val="80000"/>
                  </a:schemeClr>
                </a:solidFill>
                <a:cs typeface="+mn-ea"/>
                <a:sym typeface="+mn-lt"/>
              </a:rPr>
              <a:t>PART 03</a:t>
            </a:r>
            <a:endParaRPr lang="zh-CN" altLang="en-US" sz="16600" dirty="0">
              <a:solidFill>
                <a:schemeClr val="accent1">
                  <a:lumMod val="20000"/>
                  <a:lumOff val="80000"/>
                </a:schemeClr>
              </a:solidFill>
              <a:cs typeface="+mn-ea"/>
              <a:sym typeface="+mn-lt"/>
            </a:endParaRPr>
          </a:p>
        </p:txBody>
      </p:sp>
      <p:sp>
        <p:nvSpPr>
          <p:cNvPr id="12" name="椭圆 11"/>
          <p:cNvSpPr/>
          <p:nvPr/>
        </p:nvSpPr>
        <p:spPr>
          <a:xfrm>
            <a:off x="2133600" y="-533400"/>
            <a:ext cx="7924800" cy="7924800"/>
          </a:xfrm>
          <a:prstGeom prst="ellipse">
            <a:avLst/>
          </a:prstGeom>
          <a:gradFill flip="none" rotWithShape="1">
            <a:gsLst>
              <a:gs pos="69000">
                <a:schemeClr val="accent1">
                  <a:lumMod val="20000"/>
                  <a:lumOff val="80000"/>
                  <a:alpha val="0"/>
                </a:schemeClr>
              </a:gs>
              <a:gs pos="0">
                <a:schemeClr val="accent1">
                  <a:lumMod val="33000"/>
                  <a:lumOff val="67000"/>
                  <a:alpha val="7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4413813" y="1746813"/>
            <a:ext cx="3364374" cy="3364374"/>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8519344" y="2431453"/>
            <a:ext cx="558226" cy="55822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20499774">
            <a:off x="3210046" y="2893107"/>
            <a:ext cx="5771908" cy="1539433"/>
          </a:xfrm>
          <a:prstGeom prst="ellipse">
            <a:avLst/>
          </a:prstGeom>
          <a:noFill/>
          <a:ln>
            <a:gradFill>
              <a:gsLst>
                <a:gs pos="0">
                  <a:schemeClr val="accent1">
                    <a:lumMod val="0"/>
                    <a:lumOff val="100000"/>
                    <a:alpha val="0"/>
                  </a:schemeClr>
                </a:gs>
                <a:gs pos="51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cs typeface="+mn-ea"/>
              <a:sym typeface="+mn-lt"/>
            </a:endParaRPr>
          </a:p>
        </p:txBody>
      </p:sp>
      <p:sp>
        <p:nvSpPr>
          <p:cNvPr id="5" name="文本框 4"/>
          <p:cNvSpPr txBox="1"/>
          <p:nvPr/>
        </p:nvSpPr>
        <p:spPr>
          <a:xfrm>
            <a:off x="4516056" y="2710566"/>
            <a:ext cx="3159888" cy="1502976"/>
          </a:xfrm>
          <a:prstGeom prst="rect">
            <a:avLst/>
          </a:prstGeom>
          <a:noFill/>
        </p:spPr>
        <p:txBody>
          <a:bodyPr wrap="square">
            <a:spAutoFit/>
          </a:bodyPr>
          <a:lstStyle/>
          <a:p>
            <a:pPr algn="ctr">
              <a:lnSpc>
                <a:spcPts val="5500"/>
              </a:lnSpc>
            </a:pPr>
            <a:r>
              <a:rPr lang="zh-CN" altLang="en-US" sz="4000" dirty="0">
                <a:solidFill>
                  <a:schemeClr val="bg1"/>
                </a:solidFill>
                <a:cs typeface="+mn-ea"/>
                <a:sym typeface="+mn-lt"/>
              </a:rPr>
              <a:t>论文的研究内容和方法</a:t>
            </a:r>
            <a:endParaRPr lang="zh-CN" altLang="en-US" sz="4000" dirty="0">
              <a:solidFill>
                <a:schemeClr val="bg1"/>
              </a:solidFill>
              <a:cs typeface="+mn-ea"/>
              <a:sym typeface="+mn-lt"/>
            </a:endParaRPr>
          </a:p>
        </p:txBody>
      </p:sp>
      <p:sp>
        <p:nvSpPr>
          <p:cNvPr id="9" name="椭圆 8"/>
          <p:cNvSpPr/>
          <p:nvPr/>
        </p:nvSpPr>
        <p:spPr>
          <a:xfrm>
            <a:off x="3458358" y="4410920"/>
            <a:ext cx="611528" cy="61152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10875000"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
        <p:nvSpPr>
          <p:cNvPr id="15" name="文本框 14"/>
          <p:cNvSpPr txBox="1"/>
          <p:nvPr/>
        </p:nvSpPr>
        <p:spPr>
          <a:xfrm>
            <a:off x="-344993"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out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out)">
                                      <p:cBhvr>
                                        <p:cTn id="41" dur="11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6" grpId="0" animBg="1"/>
      <p:bldP spid="7" grpId="0" animBg="1"/>
      <p:bldP spid="8" grpId="0" animBg="1"/>
      <p:bldP spid="5" grpId="0"/>
      <p:bldP spid="9"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论文的研究内容</a:t>
            </a:r>
            <a:endParaRPr lang="zh-CN" altLang="en-US" dirty="0">
              <a:latin typeface="+mn-lt"/>
              <a:ea typeface="+mn-ea"/>
              <a:cs typeface="+mn-ea"/>
              <a:sym typeface="+mn-lt"/>
            </a:endParaRPr>
          </a:p>
        </p:txBody>
      </p:sp>
      <p:sp>
        <p:nvSpPr>
          <p:cNvPr id="6" name="文本框 5"/>
          <p:cNvSpPr txBox="1"/>
          <p:nvPr/>
        </p:nvSpPr>
        <p:spPr>
          <a:xfrm>
            <a:off x="503238" y="2254832"/>
            <a:ext cx="3018137"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7" name="文本框 6"/>
          <p:cNvSpPr txBox="1"/>
          <p:nvPr/>
        </p:nvSpPr>
        <p:spPr>
          <a:xfrm>
            <a:off x="503238" y="4045850"/>
            <a:ext cx="3018137"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8" name="椭圆 7"/>
          <p:cNvSpPr/>
          <p:nvPr/>
        </p:nvSpPr>
        <p:spPr>
          <a:xfrm>
            <a:off x="3823936" y="2326946"/>
            <a:ext cx="1048514" cy="10485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3823936" y="4117964"/>
            <a:ext cx="1048514" cy="10485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片 9"/>
          <p:cNvPicPr>
            <a:picLocks noChangeAspect="1"/>
          </p:cNvPicPr>
          <p:nvPr/>
        </p:nvPicPr>
        <p:blipFill rotWithShape="1">
          <a:blip r:embed="rId1" cstate="email">
            <a:duotone>
              <a:schemeClr val="accent1">
                <a:shade val="45000"/>
                <a:satMod val="135000"/>
              </a:schemeClr>
              <a:prstClr val="white"/>
            </a:duotone>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7415" t="15105" r="76003" b="70317"/>
          <a:stretch>
            <a:fillRect/>
          </a:stretch>
        </p:blipFill>
        <p:spPr>
          <a:xfrm>
            <a:off x="3590051" y="2397287"/>
            <a:ext cx="1516284" cy="999744"/>
          </a:xfrm>
          <a:prstGeom prst="rect">
            <a:avLst/>
          </a:prstGeom>
        </p:spPr>
      </p:pic>
      <p:pic>
        <p:nvPicPr>
          <p:cNvPr id="11" name="图片 10"/>
          <p:cNvPicPr>
            <a:picLocks noChangeAspect="1"/>
          </p:cNvPicPr>
          <p:nvPr/>
        </p:nvPicPr>
        <p:blipFill rotWithShape="1">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7415" t="28153" r="76003" b="57269"/>
          <a:stretch>
            <a:fillRect/>
          </a:stretch>
        </p:blipFill>
        <p:spPr>
          <a:xfrm>
            <a:off x="3590051" y="4124745"/>
            <a:ext cx="1516284" cy="999744"/>
          </a:xfrm>
          <a:prstGeom prst="rect">
            <a:avLst/>
          </a:prstGeom>
        </p:spPr>
      </p:pic>
      <p:grpSp>
        <p:nvGrpSpPr>
          <p:cNvPr id="4" name="组合 3"/>
          <p:cNvGrpSpPr/>
          <p:nvPr/>
        </p:nvGrpSpPr>
        <p:grpSpPr>
          <a:xfrm>
            <a:off x="5340220" y="1010080"/>
            <a:ext cx="5973956" cy="5162120"/>
            <a:chOff x="5340220" y="1010080"/>
            <a:chExt cx="5973956" cy="5162120"/>
          </a:xfrm>
        </p:grpSpPr>
        <p:pic>
          <p:nvPicPr>
            <p:cNvPr id="12" name="图片 11"/>
            <p:cNvPicPr>
              <a:picLocks noChangeAspect="1"/>
            </p:cNvPicPr>
            <p:nvPr/>
          </p:nvPicPr>
          <p:blipFill rotWithShape="1">
            <a:blip r:embed="rId5" cstate="email">
              <a:extLst>
                <a:ext uri="{28A0092B-C50C-407E-A947-70E740481C1C}">
                  <a14:useLocalDpi xmlns:a14="http://schemas.microsoft.com/office/drawing/2010/main" val="0"/>
                </a:ext>
              </a:extLst>
            </a:blip>
            <a:srcRect l="15483" t="8757" r="2946" b="4675"/>
            <a:stretch>
              <a:fillRect/>
            </a:stretch>
          </p:blipFill>
          <p:spPr>
            <a:xfrm>
              <a:off x="5340220" y="1621535"/>
              <a:ext cx="5973956" cy="4013951"/>
            </a:xfrm>
            <a:prstGeom prst="rect">
              <a:avLst/>
            </a:prstGeom>
          </p:spPr>
        </p:pic>
        <p:sp>
          <p:nvSpPr>
            <p:cNvPr id="2" name="图文框 1"/>
            <p:cNvSpPr/>
            <p:nvPr/>
          </p:nvSpPr>
          <p:spPr>
            <a:xfrm>
              <a:off x="6096000" y="1010080"/>
              <a:ext cx="4866861" cy="5162120"/>
            </a:xfrm>
            <a:prstGeom prst="frame">
              <a:avLst>
                <a:gd name="adj1" fmla="val 952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13" name="图片 12"/>
            <p:cNvPicPr>
              <a:picLocks noChangeAspect="1"/>
            </p:cNvPicPr>
            <p:nvPr/>
          </p:nvPicPr>
          <p:blipFill rotWithShape="1">
            <a:blip r:embed="rId5" cstate="email">
              <a:extLst>
                <a:ext uri="{28A0092B-C50C-407E-A947-70E740481C1C}">
                  <a14:useLocalDpi xmlns:a14="http://schemas.microsoft.com/office/drawing/2010/main" val="0"/>
                </a:ext>
              </a:extLst>
            </a:blip>
            <a:srcRect l="15483" t="8757" r="21924" b="4675"/>
            <a:stretch>
              <a:fillRect/>
            </a:stretch>
          </p:blipFill>
          <p:spPr>
            <a:xfrm>
              <a:off x="5340220" y="1621535"/>
              <a:ext cx="4584068" cy="401395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3823936" cy="6858000"/>
          </a:xfrm>
          <a:prstGeom prst="rect">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占位符 2"/>
          <p:cNvSpPr>
            <a:spLocks noGrp="1"/>
          </p:cNvSpPr>
          <p:nvPr>
            <p:ph type="body" sz="quarter" idx="13"/>
          </p:nvPr>
        </p:nvSpPr>
        <p:spPr/>
        <p:txBody>
          <a:bodyPr/>
          <a:lstStyle/>
          <a:p>
            <a:r>
              <a:rPr lang="zh-CN" altLang="en-US" dirty="0">
                <a:solidFill>
                  <a:schemeClr val="bg1"/>
                </a:solidFill>
                <a:latin typeface="+mn-lt"/>
                <a:ea typeface="+mn-ea"/>
                <a:cs typeface="+mn-ea"/>
                <a:sym typeface="+mn-lt"/>
              </a:rPr>
              <a:t>论文的研究内容</a:t>
            </a:r>
            <a:endParaRPr lang="zh-CN" altLang="en-US" dirty="0">
              <a:solidFill>
                <a:schemeClr val="bg1"/>
              </a:solidFill>
              <a:latin typeface="+mn-lt"/>
              <a:ea typeface="+mn-ea"/>
              <a:cs typeface="+mn-ea"/>
              <a:sym typeface="+mn-lt"/>
            </a:endParaRPr>
          </a:p>
        </p:txBody>
      </p:sp>
      <p:sp>
        <p:nvSpPr>
          <p:cNvPr id="6" name="文本框 5"/>
          <p:cNvSpPr txBox="1"/>
          <p:nvPr/>
        </p:nvSpPr>
        <p:spPr>
          <a:xfrm>
            <a:off x="8347045" y="2035376"/>
            <a:ext cx="3018137"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7" name="文本框 6"/>
          <p:cNvSpPr txBox="1"/>
          <p:nvPr/>
        </p:nvSpPr>
        <p:spPr>
          <a:xfrm>
            <a:off x="8347045" y="3826394"/>
            <a:ext cx="3018137"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8" name="椭圆 7"/>
          <p:cNvSpPr/>
          <p:nvPr/>
        </p:nvSpPr>
        <p:spPr>
          <a:xfrm>
            <a:off x="7064646" y="2107490"/>
            <a:ext cx="1048514" cy="10485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7064646" y="3898508"/>
            <a:ext cx="1048514" cy="10485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片 9"/>
          <p:cNvPicPr>
            <a:picLocks noChangeAspect="1"/>
          </p:cNvPicPr>
          <p:nvPr/>
        </p:nvPicPr>
        <p:blipFill rotWithShape="1">
          <a:blip r:embed="rId1" cstate="email">
            <a:duotone>
              <a:schemeClr val="accent1">
                <a:shade val="45000"/>
                <a:satMod val="135000"/>
              </a:schemeClr>
              <a:prstClr val="white"/>
            </a:duotone>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l="7415" t="15105" r="76003" b="70317"/>
          <a:stretch>
            <a:fillRect/>
          </a:stretch>
        </p:blipFill>
        <p:spPr>
          <a:xfrm>
            <a:off x="6830761" y="2177831"/>
            <a:ext cx="1516284" cy="999744"/>
          </a:xfrm>
          <a:prstGeom prst="rect">
            <a:avLst/>
          </a:prstGeom>
        </p:spPr>
      </p:pic>
      <p:pic>
        <p:nvPicPr>
          <p:cNvPr id="11" name="图片 10"/>
          <p:cNvPicPr>
            <a:picLocks noChangeAspect="1"/>
          </p:cNvPicPr>
          <p:nvPr/>
        </p:nvPicPr>
        <p:blipFill rotWithShape="1">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7415" t="28153" r="76003" b="57269"/>
          <a:stretch>
            <a:fillRect/>
          </a:stretch>
        </p:blipFill>
        <p:spPr>
          <a:xfrm>
            <a:off x="6830761" y="3905289"/>
            <a:ext cx="1516284" cy="999744"/>
          </a:xfrm>
          <a:prstGeom prst="rect">
            <a:avLst/>
          </a:prstGeom>
        </p:spPr>
      </p:pic>
      <p:pic>
        <p:nvPicPr>
          <p:cNvPr id="12" name="图片 11"/>
          <p:cNvPicPr>
            <a:picLocks noChangeAspect="1"/>
          </p:cNvPicPr>
          <p:nvPr/>
        </p:nvPicPr>
        <p:blipFill rotWithShape="1">
          <a:blip r:embed="rId5" cstate="email">
            <a:extLst>
              <a:ext uri="{28A0092B-C50C-407E-A947-70E740481C1C}">
                <a14:useLocalDpi xmlns:a14="http://schemas.microsoft.com/office/drawing/2010/main" val="0"/>
              </a:ext>
            </a:extLst>
          </a:blip>
          <a:srcRect r="9835"/>
          <a:stretch>
            <a:fillRect/>
          </a:stretch>
        </p:blipFill>
        <p:spPr>
          <a:xfrm>
            <a:off x="720852" y="1461146"/>
            <a:ext cx="5923788" cy="43799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build="p"/>
      <p:bldP spid="6" grpId="0"/>
      <p:bldP spid="7" grpId="0"/>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论文采用的研究方法</a:t>
            </a:r>
            <a:endParaRPr lang="zh-CN" altLang="en-US" dirty="0">
              <a:latin typeface="+mn-lt"/>
              <a:ea typeface="+mn-ea"/>
              <a:cs typeface="+mn-ea"/>
              <a:sym typeface="+mn-lt"/>
            </a:endParaRPr>
          </a:p>
        </p:txBody>
      </p:sp>
      <p:grpSp>
        <p:nvGrpSpPr>
          <p:cNvPr id="2" name="组合 1"/>
          <p:cNvGrpSpPr/>
          <p:nvPr/>
        </p:nvGrpSpPr>
        <p:grpSpPr>
          <a:xfrm>
            <a:off x="4164331" y="1938021"/>
            <a:ext cx="3932962" cy="3934459"/>
            <a:chOff x="4164331" y="1938021"/>
            <a:chExt cx="3932962" cy="3934459"/>
          </a:xfrm>
        </p:grpSpPr>
        <p:sp>
          <p:nvSpPr>
            <p:cNvPr id="19" name="Freeform 15"/>
            <p:cNvSpPr/>
            <p:nvPr/>
          </p:nvSpPr>
          <p:spPr bwMode="auto">
            <a:xfrm>
              <a:off x="5624974" y="3962867"/>
              <a:ext cx="2472319" cy="1909612"/>
            </a:xfrm>
            <a:custGeom>
              <a:avLst/>
              <a:gdLst>
                <a:gd name="T0" fmla="*/ 552 w 606"/>
                <a:gd name="T1" fmla="*/ 0 h 468"/>
                <a:gd name="T2" fmla="*/ 538 w 606"/>
                <a:gd name="T3" fmla="*/ 8 h 468"/>
                <a:gd name="T4" fmla="*/ 539 w 606"/>
                <a:gd name="T5" fmla="*/ 24 h 468"/>
                <a:gd name="T6" fmla="*/ 555 w 606"/>
                <a:gd name="T7" fmla="*/ 72 h 468"/>
                <a:gd name="T8" fmla="*/ 487 w 606"/>
                <a:gd name="T9" fmla="*/ 131 h 468"/>
                <a:gd name="T10" fmla="*/ 420 w 606"/>
                <a:gd name="T11" fmla="*/ 72 h 468"/>
                <a:gd name="T12" fmla="*/ 436 w 606"/>
                <a:gd name="T13" fmla="*/ 24 h 468"/>
                <a:gd name="T14" fmla="*/ 437 w 606"/>
                <a:gd name="T15" fmla="*/ 8 h 468"/>
                <a:gd name="T16" fmla="*/ 422 w 606"/>
                <a:gd name="T17" fmla="*/ 0 h 468"/>
                <a:gd name="T18" fmla="*/ 374 w 606"/>
                <a:gd name="T19" fmla="*/ 0 h 468"/>
                <a:gd name="T20" fmla="*/ 138 w 606"/>
                <a:gd name="T21" fmla="*/ 236 h 468"/>
                <a:gd name="T22" fmla="*/ 138 w 606"/>
                <a:gd name="T23" fmla="*/ 287 h 468"/>
                <a:gd name="T24" fmla="*/ 124 w 606"/>
                <a:gd name="T25" fmla="*/ 317 h 468"/>
                <a:gd name="T26" fmla="*/ 116 w 606"/>
                <a:gd name="T27" fmla="*/ 324 h 468"/>
                <a:gd name="T28" fmla="*/ 110 w 606"/>
                <a:gd name="T29" fmla="*/ 327 h 468"/>
                <a:gd name="T30" fmla="*/ 72 w 606"/>
                <a:gd name="T31" fmla="*/ 324 h 468"/>
                <a:gd name="T32" fmla="*/ 34 w 606"/>
                <a:gd name="T33" fmla="*/ 310 h 468"/>
                <a:gd name="T34" fmla="*/ 0 w 606"/>
                <a:gd name="T35" fmla="*/ 352 h 468"/>
                <a:gd name="T36" fmla="*/ 34 w 606"/>
                <a:gd name="T37" fmla="*/ 395 h 468"/>
                <a:gd name="T38" fmla="*/ 72 w 606"/>
                <a:gd name="T39" fmla="*/ 381 h 468"/>
                <a:gd name="T40" fmla="*/ 110 w 606"/>
                <a:gd name="T41" fmla="*/ 378 h 468"/>
                <a:gd name="T42" fmla="*/ 116 w 606"/>
                <a:gd name="T43" fmla="*/ 381 h 468"/>
                <a:gd name="T44" fmla="*/ 124 w 606"/>
                <a:gd name="T45" fmla="*/ 388 h 468"/>
                <a:gd name="T46" fmla="*/ 138 w 606"/>
                <a:gd name="T47" fmla="*/ 417 h 468"/>
                <a:gd name="T48" fmla="*/ 138 w 606"/>
                <a:gd name="T49" fmla="*/ 418 h 468"/>
                <a:gd name="T50" fmla="*/ 138 w 606"/>
                <a:gd name="T51" fmla="*/ 424 h 468"/>
                <a:gd name="T52" fmla="*/ 138 w 606"/>
                <a:gd name="T53" fmla="*/ 425 h 468"/>
                <a:gd name="T54" fmla="*/ 138 w 606"/>
                <a:gd name="T55" fmla="*/ 428 h 468"/>
                <a:gd name="T56" fmla="*/ 138 w 606"/>
                <a:gd name="T57" fmla="*/ 468 h 468"/>
                <a:gd name="T58" fmla="*/ 606 w 606"/>
                <a:gd name="T59" fmla="*/ 0 h 468"/>
                <a:gd name="T60" fmla="*/ 552 w 606"/>
                <a:gd name="T61"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8">
                  <a:moveTo>
                    <a:pt x="552" y="0"/>
                  </a:moveTo>
                  <a:cubicBezTo>
                    <a:pt x="547" y="1"/>
                    <a:pt x="541" y="3"/>
                    <a:pt x="538" y="8"/>
                  </a:cubicBezTo>
                  <a:cubicBezTo>
                    <a:pt x="535" y="13"/>
                    <a:pt x="536" y="20"/>
                    <a:pt x="539" y="24"/>
                  </a:cubicBezTo>
                  <a:cubicBezTo>
                    <a:pt x="540" y="27"/>
                    <a:pt x="555" y="56"/>
                    <a:pt x="555" y="72"/>
                  </a:cubicBezTo>
                  <a:cubicBezTo>
                    <a:pt x="555" y="105"/>
                    <a:pt x="524" y="131"/>
                    <a:pt x="487" y="131"/>
                  </a:cubicBezTo>
                  <a:cubicBezTo>
                    <a:pt x="450" y="131"/>
                    <a:pt x="420" y="105"/>
                    <a:pt x="420" y="72"/>
                  </a:cubicBezTo>
                  <a:cubicBezTo>
                    <a:pt x="420" y="56"/>
                    <a:pt x="435" y="27"/>
                    <a:pt x="436" y="24"/>
                  </a:cubicBezTo>
                  <a:cubicBezTo>
                    <a:pt x="438" y="20"/>
                    <a:pt x="440" y="13"/>
                    <a:pt x="437" y="8"/>
                  </a:cubicBezTo>
                  <a:cubicBezTo>
                    <a:pt x="434" y="3"/>
                    <a:pt x="427" y="1"/>
                    <a:pt x="422" y="0"/>
                  </a:cubicBezTo>
                  <a:cubicBezTo>
                    <a:pt x="374" y="0"/>
                    <a:pt x="374" y="0"/>
                    <a:pt x="374" y="0"/>
                  </a:cubicBezTo>
                  <a:cubicBezTo>
                    <a:pt x="367" y="127"/>
                    <a:pt x="265" y="229"/>
                    <a:pt x="138" y="236"/>
                  </a:cubicBezTo>
                  <a:cubicBezTo>
                    <a:pt x="138" y="287"/>
                    <a:pt x="138" y="287"/>
                    <a:pt x="138" y="287"/>
                  </a:cubicBezTo>
                  <a:cubicBezTo>
                    <a:pt x="136" y="299"/>
                    <a:pt x="132" y="310"/>
                    <a:pt x="124" y="317"/>
                  </a:cubicBezTo>
                  <a:cubicBezTo>
                    <a:pt x="122" y="320"/>
                    <a:pt x="119" y="322"/>
                    <a:pt x="116" y="324"/>
                  </a:cubicBezTo>
                  <a:cubicBezTo>
                    <a:pt x="114" y="325"/>
                    <a:pt x="112" y="326"/>
                    <a:pt x="110" y="327"/>
                  </a:cubicBezTo>
                  <a:cubicBezTo>
                    <a:pt x="99" y="331"/>
                    <a:pt x="85" y="331"/>
                    <a:pt x="72" y="324"/>
                  </a:cubicBezTo>
                  <a:cubicBezTo>
                    <a:pt x="59" y="317"/>
                    <a:pt x="40" y="310"/>
                    <a:pt x="34" y="310"/>
                  </a:cubicBezTo>
                  <a:cubicBezTo>
                    <a:pt x="15" y="310"/>
                    <a:pt x="0" y="329"/>
                    <a:pt x="0" y="352"/>
                  </a:cubicBezTo>
                  <a:cubicBezTo>
                    <a:pt x="0" y="376"/>
                    <a:pt x="15" y="395"/>
                    <a:pt x="34" y="395"/>
                  </a:cubicBezTo>
                  <a:cubicBezTo>
                    <a:pt x="40" y="395"/>
                    <a:pt x="59" y="388"/>
                    <a:pt x="72" y="381"/>
                  </a:cubicBezTo>
                  <a:cubicBezTo>
                    <a:pt x="85" y="374"/>
                    <a:pt x="99" y="374"/>
                    <a:pt x="110" y="378"/>
                  </a:cubicBezTo>
                  <a:cubicBezTo>
                    <a:pt x="112" y="379"/>
                    <a:pt x="114" y="380"/>
                    <a:pt x="116" y="381"/>
                  </a:cubicBezTo>
                  <a:cubicBezTo>
                    <a:pt x="119" y="383"/>
                    <a:pt x="122" y="385"/>
                    <a:pt x="124" y="388"/>
                  </a:cubicBezTo>
                  <a:cubicBezTo>
                    <a:pt x="131" y="395"/>
                    <a:pt x="136" y="405"/>
                    <a:pt x="138" y="417"/>
                  </a:cubicBezTo>
                  <a:cubicBezTo>
                    <a:pt x="138" y="418"/>
                    <a:pt x="138" y="418"/>
                    <a:pt x="138" y="418"/>
                  </a:cubicBezTo>
                  <a:cubicBezTo>
                    <a:pt x="138" y="424"/>
                    <a:pt x="138" y="424"/>
                    <a:pt x="138" y="424"/>
                  </a:cubicBezTo>
                  <a:cubicBezTo>
                    <a:pt x="138" y="425"/>
                    <a:pt x="138" y="425"/>
                    <a:pt x="138" y="425"/>
                  </a:cubicBezTo>
                  <a:cubicBezTo>
                    <a:pt x="138" y="428"/>
                    <a:pt x="138" y="428"/>
                    <a:pt x="138" y="428"/>
                  </a:cubicBezTo>
                  <a:cubicBezTo>
                    <a:pt x="138" y="468"/>
                    <a:pt x="138" y="468"/>
                    <a:pt x="138" y="468"/>
                  </a:cubicBezTo>
                  <a:cubicBezTo>
                    <a:pt x="393" y="461"/>
                    <a:pt x="599" y="255"/>
                    <a:pt x="606" y="0"/>
                  </a:cubicBezTo>
                  <a:lnTo>
                    <a:pt x="552" y="0"/>
                  </a:lnTo>
                  <a:close/>
                </a:path>
              </a:pathLst>
            </a:custGeom>
            <a:solidFill>
              <a:schemeClr val="accent3"/>
            </a:solidFill>
            <a:ln>
              <a:noFill/>
            </a:ln>
          </p:spPr>
          <p:txBody>
            <a:bodyPr vert="horz" wrap="square" lIns="91440" tIns="45720" rIns="91440" bIns="45720" numCol="1" anchor="t" anchorCtr="0" compatLnSpc="1"/>
            <a:lstStyle/>
            <a:p>
              <a:endParaRPr lang="en-US" dirty="0">
                <a:cs typeface="+mn-ea"/>
                <a:sym typeface="+mn-lt"/>
              </a:endParaRPr>
            </a:p>
          </p:txBody>
        </p:sp>
        <p:sp>
          <p:nvSpPr>
            <p:cNvPr id="26" name="Freeform 22"/>
            <p:cNvSpPr/>
            <p:nvPr/>
          </p:nvSpPr>
          <p:spPr bwMode="auto">
            <a:xfrm>
              <a:off x="6187681" y="1938021"/>
              <a:ext cx="1909612" cy="2448374"/>
            </a:xfrm>
            <a:custGeom>
              <a:avLst/>
              <a:gdLst>
                <a:gd name="T0" fmla="*/ 0 w 468"/>
                <a:gd name="T1" fmla="*/ 0 h 600"/>
                <a:gd name="T2" fmla="*/ 0 w 468"/>
                <a:gd name="T3" fmla="*/ 55 h 600"/>
                <a:gd name="T4" fmla="*/ 9 w 468"/>
                <a:gd name="T5" fmla="*/ 70 h 600"/>
                <a:gd name="T6" fmla="*/ 26 w 468"/>
                <a:gd name="T7" fmla="*/ 69 h 600"/>
                <a:gd name="T8" fmla="*/ 77 w 468"/>
                <a:gd name="T9" fmla="*/ 52 h 600"/>
                <a:gd name="T10" fmla="*/ 138 w 468"/>
                <a:gd name="T11" fmla="*/ 122 h 600"/>
                <a:gd name="T12" fmla="*/ 77 w 468"/>
                <a:gd name="T13" fmla="*/ 192 h 600"/>
                <a:gd name="T14" fmla="*/ 26 w 468"/>
                <a:gd name="T15" fmla="*/ 176 h 600"/>
                <a:gd name="T16" fmla="*/ 9 w 468"/>
                <a:gd name="T17" fmla="*/ 175 h 600"/>
                <a:gd name="T18" fmla="*/ 0 w 468"/>
                <a:gd name="T19" fmla="*/ 191 h 600"/>
                <a:gd name="T20" fmla="*/ 0 w 468"/>
                <a:gd name="T21" fmla="*/ 233 h 600"/>
                <a:gd name="T22" fmla="*/ 236 w 468"/>
                <a:gd name="T23" fmla="*/ 469 h 600"/>
                <a:gd name="T24" fmla="*/ 287 w 468"/>
                <a:gd name="T25" fmla="*/ 469 h 600"/>
                <a:gd name="T26" fmla="*/ 317 w 468"/>
                <a:gd name="T27" fmla="*/ 482 h 600"/>
                <a:gd name="T28" fmla="*/ 323 w 468"/>
                <a:gd name="T29" fmla="*/ 490 h 600"/>
                <a:gd name="T30" fmla="*/ 324 w 468"/>
                <a:gd name="T31" fmla="*/ 493 h 600"/>
                <a:gd name="T32" fmla="*/ 325 w 468"/>
                <a:gd name="T33" fmla="*/ 493 h 600"/>
                <a:gd name="T34" fmla="*/ 326 w 468"/>
                <a:gd name="T35" fmla="*/ 496 h 600"/>
                <a:gd name="T36" fmla="*/ 326 w 468"/>
                <a:gd name="T37" fmla="*/ 496 h 600"/>
                <a:gd name="T38" fmla="*/ 326 w 468"/>
                <a:gd name="T39" fmla="*/ 496 h 600"/>
                <a:gd name="T40" fmla="*/ 328 w 468"/>
                <a:gd name="T41" fmla="*/ 509 h 600"/>
                <a:gd name="T42" fmla="*/ 328 w 468"/>
                <a:gd name="T43" fmla="*/ 509 h 600"/>
                <a:gd name="T44" fmla="*/ 328 w 468"/>
                <a:gd name="T45" fmla="*/ 514 h 600"/>
                <a:gd name="T46" fmla="*/ 328 w 468"/>
                <a:gd name="T47" fmla="*/ 514 h 600"/>
                <a:gd name="T48" fmla="*/ 327 w 468"/>
                <a:gd name="T49" fmla="*/ 523 h 600"/>
                <a:gd name="T50" fmla="*/ 326 w 468"/>
                <a:gd name="T51" fmla="*/ 523 h 600"/>
                <a:gd name="T52" fmla="*/ 325 w 468"/>
                <a:gd name="T53" fmla="*/ 527 h 600"/>
                <a:gd name="T54" fmla="*/ 325 w 468"/>
                <a:gd name="T55" fmla="*/ 528 h 600"/>
                <a:gd name="T56" fmla="*/ 323 w 468"/>
                <a:gd name="T57" fmla="*/ 532 h 600"/>
                <a:gd name="T58" fmla="*/ 310 w 468"/>
                <a:gd name="T59" fmla="*/ 568 h 600"/>
                <a:gd name="T60" fmla="*/ 349 w 468"/>
                <a:gd name="T61" fmla="*/ 600 h 600"/>
                <a:gd name="T62" fmla="*/ 389 w 468"/>
                <a:gd name="T63" fmla="*/ 568 h 600"/>
                <a:gd name="T64" fmla="*/ 376 w 468"/>
                <a:gd name="T65" fmla="*/ 532 h 600"/>
                <a:gd name="T66" fmla="*/ 374 w 468"/>
                <a:gd name="T67" fmla="*/ 528 h 600"/>
                <a:gd name="T68" fmla="*/ 374 w 468"/>
                <a:gd name="T69" fmla="*/ 528 h 600"/>
                <a:gd name="T70" fmla="*/ 372 w 468"/>
                <a:gd name="T71" fmla="*/ 523 h 600"/>
                <a:gd name="T72" fmla="*/ 372 w 468"/>
                <a:gd name="T73" fmla="*/ 523 h 600"/>
                <a:gd name="T74" fmla="*/ 371 w 468"/>
                <a:gd name="T75" fmla="*/ 514 h 600"/>
                <a:gd name="T76" fmla="*/ 371 w 468"/>
                <a:gd name="T77" fmla="*/ 514 h 600"/>
                <a:gd name="T78" fmla="*/ 370 w 468"/>
                <a:gd name="T79" fmla="*/ 509 h 600"/>
                <a:gd name="T80" fmla="*/ 370 w 468"/>
                <a:gd name="T81" fmla="*/ 509 h 600"/>
                <a:gd name="T82" fmla="*/ 373 w 468"/>
                <a:gd name="T83" fmla="*/ 496 h 600"/>
                <a:gd name="T84" fmla="*/ 374 w 468"/>
                <a:gd name="T85" fmla="*/ 493 h 600"/>
                <a:gd name="T86" fmla="*/ 374 w 468"/>
                <a:gd name="T87" fmla="*/ 493 h 600"/>
                <a:gd name="T88" fmla="*/ 376 w 468"/>
                <a:gd name="T89" fmla="*/ 490 h 600"/>
                <a:gd name="T90" fmla="*/ 382 w 468"/>
                <a:gd name="T91" fmla="*/ 482 h 600"/>
                <a:gd name="T92" fmla="*/ 410 w 468"/>
                <a:gd name="T93" fmla="*/ 469 h 600"/>
                <a:gd name="T94" fmla="*/ 411 w 468"/>
                <a:gd name="T95" fmla="*/ 469 h 600"/>
                <a:gd name="T96" fmla="*/ 417 w 468"/>
                <a:gd name="T97" fmla="*/ 469 h 600"/>
                <a:gd name="T98" fmla="*/ 418 w 468"/>
                <a:gd name="T99" fmla="*/ 469 h 600"/>
                <a:gd name="T100" fmla="*/ 421 w 468"/>
                <a:gd name="T101" fmla="*/ 469 h 600"/>
                <a:gd name="T102" fmla="*/ 468 w 468"/>
                <a:gd name="T103" fmla="*/ 469 h 600"/>
                <a:gd name="T104" fmla="*/ 0 w 468"/>
                <a:gd name="T105"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00">
                  <a:moveTo>
                    <a:pt x="0" y="0"/>
                  </a:moveTo>
                  <a:cubicBezTo>
                    <a:pt x="0" y="55"/>
                    <a:pt x="0" y="55"/>
                    <a:pt x="0" y="55"/>
                  </a:cubicBezTo>
                  <a:cubicBezTo>
                    <a:pt x="1" y="60"/>
                    <a:pt x="3" y="67"/>
                    <a:pt x="9" y="70"/>
                  </a:cubicBezTo>
                  <a:cubicBezTo>
                    <a:pt x="13" y="73"/>
                    <a:pt x="19" y="72"/>
                    <a:pt x="26" y="69"/>
                  </a:cubicBezTo>
                  <a:cubicBezTo>
                    <a:pt x="29" y="67"/>
                    <a:pt x="60" y="52"/>
                    <a:pt x="77" y="52"/>
                  </a:cubicBezTo>
                  <a:cubicBezTo>
                    <a:pt x="111" y="52"/>
                    <a:pt x="138" y="84"/>
                    <a:pt x="138" y="122"/>
                  </a:cubicBezTo>
                  <a:cubicBezTo>
                    <a:pt x="138" y="161"/>
                    <a:pt x="111" y="192"/>
                    <a:pt x="77" y="192"/>
                  </a:cubicBezTo>
                  <a:cubicBezTo>
                    <a:pt x="60" y="192"/>
                    <a:pt x="29" y="177"/>
                    <a:pt x="26" y="176"/>
                  </a:cubicBezTo>
                  <a:cubicBezTo>
                    <a:pt x="19" y="172"/>
                    <a:pt x="13" y="172"/>
                    <a:pt x="9" y="175"/>
                  </a:cubicBezTo>
                  <a:cubicBezTo>
                    <a:pt x="3" y="178"/>
                    <a:pt x="1" y="186"/>
                    <a:pt x="0" y="191"/>
                  </a:cubicBezTo>
                  <a:cubicBezTo>
                    <a:pt x="0" y="233"/>
                    <a:pt x="0" y="233"/>
                    <a:pt x="0" y="233"/>
                  </a:cubicBezTo>
                  <a:cubicBezTo>
                    <a:pt x="127" y="240"/>
                    <a:pt x="229" y="342"/>
                    <a:pt x="236" y="469"/>
                  </a:cubicBezTo>
                  <a:cubicBezTo>
                    <a:pt x="287" y="469"/>
                    <a:pt x="287" y="469"/>
                    <a:pt x="287" y="469"/>
                  </a:cubicBezTo>
                  <a:cubicBezTo>
                    <a:pt x="299" y="470"/>
                    <a:pt x="310" y="475"/>
                    <a:pt x="317" y="482"/>
                  </a:cubicBezTo>
                  <a:cubicBezTo>
                    <a:pt x="319" y="485"/>
                    <a:pt x="321" y="487"/>
                    <a:pt x="323" y="490"/>
                  </a:cubicBezTo>
                  <a:cubicBezTo>
                    <a:pt x="323" y="491"/>
                    <a:pt x="324" y="492"/>
                    <a:pt x="324" y="493"/>
                  </a:cubicBezTo>
                  <a:cubicBezTo>
                    <a:pt x="324" y="493"/>
                    <a:pt x="325" y="493"/>
                    <a:pt x="325" y="493"/>
                  </a:cubicBezTo>
                  <a:cubicBezTo>
                    <a:pt x="325" y="494"/>
                    <a:pt x="325" y="495"/>
                    <a:pt x="326" y="496"/>
                  </a:cubicBezTo>
                  <a:cubicBezTo>
                    <a:pt x="326" y="496"/>
                    <a:pt x="326" y="496"/>
                    <a:pt x="326" y="496"/>
                  </a:cubicBezTo>
                  <a:cubicBezTo>
                    <a:pt x="326" y="496"/>
                    <a:pt x="326" y="496"/>
                    <a:pt x="326" y="496"/>
                  </a:cubicBezTo>
                  <a:cubicBezTo>
                    <a:pt x="327" y="500"/>
                    <a:pt x="328" y="505"/>
                    <a:pt x="328" y="509"/>
                  </a:cubicBezTo>
                  <a:cubicBezTo>
                    <a:pt x="328" y="509"/>
                    <a:pt x="328" y="509"/>
                    <a:pt x="328" y="509"/>
                  </a:cubicBezTo>
                  <a:cubicBezTo>
                    <a:pt x="328" y="511"/>
                    <a:pt x="328" y="512"/>
                    <a:pt x="328" y="514"/>
                  </a:cubicBezTo>
                  <a:cubicBezTo>
                    <a:pt x="328" y="514"/>
                    <a:pt x="328" y="514"/>
                    <a:pt x="328" y="514"/>
                  </a:cubicBezTo>
                  <a:cubicBezTo>
                    <a:pt x="328" y="517"/>
                    <a:pt x="327" y="520"/>
                    <a:pt x="327" y="523"/>
                  </a:cubicBezTo>
                  <a:cubicBezTo>
                    <a:pt x="327" y="523"/>
                    <a:pt x="327" y="523"/>
                    <a:pt x="326" y="523"/>
                  </a:cubicBezTo>
                  <a:cubicBezTo>
                    <a:pt x="326" y="525"/>
                    <a:pt x="326" y="526"/>
                    <a:pt x="325" y="527"/>
                  </a:cubicBezTo>
                  <a:cubicBezTo>
                    <a:pt x="325" y="528"/>
                    <a:pt x="325" y="528"/>
                    <a:pt x="325" y="528"/>
                  </a:cubicBezTo>
                  <a:cubicBezTo>
                    <a:pt x="324" y="530"/>
                    <a:pt x="324" y="531"/>
                    <a:pt x="323" y="532"/>
                  </a:cubicBezTo>
                  <a:cubicBezTo>
                    <a:pt x="317" y="545"/>
                    <a:pt x="310" y="562"/>
                    <a:pt x="310" y="568"/>
                  </a:cubicBezTo>
                  <a:cubicBezTo>
                    <a:pt x="310" y="586"/>
                    <a:pt x="328" y="600"/>
                    <a:pt x="349" y="600"/>
                  </a:cubicBezTo>
                  <a:cubicBezTo>
                    <a:pt x="371" y="600"/>
                    <a:pt x="389" y="586"/>
                    <a:pt x="389" y="568"/>
                  </a:cubicBezTo>
                  <a:cubicBezTo>
                    <a:pt x="389" y="562"/>
                    <a:pt x="382" y="545"/>
                    <a:pt x="376" y="532"/>
                  </a:cubicBezTo>
                  <a:cubicBezTo>
                    <a:pt x="375" y="531"/>
                    <a:pt x="375" y="530"/>
                    <a:pt x="374" y="528"/>
                  </a:cubicBezTo>
                  <a:cubicBezTo>
                    <a:pt x="374" y="528"/>
                    <a:pt x="374" y="528"/>
                    <a:pt x="374" y="528"/>
                  </a:cubicBezTo>
                  <a:cubicBezTo>
                    <a:pt x="373" y="526"/>
                    <a:pt x="373" y="525"/>
                    <a:pt x="372" y="523"/>
                  </a:cubicBezTo>
                  <a:cubicBezTo>
                    <a:pt x="372" y="523"/>
                    <a:pt x="372" y="523"/>
                    <a:pt x="372" y="523"/>
                  </a:cubicBezTo>
                  <a:cubicBezTo>
                    <a:pt x="371" y="520"/>
                    <a:pt x="371" y="517"/>
                    <a:pt x="371" y="514"/>
                  </a:cubicBezTo>
                  <a:cubicBezTo>
                    <a:pt x="371" y="514"/>
                    <a:pt x="371" y="514"/>
                    <a:pt x="371" y="514"/>
                  </a:cubicBezTo>
                  <a:cubicBezTo>
                    <a:pt x="370" y="512"/>
                    <a:pt x="370" y="511"/>
                    <a:pt x="370" y="509"/>
                  </a:cubicBezTo>
                  <a:cubicBezTo>
                    <a:pt x="370" y="509"/>
                    <a:pt x="370" y="509"/>
                    <a:pt x="370" y="509"/>
                  </a:cubicBezTo>
                  <a:cubicBezTo>
                    <a:pt x="371" y="505"/>
                    <a:pt x="371" y="500"/>
                    <a:pt x="373" y="496"/>
                  </a:cubicBezTo>
                  <a:cubicBezTo>
                    <a:pt x="373" y="495"/>
                    <a:pt x="374" y="494"/>
                    <a:pt x="374" y="493"/>
                  </a:cubicBezTo>
                  <a:cubicBezTo>
                    <a:pt x="374" y="493"/>
                    <a:pt x="374" y="493"/>
                    <a:pt x="374" y="493"/>
                  </a:cubicBezTo>
                  <a:cubicBezTo>
                    <a:pt x="375" y="492"/>
                    <a:pt x="375" y="491"/>
                    <a:pt x="376" y="490"/>
                  </a:cubicBezTo>
                  <a:cubicBezTo>
                    <a:pt x="378" y="487"/>
                    <a:pt x="380" y="485"/>
                    <a:pt x="382" y="482"/>
                  </a:cubicBezTo>
                  <a:cubicBezTo>
                    <a:pt x="389" y="475"/>
                    <a:pt x="399" y="470"/>
                    <a:pt x="410" y="469"/>
                  </a:cubicBezTo>
                  <a:cubicBezTo>
                    <a:pt x="411" y="469"/>
                    <a:pt x="411" y="469"/>
                    <a:pt x="411" y="469"/>
                  </a:cubicBezTo>
                  <a:cubicBezTo>
                    <a:pt x="417" y="469"/>
                    <a:pt x="417" y="469"/>
                    <a:pt x="417" y="469"/>
                  </a:cubicBezTo>
                  <a:cubicBezTo>
                    <a:pt x="418" y="469"/>
                    <a:pt x="418" y="469"/>
                    <a:pt x="418" y="469"/>
                  </a:cubicBezTo>
                  <a:cubicBezTo>
                    <a:pt x="421" y="469"/>
                    <a:pt x="421" y="469"/>
                    <a:pt x="421" y="469"/>
                  </a:cubicBezTo>
                  <a:cubicBezTo>
                    <a:pt x="468" y="469"/>
                    <a:pt x="468" y="469"/>
                    <a:pt x="468" y="469"/>
                  </a:cubicBezTo>
                  <a:cubicBezTo>
                    <a:pt x="461" y="214"/>
                    <a:pt x="255" y="8"/>
                    <a:pt x="0" y="0"/>
                  </a:cubicBezTo>
                  <a:close/>
                </a:path>
              </a:pathLst>
            </a:custGeom>
            <a:solidFill>
              <a:schemeClr val="accent2"/>
            </a:solidFill>
            <a:ln>
              <a:noFill/>
            </a:ln>
          </p:spPr>
          <p:txBody>
            <a:bodyPr vert="horz" wrap="square" lIns="91440" tIns="45720" rIns="91440" bIns="45720" numCol="1" anchor="t" anchorCtr="0" compatLnSpc="1"/>
            <a:lstStyle/>
            <a:p>
              <a:endParaRPr lang="en-US" dirty="0">
                <a:cs typeface="+mn-ea"/>
                <a:sym typeface="+mn-lt"/>
              </a:endParaRPr>
            </a:p>
          </p:txBody>
        </p:sp>
        <p:sp>
          <p:nvSpPr>
            <p:cNvPr id="32" name="Freeform 28"/>
            <p:cNvSpPr/>
            <p:nvPr/>
          </p:nvSpPr>
          <p:spPr bwMode="auto">
            <a:xfrm>
              <a:off x="4164331" y="1938021"/>
              <a:ext cx="2472319" cy="1914102"/>
            </a:xfrm>
            <a:custGeom>
              <a:avLst/>
              <a:gdLst>
                <a:gd name="T0" fmla="*/ 573 w 606"/>
                <a:gd name="T1" fmla="*/ 80 h 469"/>
                <a:gd name="T2" fmla="*/ 535 w 606"/>
                <a:gd name="T3" fmla="*/ 94 h 469"/>
                <a:gd name="T4" fmla="*/ 496 w 606"/>
                <a:gd name="T5" fmla="*/ 96 h 469"/>
                <a:gd name="T6" fmla="*/ 491 w 606"/>
                <a:gd name="T7" fmla="*/ 94 h 469"/>
                <a:gd name="T8" fmla="*/ 482 w 606"/>
                <a:gd name="T9" fmla="*/ 87 h 469"/>
                <a:gd name="T10" fmla="*/ 469 w 606"/>
                <a:gd name="T11" fmla="*/ 58 h 469"/>
                <a:gd name="T12" fmla="*/ 468 w 606"/>
                <a:gd name="T13" fmla="*/ 57 h 469"/>
                <a:gd name="T14" fmla="*/ 468 w 606"/>
                <a:gd name="T15" fmla="*/ 51 h 469"/>
                <a:gd name="T16" fmla="*/ 468 w 606"/>
                <a:gd name="T17" fmla="*/ 50 h 469"/>
                <a:gd name="T18" fmla="*/ 468 w 606"/>
                <a:gd name="T19" fmla="*/ 47 h 469"/>
                <a:gd name="T20" fmla="*/ 468 w 606"/>
                <a:gd name="T21" fmla="*/ 0 h 469"/>
                <a:gd name="T22" fmla="*/ 0 w 606"/>
                <a:gd name="T23" fmla="*/ 469 h 469"/>
                <a:gd name="T24" fmla="*/ 47 w 606"/>
                <a:gd name="T25" fmla="*/ 468 h 469"/>
                <a:gd name="T26" fmla="*/ 62 w 606"/>
                <a:gd name="T27" fmla="*/ 460 h 469"/>
                <a:gd name="T28" fmla="*/ 61 w 606"/>
                <a:gd name="T29" fmla="*/ 443 h 469"/>
                <a:gd name="T30" fmla="*/ 44 w 606"/>
                <a:gd name="T31" fmla="*/ 392 h 469"/>
                <a:gd name="T32" fmla="*/ 114 w 606"/>
                <a:gd name="T33" fmla="*/ 330 h 469"/>
                <a:gd name="T34" fmla="*/ 185 w 606"/>
                <a:gd name="T35" fmla="*/ 392 h 469"/>
                <a:gd name="T36" fmla="*/ 168 w 606"/>
                <a:gd name="T37" fmla="*/ 442 h 469"/>
                <a:gd name="T38" fmla="*/ 167 w 606"/>
                <a:gd name="T39" fmla="*/ 460 h 469"/>
                <a:gd name="T40" fmla="*/ 183 w 606"/>
                <a:gd name="T41" fmla="*/ 469 h 469"/>
                <a:gd name="T42" fmla="*/ 232 w 606"/>
                <a:gd name="T43" fmla="*/ 469 h 469"/>
                <a:gd name="T44" fmla="*/ 468 w 606"/>
                <a:gd name="T45" fmla="*/ 233 h 469"/>
                <a:gd name="T46" fmla="*/ 468 w 606"/>
                <a:gd name="T47" fmla="*/ 188 h 469"/>
                <a:gd name="T48" fmla="*/ 482 w 606"/>
                <a:gd name="T49" fmla="*/ 158 h 469"/>
                <a:gd name="T50" fmla="*/ 491 w 606"/>
                <a:gd name="T51" fmla="*/ 151 h 469"/>
                <a:gd name="T52" fmla="*/ 496 w 606"/>
                <a:gd name="T53" fmla="*/ 148 h 469"/>
                <a:gd name="T54" fmla="*/ 535 w 606"/>
                <a:gd name="T55" fmla="*/ 151 h 469"/>
                <a:gd name="T56" fmla="*/ 573 w 606"/>
                <a:gd name="T57" fmla="*/ 165 h 469"/>
                <a:gd name="T58" fmla="*/ 606 w 606"/>
                <a:gd name="T59" fmla="*/ 122 h 469"/>
                <a:gd name="T60" fmla="*/ 573 w 606"/>
                <a:gd name="T61" fmla="*/ 8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6" h="469">
                  <a:moveTo>
                    <a:pt x="573" y="80"/>
                  </a:moveTo>
                  <a:cubicBezTo>
                    <a:pt x="566" y="80"/>
                    <a:pt x="547" y="87"/>
                    <a:pt x="535" y="94"/>
                  </a:cubicBezTo>
                  <a:cubicBezTo>
                    <a:pt x="521" y="100"/>
                    <a:pt x="508" y="101"/>
                    <a:pt x="496" y="96"/>
                  </a:cubicBezTo>
                  <a:cubicBezTo>
                    <a:pt x="494" y="96"/>
                    <a:pt x="492" y="95"/>
                    <a:pt x="491" y="94"/>
                  </a:cubicBezTo>
                  <a:cubicBezTo>
                    <a:pt x="487" y="92"/>
                    <a:pt x="485" y="90"/>
                    <a:pt x="482" y="87"/>
                  </a:cubicBezTo>
                  <a:cubicBezTo>
                    <a:pt x="475" y="80"/>
                    <a:pt x="470" y="70"/>
                    <a:pt x="469" y="58"/>
                  </a:cubicBezTo>
                  <a:cubicBezTo>
                    <a:pt x="468" y="57"/>
                    <a:pt x="468" y="57"/>
                    <a:pt x="468" y="57"/>
                  </a:cubicBezTo>
                  <a:cubicBezTo>
                    <a:pt x="468" y="51"/>
                    <a:pt x="468" y="51"/>
                    <a:pt x="468" y="51"/>
                  </a:cubicBezTo>
                  <a:cubicBezTo>
                    <a:pt x="468" y="50"/>
                    <a:pt x="468" y="50"/>
                    <a:pt x="468" y="50"/>
                  </a:cubicBezTo>
                  <a:cubicBezTo>
                    <a:pt x="468" y="47"/>
                    <a:pt x="468" y="47"/>
                    <a:pt x="468" y="47"/>
                  </a:cubicBezTo>
                  <a:cubicBezTo>
                    <a:pt x="468" y="0"/>
                    <a:pt x="468" y="0"/>
                    <a:pt x="468" y="0"/>
                  </a:cubicBezTo>
                  <a:cubicBezTo>
                    <a:pt x="213" y="8"/>
                    <a:pt x="7" y="214"/>
                    <a:pt x="0" y="469"/>
                  </a:cubicBezTo>
                  <a:cubicBezTo>
                    <a:pt x="47" y="468"/>
                    <a:pt x="47" y="468"/>
                    <a:pt x="47" y="468"/>
                  </a:cubicBezTo>
                  <a:cubicBezTo>
                    <a:pt x="52" y="468"/>
                    <a:pt x="59" y="465"/>
                    <a:pt x="62" y="460"/>
                  </a:cubicBezTo>
                  <a:cubicBezTo>
                    <a:pt x="66" y="454"/>
                    <a:pt x="64" y="447"/>
                    <a:pt x="61" y="443"/>
                  </a:cubicBezTo>
                  <a:cubicBezTo>
                    <a:pt x="59" y="439"/>
                    <a:pt x="44" y="409"/>
                    <a:pt x="44" y="392"/>
                  </a:cubicBezTo>
                  <a:cubicBezTo>
                    <a:pt x="44" y="358"/>
                    <a:pt x="76" y="330"/>
                    <a:pt x="114" y="330"/>
                  </a:cubicBezTo>
                  <a:cubicBezTo>
                    <a:pt x="153" y="330"/>
                    <a:pt x="185" y="358"/>
                    <a:pt x="185" y="392"/>
                  </a:cubicBezTo>
                  <a:cubicBezTo>
                    <a:pt x="185" y="409"/>
                    <a:pt x="169" y="439"/>
                    <a:pt x="168" y="442"/>
                  </a:cubicBezTo>
                  <a:cubicBezTo>
                    <a:pt x="165" y="447"/>
                    <a:pt x="163" y="454"/>
                    <a:pt x="167" y="460"/>
                  </a:cubicBezTo>
                  <a:cubicBezTo>
                    <a:pt x="170" y="466"/>
                    <a:pt x="178" y="468"/>
                    <a:pt x="183" y="469"/>
                  </a:cubicBezTo>
                  <a:cubicBezTo>
                    <a:pt x="232" y="469"/>
                    <a:pt x="232" y="469"/>
                    <a:pt x="232" y="469"/>
                  </a:cubicBezTo>
                  <a:cubicBezTo>
                    <a:pt x="239" y="342"/>
                    <a:pt x="341" y="240"/>
                    <a:pt x="468" y="233"/>
                  </a:cubicBezTo>
                  <a:cubicBezTo>
                    <a:pt x="468" y="188"/>
                    <a:pt x="468" y="188"/>
                    <a:pt x="468" y="188"/>
                  </a:cubicBezTo>
                  <a:cubicBezTo>
                    <a:pt x="470" y="176"/>
                    <a:pt x="475" y="165"/>
                    <a:pt x="482" y="158"/>
                  </a:cubicBezTo>
                  <a:cubicBezTo>
                    <a:pt x="485" y="155"/>
                    <a:pt x="487" y="153"/>
                    <a:pt x="491" y="151"/>
                  </a:cubicBezTo>
                  <a:cubicBezTo>
                    <a:pt x="492" y="150"/>
                    <a:pt x="494" y="149"/>
                    <a:pt x="496" y="148"/>
                  </a:cubicBezTo>
                  <a:cubicBezTo>
                    <a:pt x="508" y="143"/>
                    <a:pt x="521" y="144"/>
                    <a:pt x="535" y="151"/>
                  </a:cubicBezTo>
                  <a:cubicBezTo>
                    <a:pt x="547" y="158"/>
                    <a:pt x="566" y="165"/>
                    <a:pt x="573" y="165"/>
                  </a:cubicBezTo>
                  <a:cubicBezTo>
                    <a:pt x="591" y="165"/>
                    <a:pt x="606" y="146"/>
                    <a:pt x="606" y="122"/>
                  </a:cubicBezTo>
                  <a:cubicBezTo>
                    <a:pt x="606" y="99"/>
                    <a:pt x="591" y="80"/>
                    <a:pt x="573" y="80"/>
                  </a:cubicBezTo>
                  <a:close/>
                </a:path>
              </a:pathLst>
            </a:cu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33" name="Freeform 29"/>
            <p:cNvSpPr/>
            <p:nvPr/>
          </p:nvSpPr>
          <p:spPr bwMode="auto">
            <a:xfrm>
              <a:off x="4164331" y="3398664"/>
              <a:ext cx="1909612" cy="2473816"/>
            </a:xfrm>
            <a:custGeom>
              <a:avLst/>
              <a:gdLst>
                <a:gd name="T0" fmla="*/ 392 w 468"/>
                <a:gd name="T1" fmla="*/ 420 h 606"/>
                <a:gd name="T2" fmla="*/ 442 w 468"/>
                <a:gd name="T3" fmla="*/ 437 h 606"/>
                <a:gd name="T4" fmla="*/ 460 w 468"/>
                <a:gd name="T5" fmla="*/ 438 h 606"/>
                <a:gd name="T6" fmla="*/ 468 w 468"/>
                <a:gd name="T7" fmla="*/ 422 h 606"/>
                <a:gd name="T8" fmla="*/ 468 w 468"/>
                <a:gd name="T9" fmla="*/ 374 h 606"/>
                <a:gd name="T10" fmla="*/ 232 w 468"/>
                <a:gd name="T11" fmla="*/ 138 h 606"/>
                <a:gd name="T12" fmla="*/ 180 w 468"/>
                <a:gd name="T13" fmla="*/ 138 h 606"/>
                <a:gd name="T14" fmla="*/ 143 w 468"/>
                <a:gd name="T15" fmla="*/ 116 h 606"/>
                <a:gd name="T16" fmla="*/ 140 w 468"/>
                <a:gd name="T17" fmla="*/ 111 h 606"/>
                <a:gd name="T18" fmla="*/ 143 w 468"/>
                <a:gd name="T19" fmla="*/ 72 h 606"/>
                <a:gd name="T20" fmla="*/ 157 w 468"/>
                <a:gd name="T21" fmla="*/ 34 h 606"/>
                <a:gd name="T22" fmla="*/ 114 w 468"/>
                <a:gd name="T23" fmla="*/ 0 h 606"/>
                <a:gd name="T24" fmla="*/ 72 w 468"/>
                <a:gd name="T25" fmla="*/ 34 h 606"/>
                <a:gd name="T26" fmla="*/ 86 w 468"/>
                <a:gd name="T27" fmla="*/ 72 h 606"/>
                <a:gd name="T28" fmla="*/ 89 w 468"/>
                <a:gd name="T29" fmla="*/ 111 h 606"/>
                <a:gd name="T30" fmla="*/ 86 w 468"/>
                <a:gd name="T31" fmla="*/ 116 h 606"/>
                <a:gd name="T32" fmla="*/ 50 w 468"/>
                <a:gd name="T33" fmla="*/ 138 h 606"/>
                <a:gd name="T34" fmla="*/ 49 w 468"/>
                <a:gd name="T35" fmla="*/ 138 h 606"/>
                <a:gd name="T36" fmla="*/ 43 w 468"/>
                <a:gd name="T37" fmla="*/ 138 h 606"/>
                <a:gd name="T38" fmla="*/ 42 w 468"/>
                <a:gd name="T39" fmla="*/ 138 h 606"/>
                <a:gd name="T40" fmla="*/ 39 w 468"/>
                <a:gd name="T41" fmla="*/ 138 h 606"/>
                <a:gd name="T42" fmla="*/ 0 w 468"/>
                <a:gd name="T43" fmla="*/ 138 h 606"/>
                <a:gd name="T44" fmla="*/ 468 w 468"/>
                <a:gd name="T45" fmla="*/ 606 h 606"/>
                <a:gd name="T46" fmla="*/ 468 w 468"/>
                <a:gd name="T47" fmla="*/ 558 h 606"/>
                <a:gd name="T48" fmla="*/ 460 w 468"/>
                <a:gd name="T49" fmla="*/ 543 h 606"/>
                <a:gd name="T50" fmla="*/ 442 w 468"/>
                <a:gd name="T51" fmla="*/ 544 h 606"/>
                <a:gd name="T52" fmla="*/ 392 w 468"/>
                <a:gd name="T53" fmla="*/ 561 h 606"/>
                <a:gd name="T54" fmla="*/ 330 w 468"/>
                <a:gd name="T55" fmla="*/ 490 h 606"/>
                <a:gd name="T56" fmla="*/ 392 w 468"/>
                <a:gd name="T57" fmla="*/ 42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8" h="606">
                  <a:moveTo>
                    <a:pt x="392" y="420"/>
                  </a:moveTo>
                  <a:cubicBezTo>
                    <a:pt x="409" y="420"/>
                    <a:pt x="439" y="435"/>
                    <a:pt x="442" y="437"/>
                  </a:cubicBezTo>
                  <a:cubicBezTo>
                    <a:pt x="449" y="441"/>
                    <a:pt x="455" y="441"/>
                    <a:pt x="460" y="438"/>
                  </a:cubicBezTo>
                  <a:cubicBezTo>
                    <a:pt x="466" y="435"/>
                    <a:pt x="468" y="427"/>
                    <a:pt x="468" y="422"/>
                  </a:cubicBezTo>
                  <a:cubicBezTo>
                    <a:pt x="468" y="374"/>
                    <a:pt x="468" y="374"/>
                    <a:pt x="468" y="374"/>
                  </a:cubicBezTo>
                  <a:cubicBezTo>
                    <a:pt x="341" y="367"/>
                    <a:pt x="239" y="265"/>
                    <a:pt x="232" y="138"/>
                  </a:cubicBezTo>
                  <a:cubicBezTo>
                    <a:pt x="180" y="138"/>
                    <a:pt x="180" y="138"/>
                    <a:pt x="180" y="138"/>
                  </a:cubicBezTo>
                  <a:cubicBezTo>
                    <a:pt x="164" y="136"/>
                    <a:pt x="150" y="128"/>
                    <a:pt x="143" y="116"/>
                  </a:cubicBezTo>
                  <a:cubicBezTo>
                    <a:pt x="142" y="114"/>
                    <a:pt x="141" y="112"/>
                    <a:pt x="140" y="111"/>
                  </a:cubicBezTo>
                  <a:cubicBezTo>
                    <a:pt x="136" y="99"/>
                    <a:pt x="136" y="85"/>
                    <a:pt x="143" y="72"/>
                  </a:cubicBezTo>
                  <a:cubicBezTo>
                    <a:pt x="150" y="59"/>
                    <a:pt x="157" y="40"/>
                    <a:pt x="157" y="34"/>
                  </a:cubicBezTo>
                  <a:cubicBezTo>
                    <a:pt x="157" y="15"/>
                    <a:pt x="138" y="0"/>
                    <a:pt x="114" y="0"/>
                  </a:cubicBezTo>
                  <a:cubicBezTo>
                    <a:pt x="91" y="0"/>
                    <a:pt x="72" y="15"/>
                    <a:pt x="72" y="34"/>
                  </a:cubicBezTo>
                  <a:cubicBezTo>
                    <a:pt x="72" y="40"/>
                    <a:pt x="79" y="59"/>
                    <a:pt x="86" y="72"/>
                  </a:cubicBezTo>
                  <a:cubicBezTo>
                    <a:pt x="92" y="85"/>
                    <a:pt x="93" y="99"/>
                    <a:pt x="89" y="111"/>
                  </a:cubicBezTo>
                  <a:cubicBezTo>
                    <a:pt x="88" y="112"/>
                    <a:pt x="87" y="114"/>
                    <a:pt x="86" y="116"/>
                  </a:cubicBezTo>
                  <a:cubicBezTo>
                    <a:pt x="79" y="128"/>
                    <a:pt x="66" y="136"/>
                    <a:pt x="50" y="138"/>
                  </a:cubicBezTo>
                  <a:cubicBezTo>
                    <a:pt x="49" y="138"/>
                    <a:pt x="49" y="138"/>
                    <a:pt x="49" y="138"/>
                  </a:cubicBezTo>
                  <a:cubicBezTo>
                    <a:pt x="43" y="138"/>
                    <a:pt x="43" y="138"/>
                    <a:pt x="43" y="138"/>
                  </a:cubicBezTo>
                  <a:cubicBezTo>
                    <a:pt x="42" y="138"/>
                    <a:pt x="42" y="138"/>
                    <a:pt x="42" y="138"/>
                  </a:cubicBezTo>
                  <a:cubicBezTo>
                    <a:pt x="39" y="138"/>
                    <a:pt x="39" y="138"/>
                    <a:pt x="39" y="138"/>
                  </a:cubicBezTo>
                  <a:cubicBezTo>
                    <a:pt x="0" y="138"/>
                    <a:pt x="0" y="138"/>
                    <a:pt x="0" y="138"/>
                  </a:cubicBezTo>
                  <a:cubicBezTo>
                    <a:pt x="7" y="393"/>
                    <a:pt x="213" y="599"/>
                    <a:pt x="468" y="606"/>
                  </a:cubicBezTo>
                  <a:cubicBezTo>
                    <a:pt x="468" y="558"/>
                    <a:pt x="468" y="558"/>
                    <a:pt x="468" y="558"/>
                  </a:cubicBezTo>
                  <a:cubicBezTo>
                    <a:pt x="467" y="553"/>
                    <a:pt x="465" y="546"/>
                    <a:pt x="460" y="543"/>
                  </a:cubicBezTo>
                  <a:cubicBezTo>
                    <a:pt x="455" y="540"/>
                    <a:pt x="449" y="540"/>
                    <a:pt x="442" y="544"/>
                  </a:cubicBezTo>
                  <a:cubicBezTo>
                    <a:pt x="439" y="545"/>
                    <a:pt x="409" y="561"/>
                    <a:pt x="392" y="561"/>
                  </a:cubicBezTo>
                  <a:cubicBezTo>
                    <a:pt x="358" y="561"/>
                    <a:pt x="330" y="529"/>
                    <a:pt x="330" y="490"/>
                  </a:cubicBezTo>
                  <a:cubicBezTo>
                    <a:pt x="330" y="452"/>
                    <a:pt x="358" y="420"/>
                    <a:pt x="392" y="420"/>
                  </a:cubicBezTo>
                  <a:close/>
                </a:path>
              </a:pathLst>
            </a:custGeom>
            <a:solidFill>
              <a:schemeClr val="bg2">
                <a:lumMod val="90000"/>
              </a:schemeClr>
            </a:solidFill>
            <a:ln>
              <a:noFill/>
            </a:ln>
          </p:spPr>
          <p:txBody>
            <a:bodyPr vert="horz" wrap="square" lIns="91440" tIns="45720" rIns="91440" bIns="45720" numCol="1" anchor="t" anchorCtr="0" compatLnSpc="1"/>
            <a:lstStyle/>
            <a:p>
              <a:endParaRPr lang="en-US" dirty="0">
                <a:cs typeface="+mn-ea"/>
                <a:sym typeface="+mn-lt"/>
              </a:endParaRPr>
            </a:p>
          </p:txBody>
        </p:sp>
        <p:sp>
          <p:nvSpPr>
            <p:cNvPr id="34" name="TextBox 30"/>
            <p:cNvSpPr txBox="1"/>
            <p:nvPr/>
          </p:nvSpPr>
          <p:spPr>
            <a:xfrm rot="19354060">
              <a:off x="4880246" y="2649474"/>
              <a:ext cx="1188015" cy="425546"/>
            </a:xfrm>
            <a:prstGeom prst="rect">
              <a:avLst/>
            </a:prstGeom>
            <a:noFill/>
          </p:spPr>
          <p:txBody>
            <a:bodyPr wrap="none" rtlCol="0" anchor="ctr">
              <a:prstTxWarp prst="textArchUp">
                <a:avLst/>
              </a:prstTxWarp>
              <a:spAutoFit/>
            </a:bodyPr>
            <a:lstStyle/>
            <a:p>
              <a:pPr algn="ctr"/>
              <a:r>
                <a:rPr lang="id-ID" sz="2800" b="1" dirty="0">
                  <a:solidFill>
                    <a:schemeClr val="bg2"/>
                  </a:solidFill>
                  <a:cs typeface="+mn-ea"/>
                  <a:sym typeface="+mn-lt"/>
                </a:rPr>
                <a:t> 01</a:t>
              </a:r>
              <a:endParaRPr lang="id-ID" sz="2800" b="1" dirty="0">
                <a:solidFill>
                  <a:schemeClr val="bg2"/>
                </a:solidFill>
                <a:cs typeface="+mn-ea"/>
                <a:sym typeface="+mn-lt"/>
              </a:endParaRPr>
            </a:p>
          </p:txBody>
        </p:sp>
        <p:sp>
          <p:nvSpPr>
            <p:cNvPr id="35" name="TextBox 31"/>
            <p:cNvSpPr txBox="1"/>
            <p:nvPr/>
          </p:nvSpPr>
          <p:spPr>
            <a:xfrm rot="3060043">
              <a:off x="6566901" y="2982526"/>
              <a:ext cx="1188015" cy="425546"/>
            </a:xfrm>
            <a:prstGeom prst="rect">
              <a:avLst/>
            </a:prstGeom>
            <a:noFill/>
          </p:spPr>
          <p:txBody>
            <a:bodyPr wrap="none" rtlCol="0" anchor="ctr">
              <a:prstTxWarp prst="textArchUp">
                <a:avLst/>
              </a:prstTxWarp>
              <a:spAutoFit/>
            </a:bodyPr>
            <a:lstStyle/>
            <a:p>
              <a:pPr algn="ctr"/>
              <a:r>
                <a:rPr lang="id-ID" sz="2800" b="1" dirty="0">
                  <a:solidFill>
                    <a:schemeClr val="bg2"/>
                  </a:solidFill>
                  <a:cs typeface="+mn-ea"/>
                  <a:sym typeface="+mn-lt"/>
                </a:rPr>
                <a:t> 02</a:t>
              </a:r>
              <a:endParaRPr lang="id-ID" sz="2800" b="1" dirty="0">
                <a:solidFill>
                  <a:schemeClr val="bg2"/>
                </a:solidFill>
                <a:cs typeface="+mn-ea"/>
                <a:sym typeface="+mn-lt"/>
              </a:endParaRPr>
            </a:p>
          </p:txBody>
        </p:sp>
        <p:sp>
          <p:nvSpPr>
            <p:cNvPr id="36" name="TextBox 32"/>
            <p:cNvSpPr txBox="1"/>
            <p:nvPr/>
          </p:nvSpPr>
          <p:spPr>
            <a:xfrm rot="19427176">
              <a:off x="6313168" y="4752920"/>
              <a:ext cx="1188015" cy="425546"/>
            </a:xfrm>
            <a:prstGeom prst="rect">
              <a:avLst/>
            </a:prstGeom>
            <a:noFill/>
          </p:spPr>
          <p:txBody>
            <a:bodyPr wrap="none" rtlCol="0" anchor="ctr">
              <a:prstTxWarp prst="textArchDown">
                <a:avLst/>
              </a:prstTxWarp>
              <a:spAutoFit/>
            </a:bodyPr>
            <a:lstStyle/>
            <a:p>
              <a:pPr algn="ctr"/>
              <a:r>
                <a:rPr lang="id-ID" sz="2800" b="1" dirty="0">
                  <a:solidFill>
                    <a:schemeClr val="bg2"/>
                  </a:solidFill>
                  <a:cs typeface="+mn-ea"/>
                  <a:sym typeface="+mn-lt"/>
                </a:rPr>
                <a:t> 0</a:t>
              </a:r>
              <a:r>
                <a:rPr lang="en-US" sz="2800" b="1" dirty="0">
                  <a:solidFill>
                    <a:schemeClr val="bg2"/>
                  </a:solidFill>
                  <a:cs typeface="+mn-ea"/>
                  <a:sym typeface="+mn-lt"/>
                </a:rPr>
                <a:t>3</a:t>
              </a:r>
              <a:endParaRPr lang="id-ID" sz="2800" b="1" dirty="0">
                <a:solidFill>
                  <a:schemeClr val="bg2"/>
                </a:solidFill>
                <a:cs typeface="+mn-ea"/>
                <a:sym typeface="+mn-lt"/>
              </a:endParaRPr>
            </a:p>
          </p:txBody>
        </p:sp>
        <p:sp>
          <p:nvSpPr>
            <p:cNvPr id="37" name="TextBox 33"/>
            <p:cNvSpPr txBox="1"/>
            <p:nvPr/>
          </p:nvSpPr>
          <p:spPr>
            <a:xfrm rot="3219207">
              <a:off x="4354358" y="4474986"/>
              <a:ext cx="1188015" cy="425546"/>
            </a:xfrm>
            <a:prstGeom prst="rect">
              <a:avLst/>
            </a:prstGeom>
            <a:noFill/>
          </p:spPr>
          <p:txBody>
            <a:bodyPr wrap="none" rtlCol="0" anchor="ctr">
              <a:prstTxWarp prst="textArchDown">
                <a:avLst/>
              </a:prstTxWarp>
              <a:spAutoFit/>
            </a:bodyPr>
            <a:lstStyle/>
            <a:p>
              <a:pPr algn="ctr"/>
              <a:r>
                <a:rPr lang="id-ID" sz="2800" b="1" dirty="0">
                  <a:solidFill>
                    <a:schemeClr val="bg2"/>
                  </a:solidFill>
                  <a:cs typeface="+mn-ea"/>
                  <a:sym typeface="+mn-lt"/>
                </a:rPr>
                <a:t> 0</a:t>
              </a:r>
              <a:r>
                <a:rPr lang="en-US" sz="2800" b="1" dirty="0">
                  <a:solidFill>
                    <a:schemeClr val="bg2"/>
                  </a:solidFill>
                  <a:cs typeface="+mn-ea"/>
                  <a:sym typeface="+mn-lt"/>
                </a:rPr>
                <a:t>4</a:t>
              </a:r>
              <a:endParaRPr lang="id-ID" sz="2800" b="1" dirty="0">
                <a:solidFill>
                  <a:schemeClr val="bg2"/>
                </a:solidFill>
                <a:cs typeface="+mn-ea"/>
                <a:sym typeface="+mn-lt"/>
              </a:endParaRPr>
            </a:p>
          </p:txBody>
        </p:sp>
      </p:grpSp>
      <p:sp>
        <p:nvSpPr>
          <p:cNvPr id="69" name="文本框 68"/>
          <p:cNvSpPr txBox="1"/>
          <p:nvPr/>
        </p:nvSpPr>
        <p:spPr>
          <a:xfrm>
            <a:off x="8434746" y="1807464"/>
            <a:ext cx="2879430" cy="1477328"/>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70" name="文本框 69"/>
          <p:cNvSpPr txBox="1"/>
          <p:nvPr/>
        </p:nvSpPr>
        <p:spPr>
          <a:xfrm>
            <a:off x="8434746" y="4243796"/>
            <a:ext cx="2879430" cy="1477328"/>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71" name="文本框 70"/>
          <p:cNvSpPr txBox="1"/>
          <p:nvPr/>
        </p:nvSpPr>
        <p:spPr>
          <a:xfrm>
            <a:off x="877824" y="1807464"/>
            <a:ext cx="2879430" cy="1477328"/>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72" name="文本框 71"/>
          <p:cNvSpPr txBox="1"/>
          <p:nvPr/>
        </p:nvSpPr>
        <p:spPr>
          <a:xfrm>
            <a:off x="877824" y="4243796"/>
            <a:ext cx="2879430" cy="1477328"/>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1000"/>
                                        <p:tgtEl>
                                          <p:spTgt spid="71"/>
                                        </p:tgtEl>
                                      </p:cBhvr>
                                    </p:animEffect>
                                    <p:anim calcmode="lin" valueType="num">
                                      <p:cBhvr>
                                        <p:cTn id="20" dur="1000" fill="hold"/>
                                        <p:tgtEl>
                                          <p:spTgt spid="71"/>
                                        </p:tgtEl>
                                        <p:attrNameLst>
                                          <p:attrName>ppt_x</p:attrName>
                                        </p:attrNameLst>
                                      </p:cBhvr>
                                      <p:tavLst>
                                        <p:tav tm="0">
                                          <p:val>
                                            <p:strVal val="#ppt_x"/>
                                          </p:val>
                                        </p:tav>
                                        <p:tav tm="100000">
                                          <p:val>
                                            <p:strVal val="#ppt_x"/>
                                          </p:val>
                                        </p:tav>
                                      </p:tavLst>
                                    </p:anim>
                                    <p:anim calcmode="lin" valueType="num">
                                      <p:cBhvr>
                                        <p:cTn id="21"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1000"/>
                                        <p:tgtEl>
                                          <p:spTgt spid="72"/>
                                        </p:tgtEl>
                                      </p:cBhvr>
                                    </p:animEffect>
                                    <p:anim calcmode="lin" valueType="num">
                                      <p:cBhvr>
                                        <p:cTn id="27" dur="1000" fill="hold"/>
                                        <p:tgtEl>
                                          <p:spTgt spid="72"/>
                                        </p:tgtEl>
                                        <p:attrNameLst>
                                          <p:attrName>ppt_x</p:attrName>
                                        </p:attrNameLst>
                                      </p:cBhvr>
                                      <p:tavLst>
                                        <p:tav tm="0">
                                          <p:val>
                                            <p:strVal val="#ppt_x"/>
                                          </p:val>
                                        </p:tav>
                                        <p:tav tm="100000">
                                          <p:val>
                                            <p:strVal val="#ppt_x"/>
                                          </p:val>
                                        </p:tav>
                                      </p:tavLst>
                                    </p:anim>
                                    <p:anim calcmode="lin" valueType="num">
                                      <p:cBhvr>
                                        <p:cTn id="28"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fade">
                                      <p:cBhvr>
                                        <p:cTn id="33" dur="1000"/>
                                        <p:tgtEl>
                                          <p:spTgt spid="69"/>
                                        </p:tgtEl>
                                      </p:cBhvr>
                                    </p:animEffect>
                                    <p:anim calcmode="lin" valueType="num">
                                      <p:cBhvr>
                                        <p:cTn id="34" dur="1000" fill="hold"/>
                                        <p:tgtEl>
                                          <p:spTgt spid="69"/>
                                        </p:tgtEl>
                                        <p:attrNameLst>
                                          <p:attrName>ppt_x</p:attrName>
                                        </p:attrNameLst>
                                      </p:cBhvr>
                                      <p:tavLst>
                                        <p:tav tm="0">
                                          <p:val>
                                            <p:strVal val="#ppt_x"/>
                                          </p:val>
                                        </p:tav>
                                        <p:tav tm="100000">
                                          <p:val>
                                            <p:strVal val="#ppt_x"/>
                                          </p:val>
                                        </p:tav>
                                      </p:tavLst>
                                    </p:anim>
                                    <p:anim calcmode="lin" valueType="num">
                                      <p:cBhvr>
                                        <p:cTn id="3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1000"/>
                                        <p:tgtEl>
                                          <p:spTgt spid="70"/>
                                        </p:tgtEl>
                                      </p:cBhvr>
                                    </p:animEffect>
                                    <p:anim calcmode="lin" valueType="num">
                                      <p:cBhvr>
                                        <p:cTn id="41" dur="1000" fill="hold"/>
                                        <p:tgtEl>
                                          <p:spTgt spid="70"/>
                                        </p:tgtEl>
                                        <p:attrNameLst>
                                          <p:attrName>ppt_x</p:attrName>
                                        </p:attrNameLst>
                                      </p:cBhvr>
                                      <p:tavLst>
                                        <p:tav tm="0">
                                          <p:val>
                                            <p:strVal val="#ppt_x"/>
                                          </p:val>
                                        </p:tav>
                                        <p:tav tm="100000">
                                          <p:val>
                                            <p:strVal val="#ppt_x"/>
                                          </p:val>
                                        </p:tav>
                                      </p:tavLst>
                                    </p:anim>
                                    <p:anim calcmode="lin" valueType="num">
                                      <p:cBhvr>
                                        <p:cTn id="4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9" grpId="0"/>
      <p:bldP spid="70" grpId="0"/>
      <p:bldP spid="71" grpId="0"/>
      <p:bldP spid="7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论文采用的研究方法</a:t>
            </a:r>
            <a:endParaRPr lang="zh-CN" altLang="en-US" dirty="0">
              <a:latin typeface="+mn-lt"/>
              <a:ea typeface="+mn-ea"/>
              <a:cs typeface="+mn-ea"/>
              <a:sym typeface="+mn-lt"/>
            </a:endParaRPr>
          </a:p>
        </p:txBody>
      </p:sp>
      <p:sp>
        <p:nvSpPr>
          <p:cNvPr id="4" name="矩形 3"/>
          <p:cNvSpPr/>
          <p:nvPr/>
        </p:nvSpPr>
        <p:spPr>
          <a:xfrm>
            <a:off x="0" y="1572768"/>
            <a:ext cx="12192000" cy="20726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片 9"/>
          <p:cNvPicPr>
            <a:picLocks noChangeAspect="1"/>
          </p:cNvPicPr>
          <p:nvPr/>
        </p:nvPicPr>
        <p:blipFill rotWithShape="1">
          <a:blip r:embed="rId1" cstate="email">
            <a:extLst>
              <a:ext uri="{28A0092B-C50C-407E-A947-70E740481C1C}">
                <a14:useLocalDpi xmlns:a14="http://schemas.microsoft.com/office/drawing/2010/main" val="0"/>
              </a:ext>
            </a:extLst>
          </a:blip>
          <a:srcRect l="13043" t="563" r="16791" b="890"/>
          <a:stretch>
            <a:fillRect/>
          </a:stretch>
        </p:blipFill>
        <p:spPr>
          <a:xfrm>
            <a:off x="1097280" y="2218944"/>
            <a:ext cx="4645152" cy="3669792"/>
          </a:xfrm>
          <a:custGeom>
            <a:avLst/>
            <a:gdLst>
              <a:gd name="connsiteX0" fmla="*/ 611644 w 4645152"/>
              <a:gd name="connsiteY0" fmla="*/ 0 h 3669792"/>
              <a:gd name="connsiteX1" fmla="*/ 4645152 w 4645152"/>
              <a:gd name="connsiteY1" fmla="*/ 0 h 3669792"/>
              <a:gd name="connsiteX2" fmla="*/ 4645152 w 4645152"/>
              <a:gd name="connsiteY2" fmla="*/ 3058148 h 3669792"/>
              <a:gd name="connsiteX3" fmla="*/ 4033508 w 4645152"/>
              <a:gd name="connsiteY3" fmla="*/ 3669792 h 3669792"/>
              <a:gd name="connsiteX4" fmla="*/ 0 w 4645152"/>
              <a:gd name="connsiteY4" fmla="*/ 3669792 h 3669792"/>
              <a:gd name="connsiteX5" fmla="*/ 0 w 4645152"/>
              <a:gd name="connsiteY5" fmla="*/ 611644 h 3669792"/>
              <a:gd name="connsiteX6" fmla="*/ 611644 w 4645152"/>
              <a:gd name="connsiteY6" fmla="*/ 0 h 3669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5152" h="3669792">
                <a:moveTo>
                  <a:pt x="611644" y="0"/>
                </a:moveTo>
                <a:lnTo>
                  <a:pt x="4645152" y="0"/>
                </a:lnTo>
                <a:lnTo>
                  <a:pt x="4645152" y="3058148"/>
                </a:lnTo>
                <a:cubicBezTo>
                  <a:pt x="4645152" y="3395950"/>
                  <a:pt x="4371310" y="3669792"/>
                  <a:pt x="4033508" y="3669792"/>
                </a:cubicBezTo>
                <a:lnTo>
                  <a:pt x="0" y="3669792"/>
                </a:lnTo>
                <a:lnTo>
                  <a:pt x="0" y="611644"/>
                </a:lnTo>
                <a:cubicBezTo>
                  <a:pt x="0" y="273842"/>
                  <a:pt x="273842" y="0"/>
                  <a:pt x="611644" y="0"/>
                </a:cubicBezTo>
                <a:close/>
              </a:path>
            </a:pathLst>
          </a:custGeom>
        </p:spPr>
      </p:pic>
      <p:sp>
        <p:nvSpPr>
          <p:cNvPr id="13" name="矩形: 圆角 12"/>
          <p:cNvSpPr/>
          <p:nvPr/>
        </p:nvSpPr>
        <p:spPr>
          <a:xfrm>
            <a:off x="6669024" y="2069084"/>
            <a:ext cx="4279391" cy="3981704"/>
          </a:xfrm>
          <a:prstGeom prst="roundRect">
            <a:avLst>
              <a:gd name="adj" fmla="val 6163"/>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0"/>
                    <a:lumOff val="100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nvSpPr>
        <p:spPr>
          <a:xfrm>
            <a:off x="7022593" y="2491575"/>
            <a:ext cx="3572252" cy="1477328"/>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请在此输入文字请在此输入文字请在此输入文字请在此输入文字请在此输入文字请在此输入文字</a:t>
            </a:r>
            <a:endParaRPr lang="zh-CN" altLang="en-US" sz="1400" dirty="0">
              <a:cs typeface="+mn-ea"/>
              <a:sym typeface="+mn-lt"/>
            </a:endParaRPr>
          </a:p>
        </p:txBody>
      </p:sp>
      <p:sp>
        <p:nvSpPr>
          <p:cNvPr id="8" name="文本框 7"/>
          <p:cNvSpPr txBox="1"/>
          <p:nvPr/>
        </p:nvSpPr>
        <p:spPr>
          <a:xfrm>
            <a:off x="7022593" y="4225329"/>
            <a:ext cx="3572252" cy="1477328"/>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13"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4791457"/>
            <a:ext cx="12192000" cy="2066544"/>
          </a:xfrm>
          <a:prstGeom prst="rect">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占位符 2"/>
          <p:cNvSpPr>
            <a:spLocks noGrp="1"/>
          </p:cNvSpPr>
          <p:nvPr>
            <p:ph type="body" sz="quarter" idx="13"/>
          </p:nvPr>
        </p:nvSpPr>
        <p:spPr/>
        <p:txBody>
          <a:bodyPr/>
          <a:lstStyle/>
          <a:p>
            <a:r>
              <a:rPr lang="zh-CN" altLang="en-US" dirty="0">
                <a:latin typeface="+mn-lt"/>
                <a:ea typeface="+mn-ea"/>
                <a:cs typeface="+mn-ea"/>
                <a:sym typeface="+mn-lt"/>
              </a:rPr>
              <a:t>拟解决的关键问题</a:t>
            </a:r>
            <a:endParaRPr lang="zh-CN" altLang="en-US" dirty="0">
              <a:latin typeface="+mn-lt"/>
              <a:ea typeface="+mn-ea"/>
              <a:cs typeface="+mn-ea"/>
              <a:sym typeface="+mn-lt"/>
            </a:endParaRPr>
          </a:p>
        </p:txBody>
      </p:sp>
      <p:grpSp>
        <p:nvGrpSpPr>
          <p:cNvPr id="14" name="组合 13"/>
          <p:cNvGrpSpPr/>
          <p:nvPr/>
        </p:nvGrpSpPr>
        <p:grpSpPr>
          <a:xfrm>
            <a:off x="1248620" y="1525081"/>
            <a:ext cx="2860084" cy="4174434"/>
            <a:chOff x="1248620" y="1731131"/>
            <a:chExt cx="2860084" cy="4174434"/>
          </a:xfrm>
        </p:grpSpPr>
        <p:sp>
          <p:nvSpPr>
            <p:cNvPr id="5" name="矩形: 圆角 4"/>
            <p:cNvSpPr/>
            <p:nvPr/>
          </p:nvSpPr>
          <p:spPr>
            <a:xfrm>
              <a:off x="1248620" y="2491065"/>
              <a:ext cx="2860084" cy="3414500"/>
            </a:xfrm>
            <a:prstGeom prst="roundRect">
              <a:avLst>
                <a:gd name="adj" fmla="val 7521"/>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0"/>
                      <a:lumOff val="100000"/>
                    </a:schemeClr>
                  </a:gs>
                  <a:gs pos="29000">
                    <a:schemeClr val="accent1">
                      <a:lumMod val="20000"/>
                      <a:lumOff val="80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1982923" y="1731131"/>
              <a:ext cx="1391478" cy="1393200"/>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grpSp>
      <p:grpSp>
        <p:nvGrpSpPr>
          <p:cNvPr id="15" name="组合 14"/>
          <p:cNvGrpSpPr/>
          <p:nvPr/>
        </p:nvGrpSpPr>
        <p:grpSpPr>
          <a:xfrm>
            <a:off x="4665958" y="1525081"/>
            <a:ext cx="2860084" cy="4174434"/>
            <a:chOff x="1248620" y="1731131"/>
            <a:chExt cx="2860084" cy="4174434"/>
          </a:xfrm>
        </p:grpSpPr>
        <p:sp>
          <p:nvSpPr>
            <p:cNvPr id="16" name="矩形: 圆角 15"/>
            <p:cNvSpPr/>
            <p:nvPr/>
          </p:nvSpPr>
          <p:spPr>
            <a:xfrm>
              <a:off x="1248620" y="2491065"/>
              <a:ext cx="2860084" cy="3414500"/>
            </a:xfrm>
            <a:prstGeom prst="roundRect">
              <a:avLst>
                <a:gd name="adj" fmla="val 7521"/>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0"/>
                      <a:lumOff val="100000"/>
                    </a:schemeClr>
                  </a:gs>
                  <a:gs pos="29000">
                    <a:schemeClr val="accent1">
                      <a:lumMod val="20000"/>
                      <a:lumOff val="80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a:off x="1982923" y="1731131"/>
              <a:ext cx="1391478" cy="1393200"/>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grpSp>
      <p:grpSp>
        <p:nvGrpSpPr>
          <p:cNvPr id="18" name="组合 17"/>
          <p:cNvGrpSpPr/>
          <p:nvPr/>
        </p:nvGrpSpPr>
        <p:grpSpPr>
          <a:xfrm>
            <a:off x="8083296" y="1525081"/>
            <a:ext cx="2860084" cy="4174434"/>
            <a:chOff x="1248620" y="1731131"/>
            <a:chExt cx="2860084" cy="4174434"/>
          </a:xfrm>
        </p:grpSpPr>
        <p:sp>
          <p:nvSpPr>
            <p:cNvPr id="19" name="矩形: 圆角 18"/>
            <p:cNvSpPr/>
            <p:nvPr/>
          </p:nvSpPr>
          <p:spPr>
            <a:xfrm>
              <a:off x="1248620" y="2491065"/>
              <a:ext cx="2860084" cy="3414500"/>
            </a:xfrm>
            <a:prstGeom prst="roundRect">
              <a:avLst>
                <a:gd name="adj" fmla="val 7521"/>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0"/>
                      <a:lumOff val="100000"/>
                    </a:schemeClr>
                  </a:gs>
                  <a:gs pos="29000">
                    <a:schemeClr val="accent1">
                      <a:lumMod val="20000"/>
                      <a:lumOff val="80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椭圆 19"/>
            <p:cNvSpPr/>
            <p:nvPr/>
          </p:nvSpPr>
          <p:spPr>
            <a:xfrm>
              <a:off x="1982923" y="1731131"/>
              <a:ext cx="1391478" cy="1393200"/>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03</a:t>
              </a:r>
              <a:endParaRPr lang="zh-CN" altLang="en-US" sz="4000" dirty="0">
                <a:cs typeface="+mn-ea"/>
                <a:sym typeface="+mn-lt"/>
              </a:endParaRPr>
            </a:p>
          </p:txBody>
        </p:sp>
      </p:grpSp>
      <p:sp>
        <p:nvSpPr>
          <p:cNvPr id="23" name="文本框 22"/>
          <p:cNvSpPr txBox="1"/>
          <p:nvPr/>
        </p:nvSpPr>
        <p:spPr>
          <a:xfrm>
            <a:off x="1570650" y="3429000"/>
            <a:ext cx="2314938" cy="1800493"/>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24" name="文本框 23"/>
          <p:cNvSpPr txBox="1"/>
          <p:nvPr/>
        </p:nvSpPr>
        <p:spPr>
          <a:xfrm>
            <a:off x="4903214" y="3429000"/>
            <a:ext cx="2314938" cy="1800493"/>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25" name="文本框 24"/>
          <p:cNvSpPr txBox="1"/>
          <p:nvPr/>
        </p:nvSpPr>
        <p:spPr>
          <a:xfrm>
            <a:off x="8355869" y="3429000"/>
            <a:ext cx="2314938" cy="1800493"/>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 grpId="0" build="p"/>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预期目标</a:t>
            </a:r>
            <a:endParaRPr lang="zh-CN" altLang="en-US" dirty="0">
              <a:latin typeface="+mn-lt"/>
              <a:ea typeface="+mn-ea"/>
              <a:cs typeface="+mn-ea"/>
              <a:sym typeface="+mn-lt"/>
            </a:endParaRPr>
          </a:p>
        </p:txBody>
      </p:sp>
      <p:sp>
        <p:nvSpPr>
          <p:cNvPr id="4" name="矩形 3"/>
          <p:cNvSpPr/>
          <p:nvPr/>
        </p:nvSpPr>
        <p:spPr>
          <a:xfrm>
            <a:off x="0" y="4584192"/>
            <a:ext cx="12192000" cy="2273808"/>
          </a:xfrm>
          <a:prstGeom prst="rect">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圆角 4"/>
          <p:cNvSpPr/>
          <p:nvPr/>
        </p:nvSpPr>
        <p:spPr>
          <a:xfrm>
            <a:off x="816864" y="1438656"/>
            <a:ext cx="10460736" cy="4547616"/>
          </a:xfrm>
          <a:prstGeom prst="roundRect">
            <a:avLst>
              <a:gd name="adj" fmla="val 4603"/>
            </a:avLst>
          </a:prstGeom>
          <a:gradFill flip="none" rotWithShape="1">
            <a:gsLst>
              <a:gs pos="100000">
                <a:schemeClr val="accent1">
                  <a:lumMod val="10000"/>
                  <a:lumOff val="90000"/>
                </a:schemeClr>
              </a:gs>
              <a:gs pos="0">
                <a:schemeClr val="accent1">
                  <a:lumMod val="5000"/>
                  <a:lumOff val="95000"/>
                </a:schemeClr>
              </a:gs>
            </a:gsLst>
            <a:lin ang="2400000" scaled="0"/>
            <a:tileRect/>
          </a:gradFill>
          <a:ln>
            <a:gradFill flip="none" rotWithShape="1">
              <a:gsLst>
                <a:gs pos="100000">
                  <a:schemeClr val="accent1">
                    <a:lumMod val="5000"/>
                    <a:lumOff val="95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aphicFrame>
        <p:nvGraphicFramePr>
          <p:cNvPr id="10" name="图表 9"/>
          <p:cNvGraphicFramePr/>
          <p:nvPr/>
        </p:nvGraphicFramePr>
        <p:xfrm>
          <a:off x="1292352" y="1816607"/>
          <a:ext cx="4803648" cy="3779521"/>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6571488" y="2148808"/>
            <a:ext cx="4328160" cy="1154162"/>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9" name="文本框 8"/>
          <p:cNvSpPr txBox="1"/>
          <p:nvPr/>
        </p:nvSpPr>
        <p:spPr>
          <a:xfrm>
            <a:off x="6571488" y="3879097"/>
            <a:ext cx="4328160" cy="1154162"/>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Graphic spid="10" grpId="0">
        <p:bldAsOne/>
      </p:bldGraphic>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p:cNvSpPr/>
          <p:nvPr/>
        </p:nvSpPr>
        <p:spPr>
          <a:xfrm>
            <a:off x="967235" y="1524000"/>
            <a:ext cx="2633164" cy="3925824"/>
          </a:xfrm>
          <a:prstGeom prst="roundRect">
            <a:avLst>
              <a:gd name="adj" fmla="val 5598"/>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0"/>
                    <a:lumOff val="100000"/>
                  </a:schemeClr>
                </a:gs>
                <a:gs pos="29000">
                  <a:schemeClr val="accent1">
                    <a:lumMod val="20000"/>
                    <a:lumOff val="80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文本框 22"/>
          <p:cNvSpPr txBox="1"/>
          <p:nvPr/>
        </p:nvSpPr>
        <p:spPr>
          <a:xfrm>
            <a:off x="1312839" y="2166409"/>
            <a:ext cx="1976860" cy="2769989"/>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请在此输入文字请在此输入文字请在此输入文字请在此输入文字请在此输入文字请在此输入文字请在此输入文字请在此输入文字请在此输入文字请在此输入文字</a:t>
            </a:r>
            <a:endParaRPr lang="zh-CN" altLang="en-US" sz="1400" dirty="0">
              <a:cs typeface="+mn-ea"/>
              <a:sym typeface="+mn-lt"/>
            </a:endParaRPr>
          </a:p>
        </p:txBody>
      </p:sp>
      <p:sp>
        <p:nvSpPr>
          <p:cNvPr id="21" name="椭圆 20"/>
          <p:cNvSpPr/>
          <p:nvPr/>
        </p:nvSpPr>
        <p:spPr>
          <a:xfrm>
            <a:off x="3510987" y="843987"/>
            <a:ext cx="5170026" cy="5170026"/>
          </a:xfrm>
          <a:prstGeom prst="ellipse">
            <a:avLst/>
          </a:prstGeom>
          <a:gradFill flip="none" rotWithShape="1">
            <a:gsLst>
              <a:gs pos="44872">
                <a:schemeClr val="accent1">
                  <a:lumMod val="60000"/>
                  <a:lumOff val="40000"/>
                  <a:alpha val="10000"/>
                </a:schemeClr>
              </a:gs>
              <a:gs pos="73000">
                <a:schemeClr val="accent1">
                  <a:lumMod val="60000"/>
                  <a:lumOff val="40000"/>
                  <a:alpha val="0"/>
                </a:schemeClr>
              </a:gs>
              <a:gs pos="0">
                <a:schemeClr val="accent1">
                  <a:lumMod val="60000"/>
                  <a:lumOff val="40000"/>
                  <a:alpha val="3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文本占位符 3"/>
          <p:cNvSpPr>
            <a:spLocks noGrp="1"/>
          </p:cNvSpPr>
          <p:nvPr>
            <p:ph type="body" sz="quarter" idx="13"/>
          </p:nvPr>
        </p:nvSpPr>
        <p:spPr/>
        <p:txBody>
          <a:bodyPr/>
          <a:lstStyle/>
          <a:p>
            <a:r>
              <a:rPr lang="zh-CN" altLang="en-US" dirty="0">
                <a:latin typeface="+mn-lt"/>
                <a:ea typeface="+mn-ea"/>
                <a:cs typeface="+mn-ea"/>
                <a:sym typeface="+mn-lt"/>
              </a:rPr>
              <a:t>实施方案</a:t>
            </a:r>
            <a:endParaRPr lang="zh-CN" altLang="en-US" dirty="0">
              <a:latin typeface="+mn-lt"/>
              <a:ea typeface="+mn-ea"/>
              <a:cs typeface="+mn-ea"/>
              <a:sym typeface="+mn-lt"/>
            </a:endParaRPr>
          </a:p>
        </p:txBody>
      </p:sp>
      <p:sp>
        <p:nvSpPr>
          <p:cNvPr id="8" name="矩形: 圆角 7"/>
          <p:cNvSpPr/>
          <p:nvPr/>
        </p:nvSpPr>
        <p:spPr>
          <a:xfrm>
            <a:off x="8681013" y="1524000"/>
            <a:ext cx="2633164" cy="3925824"/>
          </a:xfrm>
          <a:prstGeom prst="roundRect">
            <a:avLst>
              <a:gd name="adj" fmla="val 5598"/>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0"/>
                    <a:lumOff val="100000"/>
                  </a:schemeClr>
                </a:gs>
                <a:gs pos="29000">
                  <a:schemeClr val="accent1">
                    <a:lumMod val="20000"/>
                    <a:lumOff val="80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nvSpPr>
        <p:spPr>
          <a:xfrm>
            <a:off x="5270339" y="2603339"/>
            <a:ext cx="1651322" cy="1651322"/>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cs typeface="+mn-ea"/>
                <a:sym typeface="+mn-lt"/>
              </a:rPr>
              <a:t>方案</a:t>
            </a:r>
            <a:endParaRPr lang="zh-CN" altLang="en-US" sz="4000" dirty="0">
              <a:cs typeface="+mn-ea"/>
              <a:sym typeface="+mn-lt"/>
            </a:endParaRPr>
          </a:p>
        </p:txBody>
      </p:sp>
      <p:sp>
        <p:nvSpPr>
          <p:cNvPr id="11" name="椭圆 10"/>
          <p:cNvSpPr/>
          <p:nvPr/>
        </p:nvSpPr>
        <p:spPr>
          <a:xfrm>
            <a:off x="4802529" y="2135529"/>
            <a:ext cx="2586942" cy="2586942"/>
          </a:xfrm>
          <a:prstGeom prst="ellipse">
            <a:avLst/>
          </a:prstGeom>
          <a:ln>
            <a:solidFill>
              <a:schemeClr val="accent1">
                <a:alpha val="72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12" name="椭圆 11"/>
          <p:cNvSpPr/>
          <p:nvPr/>
        </p:nvSpPr>
        <p:spPr>
          <a:xfrm>
            <a:off x="3946003" y="1279003"/>
            <a:ext cx="4299994" cy="4299994"/>
          </a:xfrm>
          <a:prstGeom prst="ellips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13" name="椭圆 12"/>
          <p:cNvSpPr/>
          <p:nvPr/>
        </p:nvSpPr>
        <p:spPr>
          <a:xfrm>
            <a:off x="3347013" y="2830010"/>
            <a:ext cx="1197980" cy="1197980"/>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sp>
        <p:nvSpPr>
          <p:cNvPr id="15" name="椭圆 14"/>
          <p:cNvSpPr/>
          <p:nvPr/>
        </p:nvSpPr>
        <p:spPr>
          <a:xfrm>
            <a:off x="7700541" y="2830010"/>
            <a:ext cx="1197980" cy="1197980"/>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sp>
        <p:nvSpPr>
          <p:cNvPr id="20" name="文本框 19"/>
          <p:cNvSpPr txBox="1"/>
          <p:nvPr/>
        </p:nvSpPr>
        <p:spPr>
          <a:xfrm>
            <a:off x="9026617" y="2166409"/>
            <a:ext cx="1976860" cy="2769989"/>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2000"/>
                                        <p:tgtEl>
                                          <p:spTgt spid="21"/>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2000"/>
                                        <p:tgtEl>
                                          <p:spTgt spid="11"/>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2000"/>
                                        <p:tgtEl>
                                          <p:spTgt spid="12"/>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heel(1)">
                                      <p:cBhvr>
                                        <p:cTn id="24" dur="2000"/>
                                        <p:tgtEl>
                                          <p:spTgt spid="13"/>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1" grpId="0" animBg="1"/>
      <p:bldP spid="4" grpId="0" build="p"/>
      <p:bldP spid="8" grpId="0" animBg="1"/>
      <p:bldP spid="10" grpId="0" animBg="1"/>
      <p:bldP spid="11" grpId="0" animBg="1"/>
      <p:bldP spid="12" grpId="0" animBg="1"/>
      <p:bldP spid="13" grpId="0" animBg="1"/>
      <p:bldP spid="15"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可行性分析</a:t>
            </a:r>
            <a:endParaRPr lang="zh-CN" altLang="en-US" dirty="0">
              <a:latin typeface="+mn-lt"/>
              <a:ea typeface="+mn-ea"/>
              <a:cs typeface="+mn-ea"/>
              <a:sym typeface="+mn-lt"/>
            </a:endParaRPr>
          </a:p>
        </p:txBody>
      </p:sp>
      <p:graphicFrame>
        <p:nvGraphicFramePr>
          <p:cNvPr id="8" name="图表 7"/>
          <p:cNvGraphicFramePr/>
          <p:nvPr/>
        </p:nvGraphicFramePr>
        <p:xfrm>
          <a:off x="1271714" y="1304883"/>
          <a:ext cx="4259072" cy="338903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0" name="图表 9"/>
          <p:cNvGraphicFramePr/>
          <p:nvPr/>
        </p:nvGraphicFramePr>
        <p:xfrm>
          <a:off x="6661214" y="1304883"/>
          <a:ext cx="4259072" cy="3389037"/>
        </p:xfrm>
        <a:graphic>
          <a:graphicData uri="http://schemas.openxmlformats.org/drawingml/2006/chart">
            <c:chart xmlns:c="http://schemas.openxmlformats.org/drawingml/2006/chart" xmlns:r="http://schemas.openxmlformats.org/officeDocument/2006/relationships" r:id="rId2"/>
          </a:graphicData>
        </a:graphic>
      </p:graphicFrame>
      <p:sp>
        <p:nvSpPr>
          <p:cNvPr id="11" name="椭圆 10"/>
          <p:cNvSpPr/>
          <p:nvPr/>
        </p:nvSpPr>
        <p:spPr>
          <a:xfrm>
            <a:off x="2571876" y="2170027"/>
            <a:ext cx="1658748" cy="165874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在此输入文字</a:t>
            </a:r>
            <a:endParaRPr lang="en-US" altLang="zh-CN" sz="2400" dirty="0">
              <a:solidFill>
                <a:schemeClr val="bg1"/>
              </a:solidFill>
              <a:cs typeface="+mn-ea"/>
              <a:sym typeface="+mn-lt"/>
            </a:endParaRPr>
          </a:p>
        </p:txBody>
      </p:sp>
      <p:sp>
        <p:nvSpPr>
          <p:cNvPr id="12" name="椭圆 11"/>
          <p:cNvSpPr/>
          <p:nvPr/>
        </p:nvSpPr>
        <p:spPr>
          <a:xfrm>
            <a:off x="7961376" y="2170027"/>
            <a:ext cx="1658748" cy="165874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在此输入文字</a:t>
            </a:r>
            <a:endParaRPr lang="en-US" altLang="zh-CN" sz="2400" dirty="0">
              <a:solidFill>
                <a:schemeClr val="bg1"/>
              </a:solidFill>
              <a:cs typeface="+mn-ea"/>
              <a:sym typeface="+mn-lt"/>
            </a:endParaRPr>
          </a:p>
        </p:txBody>
      </p:sp>
      <p:sp>
        <p:nvSpPr>
          <p:cNvPr id="13" name="矩形 12"/>
          <p:cNvSpPr/>
          <p:nvPr/>
        </p:nvSpPr>
        <p:spPr>
          <a:xfrm>
            <a:off x="0" y="4791456"/>
            <a:ext cx="12192000" cy="206654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1583583" y="4992803"/>
            <a:ext cx="3635334" cy="1154162"/>
          </a:xfrm>
          <a:prstGeom prst="rect">
            <a:avLst/>
          </a:prstGeom>
          <a:noFill/>
        </p:spPr>
        <p:txBody>
          <a:bodyPr wrap="square" rtlCol="0">
            <a:spAutoFit/>
          </a:bodyPr>
          <a:lstStyle/>
          <a:p>
            <a:pPr algn="ctr">
              <a:lnSpc>
                <a:spcPct val="150000"/>
              </a:lnSpc>
            </a:pPr>
            <a:r>
              <a:rPr lang="zh-CN" altLang="en-US" dirty="0">
                <a:solidFill>
                  <a:schemeClr val="bg1"/>
                </a:solidFill>
                <a:cs typeface="+mn-ea"/>
                <a:sym typeface="+mn-lt"/>
              </a:rPr>
              <a:t>请在此输入文字</a:t>
            </a:r>
            <a:endParaRPr lang="en-US" altLang="zh-CN" dirty="0">
              <a:solidFill>
                <a:schemeClr val="bg1"/>
              </a:solidFill>
              <a:cs typeface="+mn-ea"/>
              <a:sym typeface="+mn-lt"/>
            </a:endParaRPr>
          </a:p>
          <a:p>
            <a:pPr algn="ctr">
              <a:lnSpc>
                <a:spcPct val="150000"/>
              </a:lnSpc>
            </a:pPr>
            <a:r>
              <a:rPr lang="zh-CN" altLang="en-US" sz="1400" dirty="0">
                <a:solidFill>
                  <a:schemeClr val="bg1"/>
                </a:solidFill>
                <a:cs typeface="+mn-ea"/>
                <a:sym typeface="+mn-lt"/>
              </a:rPr>
              <a:t>请在此输入文字请在此输入文字请在此输入文字请在此输入文字请在此输入文字</a:t>
            </a:r>
            <a:endParaRPr lang="zh-CN" altLang="en-US" sz="1400" dirty="0">
              <a:solidFill>
                <a:schemeClr val="bg1"/>
              </a:solidFill>
              <a:cs typeface="+mn-ea"/>
              <a:sym typeface="+mn-lt"/>
            </a:endParaRPr>
          </a:p>
        </p:txBody>
      </p:sp>
      <p:sp>
        <p:nvSpPr>
          <p:cNvPr id="15" name="文本框 14"/>
          <p:cNvSpPr txBox="1"/>
          <p:nvPr/>
        </p:nvSpPr>
        <p:spPr>
          <a:xfrm>
            <a:off x="6973083" y="4992803"/>
            <a:ext cx="3635334" cy="1154162"/>
          </a:xfrm>
          <a:prstGeom prst="rect">
            <a:avLst/>
          </a:prstGeom>
          <a:noFill/>
        </p:spPr>
        <p:txBody>
          <a:bodyPr wrap="square" rtlCol="0">
            <a:spAutoFit/>
          </a:bodyPr>
          <a:lstStyle/>
          <a:p>
            <a:pPr algn="ctr">
              <a:lnSpc>
                <a:spcPct val="150000"/>
              </a:lnSpc>
            </a:pPr>
            <a:r>
              <a:rPr lang="zh-CN" altLang="en-US" dirty="0">
                <a:solidFill>
                  <a:schemeClr val="bg1"/>
                </a:solidFill>
                <a:cs typeface="+mn-ea"/>
                <a:sym typeface="+mn-lt"/>
              </a:rPr>
              <a:t>请在此输入文字</a:t>
            </a:r>
            <a:endParaRPr lang="en-US" altLang="zh-CN" dirty="0">
              <a:solidFill>
                <a:schemeClr val="bg1"/>
              </a:solidFill>
              <a:cs typeface="+mn-ea"/>
              <a:sym typeface="+mn-lt"/>
            </a:endParaRPr>
          </a:p>
          <a:p>
            <a:pPr algn="ctr">
              <a:lnSpc>
                <a:spcPct val="150000"/>
              </a:lnSpc>
            </a:pPr>
            <a:r>
              <a:rPr lang="zh-CN" altLang="en-US" sz="1400" dirty="0">
                <a:solidFill>
                  <a:schemeClr val="bg1"/>
                </a:solidFill>
                <a:cs typeface="+mn-ea"/>
                <a:sym typeface="+mn-lt"/>
              </a:rPr>
              <a:t>请在此输入文字请在此输入文字请在此输入文字请在此输入文字请在此输入文字</a:t>
            </a:r>
            <a:endParaRPr lang="zh-CN" altLang="en-US" sz="1400" dirty="0">
              <a:solidFill>
                <a:schemeClr val="bg1"/>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8" grpId="0">
        <p:bldAsOne/>
      </p:bldGraphic>
      <p:bldGraphic spid="10" grpId="0">
        <p:bldAsOne/>
      </p:bldGraphic>
      <p:bldP spid="11" grpId="0" animBg="1"/>
      <p:bldP spid="12" grpId="0" animBg="1"/>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50620" y="2097132"/>
            <a:ext cx="9890760" cy="2646878"/>
          </a:xfrm>
          <a:prstGeom prst="rect">
            <a:avLst/>
          </a:prstGeom>
          <a:noFill/>
        </p:spPr>
        <p:txBody>
          <a:bodyPr wrap="square" rtlCol="0">
            <a:spAutoFit/>
          </a:bodyPr>
          <a:lstStyle/>
          <a:p>
            <a:pPr algn="ctr"/>
            <a:r>
              <a:rPr lang="en-US" altLang="zh-CN" sz="16600" dirty="0">
                <a:solidFill>
                  <a:schemeClr val="accent1">
                    <a:lumMod val="20000"/>
                    <a:lumOff val="80000"/>
                  </a:schemeClr>
                </a:solidFill>
                <a:cs typeface="+mn-ea"/>
                <a:sym typeface="+mn-lt"/>
              </a:rPr>
              <a:t>PART 04</a:t>
            </a:r>
            <a:endParaRPr lang="zh-CN" altLang="en-US" sz="16600" dirty="0">
              <a:solidFill>
                <a:schemeClr val="accent1">
                  <a:lumMod val="20000"/>
                  <a:lumOff val="80000"/>
                </a:schemeClr>
              </a:solidFill>
              <a:cs typeface="+mn-ea"/>
              <a:sym typeface="+mn-lt"/>
            </a:endParaRPr>
          </a:p>
        </p:txBody>
      </p:sp>
      <p:sp>
        <p:nvSpPr>
          <p:cNvPr id="12" name="椭圆 11"/>
          <p:cNvSpPr/>
          <p:nvPr/>
        </p:nvSpPr>
        <p:spPr>
          <a:xfrm>
            <a:off x="2133600" y="-533400"/>
            <a:ext cx="7924800" cy="7924800"/>
          </a:xfrm>
          <a:prstGeom prst="ellipse">
            <a:avLst/>
          </a:prstGeom>
          <a:gradFill flip="none" rotWithShape="1">
            <a:gsLst>
              <a:gs pos="69000">
                <a:schemeClr val="accent1">
                  <a:lumMod val="20000"/>
                  <a:lumOff val="80000"/>
                  <a:alpha val="0"/>
                </a:schemeClr>
              </a:gs>
              <a:gs pos="0">
                <a:schemeClr val="accent1">
                  <a:lumMod val="33000"/>
                  <a:lumOff val="67000"/>
                  <a:alpha val="7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4413813" y="1746813"/>
            <a:ext cx="3364374" cy="3364374"/>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8519344" y="2431453"/>
            <a:ext cx="558226" cy="55822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20499774">
            <a:off x="3210046" y="2893107"/>
            <a:ext cx="5771908" cy="1539433"/>
          </a:xfrm>
          <a:prstGeom prst="ellipse">
            <a:avLst/>
          </a:prstGeom>
          <a:noFill/>
          <a:ln>
            <a:gradFill>
              <a:gsLst>
                <a:gs pos="0">
                  <a:schemeClr val="accent1">
                    <a:lumMod val="0"/>
                    <a:lumOff val="100000"/>
                    <a:alpha val="0"/>
                  </a:schemeClr>
                </a:gs>
                <a:gs pos="51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cs typeface="+mn-ea"/>
              <a:sym typeface="+mn-lt"/>
            </a:endParaRPr>
          </a:p>
        </p:txBody>
      </p:sp>
      <p:sp>
        <p:nvSpPr>
          <p:cNvPr id="5" name="文本框 4"/>
          <p:cNvSpPr txBox="1"/>
          <p:nvPr/>
        </p:nvSpPr>
        <p:spPr>
          <a:xfrm>
            <a:off x="4516056" y="2710566"/>
            <a:ext cx="3159888" cy="1502976"/>
          </a:xfrm>
          <a:prstGeom prst="rect">
            <a:avLst/>
          </a:prstGeom>
          <a:noFill/>
        </p:spPr>
        <p:txBody>
          <a:bodyPr wrap="square">
            <a:spAutoFit/>
          </a:bodyPr>
          <a:lstStyle/>
          <a:p>
            <a:pPr algn="ctr">
              <a:lnSpc>
                <a:spcPts val="5500"/>
              </a:lnSpc>
            </a:pPr>
            <a:r>
              <a:rPr lang="zh-CN" altLang="en-US" sz="4000" dirty="0">
                <a:solidFill>
                  <a:schemeClr val="bg1"/>
                </a:solidFill>
                <a:cs typeface="+mn-ea"/>
                <a:sym typeface="+mn-lt"/>
              </a:rPr>
              <a:t>可能遇到的问题及对策</a:t>
            </a:r>
            <a:endParaRPr lang="zh-CN" altLang="en-US" sz="4000" dirty="0">
              <a:solidFill>
                <a:schemeClr val="bg1"/>
              </a:solidFill>
              <a:cs typeface="+mn-ea"/>
              <a:sym typeface="+mn-lt"/>
            </a:endParaRPr>
          </a:p>
        </p:txBody>
      </p:sp>
      <p:sp>
        <p:nvSpPr>
          <p:cNvPr id="9" name="椭圆 8"/>
          <p:cNvSpPr/>
          <p:nvPr/>
        </p:nvSpPr>
        <p:spPr>
          <a:xfrm>
            <a:off x="3458358" y="4410920"/>
            <a:ext cx="611528" cy="61152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10875000"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
        <p:nvSpPr>
          <p:cNvPr id="15" name="文本框 14"/>
          <p:cNvSpPr txBox="1"/>
          <p:nvPr/>
        </p:nvSpPr>
        <p:spPr>
          <a:xfrm>
            <a:off x="-344993"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out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out)">
                                      <p:cBhvr>
                                        <p:cTn id="41" dur="11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6" grpId="0" animBg="1"/>
      <p:bldP spid="7" grpId="0" animBg="1"/>
      <p:bldP spid="8" grpId="0" animBg="1"/>
      <p:bldP spid="5" grpId="0"/>
      <p:bldP spid="9" grpId="0" animBg="1"/>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2000"/>
          </a:schemeClr>
        </a:solidFill>
        <a:effectLst/>
      </p:bgPr>
    </p:bg>
    <p:spTree>
      <p:nvGrpSpPr>
        <p:cNvPr id="1" name=""/>
        <p:cNvGrpSpPr/>
        <p:nvPr/>
      </p:nvGrpSpPr>
      <p:grpSpPr>
        <a:xfrm>
          <a:off x="0" y="0"/>
          <a:ext cx="0" cy="0"/>
          <a:chOff x="0" y="0"/>
          <a:chExt cx="0" cy="0"/>
        </a:xfrm>
      </p:grpSpPr>
      <p:sp>
        <p:nvSpPr>
          <p:cNvPr id="4" name="矩形 3"/>
          <p:cNvSpPr/>
          <p:nvPr/>
        </p:nvSpPr>
        <p:spPr>
          <a:xfrm>
            <a:off x="0" y="0"/>
            <a:ext cx="3733365" cy="6858000"/>
          </a:xfrm>
          <a:prstGeom prst="rect">
            <a:avLst/>
          </a:prstGeom>
          <a:gradFill>
            <a:gsLst>
              <a:gs pos="3200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spc="600" dirty="0">
                <a:cs typeface="+mn-ea"/>
                <a:sym typeface="+mn-lt"/>
              </a:rPr>
              <a:t>目录</a:t>
            </a:r>
            <a:endParaRPr lang="zh-CN" altLang="en-US" sz="6600" spc="600" dirty="0">
              <a:cs typeface="+mn-ea"/>
              <a:sym typeface="+mn-lt"/>
            </a:endParaRPr>
          </a:p>
        </p:txBody>
      </p:sp>
      <p:grpSp>
        <p:nvGrpSpPr>
          <p:cNvPr id="32" name="组合 31"/>
          <p:cNvGrpSpPr/>
          <p:nvPr/>
        </p:nvGrpSpPr>
        <p:grpSpPr>
          <a:xfrm>
            <a:off x="5297537" y="735796"/>
            <a:ext cx="4925199" cy="461665"/>
            <a:chOff x="5297537" y="735796"/>
            <a:chExt cx="4925199" cy="461665"/>
          </a:xfrm>
        </p:grpSpPr>
        <p:sp>
          <p:nvSpPr>
            <p:cNvPr id="5" name="矩形: 圆角 4"/>
            <p:cNvSpPr/>
            <p:nvPr/>
          </p:nvSpPr>
          <p:spPr>
            <a:xfrm rot="2770818">
              <a:off x="5297536" y="764489"/>
              <a:ext cx="404280" cy="404278"/>
            </a:xfrm>
            <a:prstGeom prst="roundRect">
              <a:avLst/>
            </a:prstGeom>
            <a:gradFill flip="none" rotWithShape="1">
              <a:gsLst>
                <a:gs pos="8000">
                  <a:schemeClr val="accent1"/>
                </a:gs>
                <a:gs pos="100000">
                  <a:schemeClr val="accent1">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spc="600">
                <a:cs typeface="+mn-ea"/>
                <a:sym typeface="+mn-lt"/>
              </a:endParaRPr>
            </a:p>
          </p:txBody>
        </p:sp>
        <p:sp>
          <p:nvSpPr>
            <p:cNvPr id="15" name="文本框 14"/>
            <p:cNvSpPr txBox="1"/>
            <p:nvPr/>
          </p:nvSpPr>
          <p:spPr>
            <a:xfrm>
              <a:off x="6179056" y="735796"/>
              <a:ext cx="4043680" cy="461665"/>
            </a:xfrm>
            <a:prstGeom prst="rect">
              <a:avLst/>
            </a:prstGeom>
            <a:noFill/>
          </p:spPr>
          <p:txBody>
            <a:bodyPr wrap="square">
              <a:spAutoFit/>
            </a:bodyPr>
            <a:lstStyle/>
            <a:p>
              <a:r>
                <a:rPr lang="zh-CN" altLang="en-US" sz="2400" dirty="0">
                  <a:cs typeface="+mn-ea"/>
                  <a:sym typeface="+mn-lt"/>
                </a:rPr>
                <a:t>课题研究的背景和意义</a:t>
              </a:r>
              <a:endParaRPr lang="zh-CN" altLang="en-US" sz="2400" dirty="0">
                <a:cs typeface="+mn-ea"/>
                <a:sym typeface="+mn-lt"/>
              </a:endParaRPr>
            </a:p>
          </p:txBody>
        </p:sp>
      </p:grpSp>
      <p:grpSp>
        <p:nvGrpSpPr>
          <p:cNvPr id="33" name="组合 32"/>
          <p:cNvGrpSpPr/>
          <p:nvPr/>
        </p:nvGrpSpPr>
        <p:grpSpPr>
          <a:xfrm>
            <a:off x="5297537" y="1909499"/>
            <a:ext cx="4712759" cy="461665"/>
            <a:chOff x="5297537" y="1709930"/>
            <a:chExt cx="4712759" cy="461665"/>
          </a:xfrm>
        </p:grpSpPr>
        <p:sp>
          <p:nvSpPr>
            <p:cNvPr id="9" name="矩形: 圆角 8"/>
            <p:cNvSpPr/>
            <p:nvPr/>
          </p:nvSpPr>
          <p:spPr>
            <a:xfrm rot="2770818">
              <a:off x="5297536" y="1738623"/>
              <a:ext cx="404280" cy="404278"/>
            </a:xfrm>
            <a:prstGeom prst="roundRect">
              <a:avLst/>
            </a:prstGeom>
            <a:gradFill flip="none" rotWithShape="1">
              <a:gsLst>
                <a:gs pos="8000">
                  <a:schemeClr val="accent1"/>
                </a:gs>
                <a:gs pos="100000">
                  <a:schemeClr val="accent1">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spc="600">
                <a:cs typeface="+mn-ea"/>
                <a:sym typeface="+mn-lt"/>
              </a:endParaRPr>
            </a:p>
          </p:txBody>
        </p:sp>
        <p:sp>
          <p:nvSpPr>
            <p:cNvPr id="22" name="文本框 21"/>
            <p:cNvSpPr txBox="1"/>
            <p:nvPr/>
          </p:nvSpPr>
          <p:spPr>
            <a:xfrm>
              <a:off x="6179056" y="1709930"/>
              <a:ext cx="3831240" cy="461665"/>
            </a:xfrm>
            <a:prstGeom prst="rect">
              <a:avLst/>
            </a:prstGeom>
            <a:noFill/>
          </p:spPr>
          <p:txBody>
            <a:bodyPr wrap="square">
              <a:spAutoFit/>
            </a:bodyPr>
            <a:lstStyle/>
            <a:p>
              <a:r>
                <a:rPr lang="zh-CN" altLang="en-US" sz="2400" dirty="0">
                  <a:cs typeface="+mn-ea"/>
                  <a:sym typeface="+mn-lt"/>
                </a:rPr>
                <a:t>国内外研究现状</a:t>
              </a:r>
              <a:endParaRPr lang="en-US" altLang="zh-CN" sz="2400" dirty="0">
                <a:cs typeface="+mn-ea"/>
                <a:sym typeface="+mn-lt"/>
              </a:endParaRPr>
            </a:p>
          </p:txBody>
        </p:sp>
      </p:grpSp>
      <p:grpSp>
        <p:nvGrpSpPr>
          <p:cNvPr id="34" name="组合 33"/>
          <p:cNvGrpSpPr/>
          <p:nvPr/>
        </p:nvGrpSpPr>
        <p:grpSpPr>
          <a:xfrm>
            <a:off x="5297537" y="3083202"/>
            <a:ext cx="4786015" cy="461665"/>
            <a:chOff x="5297537" y="2684064"/>
            <a:chExt cx="4786015" cy="461665"/>
          </a:xfrm>
        </p:grpSpPr>
        <p:sp>
          <p:nvSpPr>
            <p:cNvPr id="10" name="矩形: 圆角 9"/>
            <p:cNvSpPr/>
            <p:nvPr/>
          </p:nvSpPr>
          <p:spPr>
            <a:xfrm rot="2770818">
              <a:off x="5297536" y="2712757"/>
              <a:ext cx="404280" cy="404278"/>
            </a:xfrm>
            <a:prstGeom prst="roundRect">
              <a:avLst/>
            </a:prstGeom>
            <a:gradFill flip="none" rotWithShape="1">
              <a:gsLst>
                <a:gs pos="8000">
                  <a:schemeClr val="accent1"/>
                </a:gs>
                <a:gs pos="100000">
                  <a:schemeClr val="accent1">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spc="600">
                <a:cs typeface="+mn-ea"/>
                <a:sym typeface="+mn-lt"/>
              </a:endParaRPr>
            </a:p>
          </p:txBody>
        </p:sp>
        <p:sp>
          <p:nvSpPr>
            <p:cNvPr id="24" name="文本框 23"/>
            <p:cNvSpPr txBox="1"/>
            <p:nvPr/>
          </p:nvSpPr>
          <p:spPr>
            <a:xfrm>
              <a:off x="6179056" y="2684064"/>
              <a:ext cx="3904496" cy="461665"/>
            </a:xfrm>
            <a:prstGeom prst="rect">
              <a:avLst/>
            </a:prstGeom>
            <a:noFill/>
          </p:spPr>
          <p:txBody>
            <a:bodyPr wrap="square">
              <a:spAutoFit/>
            </a:bodyPr>
            <a:lstStyle/>
            <a:p>
              <a:r>
                <a:rPr lang="zh-CN" altLang="en-US" sz="2400" dirty="0">
                  <a:solidFill>
                    <a:schemeClr val="tx1">
                      <a:lumMod val="75000"/>
                      <a:lumOff val="25000"/>
                    </a:schemeClr>
                  </a:solidFill>
                  <a:cs typeface="+mn-ea"/>
                  <a:sym typeface="+mn-lt"/>
                </a:rPr>
                <a:t>论</a:t>
              </a:r>
              <a:r>
                <a:rPr lang="zh-CN" altLang="en-US" sz="2400" dirty="0">
                  <a:cs typeface="+mn-ea"/>
                  <a:sym typeface="+mn-lt"/>
                </a:rPr>
                <a:t>文的研究内容和方法</a:t>
              </a:r>
              <a:endParaRPr lang="en-US" altLang="zh-CN" sz="2400" dirty="0">
                <a:cs typeface="+mn-ea"/>
                <a:sym typeface="+mn-lt"/>
              </a:endParaRPr>
            </a:p>
          </p:txBody>
        </p:sp>
      </p:grpSp>
      <p:grpSp>
        <p:nvGrpSpPr>
          <p:cNvPr id="35" name="组合 34"/>
          <p:cNvGrpSpPr/>
          <p:nvPr/>
        </p:nvGrpSpPr>
        <p:grpSpPr>
          <a:xfrm>
            <a:off x="5297537" y="4256905"/>
            <a:ext cx="4925199" cy="461665"/>
            <a:chOff x="5297537" y="3658198"/>
            <a:chExt cx="4925199" cy="461665"/>
          </a:xfrm>
        </p:grpSpPr>
        <p:sp>
          <p:nvSpPr>
            <p:cNvPr id="11" name="矩形: 圆角 10"/>
            <p:cNvSpPr/>
            <p:nvPr/>
          </p:nvSpPr>
          <p:spPr>
            <a:xfrm rot="2770818">
              <a:off x="5297536" y="3686891"/>
              <a:ext cx="404280" cy="404278"/>
            </a:xfrm>
            <a:prstGeom prst="roundRect">
              <a:avLst/>
            </a:prstGeom>
            <a:gradFill flip="none" rotWithShape="1">
              <a:gsLst>
                <a:gs pos="8000">
                  <a:schemeClr val="accent1"/>
                </a:gs>
                <a:gs pos="100000">
                  <a:schemeClr val="accent1">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spc="600">
                <a:cs typeface="+mn-ea"/>
                <a:sym typeface="+mn-lt"/>
              </a:endParaRPr>
            </a:p>
          </p:txBody>
        </p:sp>
        <p:sp>
          <p:nvSpPr>
            <p:cNvPr id="26" name="文本框 25"/>
            <p:cNvSpPr txBox="1"/>
            <p:nvPr/>
          </p:nvSpPr>
          <p:spPr>
            <a:xfrm>
              <a:off x="6179056" y="3658198"/>
              <a:ext cx="4043680" cy="461665"/>
            </a:xfrm>
            <a:prstGeom prst="rect">
              <a:avLst/>
            </a:prstGeom>
            <a:noFill/>
          </p:spPr>
          <p:txBody>
            <a:bodyPr wrap="square">
              <a:spAutoFit/>
            </a:bodyPr>
            <a:lstStyle/>
            <a:p>
              <a:r>
                <a:rPr lang="zh-CN" altLang="en-US" sz="2400" dirty="0">
                  <a:cs typeface="+mn-ea"/>
                  <a:sym typeface="+mn-lt"/>
                </a:rPr>
                <a:t>可能遇到的问题及对策</a:t>
              </a:r>
              <a:endParaRPr lang="en-US" altLang="zh-CN" sz="2400" dirty="0">
                <a:cs typeface="+mn-ea"/>
                <a:sym typeface="+mn-lt"/>
              </a:endParaRPr>
            </a:p>
          </p:txBody>
        </p:sp>
      </p:grpSp>
      <p:grpSp>
        <p:nvGrpSpPr>
          <p:cNvPr id="36" name="组合 35"/>
          <p:cNvGrpSpPr/>
          <p:nvPr/>
        </p:nvGrpSpPr>
        <p:grpSpPr>
          <a:xfrm>
            <a:off x="5297537" y="5430608"/>
            <a:ext cx="4991129" cy="461665"/>
            <a:chOff x="5297537" y="4632332"/>
            <a:chExt cx="4991129" cy="461665"/>
          </a:xfrm>
        </p:grpSpPr>
        <p:sp>
          <p:nvSpPr>
            <p:cNvPr id="20" name="矩形: 圆角 19"/>
            <p:cNvSpPr/>
            <p:nvPr/>
          </p:nvSpPr>
          <p:spPr>
            <a:xfrm rot="2770818">
              <a:off x="5297536" y="4661025"/>
              <a:ext cx="404280" cy="404278"/>
            </a:xfrm>
            <a:prstGeom prst="roundRect">
              <a:avLst/>
            </a:prstGeom>
            <a:gradFill flip="none" rotWithShape="1">
              <a:gsLst>
                <a:gs pos="8000">
                  <a:schemeClr val="accent1"/>
                </a:gs>
                <a:gs pos="100000">
                  <a:schemeClr val="accent1">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spc="600">
                <a:cs typeface="+mn-ea"/>
                <a:sym typeface="+mn-lt"/>
              </a:endParaRPr>
            </a:p>
          </p:txBody>
        </p:sp>
        <p:sp>
          <p:nvSpPr>
            <p:cNvPr id="28" name="文本框 27"/>
            <p:cNvSpPr txBox="1"/>
            <p:nvPr/>
          </p:nvSpPr>
          <p:spPr>
            <a:xfrm>
              <a:off x="6179056" y="4632332"/>
              <a:ext cx="4109610" cy="461665"/>
            </a:xfrm>
            <a:prstGeom prst="rect">
              <a:avLst/>
            </a:prstGeom>
            <a:noFill/>
          </p:spPr>
          <p:txBody>
            <a:bodyPr wrap="square">
              <a:spAutoFit/>
            </a:bodyPr>
            <a:lstStyle/>
            <a:p>
              <a:r>
                <a:rPr lang="zh-CN" altLang="en-US" sz="2400" dirty="0">
                  <a:cs typeface="+mn-ea"/>
                  <a:sym typeface="+mn-lt"/>
                </a:rPr>
                <a:t>进度安排 </a:t>
              </a:r>
              <a:endParaRPr lang="en-US" altLang="zh-CN" sz="2400" dirty="0">
                <a:cs typeface="+mn-ea"/>
                <a:sym typeface="+mn-lt"/>
              </a:endParaRPr>
            </a:p>
          </p:txBody>
        </p:sp>
      </p:grpSp>
      <p:sp>
        <p:nvSpPr>
          <p:cNvPr id="31" name="文本框 30"/>
          <p:cNvSpPr txBox="1"/>
          <p:nvPr/>
        </p:nvSpPr>
        <p:spPr>
          <a:xfrm>
            <a:off x="10875000" y="-746797"/>
            <a:ext cx="1661993" cy="835159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CONTENT</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a:xfrm>
            <a:off x="503238" y="517525"/>
            <a:ext cx="7726362" cy="640715"/>
          </a:xfrm>
        </p:spPr>
        <p:txBody>
          <a:bodyPr>
            <a:normAutofit/>
          </a:bodyPr>
          <a:lstStyle/>
          <a:p>
            <a:r>
              <a:rPr lang="zh-CN" altLang="en-US" dirty="0">
                <a:latin typeface="+mn-lt"/>
                <a:ea typeface="+mn-ea"/>
                <a:cs typeface="+mn-ea"/>
                <a:sym typeface="+mn-lt"/>
              </a:rPr>
              <a:t>研究过程中可能遇到的问题、困难</a:t>
            </a:r>
            <a:endParaRPr lang="zh-CN" altLang="en-US" dirty="0">
              <a:latin typeface="+mn-lt"/>
              <a:ea typeface="+mn-ea"/>
              <a:cs typeface="+mn-ea"/>
              <a:sym typeface="+mn-lt"/>
            </a:endParaRPr>
          </a:p>
        </p:txBody>
      </p:sp>
      <p:grpSp>
        <p:nvGrpSpPr>
          <p:cNvPr id="12" name="组合 11"/>
          <p:cNvGrpSpPr/>
          <p:nvPr/>
        </p:nvGrpSpPr>
        <p:grpSpPr>
          <a:xfrm>
            <a:off x="1172115" y="1621536"/>
            <a:ext cx="6327648" cy="1780032"/>
            <a:chOff x="1172115" y="1621536"/>
            <a:chExt cx="6327648" cy="1780032"/>
          </a:xfrm>
        </p:grpSpPr>
        <p:sp>
          <p:nvSpPr>
            <p:cNvPr id="5" name="矩形 4"/>
            <p:cNvSpPr/>
            <p:nvPr/>
          </p:nvSpPr>
          <p:spPr>
            <a:xfrm>
              <a:off x="1647603" y="1719072"/>
              <a:ext cx="5852160" cy="1584960"/>
            </a:xfrm>
            <a:prstGeom prst="rect">
              <a:avLst/>
            </a:prstGeom>
            <a:solidFill>
              <a:schemeClr val="accent1">
                <a:lumMod val="20000"/>
                <a:lumOff val="8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箭头: V 形 3"/>
            <p:cNvSpPr/>
            <p:nvPr/>
          </p:nvSpPr>
          <p:spPr>
            <a:xfrm flipH="1">
              <a:off x="1172115" y="1621536"/>
              <a:ext cx="938784" cy="1780032"/>
            </a:xfrm>
            <a:prstGeom prst="chevron">
              <a:avLst>
                <a:gd name="adj" fmla="val 409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3" name="组合 12"/>
          <p:cNvGrpSpPr/>
          <p:nvPr/>
        </p:nvGrpSpPr>
        <p:grpSpPr>
          <a:xfrm>
            <a:off x="1172115" y="3962400"/>
            <a:ext cx="6327648" cy="1780032"/>
            <a:chOff x="1172115" y="3962400"/>
            <a:chExt cx="6327648" cy="1780032"/>
          </a:xfrm>
        </p:grpSpPr>
        <p:sp>
          <p:nvSpPr>
            <p:cNvPr id="10" name="矩形 9"/>
            <p:cNvSpPr/>
            <p:nvPr/>
          </p:nvSpPr>
          <p:spPr>
            <a:xfrm>
              <a:off x="1647603" y="4059936"/>
              <a:ext cx="5852160" cy="1584960"/>
            </a:xfrm>
            <a:prstGeom prst="rect">
              <a:avLst/>
            </a:prstGeom>
            <a:solidFill>
              <a:schemeClr val="accent1">
                <a:lumMod val="20000"/>
                <a:lumOff val="8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箭头: V 形 10"/>
            <p:cNvSpPr/>
            <p:nvPr/>
          </p:nvSpPr>
          <p:spPr>
            <a:xfrm flipH="1">
              <a:off x="1172115" y="3962400"/>
              <a:ext cx="938784" cy="1780032"/>
            </a:xfrm>
            <a:prstGeom prst="chevron">
              <a:avLst>
                <a:gd name="adj" fmla="val 409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15" name="文本框 14"/>
          <p:cNvSpPr txBox="1"/>
          <p:nvPr/>
        </p:nvSpPr>
        <p:spPr>
          <a:xfrm>
            <a:off x="2270936" y="1914144"/>
            <a:ext cx="3642183" cy="1154162"/>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16" name="文本框 15"/>
          <p:cNvSpPr txBox="1"/>
          <p:nvPr/>
        </p:nvSpPr>
        <p:spPr>
          <a:xfrm>
            <a:off x="2270936" y="4200144"/>
            <a:ext cx="3642183" cy="1154162"/>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pic>
        <p:nvPicPr>
          <p:cNvPr id="14" name="图片 13"/>
          <p:cNvPicPr>
            <a:picLocks noChangeAspect="1"/>
          </p:cNvPicPr>
          <p:nvPr/>
        </p:nvPicPr>
        <p:blipFill rotWithShape="1">
          <a:blip r:embed="rId1" cstate="email">
            <a:extLst>
              <a:ext uri="{28A0092B-C50C-407E-A947-70E740481C1C}">
                <a14:useLocalDpi xmlns:a14="http://schemas.microsoft.com/office/drawing/2010/main" val="0"/>
              </a:ext>
            </a:extLst>
          </a:blip>
          <a:srcRect l="21576"/>
          <a:stretch>
            <a:fillRect/>
          </a:stretch>
        </p:blipFill>
        <p:spPr>
          <a:xfrm>
            <a:off x="6508717" y="1639824"/>
            <a:ext cx="5683283" cy="40782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拟采取的措施</a:t>
            </a:r>
            <a:endParaRPr lang="zh-CN" altLang="en-US" dirty="0">
              <a:latin typeface="+mn-lt"/>
              <a:ea typeface="+mn-ea"/>
              <a:cs typeface="+mn-ea"/>
              <a:sym typeface="+mn-lt"/>
            </a:endParaRPr>
          </a:p>
        </p:txBody>
      </p:sp>
      <p:sp>
        <p:nvSpPr>
          <p:cNvPr id="4" name="矩形 3"/>
          <p:cNvSpPr/>
          <p:nvPr/>
        </p:nvSpPr>
        <p:spPr>
          <a:xfrm>
            <a:off x="0" y="1794076"/>
            <a:ext cx="12192000" cy="3576577"/>
          </a:xfrm>
          <a:prstGeom prst="rect">
            <a:avLst/>
          </a:prstGeom>
          <a:solidFill>
            <a:schemeClr val="accent1">
              <a:lumMod val="20000"/>
              <a:lumOff val="8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9" name="图片 8"/>
          <p:cNvPicPr>
            <a:picLocks noChangeAspect="1"/>
          </p:cNvPicPr>
          <p:nvPr/>
        </p:nvPicPr>
        <p:blipFill>
          <a:blip r:embed="rId1" cstate="email">
            <a:extLst>
              <a:ext uri="{28A0092B-C50C-407E-A947-70E740481C1C}">
                <a14:useLocalDpi xmlns:a14="http://schemas.microsoft.com/office/drawing/2010/main" val="0"/>
              </a:ext>
            </a:extLst>
          </a:blip>
          <a:srcRect l="10833" r="21133"/>
          <a:stretch>
            <a:fillRect/>
          </a:stretch>
        </p:blipFill>
        <p:spPr>
          <a:xfrm>
            <a:off x="5289630" y="0"/>
            <a:ext cx="6902370" cy="6858000"/>
          </a:xfrm>
          <a:custGeom>
            <a:avLst/>
            <a:gdLst>
              <a:gd name="connsiteX0" fmla="*/ 1555242 w 6220968"/>
              <a:gd name="connsiteY0" fmla="*/ 0 h 6858000"/>
              <a:gd name="connsiteX1" fmla="*/ 6220968 w 6220968"/>
              <a:gd name="connsiteY1" fmla="*/ 0 h 6858000"/>
              <a:gd name="connsiteX2" fmla="*/ 4665726 w 6220968"/>
              <a:gd name="connsiteY2" fmla="*/ 6858000 h 6858000"/>
              <a:gd name="connsiteX3" fmla="*/ 0 w 62209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20968" h="6858000">
                <a:moveTo>
                  <a:pt x="1555242" y="0"/>
                </a:moveTo>
                <a:lnTo>
                  <a:pt x="6220968" y="0"/>
                </a:lnTo>
                <a:lnTo>
                  <a:pt x="4665726" y="6858000"/>
                </a:lnTo>
                <a:lnTo>
                  <a:pt x="0" y="6858000"/>
                </a:lnTo>
                <a:close/>
              </a:path>
            </a:pathLst>
          </a:custGeom>
        </p:spPr>
      </p:pic>
      <p:sp>
        <p:nvSpPr>
          <p:cNvPr id="7" name="文本框 6"/>
          <p:cNvSpPr txBox="1"/>
          <p:nvPr/>
        </p:nvSpPr>
        <p:spPr>
          <a:xfrm>
            <a:off x="503238" y="2155441"/>
            <a:ext cx="3018137"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8" name="文本框 7"/>
          <p:cNvSpPr txBox="1"/>
          <p:nvPr/>
        </p:nvSpPr>
        <p:spPr>
          <a:xfrm>
            <a:off x="503238" y="3946459"/>
            <a:ext cx="3018137"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10" name="椭圆 9"/>
          <p:cNvSpPr/>
          <p:nvPr/>
        </p:nvSpPr>
        <p:spPr>
          <a:xfrm>
            <a:off x="3823936" y="2227555"/>
            <a:ext cx="1048514" cy="10485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p:cNvSpPr/>
          <p:nvPr/>
        </p:nvSpPr>
        <p:spPr>
          <a:xfrm>
            <a:off x="3823936" y="4018573"/>
            <a:ext cx="1048514" cy="104851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2" name="图片 11"/>
          <p:cNvPicPr>
            <a:picLocks noChangeAspect="1"/>
          </p:cNvPicPr>
          <p:nvPr/>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31415" t="15105" r="53911" b="70317"/>
          <a:stretch>
            <a:fillRect/>
          </a:stretch>
        </p:blipFill>
        <p:spPr>
          <a:xfrm>
            <a:off x="3704670" y="2297896"/>
            <a:ext cx="1341783" cy="999744"/>
          </a:xfrm>
          <a:prstGeom prst="rect">
            <a:avLst/>
          </a:prstGeom>
        </p:spPr>
      </p:pic>
      <p:pic>
        <p:nvPicPr>
          <p:cNvPr id="13" name="图片 12"/>
          <p:cNvPicPr>
            <a:picLocks noChangeAspect="1"/>
          </p:cNvPicPr>
          <p:nvPr/>
        </p:nvPicPr>
        <p:blipFill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8042" t="28153" r="10002" b="57269"/>
          <a:stretch>
            <a:fillRect/>
          </a:stretch>
        </p:blipFill>
        <p:spPr>
          <a:xfrm>
            <a:off x="3737113" y="4025354"/>
            <a:ext cx="1093304" cy="9997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7" grpId="0"/>
      <p:bldP spid="8" grpId="0"/>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a:latin typeface="+mn-lt"/>
                <a:ea typeface="+mn-ea"/>
                <a:cs typeface="+mn-ea"/>
                <a:sym typeface="+mn-lt"/>
              </a:rPr>
              <a:t>拟采取的措施</a:t>
            </a:r>
            <a:endParaRPr lang="zh-CN" altLang="en-US" dirty="0">
              <a:latin typeface="+mn-lt"/>
              <a:ea typeface="+mn-ea"/>
              <a:cs typeface="+mn-ea"/>
              <a:sym typeface="+mn-lt"/>
            </a:endParaRPr>
          </a:p>
        </p:txBody>
      </p:sp>
      <p:grpSp>
        <p:nvGrpSpPr>
          <p:cNvPr id="49" name="组合 48"/>
          <p:cNvGrpSpPr/>
          <p:nvPr/>
        </p:nvGrpSpPr>
        <p:grpSpPr>
          <a:xfrm>
            <a:off x="3798345" y="2524154"/>
            <a:ext cx="4595312" cy="2210366"/>
            <a:chOff x="3460146" y="2745611"/>
            <a:chExt cx="5271709" cy="2535716"/>
          </a:xfrm>
        </p:grpSpPr>
        <p:sp>
          <p:nvSpPr>
            <p:cNvPr id="5" name="Shape 2910"/>
            <p:cNvSpPr/>
            <p:nvPr/>
          </p:nvSpPr>
          <p:spPr>
            <a:xfrm>
              <a:off x="6134913" y="4052072"/>
              <a:ext cx="2155948" cy="1229255"/>
            </a:xfrm>
            <a:custGeom>
              <a:avLst/>
              <a:gdLst/>
              <a:ahLst/>
              <a:cxnLst>
                <a:cxn ang="0">
                  <a:pos x="wd2" y="hd2"/>
                </a:cxn>
                <a:cxn ang="5400000">
                  <a:pos x="wd2" y="hd2"/>
                </a:cxn>
                <a:cxn ang="10800000">
                  <a:pos x="wd2" y="hd2"/>
                </a:cxn>
                <a:cxn ang="16200000">
                  <a:pos x="wd2" y="hd2"/>
                </a:cxn>
              </a:cxnLst>
              <a:rect l="0" t="0" r="r" b="b"/>
              <a:pathLst>
                <a:path w="21600" h="21600" extrusionOk="0">
                  <a:moveTo>
                    <a:pt x="20796" y="9953"/>
                  </a:moveTo>
                  <a:lnTo>
                    <a:pt x="17366" y="8594"/>
                  </a:lnTo>
                  <a:cubicBezTo>
                    <a:pt x="16207" y="10161"/>
                    <a:pt x="14795" y="11011"/>
                    <a:pt x="13307" y="11011"/>
                  </a:cubicBezTo>
                  <a:cubicBezTo>
                    <a:pt x="11527" y="11011"/>
                    <a:pt x="9854" y="9796"/>
                    <a:pt x="8596" y="7589"/>
                  </a:cubicBezTo>
                  <a:lnTo>
                    <a:pt x="4269" y="0"/>
                  </a:lnTo>
                  <a:lnTo>
                    <a:pt x="0" y="7487"/>
                  </a:lnTo>
                  <a:lnTo>
                    <a:pt x="4327" y="15076"/>
                  </a:lnTo>
                  <a:cubicBezTo>
                    <a:pt x="5538" y="17201"/>
                    <a:pt x="6952" y="18847"/>
                    <a:pt x="8530" y="19969"/>
                  </a:cubicBezTo>
                  <a:cubicBezTo>
                    <a:pt x="10052" y="21051"/>
                    <a:pt x="11659" y="21600"/>
                    <a:pt x="13307" y="21600"/>
                  </a:cubicBezTo>
                  <a:cubicBezTo>
                    <a:pt x="14955" y="21600"/>
                    <a:pt x="16563" y="21051"/>
                    <a:pt x="18085" y="19969"/>
                  </a:cubicBezTo>
                  <a:cubicBezTo>
                    <a:pt x="19372" y="19053"/>
                    <a:pt x="20551" y="17787"/>
                    <a:pt x="21600" y="16197"/>
                  </a:cubicBezTo>
                  <a:cubicBezTo>
                    <a:pt x="21600" y="16197"/>
                    <a:pt x="20796" y="9953"/>
                    <a:pt x="20796" y="9953"/>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defTabSz="457200">
                <a:defRPr sz="3000" spc="209">
                  <a:solidFill>
                    <a:srgbClr val="F26D99"/>
                  </a:solidFill>
                  <a:effectLst>
                    <a:outerShdw blurRad="38100" dist="12700" dir="5400000" rotWithShape="0">
                      <a:srgbClr val="000000">
                        <a:alpha val="50000"/>
                      </a:srgbClr>
                    </a:outerShdw>
                  </a:effectLst>
                  <a:latin typeface="FontAwesome"/>
                  <a:ea typeface="FontAwesome"/>
                  <a:cs typeface="FontAwesome"/>
                  <a:sym typeface="FontAwesome"/>
                </a:defRPr>
              </a:pPr>
              <a:endParaRPr dirty="0">
                <a:cs typeface="+mn-ea"/>
                <a:sym typeface="+mn-lt"/>
              </a:endParaRPr>
            </a:p>
          </p:txBody>
        </p:sp>
        <p:sp>
          <p:nvSpPr>
            <p:cNvPr id="6" name="Shape 2909"/>
            <p:cNvSpPr/>
            <p:nvPr/>
          </p:nvSpPr>
          <p:spPr>
            <a:xfrm>
              <a:off x="3815751" y="2745611"/>
              <a:ext cx="2240325" cy="1229263"/>
            </a:xfrm>
            <a:custGeom>
              <a:avLst/>
              <a:gdLst/>
              <a:ahLst/>
              <a:cxnLst>
                <a:cxn ang="0">
                  <a:pos x="wd2" y="hd2"/>
                </a:cxn>
                <a:cxn ang="5400000">
                  <a:pos x="wd2" y="hd2"/>
                </a:cxn>
                <a:cxn ang="10800000">
                  <a:pos x="wd2" y="hd2"/>
                </a:cxn>
                <a:cxn ang="16200000">
                  <a:pos x="wd2" y="hd2"/>
                </a:cxn>
              </a:cxnLst>
              <a:rect l="0" t="0" r="r" b="b"/>
              <a:pathLst>
                <a:path w="21600" h="21600" extrusionOk="0">
                  <a:moveTo>
                    <a:pt x="3503" y="8250"/>
                  </a:moveTo>
                  <a:lnTo>
                    <a:pt x="4225" y="14077"/>
                  </a:lnTo>
                  <a:cubicBezTo>
                    <a:pt x="4237" y="14055"/>
                    <a:pt x="4248" y="14033"/>
                    <a:pt x="4260" y="14011"/>
                  </a:cubicBezTo>
                  <a:cubicBezTo>
                    <a:pt x="5471" y="11804"/>
                    <a:pt x="7081" y="10589"/>
                    <a:pt x="8794" y="10589"/>
                  </a:cubicBezTo>
                  <a:cubicBezTo>
                    <a:pt x="10507" y="10589"/>
                    <a:pt x="12117" y="11804"/>
                    <a:pt x="13328" y="14011"/>
                  </a:cubicBezTo>
                  <a:lnTo>
                    <a:pt x="17492" y="21600"/>
                  </a:lnTo>
                  <a:lnTo>
                    <a:pt x="21600" y="14113"/>
                  </a:lnTo>
                  <a:lnTo>
                    <a:pt x="17436" y="6524"/>
                  </a:lnTo>
                  <a:cubicBezTo>
                    <a:pt x="16270" y="4399"/>
                    <a:pt x="14910" y="2753"/>
                    <a:pt x="13392" y="1631"/>
                  </a:cubicBezTo>
                  <a:cubicBezTo>
                    <a:pt x="11927" y="549"/>
                    <a:pt x="10380" y="0"/>
                    <a:pt x="8794" y="0"/>
                  </a:cubicBezTo>
                  <a:cubicBezTo>
                    <a:pt x="7208" y="0"/>
                    <a:pt x="5661" y="549"/>
                    <a:pt x="4197" y="1631"/>
                  </a:cubicBezTo>
                  <a:cubicBezTo>
                    <a:pt x="2679" y="2753"/>
                    <a:pt x="1318" y="4399"/>
                    <a:pt x="152" y="6524"/>
                  </a:cubicBezTo>
                  <a:cubicBezTo>
                    <a:pt x="101" y="6618"/>
                    <a:pt x="50" y="6713"/>
                    <a:pt x="0" y="6808"/>
                  </a:cubicBezTo>
                  <a:cubicBezTo>
                    <a:pt x="0" y="6808"/>
                    <a:pt x="3503" y="8250"/>
                    <a:pt x="3503" y="825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defTabSz="457200">
                <a:defRPr sz="3000" spc="209">
                  <a:solidFill>
                    <a:srgbClr val="F26D99"/>
                  </a:solidFill>
                  <a:effectLst>
                    <a:outerShdw blurRad="38100" dist="12700" dir="5400000" rotWithShape="0">
                      <a:srgbClr val="000000">
                        <a:alpha val="50000"/>
                      </a:srgbClr>
                    </a:outerShdw>
                  </a:effectLst>
                  <a:latin typeface="FontAwesome"/>
                  <a:ea typeface="FontAwesome"/>
                  <a:cs typeface="FontAwesome"/>
                  <a:sym typeface="FontAwesome"/>
                </a:defRPr>
              </a:pPr>
              <a:endParaRPr dirty="0">
                <a:cs typeface="+mn-ea"/>
                <a:sym typeface="+mn-lt"/>
              </a:endParaRPr>
            </a:p>
          </p:txBody>
        </p:sp>
        <p:sp>
          <p:nvSpPr>
            <p:cNvPr id="7" name="Shape 2913"/>
            <p:cNvSpPr/>
            <p:nvPr/>
          </p:nvSpPr>
          <p:spPr>
            <a:xfrm>
              <a:off x="7406584" y="2753342"/>
              <a:ext cx="1325271" cy="2178617"/>
            </a:xfrm>
            <a:custGeom>
              <a:avLst/>
              <a:gdLst/>
              <a:ahLst/>
              <a:cxnLst>
                <a:cxn ang="0">
                  <a:pos x="wd2" y="hd2"/>
                </a:cxn>
                <a:cxn ang="5400000">
                  <a:pos x="wd2" y="hd2"/>
                </a:cxn>
                <a:cxn ang="10800000">
                  <a:pos x="wd2" y="hd2"/>
                </a:cxn>
                <a:cxn ang="16200000">
                  <a:pos x="wd2" y="hd2"/>
                </a:cxn>
              </a:cxnLst>
              <a:rect l="0" t="0" r="r" b="b"/>
              <a:pathLst>
                <a:path w="21600" h="21600" extrusionOk="0">
                  <a:moveTo>
                    <a:pt x="20087" y="7772"/>
                  </a:moveTo>
                  <a:cubicBezTo>
                    <a:pt x="19046" y="6211"/>
                    <a:pt x="17519" y="4812"/>
                    <a:pt x="15549" y="3613"/>
                  </a:cubicBezTo>
                  <a:cubicBezTo>
                    <a:pt x="13578" y="2415"/>
                    <a:pt x="11278" y="1486"/>
                    <a:pt x="8712" y="853"/>
                  </a:cubicBezTo>
                  <a:cubicBezTo>
                    <a:pt x="6901" y="406"/>
                    <a:pt x="5016" y="121"/>
                    <a:pt x="3086" y="0"/>
                  </a:cubicBezTo>
                  <a:lnTo>
                    <a:pt x="0" y="2973"/>
                  </a:lnTo>
                  <a:lnTo>
                    <a:pt x="3193" y="6049"/>
                  </a:lnTo>
                  <a:cubicBezTo>
                    <a:pt x="5228" y="6310"/>
                    <a:pt x="7098" y="6922"/>
                    <a:pt x="8604" y="7838"/>
                  </a:cubicBezTo>
                  <a:cubicBezTo>
                    <a:pt x="12830" y="10409"/>
                    <a:pt x="12830" y="14592"/>
                    <a:pt x="8604" y="17162"/>
                  </a:cubicBezTo>
                  <a:cubicBezTo>
                    <a:pt x="8533" y="17205"/>
                    <a:pt x="8461" y="17247"/>
                    <a:pt x="8389" y="17289"/>
                  </a:cubicBezTo>
                  <a:lnTo>
                    <a:pt x="13869" y="18042"/>
                  </a:lnTo>
                  <a:lnTo>
                    <a:pt x="15190" y="21600"/>
                  </a:lnTo>
                  <a:cubicBezTo>
                    <a:pt x="15311" y="21530"/>
                    <a:pt x="15430" y="21459"/>
                    <a:pt x="15549" y="21387"/>
                  </a:cubicBezTo>
                  <a:cubicBezTo>
                    <a:pt x="17519" y="20188"/>
                    <a:pt x="19046" y="18789"/>
                    <a:pt x="20087" y="17228"/>
                  </a:cubicBezTo>
                  <a:cubicBezTo>
                    <a:pt x="21091" y="15722"/>
                    <a:pt x="21600" y="14131"/>
                    <a:pt x="21600" y="12500"/>
                  </a:cubicBezTo>
                  <a:cubicBezTo>
                    <a:pt x="21600" y="10869"/>
                    <a:pt x="21091" y="9279"/>
                    <a:pt x="20087" y="7772"/>
                  </a:cubicBezTo>
                  <a:close/>
                </a:path>
              </a:pathLst>
            </a:custGeom>
            <a:solidFill>
              <a:schemeClr val="bg2">
                <a:lumMod val="90000"/>
              </a:schemeClr>
            </a:solidFill>
            <a:ln w="12700" cap="flat">
              <a:noFill/>
              <a:miter lim="400000"/>
            </a:ln>
            <a:effectLst/>
          </p:spPr>
          <p:txBody>
            <a:bodyPr wrap="square" lIns="38100" tIns="38100" rIns="38100" bIns="38100" numCol="1" anchor="ctr">
              <a:noAutofit/>
            </a:bodyPr>
            <a:lstStyle/>
            <a:p>
              <a:pPr lvl="0" defTabSz="457200">
                <a:defRPr sz="3000" spc="209">
                  <a:solidFill>
                    <a:srgbClr val="F26D99"/>
                  </a:solidFill>
                  <a:effectLst>
                    <a:outerShdw blurRad="38100" dist="12700" dir="5400000" rotWithShape="0">
                      <a:srgbClr val="000000">
                        <a:alpha val="50000"/>
                      </a:srgbClr>
                    </a:outerShdw>
                  </a:effectLst>
                  <a:latin typeface="FontAwesome"/>
                  <a:ea typeface="FontAwesome"/>
                  <a:cs typeface="FontAwesome"/>
                  <a:sym typeface="FontAwesome"/>
                </a:defRPr>
              </a:pPr>
              <a:endParaRPr dirty="0">
                <a:cs typeface="+mn-ea"/>
                <a:sym typeface="+mn-lt"/>
              </a:endParaRPr>
            </a:p>
          </p:txBody>
        </p:sp>
        <p:sp>
          <p:nvSpPr>
            <p:cNvPr id="8" name="Shape 2916"/>
            <p:cNvSpPr/>
            <p:nvPr/>
          </p:nvSpPr>
          <p:spPr>
            <a:xfrm>
              <a:off x="3460146" y="3178521"/>
              <a:ext cx="2322045" cy="2101309"/>
            </a:xfrm>
            <a:custGeom>
              <a:avLst/>
              <a:gdLst/>
              <a:ahLst/>
              <a:cxnLst>
                <a:cxn ang="0">
                  <a:pos x="wd2" y="hd2"/>
                </a:cxn>
                <a:cxn ang="5400000">
                  <a:pos x="wd2" y="hd2"/>
                </a:cxn>
                <a:cxn ang="10800000">
                  <a:pos x="wd2" y="hd2"/>
                </a:cxn>
                <a:cxn ang="16200000">
                  <a:pos x="wd2" y="hd2"/>
                </a:cxn>
              </a:cxnLst>
              <a:rect l="0" t="0" r="r" b="b"/>
              <a:pathLst>
                <a:path w="21600" h="21600" extrusionOk="0">
                  <a:moveTo>
                    <a:pt x="18418" y="15364"/>
                  </a:moveTo>
                  <a:lnTo>
                    <a:pt x="17676" y="11734"/>
                  </a:lnTo>
                  <a:lnTo>
                    <a:pt x="16166" y="13403"/>
                  </a:lnTo>
                  <a:cubicBezTo>
                    <a:pt x="14997" y="14695"/>
                    <a:pt x="13444" y="15406"/>
                    <a:pt x="11792" y="15406"/>
                  </a:cubicBezTo>
                  <a:cubicBezTo>
                    <a:pt x="11792" y="15406"/>
                    <a:pt x="11792" y="15406"/>
                    <a:pt x="11792" y="15406"/>
                  </a:cubicBezTo>
                  <a:cubicBezTo>
                    <a:pt x="10139" y="15405"/>
                    <a:pt x="8586" y="14694"/>
                    <a:pt x="7418" y="13403"/>
                  </a:cubicBezTo>
                  <a:cubicBezTo>
                    <a:pt x="6249" y="12112"/>
                    <a:pt x="5606" y="10396"/>
                    <a:pt x="5606" y="8570"/>
                  </a:cubicBezTo>
                  <a:cubicBezTo>
                    <a:pt x="5606" y="6994"/>
                    <a:pt x="6085" y="5501"/>
                    <a:pt x="6967" y="4291"/>
                  </a:cubicBezTo>
                  <a:lnTo>
                    <a:pt x="6260" y="837"/>
                  </a:lnTo>
                  <a:lnTo>
                    <a:pt x="2909" y="0"/>
                  </a:lnTo>
                  <a:cubicBezTo>
                    <a:pt x="2045" y="1091"/>
                    <a:pt x="1358" y="2321"/>
                    <a:pt x="864" y="3668"/>
                  </a:cubicBezTo>
                  <a:cubicBezTo>
                    <a:pt x="291" y="5230"/>
                    <a:pt x="0" y="6879"/>
                    <a:pt x="0" y="8570"/>
                  </a:cubicBezTo>
                  <a:cubicBezTo>
                    <a:pt x="0" y="10261"/>
                    <a:pt x="291" y="11910"/>
                    <a:pt x="864" y="13471"/>
                  </a:cubicBezTo>
                  <a:cubicBezTo>
                    <a:pt x="1458" y="15090"/>
                    <a:pt x="2329" y="16541"/>
                    <a:pt x="3454" y="17784"/>
                  </a:cubicBezTo>
                  <a:cubicBezTo>
                    <a:pt x="4578" y="19026"/>
                    <a:pt x="5891" y="19989"/>
                    <a:pt x="7356" y="20646"/>
                  </a:cubicBezTo>
                  <a:cubicBezTo>
                    <a:pt x="8769" y="21279"/>
                    <a:pt x="10261" y="21600"/>
                    <a:pt x="11791" y="21600"/>
                  </a:cubicBezTo>
                  <a:cubicBezTo>
                    <a:pt x="11792" y="21600"/>
                    <a:pt x="11792" y="21600"/>
                    <a:pt x="11792" y="21600"/>
                  </a:cubicBezTo>
                  <a:cubicBezTo>
                    <a:pt x="13322" y="21600"/>
                    <a:pt x="14815" y="21279"/>
                    <a:pt x="16227" y="20646"/>
                  </a:cubicBezTo>
                  <a:cubicBezTo>
                    <a:pt x="17692" y="19990"/>
                    <a:pt x="19005" y="19027"/>
                    <a:pt x="20130" y="17783"/>
                  </a:cubicBezTo>
                  <a:lnTo>
                    <a:pt x="21600" y="16159"/>
                  </a:lnTo>
                  <a:cubicBezTo>
                    <a:pt x="21600" y="16159"/>
                    <a:pt x="18418" y="15364"/>
                    <a:pt x="18418" y="15364"/>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defTabSz="457200">
                <a:defRPr sz="3000" spc="209">
                  <a:solidFill>
                    <a:srgbClr val="F26D99"/>
                  </a:solidFill>
                  <a:effectLst>
                    <a:outerShdw blurRad="38100" dist="12700" dir="5400000" rotWithShape="0">
                      <a:srgbClr val="000000">
                        <a:alpha val="50000"/>
                      </a:srgbClr>
                    </a:outerShdw>
                  </a:effectLst>
                  <a:latin typeface="FontAwesome"/>
                  <a:ea typeface="FontAwesome"/>
                  <a:cs typeface="FontAwesome"/>
                  <a:sym typeface="FontAwesome"/>
                </a:defRPr>
              </a:pPr>
              <a:endParaRPr dirty="0">
                <a:cs typeface="+mn-ea"/>
                <a:sym typeface="+mn-lt"/>
              </a:endParaRPr>
            </a:p>
          </p:txBody>
        </p:sp>
        <p:sp>
          <p:nvSpPr>
            <p:cNvPr id="9" name="Shape 2919"/>
            <p:cNvSpPr/>
            <p:nvPr/>
          </p:nvSpPr>
          <p:spPr>
            <a:xfrm>
              <a:off x="5408242" y="2745611"/>
              <a:ext cx="2124686" cy="1960088"/>
            </a:xfrm>
            <a:custGeom>
              <a:avLst/>
              <a:gdLst/>
              <a:ahLst/>
              <a:cxnLst>
                <a:cxn ang="0">
                  <a:pos x="wd2" y="hd2"/>
                </a:cxn>
                <a:cxn ang="5400000">
                  <a:pos x="wd2" y="hd2"/>
                </a:cxn>
                <a:cxn ang="10800000">
                  <a:pos x="wd2" y="hd2"/>
                </a:cxn>
                <a:cxn ang="16200000">
                  <a:pos x="wd2" y="hd2"/>
                </a:cxn>
              </a:cxnLst>
              <a:rect l="0" t="0" r="r" b="b"/>
              <a:pathLst>
                <a:path w="21600" h="21600" extrusionOk="0">
                  <a:moveTo>
                    <a:pt x="13313" y="11809"/>
                  </a:moveTo>
                  <a:lnTo>
                    <a:pt x="13317" y="11813"/>
                  </a:lnTo>
                  <a:lnTo>
                    <a:pt x="16108" y="8787"/>
                  </a:lnTo>
                  <a:cubicBezTo>
                    <a:pt x="17385" y="7403"/>
                    <a:pt x="19083" y="6641"/>
                    <a:pt x="20889" y="6641"/>
                  </a:cubicBezTo>
                  <a:cubicBezTo>
                    <a:pt x="21116" y="6641"/>
                    <a:pt x="21342" y="6653"/>
                    <a:pt x="21565" y="6677"/>
                  </a:cubicBezTo>
                  <a:lnTo>
                    <a:pt x="19644" y="3379"/>
                  </a:lnTo>
                  <a:lnTo>
                    <a:pt x="21600" y="22"/>
                  </a:lnTo>
                  <a:cubicBezTo>
                    <a:pt x="21364" y="8"/>
                    <a:pt x="21127" y="0"/>
                    <a:pt x="20889" y="0"/>
                  </a:cubicBezTo>
                  <a:cubicBezTo>
                    <a:pt x="19216" y="0"/>
                    <a:pt x="17585" y="344"/>
                    <a:pt x="16041" y="1023"/>
                  </a:cubicBezTo>
                  <a:cubicBezTo>
                    <a:pt x="14441" y="1727"/>
                    <a:pt x="13006" y="2759"/>
                    <a:pt x="11776" y="4092"/>
                  </a:cubicBezTo>
                  <a:lnTo>
                    <a:pt x="8199" y="7970"/>
                  </a:lnTo>
                  <a:lnTo>
                    <a:pt x="8202" y="7974"/>
                  </a:lnTo>
                  <a:lnTo>
                    <a:pt x="941" y="15845"/>
                  </a:lnTo>
                  <a:lnTo>
                    <a:pt x="937" y="15841"/>
                  </a:lnTo>
                  <a:lnTo>
                    <a:pt x="0" y="16857"/>
                  </a:lnTo>
                  <a:lnTo>
                    <a:pt x="811" y="20748"/>
                  </a:lnTo>
                  <a:lnTo>
                    <a:pt x="4288" y="21600"/>
                  </a:lnTo>
                  <a:lnTo>
                    <a:pt x="6056" y="19684"/>
                  </a:lnTo>
                  <a:lnTo>
                    <a:pt x="6052" y="19680"/>
                  </a:lnTo>
                  <a:cubicBezTo>
                    <a:pt x="6052" y="19680"/>
                    <a:pt x="13313" y="11809"/>
                    <a:pt x="13313" y="11809"/>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defTabSz="457200">
                <a:defRPr sz="3000" spc="209">
                  <a:solidFill>
                    <a:srgbClr val="F26D99"/>
                  </a:solidFill>
                  <a:effectLst>
                    <a:outerShdw blurRad="38100" dist="12700" dir="5400000" rotWithShape="0">
                      <a:srgbClr val="000000">
                        <a:alpha val="50000"/>
                      </a:srgbClr>
                    </a:outerShdw>
                  </a:effectLst>
                  <a:latin typeface="FontAwesome"/>
                  <a:ea typeface="FontAwesome"/>
                  <a:cs typeface="FontAwesome"/>
                  <a:sym typeface="FontAwesome"/>
                </a:defRPr>
              </a:pPr>
              <a:endParaRPr dirty="0">
                <a:cs typeface="+mn-ea"/>
                <a:sym typeface="+mn-lt"/>
              </a:endParaRPr>
            </a:p>
          </p:txBody>
        </p:sp>
      </p:grpSp>
      <p:sp>
        <p:nvSpPr>
          <p:cNvPr id="47" name="文本框 46"/>
          <p:cNvSpPr txBox="1"/>
          <p:nvPr/>
        </p:nvSpPr>
        <p:spPr>
          <a:xfrm>
            <a:off x="8561850" y="1715362"/>
            <a:ext cx="2907907" cy="1477328"/>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48" name="文本框 47"/>
          <p:cNvSpPr txBox="1"/>
          <p:nvPr/>
        </p:nvSpPr>
        <p:spPr>
          <a:xfrm>
            <a:off x="8561850" y="4001362"/>
            <a:ext cx="2907907" cy="1477328"/>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50" name="文本框 49"/>
          <p:cNvSpPr txBox="1"/>
          <p:nvPr/>
        </p:nvSpPr>
        <p:spPr>
          <a:xfrm>
            <a:off x="743348" y="1715362"/>
            <a:ext cx="2907907" cy="1477328"/>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51" name="文本框 50"/>
          <p:cNvSpPr txBox="1"/>
          <p:nvPr/>
        </p:nvSpPr>
        <p:spPr>
          <a:xfrm>
            <a:off x="743348" y="4001362"/>
            <a:ext cx="2907907" cy="1477328"/>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1000"/>
                                        <p:tgtEl>
                                          <p:spTgt spid="51"/>
                                        </p:tgtEl>
                                      </p:cBhvr>
                                    </p:animEffect>
                                    <p:anim calcmode="lin" valueType="num">
                                      <p:cBhvr>
                                        <p:cTn id="30" dur="1000" fill="hold"/>
                                        <p:tgtEl>
                                          <p:spTgt spid="51"/>
                                        </p:tgtEl>
                                        <p:attrNameLst>
                                          <p:attrName>ppt_x</p:attrName>
                                        </p:attrNameLst>
                                      </p:cBhvr>
                                      <p:tavLst>
                                        <p:tav tm="0">
                                          <p:val>
                                            <p:strVal val="#ppt_x"/>
                                          </p:val>
                                        </p:tav>
                                        <p:tav tm="100000">
                                          <p:val>
                                            <p:strVal val="#ppt_x"/>
                                          </p:val>
                                        </p:tav>
                                      </p:tavLst>
                                    </p:anim>
                                    <p:anim calcmode="lin" valueType="num">
                                      <p:cBhvr>
                                        <p:cTn id="3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50620" y="2097132"/>
            <a:ext cx="9890760" cy="2646878"/>
          </a:xfrm>
          <a:prstGeom prst="rect">
            <a:avLst/>
          </a:prstGeom>
          <a:noFill/>
        </p:spPr>
        <p:txBody>
          <a:bodyPr wrap="square" rtlCol="0">
            <a:spAutoFit/>
          </a:bodyPr>
          <a:lstStyle/>
          <a:p>
            <a:pPr algn="ctr"/>
            <a:r>
              <a:rPr lang="en-US" altLang="zh-CN" sz="16600" dirty="0">
                <a:solidFill>
                  <a:schemeClr val="accent1">
                    <a:lumMod val="20000"/>
                    <a:lumOff val="80000"/>
                  </a:schemeClr>
                </a:solidFill>
                <a:cs typeface="+mn-ea"/>
                <a:sym typeface="+mn-lt"/>
              </a:rPr>
              <a:t>PART 05</a:t>
            </a:r>
            <a:endParaRPr lang="zh-CN" altLang="en-US" sz="16600" dirty="0">
              <a:solidFill>
                <a:schemeClr val="accent1">
                  <a:lumMod val="20000"/>
                  <a:lumOff val="80000"/>
                </a:schemeClr>
              </a:solidFill>
              <a:cs typeface="+mn-ea"/>
              <a:sym typeface="+mn-lt"/>
            </a:endParaRPr>
          </a:p>
        </p:txBody>
      </p:sp>
      <p:sp>
        <p:nvSpPr>
          <p:cNvPr id="12" name="椭圆 11"/>
          <p:cNvSpPr/>
          <p:nvPr/>
        </p:nvSpPr>
        <p:spPr>
          <a:xfrm>
            <a:off x="2133600" y="-533400"/>
            <a:ext cx="7924800" cy="7924800"/>
          </a:xfrm>
          <a:prstGeom prst="ellipse">
            <a:avLst/>
          </a:prstGeom>
          <a:gradFill flip="none" rotWithShape="1">
            <a:gsLst>
              <a:gs pos="69000">
                <a:schemeClr val="accent1">
                  <a:lumMod val="20000"/>
                  <a:lumOff val="80000"/>
                  <a:alpha val="0"/>
                </a:schemeClr>
              </a:gs>
              <a:gs pos="0">
                <a:schemeClr val="accent1">
                  <a:lumMod val="33000"/>
                  <a:lumOff val="67000"/>
                  <a:alpha val="7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4413813" y="1746813"/>
            <a:ext cx="3364374" cy="3364374"/>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8519344" y="2431453"/>
            <a:ext cx="558226" cy="55822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20499774">
            <a:off x="3210046" y="2893107"/>
            <a:ext cx="5771908" cy="1539433"/>
          </a:xfrm>
          <a:prstGeom prst="ellipse">
            <a:avLst/>
          </a:prstGeom>
          <a:noFill/>
          <a:ln>
            <a:gradFill>
              <a:gsLst>
                <a:gs pos="0">
                  <a:schemeClr val="accent1">
                    <a:lumMod val="0"/>
                    <a:lumOff val="100000"/>
                    <a:alpha val="0"/>
                  </a:schemeClr>
                </a:gs>
                <a:gs pos="51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cs typeface="+mn-ea"/>
              <a:sym typeface="+mn-lt"/>
            </a:endParaRPr>
          </a:p>
        </p:txBody>
      </p:sp>
      <p:sp>
        <p:nvSpPr>
          <p:cNvPr id="5" name="文本框 4"/>
          <p:cNvSpPr txBox="1"/>
          <p:nvPr/>
        </p:nvSpPr>
        <p:spPr>
          <a:xfrm>
            <a:off x="4516056" y="2989679"/>
            <a:ext cx="3159888" cy="743409"/>
          </a:xfrm>
          <a:prstGeom prst="rect">
            <a:avLst/>
          </a:prstGeom>
          <a:noFill/>
        </p:spPr>
        <p:txBody>
          <a:bodyPr wrap="square">
            <a:spAutoFit/>
          </a:bodyPr>
          <a:lstStyle/>
          <a:p>
            <a:pPr algn="ctr">
              <a:lnSpc>
                <a:spcPts val="5500"/>
              </a:lnSpc>
            </a:pPr>
            <a:r>
              <a:rPr lang="zh-CN" altLang="en-US" sz="4000" dirty="0">
                <a:solidFill>
                  <a:schemeClr val="bg1"/>
                </a:solidFill>
                <a:cs typeface="+mn-ea"/>
                <a:sym typeface="+mn-lt"/>
              </a:rPr>
              <a:t>进度安排 </a:t>
            </a:r>
            <a:endParaRPr lang="zh-CN" altLang="en-US" sz="4000" dirty="0">
              <a:solidFill>
                <a:schemeClr val="bg1"/>
              </a:solidFill>
              <a:cs typeface="+mn-ea"/>
              <a:sym typeface="+mn-lt"/>
            </a:endParaRPr>
          </a:p>
        </p:txBody>
      </p:sp>
      <p:sp>
        <p:nvSpPr>
          <p:cNvPr id="9" name="椭圆 8"/>
          <p:cNvSpPr/>
          <p:nvPr/>
        </p:nvSpPr>
        <p:spPr>
          <a:xfrm>
            <a:off x="3458358" y="4410920"/>
            <a:ext cx="611528" cy="61152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10875000"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
        <p:nvSpPr>
          <p:cNvPr id="15" name="文本框 14"/>
          <p:cNvSpPr txBox="1"/>
          <p:nvPr/>
        </p:nvSpPr>
        <p:spPr>
          <a:xfrm>
            <a:off x="-344993"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out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out)">
                                      <p:cBhvr>
                                        <p:cTn id="41" dur="11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6" grpId="0" animBg="1"/>
      <p:bldP spid="7" grpId="0" animBg="1"/>
      <p:bldP spid="8" grpId="0" animBg="1"/>
      <p:bldP spid="5" grpId="0"/>
      <p:bldP spid="9" grpId="0" animBg="1"/>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占位符 6"/>
          <p:cNvSpPr>
            <a:spLocks noGrp="1"/>
          </p:cNvSpPr>
          <p:nvPr>
            <p:ph type="body" sz="quarter" idx="13"/>
          </p:nvPr>
        </p:nvSpPr>
        <p:spPr/>
        <p:txBody>
          <a:bodyPr/>
          <a:lstStyle/>
          <a:p>
            <a:r>
              <a:rPr lang="zh-CN" altLang="en-US" dirty="0">
                <a:latin typeface="+mn-lt"/>
                <a:ea typeface="+mn-ea"/>
                <a:cs typeface="+mn-ea"/>
                <a:sym typeface="+mn-lt"/>
              </a:rPr>
              <a:t>进度安排 </a:t>
            </a:r>
            <a:endParaRPr lang="zh-CN" altLang="en-US" dirty="0">
              <a:latin typeface="+mn-lt"/>
              <a:ea typeface="+mn-ea"/>
              <a:cs typeface="+mn-ea"/>
              <a:sym typeface="+mn-lt"/>
            </a:endParaRPr>
          </a:p>
        </p:txBody>
      </p:sp>
      <p:sp>
        <p:nvSpPr>
          <p:cNvPr id="13" name="任意多边形: 形状 12"/>
          <p:cNvSpPr/>
          <p:nvPr/>
        </p:nvSpPr>
        <p:spPr>
          <a:xfrm>
            <a:off x="-170688" y="2828544"/>
            <a:ext cx="12472416" cy="4255008"/>
          </a:xfrm>
          <a:custGeom>
            <a:avLst/>
            <a:gdLst>
              <a:gd name="connsiteX0" fmla="*/ 219456 w 12472416"/>
              <a:gd name="connsiteY0" fmla="*/ 2706624 h 4255008"/>
              <a:gd name="connsiteX1" fmla="*/ 512064 w 12472416"/>
              <a:gd name="connsiteY1" fmla="*/ 2596896 h 4255008"/>
              <a:gd name="connsiteX2" fmla="*/ 755904 w 12472416"/>
              <a:gd name="connsiteY2" fmla="*/ 2621280 h 4255008"/>
              <a:gd name="connsiteX3" fmla="*/ 999744 w 12472416"/>
              <a:gd name="connsiteY3" fmla="*/ 2523744 h 4255008"/>
              <a:gd name="connsiteX4" fmla="*/ 1243584 w 12472416"/>
              <a:gd name="connsiteY4" fmla="*/ 2353056 h 4255008"/>
              <a:gd name="connsiteX5" fmla="*/ 1694688 w 12472416"/>
              <a:gd name="connsiteY5" fmla="*/ 2255520 h 4255008"/>
              <a:gd name="connsiteX6" fmla="*/ 1901952 w 12472416"/>
              <a:gd name="connsiteY6" fmla="*/ 2401824 h 4255008"/>
              <a:gd name="connsiteX7" fmla="*/ 2377440 w 12472416"/>
              <a:gd name="connsiteY7" fmla="*/ 2523744 h 4255008"/>
              <a:gd name="connsiteX8" fmla="*/ 2743200 w 12472416"/>
              <a:gd name="connsiteY8" fmla="*/ 2621280 h 4255008"/>
              <a:gd name="connsiteX9" fmla="*/ 3121152 w 12472416"/>
              <a:gd name="connsiteY9" fmla="*/ 2633472 h 4255008"/>
              <a:gd name="connsiteX10" fmla="*/ 3474720 w 12472416"/>
              <a:gd name="connsiteY10" fmla="*/ 2633472 h 4255008"/>
              <a:gd name="connsiteX11" fmla="*/ 3816096 w 12472416"/>
              <a:gd name="connsiteY11" fmla="*/ 2572512 h 4255008"/>
              <a:gd name="connsiteX12" fmla="*/ 4145280 w 12472416"/>
              <a:gd name="connsiteY12" fmla="*/ 2487168 h 4255008"/>
              <a:gd name="connsiteX13" fmla="*/ 4486656 w 12472416"/>
              <a:gd name="connsiteY13" fmla="*/ 2231136 h 4255008"/>
              <a:gd name="connsiteX14" fmla="*/ 4901184 w 12472416"/>
              <a:gd name="connsiteY14" fmla="*/ 2243328 h 4255008"/>
              <a:gd name="connsiteX15" fmla="*/ 5340096 w 12472416"/>
              <a:gd name="connsiteY15" fmla="*/ 2121408 h 4255008"/>
              <a:gd name="connsiteX16" fmla="*/ 5864352 w 12472416"/>
              <a:gd name="connsiteY16" fmla="*/ 2292096 h 4255008"/>
              <a:gd name="connsiteX17" fmla="*/ 6364224 w 12472416"/>
              <a:gd name="connsiteY17" fmla="*/ 2023872 h 4255008"/>
              <a:gd name="connsiteX18" fmla="*/ 6851904 w 12472416"/>
              <a:gd name="connsiteY18" fmla="*/ 1950720 h 4255008"/>
              <a:gd name="connsiteX19" fmla="*/ 7327392 w 12472416"/>
              <a:gd name="connsiteY19" fmla="*/ 1914144 h 4255008"/>
              <a:gd name="connsiteX20" fmla="*/ 7754112 w 12472416"/>
              <a:gd name="connsiteY20" fmla="*/ 1597152 h 4255008"/>
              <a:gd name="connsiteX21" fmla="*/ 8266176 w 12472416"/>
              <a:gd name="connsiteY21" fmla="*/ 1341120 h 4255008"/>
              <a:gd name="connsiteX22" fmla="*/ 8656320 w 12472416"/>
              <a:gd name="connsiteY22" fmla="*/ 1219200 h 4255008"/>
              <a:gd name="connsiteX23" fmla="*/ 9144000 w 12472416"/>
              <a:gd name="connsiteY23" fmla="*/ 1267968 h 4255008"/>
              <a:gd name="connsiteX24" fmla="*/ 9558528 w 12472416"/>
              <a:gd name="connsiteY24" fmla="*/ 975360 h 4255008"/>
              <a:gd name="connsiteX25" fmla="*/ 10034016 w 12472416"/>
              <a:gd name="connsiteY25" fmla="*/ 573024 h 4255008"/>
              <a:gd name="connsiteX26" fmla="*/ 10533888 w 12472416"/>
              <a:gd name="connsiteY26" fmla="*/ 0 h 4255008"/>
              <a:gd name="connsiteX27" fmla="*/ 10972800 w 12472416"/>
              <a:gd name="connsiteY27" fmla="*/ 73152 h 4255008"/>
              <a:gd name="connsiteX28" fmla="*/ 11484864 w 12472416"/>
              <a:gd name="connsiteY28" fmla="*/ 170688 h 4255008"/>
              <a:gd name="connsiteX29" fmla="*/ 12143232 w 12472416"/>
              <a:gd name="connsiteY29" fmla="*/ 512064 h 4255008"/>
              <a:gd name="connsiteX30" fmla="*/ 12411456 w 12472416"/>
              <a:gd name="connsiteY30" fmla="*/ 670560 h 4255008"/>
              <a:gd name="connsiteX31" fmla="*/ 12472416 w 12472416"/>
              <a:gd name="connsiteY31" fmla="*/ 4181856 h 4255008"/>
              <a:gd name="connsiteX32" fmla="*/ 12192 w 12472416"/>
              <a:gd name="connsiteY32" fmla="*/ 4255008 h 4255008"/>
              <a:gd name="connsiteX33" fmla="*/ 0 w 12472416"/>
              <a:gd name="connsiteY33" fmla="*/ 2743200 h 4255008"/>
              <a:gd name="connsiteX34" fmla="*/ 219456 w 12472416"/>
              <a:gd name="connsiteY34" fmla="*/ 2706624 h 425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472416" h="4255008">
                <a:moveTo>
                  <a:pt x="219456" y="2706624"/>
                </a:moveTo>
                <a:lnTo>
                  <a:pt x="512064" y="2596896"/>
                </a:lnTo>
                <a:lnTo>
                  <a:pt x="755904" y="2621280"/>
                </a:lnTo>
                <a:lnTo>
                  <a:pt x="999744" y="2523744"/>
                </a:lnTo>
                <a:lnTo>
                  <a:pt x="1243584" y="2353056"/>
                </a:lnTo>
                <a:lnTo>
                  <a:pt x="1694688" y="2255520"/>
                </a:lnTo>
                <a:lnTo>
                  <a:pt x="1901952" y="2401824"/>
                </a:lnTo>
                <a:lnTo>
                  <a:pt x="2377440" y="2523744"/>
                </a:lnTo>
                <a:lnTo>
                  <a:pt x="2743200" y="2621280"/>
                </a:lnTo>
                <a:lnTo>
                  <a:pt x="3121152" y="2633472"/>
                </a:lnTo>
                <a:lnTo>
                  <a:pt x="3474720" y="2633472"/>
                </a:lnTo>
                <a:lnTo>
                  <a:pt x="3816096" y="2572512"/>
                </a:lnTo>
                <a:lnTo>
                  <a:pt x="4145280" y="2487168"/>
                </a:lnTo>
                <a:lnTo>
                  <a:pt x="4486656" y="2231136"/>
                </a:lnTo>
                <a:lnTo>
                  <a:pt x="4901184" y="2243328"/>
                </a:lnTo>
                <a:lnTo>
                  <a:pt x="5340096" y="2121408"/>
                </a:lnTo>
                <a:lnTo>
                  <a:pt x="5864352" y="2292096"/>
                </a:lnTo>
                <a:lnTo>
                  <a:pt x="6364224" y="2023872"/>
                </a:lnTo>
                <a:lnTo>
                  <a:pt x="6851904" y="1950720"/>
                </a:lnTo>
                <a:lnTo>
                  <a:pt x="7327392" y="1914144"/>
                </a:lnTo>
                <a:lnTo>
                  <a:pt x="7754112" y="1597152"/>
                </a:lnTo>
                <a:lnTo>
                  <a:pt x="8266176" y="1341120"/>
                </a:lnTo>
                <a:lnTo>
                  <a:pt x="8656320" y="1219200"/>
                </a:lnTo>
                <a:lnTo>
                  <a:pt x="9144000" y="1267968"/>
                </a:lnTo>
                <a:lnTo>
                  <a:pt x="9558528" y="975360"/>
                </a:lnTo>
                <a:lnTo>
                  <a:pt x="10034016" y="573024"/>
                </a:lnTo>
                <a:lnTo>
                  <a:pt x="10533888" y="0"/>
                </a:lnTo>
                <a:lnTo>
                  <a:pt x="10972800" y="73152"/>
                </a:lnTo>
                <a:lnTo>
                  <a:pt x="11484864" y="170688"/>
                </a:lnTo>
                <a:lnTo>
                  <a:pt x="12143232" y="512064"/>
                </a:lnTo>
                <a:lnTo>
                  <a:pt x="12411456" y="670560"/>
                </a:lnTo>
                <a:lnTo>
                  <a:pt x="12472416" y="4181856"/>
                </a:lnTo>
                <a:lnTo>
                  <a:pt x="12192" y="4255008"/>
                </a:lnTo>
                <a:lnTo>
                  <a:pt x="0" y="2743200"/>
                </a:lnTo>
                <a:lnTo>
                  <a:pt x="219456" y="2706624"/>
                </a:lnTo>
                <a:close/>
              </a:path>
            </a:pathLst>
          </a:custGeom>
          <a:gradFill>
            <a:gsLst>
              <a:gs pos="100000">
                <a:schemeClr val="accent1">
                  <a:lumMod val="20000"/>
                  <a:lumOff val="80000"/>
                  <a:alpha val="0"/>
                </a:schemeClr>
              </a:gs>
              <a:gs pos="2000">
                <a:schemeClr val="accent1"/>
              </a:gs>
            </a:gsLst>
            <a:lin ang="2700000" scaled="1"/>
          </a:gra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0" name="组合 19"/>
          <p:cNvGrpSpPr/>
          <p:nvPr/>
        </p:nvGrpSpPr>
        <p:grpSpPr>
          <a:xfrm>
            <a:off x="871886" y="3548069"/>
            <a:ext cx="1709929" cy="2419297"/>
            <a:chOff x="1219200" y="2597711"/>
            <a:chExt cx="1709929" cy="2419297"/>
          </a:xfrm>
        </p:grpSpPr>
        <p:cxnSp>
          <p:nvCxnSpPr>
            <p:cNvPr id="16" name="直接连接符 15"/>
            <p:cNvCxnSpPr/>
            <p:nvPr/>
          </p:nvCxnSpPr>
          <p:spPr>
            <a:xfrm>
              <a:off x="1219200" y="2663952"/>
              <a:ext cx="0" cy="2353056"/>
            </a:xfrm>
            <a:prstGeom prst="line">
              <a:avLst/>
            </a:prstGeom>
            <a:ln w="28575">
              <a:gradFill>
                <a:gsLst>
                  <a:gs pos="0">
                    <a:schemeClr val="accent1"/>
                  </a:gs>
                  <a:gs pos="71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04545" y="2597711"/>
              <a:ext cx="1624584" cy="461665"/>
            </a:xfrm>
            <a:prstGeom prst="rect">
              <a:avLst/>
            </a:prstGeom>
            <a:noFill/>
          </p:spPr>
          <p:txBody>
            <a:bodyPr wrap="square">
              <a:spAutoFit/>
            </a:bodyPr>
            <a:lstStyle/>
            <a:p>
              <a:r>
                <a:rPr lang="zh-CN" altLang="en-US" sz="2400" dirty="0">
                  <a:cs typeface="+mn-ea"/>
                  <a:sym typeface="+mn-lt"/>
                </a:rPr>
                <a:t>选题阶段</a:t>
              </a:r>
              <a:endParaRPr lang="en-US" altLang="zh-CN" sz="2400" dirty="0">
                <a:cs typeface="+mn-ea"/>
                <a:sym typeface="+mn-lt"/>
              </a:endParaRPr>
            </a:p>
          </p:txBody>
        </p:sp>
      </p:grpSp>
      <p:grpSp>
        <p:nvGrpSpPr>
          <p:cNvPr id="21" name="组合 20"/>
          <p:cNvGrpSpPr/>
          <p:nvPr/>
        </p:nvGrpSpPr>
        <p:grpSpPr>
          <a:xfrm>
            <a:off x="3030894" y="3034790"/>
            <a:ext cx="1709929" cy="2419297"/>
            <a:chOff x="1219200" y="2597711"/>
            <a:chExt cx="1709929" cy="2419297"/>
          </a:xfrm>
        </p:grpSpPr>
        <p:cxnSp>
          <p:nvCxnSpPr>
            <p:cNvPr id="22" name="直接连接符 21"/>
            <p:cNvCxnSpPr/>
            <p:nvPr/>
          </p:nvCxnSpPr>
          <p:spPr>
            <a:xfrm>
              <a:off x="1219200" y="2663952"/>
              <a:ext cx="0" cy="2353056"/>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304545" y="2597711"/>
              <a:ext cx="1624584" cy="1200329"/>
            </a:xfrm>
            <a:prstGeom prst="rect">
              <a:avLst/>
            </a:prstGeom>
            <a:noFill/>
          </p:spPr>
          <p:txBody>
            <a:bodyPr wrap="square">
              <a:spAutoFit/>
            </a:bodyPr>
            <a:lstStyle/>
            <a:p>
              <a:r>
                <a:rPr lang="zh-CN" altLang="en-US" sz="2400" dirty="0">
                  <a:cs typeface="+mn-ea"/>
                  <a:sym typeface="+mn-lt"/>
                </a:rPr>
                <a:t>搜集与阅读整理资料阶段</a:t>
              </a:r>
              <a:endParaRPr lang="zh-CN" altLang="en-US" sz="2400" dirty="0">
                <a:cs typeface="+mn-ea"/>
                <a:sym typeface="+mn-lt"/>
              </a:endParaRPr>
            </a:p>
          </p:txBody>
        </p:sp>
      </p:grpSp>
      <p:grpSp>
        <p:nvGrpSpPr>
          <p:cNvPr id="24" name="组合 23"/>
          <p:cNvGrpSpPr/>
          <p:nvPr/>
        </p:nvGrpSpPr>
        <p:grpSpPr>
          <a:xfrm>
            <a:off x="5189902" y="2663345"/>
            <a:ext cx="1812187" cy="2419297"/>
            <a:chOff x="1219200" y="2597711"/>
            <a:chExt cx="1812187" cy="2419297"/>
          </a:xfrm>
        </p:grpSpPr>
        <p:cxnSp>
          <p:nvCxnSpPr>
            <p:cNvPr id="25" name="直接连接符 24"/>
            <p:cNvCxnSpPr/>
            <p:nvPr/>
          </p:nvCxnSpPr>
          <p:spPr>
            <a:xfrm>
              <a:off x="1219200" y="2663952"/>
              <a:ext cx="0" cy="2353056"/>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304544" y="2597711"/>
              <a:ext cx="1726843" cy="461665"/>
            </a:xfrm>
            <a:prstGeom prst="rect">
              <a:avLst/>
            </a:prstGeom>
            <a:noFill/>
          </p:spPr>
          <p:txBody>
            <a:bodyPr wrap="square">
              <a:spAutoFit/>
            </a:bodyPr>
            <a:lstStyle/>
            <a:p>
              <a:r>
                <a:rPr lang="zh-CN" altLang="en-US" sz="2400" dirty="0">
                  <a:cs typeface="+mn-ea"/>
                  <a:sym typeface="+mn-lt"/>
                </a:rPr>
                <a:t>论证与组织</a:t>
              </a:r>
              <a:endParaRPr lang="zh-CN" altLang="en-US" sz="2400" dirty="0">
                <a:cs typeface="+mn-ea"/>
                <a:sym typeface="+mn-lt"/>
              </a:endParaRPr>
            </a:p>
          </p:txBody>
        </p:sp>
      </p:grpSp>
      <p:grpSp>
        <p:nvGrpSpPr>
          <p:cNvPr id="27" name="组合 26"/>
          <p:cNvGrpSpPr/>
          <p:nvPr/>
        </p:nvGrpSpPr>
        <p:grpSpPr>
          <a:xfrm>
            <a:off x="7348910" y="2055973"/>
            <a:ext cx="1709929" cy="2419297"/>
            <a:chOff x="1219200" y="2597711"/>
            <a:chExt cx="1709929" cy="2419297"/>
          </a:xfrm>
        </p:grpSpPr>
        <p:cxnSp>
          <p:nvCxnSpPr>
            <p:cNvPr id="28" name="直接连接符 27"/>
            <p:cNvCxnSpPr/>
            <p:nvPr/>
          </p:nvCxnSpPr>
          <p:spPr>
            <a:xfrm>
              <a:off x="1219200" y="2663952"/>
              <a:ext cx="0" cy="2353056"/>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304545" y="2597711"/>
              <a:ext cx="1624584" cy="461665"/>
            </a:xfrm>
            <a:prstGeom prst="rect">
              <a:avLst/>
            </a:prstGeom>
            <a:noFill/>
          </p:spPr>
          <p:txBody>
            <a:bodyPr wrap="square">
              <a:spAutoFit/>
            </a:bodyPr>
            <a:lstStyle/>
            <a:p>
              <a:r>
                <a:rPr lang="zh-CN" altLang="en-US" sz="2400" dirty="0">
                  <a:cs typeface="+mn-ea"/>
                  <a:sym typeface="+mn-lt"/>
                </a:rPr>
                <a:t>撰写论文</a:t>
              </a:r>
              <a:endParaRPr lang="zh-CN" altLang="en-US" sz="2400" dirty="0">
                <a:cs typeface="+mn-ea"/>
                <a:sym typeface="+mn-lt"/>
              </a:endParaRPr>
            </a:p>
          </p:txBody>
        </p:sp>
      </p:grpSp>
      <p:grpSp>
        <p:nvGrpSpPr>
          <p:cNvPr id="30" name="组合 29"/>
          <p:cNvGrpSpPr/>
          <p:nvPr/>
        </p:nvGrpSpPr>
        <p:grpSpPr>
          <a:xfrm>
            <a:off x="9507919" y="1307989"/>
            <a:ext cx="1709929" cy="2419297"/>
            <a:chOff x="1219200" y="2597711"/>
            <a:chExt cx="1709929" cy="2419297"/>
          </a:xfrm>
        </p:grpSpPr>
        <p:cxnSp>
          <p:nvCxnSpPr>
            <p:cNvPr id="31" name="直接连接符 30"/>
            <p:cNvCxnSpPr/>
            <p:nvPr/>
          </p:nvCxnSpPr>
          <p:spPr>
            <a:xfrm>
              <a:off x="1219200" y="2663952"/>
              <a:ext cx="0" cy="2353056"/>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304545" y="2597711"/>
              <a:ext cx="1624584" cy="830997"/>
            </a:xfrm>
            <a:prstGeom prst="rect">
              <a:avLst/>
            </a:prstGeom>
            <a:noFill/>
          </p:spPr>
          <p:txBody>
            <a:bodyPr wrap="square">
              <a:spAutoFit/>
            </a:bodyPr>
            <a:lstStyle/>
            <a:p>
              <a:r>
                <a:rPr lang="zh-CN" altLang="en-US" sz="2400" dirty="0">
                  <a:cs typeface="+mn-ea"/>
                  <a:sym typeface="+mn-lt"/>
                </a:rPr>
                <a:t>论文修改与定稿</a:t>
              </a:r>
              <a:endParaRPr lang="zh-CN" altLang="en-US" sz="2400" dirty="0">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 grpId="0" build="p"/>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文献目录</a:t>
            </a:r>
            <a:endParaRPr lang="zh-CN" altLang="en-US" dirty="0">
              <a:latin typeface="+mn-lt"/>
              <a:ea typeface="+mn-ea"/>
              <a:cs typeface="+mn-ea"/>
              <a:sym typeface="+mn-lt"/>
            </a:endParaRPr>
          </a:p>
        </p:txBody>
      </p:sp>
      <p:sp>
        <p:nvSpPr>
          <p:cNvPr id="4" name="矩形 3"/>
          <p:cNvSpPr/>
          <p:nvPr/>
        </p:nvSpPr>
        <p:spPr>
          <a:xfrm>
            <a:off x="0" y="4584192"/>
            <a:ext cx="12192000" cy="2273808"/>
          </a:xfrm>
          <a:prstGeom prst="rect">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圆角 4"/>
          <p:cNvSpPr/>
          <p:nvPr/>
        </p:nvSpPr>
        <p:spPr>
          <a:xfrm>
            <a:off x="816864" y="1438656"/>
            <a:ext cx="10460736" cy="4401312"/>
          </a:xfrm>
          <a:prstGeom prst="roundRect">
            <a:avLst>
              <a:gd name="adj" fmla="val 4603"/>
            </a:avLst>
          </a:prstGeom>
          <a:gradFill flip="none" rotWithShape="1">
            <a:gsLst>
              <a:gs pos="100000">
                <a:schemeClr val="accent1">
                  <a:lumMod val="10000"/>
                  <a:lumOff val="90000"/>
                </a:schemeClr>
              </a:gs>
              <a:gs pos="0">
                <a:schemeClr val="accent1">
                  <a:lumMod val="5000"/>
                  <a:lumOff val="95000"/>
                </a:schemeClr>
              </a:gs>
            </a:gsLst>
            <a:lin ang="2400000" scaled="0"/>
            <a:tileRect/>
          </a:gradFill>
          <a:ln>
            <a:gradFill flip="none" rotWithShape="1">
              <a:gsLst>
                <a:gs pos="100000">
                  <a:schemeClr val="accent1">
                    <a:lumMod val="5000"/>
                    <a:lumOff val="95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nvSpPr>
        <p:spPr>
          <a:xfrm>
            <a:off x="1325880" y="1899829"/>
            <a:ext cx="9728200" cy="3539430"/>
          </a:xfrm>
          <a:prstGeom prst="rect">
            <a:avLst/>
          </a:prstGeom>
          <a:noFill/>
        </p:spPr>
        <p:txBody>
          <a:bodyPr wrap="square">
            <a:spAutoFit/>
          </a:bodyPr>
          <a:lstStyle/>
          <a:p>
            <a:pPr marL="285750" indent="-285750">
              <a:lnSpc>
                <a:spcPct val="200000"/>
              </a:lnSpc>
              <a:buFont typeface="Arial" panose="020B0604020202020204" pitchFamily="34" charset="0"/>
              <a:buChar char="•"/>
            </a:pPr>
            <a:r>
              <a:rPr lang="zh-CN" altLang="en-US" sz="1400" dirty="0">
                <a:cs typeface="+mn-ea"/>
                <a:sym typeface="+mn-lt"/>
              </a:rPr>
              <a:t>请在此输入文字请在此输入文字请在此输入文字请在此输入文字请在此输入文字请在此输入文字请在此输入文字请在此输入文字请在此输入文字请在此输入文字</a:t>
            </a:r>
            <a:endParaRPr lang="en-US" altLang="zh-CN" sz="1400" dirty="0">
              <a:cs typeface="+mn-ea"/>
              <a:sym typeface="+mn-lt"/>
            </a:endParaRPr>
          </a:p>
          <a:p>
            <a:pPr marL="285750" indent="-285750">
              <a:lnSpc>
                <a:spcPct val="200000"/>
              </a:lnSpc>
              <a:buFont typeface="Arial" panose="020B0604020202020204" pitchFamily="34" charset="0"/>
              <a:buChar char="•"/>
            </a:pPr>
            <a:r>
              <a:rPr lang="zh-CN" altLang="en-US" sz="1400" dirty="0">
                <a:cs typeface="+mn-ea"/>
                <a:sym typeface="+mn-lt"/>
              </a:rPr>
              <a:t>请在此输入文字请在此输入文字请在此输入文字</a:t>
            </a:r>
            <a:endParaRPr lang="en-US" altLang="zh-CN" sz="1400" dirty="0">
              <a:cs typeface="+mn-ea"/>
              <a:sym typeface="+mn-lt"/>
            </a:endParaRPr>
          </a:p>
          <a:p>
            <a:pPr marL="285750" indent="-285750">
              <a:lnSpc>
                <a:spcPct val="200000"/>
              </a:lnSpc>
              <a:buFont typeface="Arial" panose="020B0604020202020204" pitchFamily="34" charset="0"/>
              <a:buChar char="•"/>
            </a:pPr>
            <a:r>
              <a:rPr lang="zh-CN" altLang="en-US" sz="1400" dirty="0">
                <a:cs typeface="+mn-ea"/>
                <a:sym typeface="+mn-lt"/>
              </a:rPr>
              <a:t>请在此输入文字请在此输入文字请在此输入文字请在此输入文字</a:t>
            </a:r>
            <a:endParaRPr lang="en-US" altLang="zh-CN" sz="1400" dirty="0">
              <a:cs typeface="+mn-ea"/>
              <a:sym typeface="+mn-lt"/>
            </a:endParaRPr>
          </a:p>
          <a:p>
            <a:pPr marL="285750" indent="-285750">
              <a:lnSpc>
                <a:spcPct val="200000"/>
              </a:lnSpc>
              <a:buFont typeface="Arial" panose="020B0604020202020204" pitchFamily="34" charset="0"/>
              <a:buChar char="•"/>
            </a:pPr>
            <a:r>
              <a:rPr lang="zh-CN" altLang="en-US" sz="1400" dirty="0">
                <a:cs typeface="+mn-ea"/>
                <a:sym typeface="+mn-lt"/>
              </a:rPr>
              <a:t>请在此输入文字请在此输入文字请在此输入文字请在此输入文字请在此输入文字请在此输入文字请在此输入文字请在此输入文字</a:t>
            </a:r>
            <a:endParaRPr lang="zh-CN" altLang="en-US" sz="1400" dirty="0">
              <a:cs typeface="+mn-ea"/>
              <a:sym typeface="+mn-lt"/>
            </a:endParaRPr>
          </a:p>
          <a:p>
            <a:pPr marL="285750" indent="-285750">
              <a:lnSpc>
                <a:spcPct val="200000"/>
              </a:lnSpc>
              <a:buFont typeface="Arial" panose="020B0604020202020204" pitchFamily="34" charset="0"/>
              <a:buChar char="•"/>
            </a:pPr>
            <a:r>
              <a:rPr lang="zh-CN" altLang="en-US" sz="1400" dirty="0">
                <a:cs typeface="+mn-ea"/>
                <a:sym typeface="+mn-lt"/>
              </a:rPr>
              <a:t>请在此输入文字请在此输入文字请在此输入文字请在此输入文字</a:t>
            </a:r>
            <a:endParaRPr lang="zh-CN" altLang="en-US" sz="1400" dirty="0">
              <a:cs typeface="+mn-ea"/>
              <a:sym typeface="+mn-lt"/>
            </a:endParaRPr>
          </a:p>
          <a:p>
            <a:pPr marL="285750" indent="-285750">
              <a:lnSpc>
                <a:spcPct val="200000"/>
              </a:lnSpc>
              <a:buFont typeface="Arial" panose="020B0604020202020204" pitchFamily="34" charset="0"/>
              <a:buChar char="•"/>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50620" y="2097132"/>
            <a:ext cx="9890760" cy="2646878"/>
          </a:xfrm>
          <a:prstGeom prst="rect">
            <a:avLst/>
          </a:prstGeom>
          <a:noFill/>
        </p:spPr>
        <p:txBody>
          <a:bodyPr wrap="square" rtlCol="0">
            <a:spAutoFit/>
          </a:bodyPr>
          <a:lstStyle/>
          <a:p>
            <a:pPr algn="ctr"/>
            <a:r>
              <a:rPr lang="en-US" altLang="zh-CN" sz="16600" dirty="0">
                <a:solidFill>
                  <a:schemeClr val="accent1">
                    <a:lumMod val="20000"/>
                    <a:lumOff val="80000"/>
                  </a:schemeClr>
                </a:solidFill>
                <a:cs typeface="+mn-ea"/>
                <a:sym typeface="+mn-lt"/>
              </a:rPr>
              <a:t>THANKS</a:t>
            </a:r>
            <a:endParaRPr lang="zh-CN" altLang="en-US" sz="16600" dirty="0">
              <a:solidFill>
                <a:schemeClr val="accent1">
                  <a:lumMod val="20000"/>
                  <a:lumOff val="80000"/>
                </a:schemeClr>
              </a:solidFill>
              <a:cs typeface="+mn-ea"/>
              <a:sym typeface="+mn-lt"/>
            </a:endParaRPr>
          </a:p>
        </p:txBody>
      </p:sp>
      <p:sp>
        <p:nvSpPr>
          <p:cNvPr id="12" name="椭圆 11"/>
          <p:cNvSpPr/>
          <p:nvPr/>
        </p:nvSpPr>
        <p:spPr>
          <a:xfrm>
            <a:off x="2133600" y="-533400"/>
            <a:ext cx="7924800" cy="7924800"/>
          </a:xfrm>
          <a:prstGeom prst="ellipse">
            <a:avLst/>
          </a:prstGeom>
          <a:gradFill flip="none" rotWithShape="1">
            <a:gsLst>
              <a:gs pos="69000">
                <a:schemeClr val="accent1">
                  <a:lumMod val="20000"/>
                  <a:lumOff val="80000"/>
                  <a:alpha val="0"/>
                </a:schemeClr>
              </a:gs>
              <a:gs pos="0">
                <a:schemeClr val="accent1">
                  <a:lumMod val="33000"/>
                  <a:lumOff val="67000"/>
                  <a:alpha val="7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4413813" y="1746813"/>
            <a:ext cx="3364374" cy="3364374"/>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8519344" y="2431453"/>
            <a:ext cx="558226" cy="55822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20499774">
            <a:off x="3210046" y="2893107"/>
            <a:ext cx="5771908" cy="1539433"/>
          </a:xfrm>
          <a:prstGeom prst="ellipse">
            <a:avLst/>
          </a:prstGeom>
          <a:noFill/>
          <a:ln>
            <a:gradFill>
              <a:gsLst>
                <a:gs pos="0">
                  <a:schemeClr val="accent1">
                    <a:lumMod val="0"/>
                    <a:lumOff val="100000"/>
                    <a:alpha val="0"/>
                  </a:schemeClr>
                </a:gs>
                <a:gs pos="51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cs typeface="+mn-ea"/>
              <a:sym typeface="+mn-lt"/>
            </a:endParaRPr>
          </a:p>
        </p:txBody>
      </p:sp>
      <p:sp>
        <p:nvSpPr>
          <p:cNvPr id="5" name="文本框 4"/>
          <p:cNvSpPr txBox="1"/>
          <p:nvPr/>
        </p:nvSpPr>
        <p:spPr>
          <a:xfrm>
            <a:off x="4516056" y="3038447"/>
            <a:ext cx="3159888" cy="797654"/>
          </a:xfrm>
          <a:prstGeom prst="rect">
            <a:avLst/>
          </a:prstGeom>
          <a:noFill/>
        </p:spPr>
        <p:txBody>
          <a:bodyPr wrap="square">
            <a:spAutoFit/>
          </a:bodyPr>
          <a:lstStyle/>
          <a:p>
            <a:pPr algn="ctr">
              <a:lnSpc>
                <a:spcPts val="5500"/>
              </a:lnSpc>
            </a:pPr>
            <a:r>
              <a:rPr lang="zh-CN" altLang="en-US" sz="5400" dirty="0">
                <a:solidFill>
                  <a:schemeClr val="bg1"/>
                </a:solidFill>
                <a:latin typeface="方正正黑简体" panose="02000000000000000000" pitchFamily="2" charset="-122"/>
                <a:ea typeface="方正正黑简体" panose="02000000000000000000" pitchFamily="2" charset="-122"/>
                <a:cs typeface="+mn-ea"/>
                <a:sym typeface="+mn-lt"/>
              </a:rPr>
              <a:t>谢谢观看</a:t>
            </a:r>
            <a:endParaRPr lang="zh-CN" altLang="en-US" sz="5400" dirty="0">
              <a:solidFill>
                <a:schemeClr val="bg1"/>
              </a:solidFill>
              <a:latin typeface="方正正黑简体" panose="02000000000000000000" pitchFamily="2" charset="-122"/>
              <a:ea typeface="方正正黑简体" panose="02000000000000000000" pitchFamily="2" charset="-122"/>
              <a:cs typeface="+mn-ea"/>
              <a:sym typeface="+mn-lt"/>
            </a:endParaRPr>
          </a:p>
        </p:txBody>
      </p:sp>
      <p:sp>
        <p:nvSpPr>
          <p:cNvPr id="9" name="椭圆 8"/>
          <p:cNvSpPr/>
          <p:nvPr/>
        </p:nvSpPr>
        <p:spPr>
          <a:xfrm>
            <a:off x="3458358" y="4410920"/>
            <a:ext cx="611528" cy="61152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文本框 9"/>
          <p:cNvSpPr txBox="1"/>
          <p:nvPr/>
        </p:nvSpPr>
        <p:spPr>
          <a:xfrm>
            <a:off x="10875000"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
        <p:nvSpPr>
          <p:cNvPr id="11" name="文本框 10"/>
          <p:cNvSpPr txBox="1"/>
          <p:nvPr/>
        </p:nvSpPr>
        <p:spPr>
          <a:xfrm>
            <a:off x="-344993"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32"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circle(out)">
                                      <p:cBhvr>
                                        <p:cTn id="46" dur="11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37"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6" grpId="0" animBg="1"/>
      <p:bldP spid="7" grpId="0" animBg="1"/>
      <p:bldP spid="8" grpId="0" animBg="1"/>
      <p:bldP spid="5" grpId="0"/>
      <p:bldP spid="9" grpId="0" animBg="1"/>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50620" y="2097132"/>
            <a:ext cx="9890760" cy="2646878"/>
          </a:xfrm>
          <a:prstGeom prst="rect">
            <a:avLst/>
          </a:prstGeom>
          <a:noFill/>
        </p:spPr>
        <p:txBody>
          <a:bodyPr wrap="square" rtlCol="0">
            <a:spAutoFit/>
          </a:bodyPr>
          <a:lstStyle/>
          <a:p>
            <a:pPr algn="ctr"/>
            <a:r>
              <a:rPr lang="en-US" altLang="zh-CN" sz="16600" dirty="0">
                <a:solidFill>
                  <a:schemeClr val="accent1">
                    <a:lumMod val="20000"/>
                    <a:lumOff val="80000"/>
                  </a:schemeClr>
                </a:solidFill>
                <a:cs typeface="+mn-ea"/>
                <a:sym typeface="+mn-lt"/>
              </a:rPr>
              <a:t>PART 01</a:t>
            </a:r>
            <a:endParaRPr lang="zh-CN" altLang="en-US" sz="16600" dirty="0">
              <a:solidFill>
                <a:schemeClr val="accent1">
                  <a:lumMod val="20000"/>
                  <a:lumOff val="80000"/>
                </a:schemeClr>
              </a:solidFill>
              <a:cs typeface="+mn-ea"/>
              <a:sym typeface="+mn-lt"/>
            </a:endParaRPr>
          </a:p>
        </p:txBody>
      </p:sp>
      <p:sp>
        <p:nvSpPr>
          <p:cNvPr id="12" name="椭圆 11"/>
          <p:cNvSpPr/>
          <p:nvPr/>
        </p:nvSpPr>
        <p:spPr>
          <a:xfrm>
            <a:off x="2133600" y="-533400"/>
            <a:ext cx="7924800" cy="7924800"/>
          </a:xfrm>
          <a:prstGeom prst="ellipse">
            <a:avLst/>
          </a:prstGeom>
          <a:gradFill flip="none" rotWithShape="1">
            <a:gsLst>
              <a:gs pos="69000">
                <a:schemeClr val="accent1">
                  <a:lumMod val="20000"/>
                  <a:lumOff val="80000"/>
                  <a:alpha val="0"/>
                </a:schemeClr>
              </a:gs>
              <a:gs pos="0">
                <a:schemeClr val="accent1">
                  <a:lumMod val="33000"/>
                  <a:lumOff val="67000"/>
                  <a:alpha val="7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4413813" y="1746813"/>
            <a:ext cx="3364374" cy="3364374"/>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8519344" y="2431453"/>
            <a:ext cx="558226" cy="55822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20499774">
            <a:off x="3210046" y="2893107"/>
            <a:ext cx="5771908" cy="1539433"/>
          </a:xfrm>
          <a:prstGeom prst="ellipse">
            <a:avLst/>
          </a:prstGeom>
          <a:noFill/>
          <a:ln>
            <a:gradFill>
              <a:gsLst>
                <a:gs pos="0">
                  <a:schemeClr val="accent1">
                    <a:lumMod val="0"/>
                    <a:lumOff val="100000"/>
                    <a:alpha val="0"/>
                  </a:schemeClr>
                </a:gs>
                <a:gs pos="51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cs typeface="+mn-ea"/>
              <a:sym typeface="+mn-lt"/>
            </a:endParaRPr>
          </a:p>
        </p:txBody>
      </p:sp>
      <p:sp>
        <p:nvSpPr>
          <p:cNvPr id="5" name="文本框 4"/>
          <p:cNvSpPr txBox="1"/>
          <p:nvPr/>
        </p:nvSpPr>
        <p:spPr>
          <a:xfrm>
            <a:off x="4516056" y="2710566"/>
            <a:ext cx="3159888" cy="1502976"/>
          </a:xfrm>
          <a:prstGeom prst="rect">
            <a:avLst/>
          </a:prstGeom>
          <a:noFill/>
        </p:spPr>
        <p:txBody>
          <a:bodyPr wrap="square">
            <a:spAutoFit/>
          </a:bodyPr>
          <a:lstStyle/>
          <a:p>
            <a:pPr algn="ctr">
              <a:lnSpc>
                <a:spcPts val="5500"/>
              </a:lnSpc>
            </a:pPr>
            <a:r>
              <a:rPr lang="zh-CN" altLang="en-US" sz="4000" dirty="0">
                <a:solidFill>
                  <a:schemeClr val="bg1"/>
                </a:solidFill>
                <a:cs typeface="+mn-ea"/>
                <a:sym typeface="+mn-lt"/>
              </a:rPr>
              <a:t>课题研究的</a:t>
            </a:r>
            <a:endParaRPr lang="en-US" altLang="zh-CN" sz="4000" dirty="0">
              <a:solidFill>
                <a:schemeClr val="bg1"/>
              </a:solidFill>
              <a:cs typeface="+mn-ea"/>
              <a:sym typeface="+mn-lt"/>
            </a:endParaRPr>
          </a:p>
          <a:p>
            <a:pPr algn="ctr">
              <a:lnSpc>
                <a:spcPts val="5500"/>
              </a:lnSpc>
            </a:pPr>
            <a:r>
              <a:rPr lang="zh-CN" altLang="en-US" sz="4000" dirty="0">
                <a:solidFill>
                  <a:schemeClr val="bg1"/>
                </a:solidFill>
                <a:cs typeface="+mn-ea"/>
                <a:sym typeface="+mn-lt"/>
              </a:rPr>
              <a:t>背景和意义</a:t>
            </a:r>
            <a:endParaRPr lang="zh-CN" altLang="en-US" sz="4000" dirty="0">
              <a:solidFill>
                <a:schemeClr val="bg1"/>
              </a:solidFill>
              <a:cs typeface="+mn-ea"/>
              <a:sym typeface="+mn-lt"/>
            </a:endParaRPr>
          </a:p>
        </p:txBody>
      </p:sp>
      <p:sp>
        <p:nvSpPr>
          <p:cNvPr id="9" name="椭圆 8"/>
          <p:cNvSpPr/>
          <p:nvPr/>
        </p:nvSpPr>
        <p:spPr>
          <a:xfrm>
            <a:off x="3458358" y="4410920"/>
            <a:ext cx="611528" cy="61152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10875000"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
        <p:nvSpPr>
          <p:cNvPr id="15" name="文本框 14"/>
          <p:cNvSpPr txBox="1"/>
          <p:nvPr/>
        </p:nvSpPr>
        <p:spPr>
          <a:xfrm>
            <a:off x="-344993"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out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out)">
                                      <p:cBhvr>
                                        <p:cTn id="41" dur="11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6" grpId="0" animBg="1"/>
      <p:bldP spid="7" grpId="0" animBg="1"/>
      <p:bldP spid="8" grpId="0" animBg="1"/>
      <p:bldP spid="5" grpId="0"/>
      <p:bldP spid="9" grpId="0" animBg="1"/>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a:latin typeface="+mn-lt"/>
                <a:ea typeface="+mn-ea"/>
                <a:cs typeface="+mn-ea"/>
                <a:sym typeface="+mn-lt"/>
              </a:rPr>
              <a:t>研究的背景</a:t>
            </a:r>
            <a:endParaRPr lang="zh-CN" altLang="en-US" dirty="0">
              <a:latin typeface="+mn-lt"/>
              <a:ea typeface="+mn-ea"/>
              <a:cs typeface="+mn-ea"/>
              <a:sym typeface="+mn-lt"/>
            </a:endParaRPr>
          </a:p>
        </p:txBody>
      </p:sp>
      <p:sp>
        <p:nvSpPr>
          <p:cNvPr id="3" name="矩形 2"/>
          <p:cNvSpPr/>
          <p:nvPr/>
        </p:nvSpPr>
        <p:spPr>
          <a:xfrm>
            <a:off x="0" y="4791457"/>
            <a:ext cx="12192000" cy="2066544"/>
          </a:xfrm>
          <a:prstGeom prst="rect">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a:off x="1435261" y="1724628"/>
            <a:ext cx="2824223" cy="4074288"/>
          </a:xfrm>
          <a:prstGeom prst="roundRect">
            <a:avLst>
              <a:gd name="adj" fmla="val 9837"/>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5000"/>
                    <a:lumOff val="95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圆角 4"/>
          <p:cNvSpPr/>
          <p:nvPr/>
        </p:nvSpPr>
        <p:spPr>
          <a:xfrm>
            <a:off x="4683888" y="1724628"/>
            <a:ext cx="2824223" cy="4074288"/>
          </a:xfrm>
          <a:prstGeom prst="roundRect">
            <a:avLst>
              <a:gd name="adj" fmla="val 9837"/>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5000"/>
                    <a:lumOff val="95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圆角 5"/>
          <p:cNvSpPr/>
          <p:nvPr/>
        </p:nvSpPr>
        <p:spPr>
          <a:xfrm>
            <a:off x="7932515" y="1724628"/>
            <a:ext cx="2824223" cy="4074288"/>
          </a:xfrm>
          <a:prstGeom prst="roundRect">
            <a:avLst>
              <a:gd name="adj" fmla="val 9837"/>
            </a:avLst>
          </a:prstGeom>
          <a:gradFill flip="none" rotWithShape="1">
            <a:gsLst>
              <a:gs pos="100000">
                <a:schemeClr val="accent1">
                  <a:lumMod val="10000"/>
                  <a:lumOff val="90000"/>
                </a:schemeClr>
              </a:gs>
              <a:gs pos="0">
                <a:schemeClr val="accent1">
                  <a:lumMod val="5000"/>
                  <a:lumOff val="95000"/>
                </a:schemeClr>
              </a:gs>
            </a:gsLst>
            <a:lin ang="2700000" scaled="1"/>
            <a:tileRect/>
          </a:gradFill>
          <a:ln>
            <a:gradFill flip="none" rotWithShape="1">
              <a:gsLst>
                <a:gs pos="100000">
                  <a:schemeClr val="accent1">
                    <a:lumMod val="5000"/>
                    <a:lumOff val="95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图片 7"/>
          <p:cNvPicPr>
            <a:picLocks noChangeAspect="1"/>
          </p:cNvPicPr>
          <p:nvPr/>
        </p:nvPicPr>
        <p:blipFill rotWithShape="1">
          <a:blip r:embed="rId1" cstate="email">
            <a:duotone>
              <a:schemeClr val="accent1">
                <a:shade val="45000"/>
                <a:satMod val="135000"/>
              </a:schemeClr>
              <a:prstClr val="white"/>
            </a:duotone>
            <a:extLst>
              <a:ext uri="{28A0092B-C50C-407E-A947-70E740481C1C}">
                <a14:useLocalDpi xmlns:a14="http://schemas.microsoft.com/office/drawing/2010/main" val="0"/>
              </a:ext>
            </a:extLst>
          </a:blip>
          <a:srcRect l="7415" t="42531" r="76003" b="41435"/>
          <a:stretch>
            <a:fillRect/>
          </a:stretch>
        </p:blipFill>
        <p:spPr>
          <a:xfrm>
            <a:off x="2089230" y="1880886"/>
            <a:ext cx="1516284" cy="1099595"/>
          </a:xfrm>
          <a:prstGeom prst="rect">
            <a:avLst/>
          </a:prstGeom>
        </p:spPr>
      </p:pic>
      <p:pic>
        <p:nvPicPr>
          <p:cNvPr id="10" name="图片 9"/>
          <p:cNvPicPr>
            <a:picLocks noChangeAspect="1"/>
          </p:cNvPicPr>
          <p:nvPr/>
        </p:nvPicPr>
        <p:blipFill rotWithShape="1">
          <a:blip r:embed="rId1" cstate="email">
            <a:duotone>
              <a:schemeClr val="accent1">
                <a:shade val="45000"/>
                <a:satMod val="135000"/>
              </a:schemeClr>
              <a:prstClr val="white"/>
            </a:duotone>
            <a:extLst>
              <a:ext uri="{28A0092B-C50C-407E-A947-70E740481C1C}">
                <a14:useLocalDpi xmlns:a14="http://schemas.microsoft.com/office/drawing/2010/main" val="0"/>
              </a:ext>
            </a:extLst>
          </a:blip>
          <a:srcRect l="31370" t="42531" r="54832" b="41435"/>
          <a:stretch>
            <a:fillRect/>
          </a:stretch>
        </p:blipFill>
        <p:spPr>
          <a:xfrm>
            <a:off x="5474825" y="1880886"/>
            <a:ext cx="1261641" cy="1099595"/>
          </a:xfrm>
          <a:prstGeom prst="rect">
            <a:avLst/>
          </a:prstGeom>
        </p:spPr>
      </p:pic>
      <p:pic>
        <p:nvPicPr>
          <p:cNvPr id="11" name="图片 10"/>
          <p:cNvPicPr>
            <a:picLocks noChangeAspect="1"/>
          </p:cNvPicPr>
          <p:nvPr/>
        </p:nvPicPr>
        <p:blipFill rotWithShape="1">
          <a:blip r:embed="rId1" cstate="email">
            <a:duotone>
              <a:schemeClr val="accent1">
                <a:shade val="45000"/>
                <a:satMod val="135000"/>
              </a:schemeClr>
              <a:prstClr val="white"/>
            </a:duotone>
            <a:extLst>
              <a:ext uri="{28A0092B-C50C-407E-A947-70E740481C1C}">
                <a14:useLocalDpi xmlns:a14="http://schemas.microsoft.com/office/drawing/2010/main" val="0"/>
              </a:ext>
            </a:extLst>
          </a:blip>
          <a:srcRect l="53501" t="42531" r="29917" b="41435"/>
          <a:stretch>
            <a:fillRect/>
          </a:stretch>
        </p:blipFill>
        <p:spPr>
          <a:xfrm>
            <a:off x="8586488" y="1880886"/>
            <a:ext cx="1516282" cy="1099595"/>
          </a:xfrm>
          <a:prstGeom prst="rect">
            <a:avLst/>
          </a:prstGeom>
        </p:spPr>
      </p:pic>
      <p:sp>
        <p:nvSpPr>
          <p:cNvPr id="12" name="文本框 11"/>
          <p:cNvSpPr txBox="1"/>
          <p:nvPr/>
        </p:nvSpPr>
        <p:spPr>
          <a:xfrm>
            <a:off x="1689903" y="3429000"/>
            <a:ext cx="2314938" cy="1800493"/>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13" name="文本框 12"/>
          <p:cNvSpPr txBox="1"/>
          <p:nvPr/>
        </p:nvSpPr>
        <p:spPr>
          <a:xfrm>
            <a:off x="4938530" y="3429000"/>
            <a:ext cx="2314938" cy="1800493"/>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14" name="文本框 13"/>
          <p:cNvSpPr txBox="1"/>
          <p:nvPr/>
        </p:nvSpPr>
        <p:spPr>
          <a:xfrm>
            <a:off x="8198732" y="3429000"/>
            <a:ext cx="2314938" cy="1800493"/>
          </a:xfrm>
          <a:prstGeom prst="rect">
            <a:avLst/>
          </a:prstGeom>
          <a:noFill/>
        </p:spPr>
        <p:txBody>
          <a:bodyPr wrap="square" rtlCol="0">
            <a:spAutoFit/>
          </a:bodyPr>
          <a:lstStyle/>
          <a:p>
            <a:pPr algn="ct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ct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animBg="1"/>
      <p:bldP spid="4" grpId="0" animBg="1"/>
      <p:bldP spid="5" grpId="0" animBg="1"/>
      <p:bldP spid="6" grpId="0" animBg="1"/>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3"/>
          </p:nvPr>
        </p:nvSpPr>
        <p:spPr/>
        <p:txBody>
          <a:bodyPr/>
          <a:lstStyle/>
          <a:p>
            <a:r>
              <a:rPr lang="zh-CN" altLang="en-US" dirty="0">
                <a:latin typeface="+mn-lt"/>
                <a:ea typeface="+mn-ea"/>
                <a:cs typeface="+mn-ea"/>
                <a:sym typeface="+mn-lt"/>
              </a:rPr>
              <a:t>研究的意义</a:t>
            </a:r>
            <a:endParaRPr lang="zh-CN" altLang="en-US" dirty="0">
              <a:latin typeface="+mn-lt"/>
              <a:ea typeface="+mn-ea"/>
              <a:cs typeface="+mn-ea"/>
              <a:sym typeface="+mn-lt"/>
            </a:endParaRPr>
          </a:p>
        </p:txBody>
      </p:sp>
      <p:sp>
        <p:nvSpPr>
          <p:cNvPr id="5" name="矩形 4"/>
          <p:cNvSpPr/>
          <p:nvPr/>
        </p:nvSpPr>
        <p:spPr>
          <a:xfrm>
            <a:off x="0" y="1663734"/>
            <a:ext cx="12192000" cy="3837262"/>
          </a:xfrm>
          <a:prstGeom prst="rect">
            <a:avLst/>
          </a:prstGeom>
          <a:solidFill>
            <a:schemeClr val="accent1">
              <a:lumMod val="20000"/>
              <a:lumOff val="8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rotWithShape="1">
          <a:blip r:embed="rId1" cstate="email">
            <a:extLst>
              <a:ext uri="{28A0092B-C50C-407E-A947-70E740481C1C}">
                <a14:useLocalDpi xmlns:a14="http://schemas.microsoft.com/office/drawing/2010/main" val="0"/>
              </a:ext>
            </a:extLst>
          </a:blip>
          <a:srcRect l="11766" r="5641"/>
          <a:stretch>
            <a:fillRect/>
          </a:stretch>
        </p:blipFill>
        <p:spPr>
          <a:xfrm>
            <a:off x="5903088" y="1357005"/>
            <a:ext cx="5524636" cy="4450716"/>
          </a:xfrm>
          <a:prstGeom prst="rect">
            <a:avLst/>
          </a:prstGeom>
        </p:spPr>
      </p:pic>
      <p:sp>
        <p:nvSpPr>
          <p:cNvPr id="6" name="文本框 5"/>
          <p:cNvSpPr txBox="1"/>
          <p:nvPr/>
        </p:nvSpPr>
        <p:spPr>
          <a:xfrm>
            <a:off x="764276" y="1815567"/>
            <a:ext cx="3817691" cy="1154162"/>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8" name="文本框 7"/>
          <p:cNvSpPr txBox="1"/>
          <p:nvPr/>
        </p:nvSpPr>
        <p:spPr>
          <a:xfrm>
            <a:off x="764276" y="2993040"/>
            <a:ext cx="3817691" cy="1154162"/>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9" name="文本框 8"/>
          <p:cNvSpPr txBox="1"/>
          <p:nvPr/>
        </p:nvSpPr>
        <p:spPr>
          <a:xfrm>
            <a:off x="764276" y="4170513"/>
            <a:ext cx="3817691" cy="1154162"/>
          </a:xfrm>
          <a:prstGeom prst="rect">
            <a:avLst/>
          </a:prstGeom>
          <a:noFill/>
        </p:spPr>
        <p:txBody>
          <a:bodyPr wrap="square" rtlCol="0">
            <a:spAutoFit/>
          </a:bodyPr>
          <a:lstStyle/>
          <a:p>
            <a:pPr algn="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3510987" y="1153418"/>
            <a:ext cx="5170026" cy="5170026"/>
          </a:xfrm>
          <a:prstGeom prst="ellipse">
            <a:avLst/>
          </a:prstGeom>
          <a:noFill/>
          <a:ln>
            <a:gradFill flip="none" rotWithShape="1">
              <a:gsLst>
                <a:gs pos="0">
                  <a:schemeClr val="accent1">
                    <a:lumMod val="5000"/>
                    <a:lumOff val="95000"/>
                    <a:alpha val="0"/>
                  </a:schemeClr>
                </a:gs>
                <a:gs pos="81000">
                  <a:srgbClr val="89B0FE"/>
                </a:gs>
                <a:gs pos="19000">
                  <a:schemeClr val="accent1">
                    <a:lumMod val="45000"/>
                    <a:lumOff val="55000"/>
                  </a:schemeClr>
                </a:gs>
                <a:gs pos="100000">
                  <a:schemeClr val="accent1">
                    <a:lumMod val="30000"/>
                    <a:lumOff val="7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p:cNvSpPr/>
          <p:nvPr/>
        </p:nvSpPr>
        <p:spPr>
          <a:xfrm>
            <a:off x="4547886" y="2190317"/>
            <a:ext cx="3096228" cy="3096228"/>
          </a:xfrm>
          <a:prstGeom prst="ellipse">
            <a:avLst/>
          </a:prstGeom>
          <a:solidFill>
            <a:schemeClr val="accent1">
              <a:lumMod val="60000"/>
              <a:lumOff val="4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p:cNvSpPr/>
          <p:nvPr/>
        </p:nvSpPr>
        <p:spPr>
          <a:xfrm>
            <a:off x="3510987" y="1153418"/>
            <a:ext cx="5170026" cy="5170026"/>
          </a:xfrm>
          <a:prstGeom prst="ellipse">
            <a:avLst/>
          </a:prstGeom>
          <a:gradFill flip="none" rotWithShape="1">
            <a:gsLst>
              <a:gs pos="70000">
                <a:schemeClr val="accent1">
                  <a:lumMod val="20000"/>
                  <a:lumOff val="80000"/>
                  <a:alpha val="0"/>
                </a:schemeClr>
              </a:gs>
              <a:gs pos="0">
                <a:schemeClr val="accent1">
                  <a:lumMod val="33000"/>
                  <a:lumOff val="67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占位符 2"/>
          <p:cNvSpPr>
            <a:spLocks noGrp="1"/>
          </p:cNvSpPr>
          <p:nvPr>
            <p:ph type="body" sz="quarter" idx="13"/>
          </p:nvPr>
        </p:nvSpPr>
        <p:spPr/>
        <p:txBody>
          <a:bodyPr/>
          <a:lstStyle/>
          <a:p>
            <a:r>
              <a:rPr lang="zh-CN" altLang="en-US" dirty="0">
                <a:latin typeface="+mn-lt"/>
                <a:ea typeface="+mn-ea"/>
                <a:cs typeface="+mn-ea"/>
                <a:sym typeface="+mn-lt"/>
              </a:rPr>
              <a:t>课题的创新点</a:t>
            </a:r>
            <a:endParaRPr lang="zh-CN" altLang="en-US" dirty="0">
              <a:latin typeface="+mn-lt"/>
              <a:ea typeface="+mn-ea"/>
              <a:cs typeface="+mn-ea"/>
              <a:sym typeface="+mn-lt"/>
            </a:endParaRPr>
          </a:p>
        </p:txBody>
      </p:sp>
      <p:grpSp>
        <p:nvGrpSpPr>
          <p:cNvPr id="8" name="组合 7"/>
          <p:cNvGrpSpPr/>
          <p:nvPr/>
        </p:nvGrpSpPr>
        <p:grpSpPr>
          <a:xfrm>
            <a:off x="5057172" y="2699603"/>
            <a:ext cx="2077656" cy="2077656"/>
            <a:chOff x="5057172" y="2390172"/>
            <a:chExt cx="2077656" cy="2077656"/>
          </a:xfrm>
        </p:grpSpPr>
        <p:sp>
          <p:nvSpPr>
            <p:cNvPr id="4" name="椭圆 3"/>
            <p:cNvSpPr/>
            <p:nvPr/>
          </p:nvSpPr>
          <p:spPr>
            <a:xfrm>
              <a:off x="5057172" y="2390172"/>
              <a:ext cx="2077656" cy="207765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nvSpPr>
          <p:spPr>
            <a:xfrm>
              <a:off x="5355220" y="3075057"/>
              <a:ext cx="1481560" cy="707886"/>
            </a:xfrm>
            <a:prstGeom prst="rect">
              <a:avLst/>
            </a:prstGeom>
            <a:noFill/>
          </p:spPr>
          <p:txBody>
            <a:bodyPr wrap="square" rtlCol="0">
              <a:spAutoFit/>
            </a:bodyPr>
            <a:lstStyle/>
            <a:p>
              <a:pPr algn="ctr"/>
              <a:r>
                <a:rPr lang="zh-CN" altLang="en-US" sz="4000" spc="600" dirty="0">
                  <a:solidFill>
                    <a:schemeClr val="bg1"/>
                  </a:solidFill>
                  <a:cs typeface="+mn-ea"/>
                  <a:sym typeface="+mn-lt"/>
                </a:rPr>
                <a:t>创新</a:t>
              </a:r>
              <a:endParaRPr lang="zh-CN" altLang="en-US" sz="4000" spc="600" dirty="0">
                <a:solidFill>
                  <a:schemeClr val="bg1"/>
                </a:solidFill>
                <a:cs typeface="+mn-ea"/>
                <a:sym typeface="+mn-lt"/>
              </a:endParaRPr>
            </a:p>
          </p:txBody>
        </p:sp>
      </p:grpSp>
      <p:sp>
        <p:nvSpPr>
          <p:cNvPr id="12" name="椭圆 11"/>
          <p:cNvSpPr/>
          <p:nvPr/>
        </p:nvSpPr>
        <p:spPr>
          <a:xfrm>
            <a:off x="3664835" y="2133891"/>
            <a:ext cx="486136" cy="486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椭圆 12"/>
          <p:cNvSpPr/>
          <p:nvPr/>
        </p:nvSpPr>
        <p:spPr>
          <a:xfrm>
            <a:off x="3267919" y="3497486"/>
            <a:ext cx="486136" cy="486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椭圆 13"/>
          <p:cNvSpPr/>
          <p:nvPr/>
        </p:nvSpPr>
        <p:spPr>
          <a:xfrm>
            <a:off x="3664835" y="4846709"/>
            <a:ext cx="486136" cy="486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椭圆 14"/>
          <p:cNvSpPr/>
          <p:nvPr/>
        </p:nvSpPr>
        <p:spPr>
          <a:xfrm>
            <a:off x="8041029" y="2133891"/>
            <a:ext cx="486136" cy="486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a:off x="8463505" y="3495363"/>
            <a:ext cx="486136" cy="486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a:off x="8041029" y="4846709"/>
            <a:ext cx="486136" cy="48613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文本框 17"/>
          <p:cNvSpPr txBox="1"/>
          <p:nvPr/>
        </p:nvSpPr>
        <p:spPr>
          <a:xfrm>
            <a:off x="661055" y="1617529"/>
            <a:ext cx="2738155"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19" name="文本框 18"/>
          <p:cNvSpPr txBox="1"/>
          <p:nvPr/>
        </p:nvSpPr>
        <p:spPr>
          <a:xfrm>
            <a:off x="408230" y="3116709"/>
            <a:ext cx="2738155"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20" name="文本框 19"/>
          <p:cNvSpPr txBox="1"/>
          <p:nvPr/>
        </p:nvSpPr>
        <p:spPr>
          <a:xfrm>
            <a:off x="661055" y="4615890"/>
            <a:ext cx="2738155" cy="1154162"/>
          </a:xfrm>
          <a:prstGeom prst="rect">
            <a:avLst/>
          </a:prstGeom>
          <a:noFill/>
        </p:spPr>
        <p:txBody>
          <a:bodyPr wrap="square" rtlCol="0">
            <a:spAutoFit/>
          </a:bodyPr>
          <a:lstStyle/>
          <a:p>
            <a:pPr algn="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gn="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21" name="文本框 20"/>
          <p:cNvSpPr txBox="1"/>
          <p:nvPr/>
        </p:nvSpPr>
        <p:spPr>
          <a:xfrm>
            <a:off x="8681013" y="1608656"/>
            <a:ext cx="2738155"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22" name="文本框 21"/>
          <p:cNvSpPr txBox="1"/>
          <p:nvPr/>
        </p:nvSpPr>
        <p:spPr>
          <a:xfrm>
            <a:off x="8979061" y="3107836"/>
            <a:ext cx="2738155"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23" name="文本框 22"/>
          <p:cNvSpPr txBox="1"/>
          <p:nvPr/>
        </p:nvSpPr>
        <p:spPr>
          <a:xfrm>
            <a:off x="8681013" y="4607017"/>
            <a:ext cx="2738155"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Vertical)">
                                      <p:cBhvr>
                                        <p:cTn id="17" dur="500"/>
                                        <p:tgtEl>
                                          <p:spTgt spid="10"/>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500"/>
                                        <p:tgtEl>
                                          <p:spTgt spid="9"/>
                                        </p:tgtEl>
                                      </p:cBhvr>
                                    </p:animEffect>
                                  </p:childTnLst>
                                </p:cTn>
                              </p:par>
                              <p:par>
                                <p:cTn id="21" presetID="16" presetClass="entr" presetSubtype="37"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3" grpId="0" build="p"/>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50620" y="2097132"/>
            <a:ext cx="9890760" cy="2646878"/>
          </a:xfrm>
          <a:prstGeom prst="rect">
            <a:avLst/>
          </a:prstGeom>
          <a:noFill/>
        </p:spPr>
        <p:txBody>
          <a:bodyPr wrap="square" rtlCol="0">
            <a:spAutoFit/>
          </a:bodyPr>
          <a:lstStyle/>
          <a:p>
            <a:pPr algn="ctr"/>
            <a:r>
              <a:rPr lang="en-US" altLang="zh-CN" sz="16600" dirty="0">
                <a:solidFill>
                  <a:schemeClr val="accent1">
                    <a:lumMod val="20000"/>
                    <a:lumOff val="80000"/>
                  </a:schemeClr>
                </a:solidFill>
                <a:cs typeface="+mn-ea"/>
                <a:sym typeface="+mn-lt"/>
              </a:rPr>
              <a:t>PART 02</a:t>
            </a:r>
            <a:endParaRPr lang="zh-CN" altLang="en-US" sz="16600" dirty="0">
              <a:solidFill>
                <a:schemeClr val="accent1">
                  <a:lumMod val="20000"/>
                  <a:lumOff val="80000"/>
                </a:schemeClr>
              </a:solidFill>
              <a:cs typeface="+mn-ea"/>
              <a:sym typeface="+mn-lt"/>
            </a:endParaRPr>
          </a:p>
        </p:txBody>
      </p:sp>
      <p:sp>
        <p:nvSpPr>
          <p:cNvPr id="12" name="椭圆 11"/>
          <p:cNvSpPr/>
          <p:nvPr/>
        </p:nvSpPr>
        <p:spPr>
          <a:xfrm>
            <a:off x="2133600" y="-533400"/>
            <a:ext cx="7924800" cy="7924800"/>
          </a:xfrm>
          <a:prstGeom prst="ellipse">
            <a:avLst/>
          </a:prstGeom>
          <a:gradFill flip="none" rotWithShape="1">
            <a:gsLst>
              <a:gs pos="69000">
                <a:schemeClr val="accent1">
                  <a:lumMod val="20000"/>
                  <a:lumOff val="80000"/>
                  <a:alpha val="0"/>
                </a:schemeClr>
              </a:gs>
              <a:gs pos="0">
                <a:schemeClr val="accent1">
                  <a:lumMod val="33000"/>
                  <a:lumOff val="67000"/>
                  <a:alpha val="7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4413813" y="1746813"/>
            <a:ext cx="3364374" cy="3364374"/>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2667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椭圆 6"/>
          <p:cNvSpPr/>
          <p:nvPr/>
        </p:nvSpPr>
        <p:spPr>
          <a:xfrm>
            <a:off x="8519344" y="2431453"/>
            <a:ext cx="558226" cy="558226"/>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椭圆 7"/>
          <p:cNvSpPr/>
          <p:nvPr/>
        </p:nvSpPr>
        <p:spPr>
          <a:xfrm rot="20499774">
            <a:off x="3210046" y="2893107"/>
            <a:ext cx="5771908" cy="1539433"/>
          </a:xfrm>
          <a:prstGeom prst="ellipse">
            <a:avLst/>
          </a:prstGeom>
          <a:noFill/>
          <a:ln>
            <a:gradFill>
              <a:gsLst>
                <a:gs pos="0">
                  <a:schemeClr val="accent1">
                    <a:lumMod val="0"/>
                    <a:lumOff val="100000"/>
                    <a:alpha val="0"/>
                  </a:schemeClr>
                </a:gs>
                <a:gs pos="51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cs typeface="+mn-ea"/>
              <a:sym typeface="+mn-lt"/>
            </a:endParaRPr>
          </a:p>
        </p:txBody>
      </p:sp>
      <p:sp>
        <p:nvSpPr>
          <p:cNvPr id="5" name="文本框 4"/>
          <p:cNvSpPr txBox="1"/>
          <p:nvPr/>
        </p:nvSpPr>
        <p:spPr>
          <a:xfrm>
            <a:off x="4516056" y="2710566"/>
            <a:ext cx="3159888" cy="1502976"/>
          </a:xfrm>
          <a:prstGeom prst="rect">
            <a:avLst/>
          </a:prstGeom>
          <a:noFill/>
        </p:spPr>
        <p:txBody>
          <a:bodyPr wrap="square">
            <a:spAutoFit/>
          </a:bodyPr>
          <a:lstStyle/>
          <a:p>
            <a:pPr algn="ctr">
              <a:lnSpc>
                <a:spcPts val="5500"/>
              </a:lnSpc>
            </a:pPr>
            <a:r>
              <a:rPr lang="zh-CN" altLang="en-US" sz="4000" dirty="0">
                <a:solidFill>
                  <a:schemeClr val="bg1"/>
                </a:solidFill>
                <a:cs typeface="+mn-ea"/>
                <a:sym typeface="+mn-lt"/>
              </a:rPr>
              <a:t>国内外研究现状</a:t>
            </a:r>
            <a:endParaRPr lang="zh-CN" altLang="en-US" sz="4000" dirty="0">
              <a:solidFill>
                <a:schemeClr val="bg1"/>
              </a:solidFill>
              <a:cs typeface="+mn-ea"/>
              <a:sym typeface="+mn-lt"/>
            </a:endParaRPr>
          </a:p>
        </p:txBody>
      </p:sp>
      <p:sp>
        <p:nvSpPr>
          <p:cNvPr id="9" name="椭圆 8"/>
          <p:cNvSpPr/>
          <p:nvPr/>
        </p:nvSpPr>
        <p:spPr>
          <a:xfrm>
            <a:off x="3458358" y="4410920"/>
            <a:ext cx="611528" cy="611528"/>
          </a:xfrm>
          <a:prstGeom prst="ellipse">
            <a:avLst/>
          </a:prstGeom>
          <a:gradFill flip="none" rotWithShape="1">
            <a:gsLst>
              <a:gs pos="95238">
                <a:schemeClr val="accent1">
                  <a:lumMod val="63000"/>
                  <a:lumOff val="37000"/>
                </a:schemeClr>
              </a:gs>
              <a:gs pos="65000">
                <a:schemeClr val="accent1"/>
              </a:gs>
              <a:gs pos="0">
                <a:schemeClr val="accent1">
                  <a:lumMod val="33000"/>
                  <a:lumOff val="67000"/>
                </a:schemeClr>
              </a:gs>
            </a:gsLst>
            <a:path path="circle">
              <a:fillToRect r="100000" b="100000"/>
            </a:path>
            <a:tileRect l="-100000" t="-100000"/>
          </a:gradFill>
          <a:ln>
            <a:noFill/>
          </a:ln>
          <a:effectLst>
            <a:outerShdw blurRad="520700" dist="1143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10875000"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
        <p:nvSpPr>
          <p:cNvPr id="15" name="文本框 14"/>
          <p:cNvSpPr txBox="1"/>
          <p:nvPr/>
        </p:nvSpPr>
        <p:spPr>
          <a:xfrm>
            <a:off x="-344993" y="-1884121"/>
            <a:ext cx="1661993" cy="10609384"/>
          </a:xfrm>
          <a:prstGeom prst="rect">
            <a:avLst/>
          </a:prstGeom>
          <a:noFill/>
        </p:spPr>
        <p:txBody>
          <a:bodyPr vert="eaVert" wrap="square" rtlCol="0">
            <a:spAutoFit/>
          </a:bodyPr>
          <a:lstStyle/>
          <a:p>
            <a:pPr algn="ctr"/>
            <a:r>
              <a:rPr lang="en-US" altLang="zh-CN" sz="9600" dirty="0">
                <a:ln>
                  <a:solidFill>
                    <a:schemeClr val="accent1">
                      <a:lumMod val="20000"/>
                      <a:lumOff val="80000"/>
                    </a:schemeClr>
                  </a:solidFill>
                </a:ln>
                <a:noFill/>
                <a:cs typeface="+mn-ea"/>
                <a:sym typeface="+mn-lt"/>
              </a:rPr>
              <a:t>RESEARCH</a:t>
            </a:r>
            <a:endParaRPr lang="zh-CN" altLang="en-US" sz="9600" dirty="0">
              <a:ln>
                <a:solidFill>
                  <a:schemeClr val="accent1">
                    <a:lumMod val="20000"/>
                    <a:lumOff val="80000"/>
                  </a:schemeClr>
                </a:solidFill>
              </a:ln>
              <a:no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out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out)">
                                      <p:cBhvr>
                                        <p:cTn id="41" dur="11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6" grpId="0" animBg="1"/>
      <p:bldP spid="7" grpId="0" animBg="1"/>
      <p:bldP spid="8" grpId="0" animBg="1"/>
      <p:bldP spid="5" grpId="0"/>
      <p:bldP spid="9" grpId="0" animBg="1"/>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email">
            <a:extLst>
              <a:ext uri="{28A0092B-C50C-407E-A947-70E740481C1C}">
                <a14:useLocalDpi xmlns:a14="http://schemas.microsoft.com/office/drawing/2010/main" val="0"/>
              </a:ext>
            </a:extLst>
          </a:blip>
          <a:srcRect l="9188" r="15328"/>
          <a:stretch>
            <a:fillRect/>
          </a:stretch>
        </p:blipFill>
        <p:spPr>
          <a:xfrm>
            <a:off x="1024128" y="1719072"/>
            <a:ext cx="4279392" cy="3779520"/>
          </a:xfrm>
          <a:custGeom>
            <a:avLst/>
            <a:gdLst>
              <a:gd name="connsiteX0" fmla="*/ 2346966 w 4279392"/>
              <a:gd name="connsiteY0" fmla="*/ 1970381 h 3779520"/>
              <a:gd name="connsiteX1" fmla="*/ 4139178 w 4279392"/>
              <a:gd name="connsiteY1" fmla="*/ 1970381 h 3779520"/>
              <a:gd name="connsiteX2" fmla="*/ 4279392 w 4279392"/>
              <a:gd name="connsiteY2" fmla="*/ 2118731 h 3779520"/>
              <a:gd name="connsiteX3" fmla="*/ 4279392 w 4279392"/>
              <a:gd name="connsiteY3" fmla="*/ 3631171 h 3779520"/>
              <a:gd name="connsiteX4" fmla="*/ 4139178 w 4279392"/>
              <a:gd name="connsiteY4" fmla="*/ 3779520 h 3779520"/>
              <a:gd name="connsiteX5" fmla="*/ 2346966 w 4279392"/>
              <a:gd name="connsiteY5" fmla="*/ 3779520 h 3779520"/>
              <a:gd name="connsiteX6" fmla="*/ 2206752 w 4279392"/>
              <a:gd name="connsiteY6" fmla="*/ 3631171 h 3779520"/>
              <a:gd name="connsiteX7" fmla="*/ 2206752 w 4279392"/>
              <a:gd name="connsiteY7" fmla="*/ 2118731 h 3779520"/>
              <a:gd name="connsiteX8" fmla="*/ 2346966 w 4279392"/>
              <a:gd name="connsiteY8" fmla="*/ 1970381 h 3779520"/>
              <a:gd name="connsiteX9" fmla="*/ 140214 w 4279392"/>
              <a:gd name="connsiteY9" fmla="*/ 1970381 h 3779520"/>
              <a:gd name="connsiteX10" fmla="*/ 1932426 w 4279392"/>
              <a:gd name="connsiteY10" fmla="*/ 1970381 h 3779520"/>
              <a:gd name="connsiteX11" fmla="*/ 2072640 w 4279392"/>
              <a:gd name="connsiteY11" fmla="*/ 2118731 h 3779520"/>
              <a:gd name="connsiteX12" fmla="*/ 2072640 w 4279392"/>
              <a:gd name="connsiteY12" fmla="*/ 3631171 h 3779520"/>
              <a:gd name="connsiteX13" fmla="*/ 1932426 w 4279392"/>
              <a:gd name="connsiteY13" fmla="*/ 3779520 h 3779520"/>
              <a:gd name="connsiteX14" fmla="*/ 140214 w 4279392"/>
              <a:gd name="connsiteY14" fmla="*/ 3779520 h 3779520"/>
              <a:gd name="connsiteX15" fmla="*/ 0 w 4279392"/>
              <a:gd name="connsiteY15" fmla="*/ 3631171 h 3779520"/>
              <a:gd name="connsiteX16" fmla="*/ 0 w 4279392"/>
              <a:gd name="connsiteY16" fmla="*/ 2118731 h 3779520"/>
              <a:gd name="connsiteX17" fmla="*/ 140214 w 4279392"/>
              <a:gd name="connsiteY17" fmla="*/ 1970381 h 3779520"/>
              <a:gd name="connsiteX18" fmla="*/ 178311 w 4279392"/>
              <a:gd name="connsiteY18" fmla="*/ 0 h 3779520"/>
              <a:gd name="connsiteX19" fmla="*/ 4101081 w 4279392"/>
              <a:gd name="connsiteY19" fmla="*/ 0 h 3779520"/>
              <a:gd name="connsiteX20" fmla="*/ 4279392 w 4279392"/>
              <a:gd name="connsiteY20" fmla="*/ 188657 h 3779520"/>
              <a:gd name="connsiteX21" fmla="*/ 4279392 w 4279392"/>
              <a:gd name="connsiteY21" fmla="*/ 1620482 h 3779520"/>
              <a:gd name="connsiteX22" fmla="*/ 4101081 w 4279392"/>
              <a:gd name="connsiteY22" fmla="*/ 1809139 h 3779520"/>
              <a:gd name="connsiteX23" fmla="*/ 178311 w 4279392"/>
              <a:gd name="connsiteY23" fmla="*/ 1809139 h 3779520"/>
              <a:gd name="connsiteX24" fmla="*/ 0 w 4279392"/>
              <a:gd name="connsiteY24" fmla="*/ 1620482 h 3779520"/>
              <a:gd name="connsiteX25" fmla="*/ 0 w 4279392"/>
              <a:gd name="connsiteY25" fmla="*/ 188657 h 3779520"/>
              <a:gd name="connsiteX26" fmla="*/ 178311 w 4279392"/>
              <a:gd name="connsiteY26" fmla="*/ 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279392" h="3779520">
                <a:moveTo>
                  <a:pt x="2346966" y="1970381"/>
                </a:moveTo>
                <a:lnTo>
                  <a:pt x="4139178" y="1970381"/>
                </a:lnTo>
                <a:cubicBezTo>
                  <a:pt x="4216616" y="1970381"/>
                  <a:pt x="4279392" y="2036800"/>
                  <a:pt x="4279392" y="2118731"/>
                </a:cubicBezTo>
                <a:lnTo>
                  <a:pt x="4279392" y="3631171"/>
                </a:lnTo>
                <a:cubicBezTo>
                  <a:pt x="4279392" y="3713102"/>
                  <a:pt x="4216616" y="3779520"/>
                  <a:pt x="4139178" y="3779520"/>
                </a:cubicBezTo>
                <a:lnTo>
                  <a:pt x="2346966" y="3779520"/>
                </a:lnTo>
                <a:cubicBezTo>
                  <a:pt x="2269528" y="3779520"/>
                  <a:pt x="2206752" y="3713102"/>
                  <a:pt x="2206752" y="3631171"/>
                </a:cubicBezTo>
                <a:lnTo>
                  <a:pt x="2206752" y="2118731"/>
                </a:lnTo>
                <a:cubicBezTo>
                  <a:pt x="2206752" y="2036800"/>
                  <a:pt x="2269528" y="1970381"/>
                  <a:pt x="2346966" y="1970381"/>
                </a:cubicBezTo>
                <a:close/>
                <a:moveTo>
                  <a:pt x="140214" y="1970381"/>
                </a:moveTo>
                <a:lnTo>
                  <a:pt x="1932426" y="1970381"/>
                </a:lnTo>
                <a:cubicBezTo>
                  <a:pt x="2009864" y="1970381"/>
                  <a:pt x="2072640" y="2036800"/>
                  <a:pt x="2072640" y="2118731"/>
                </a:cubicBezTo>
                <a:lnTo>
                  <a:pt x="2072640" y="3631171"/>
                </a:lnTo>
                <a:cubicBezTo>
                  <a:pt x="2072640" y="3713102"/>
                  <a:pt x="2009864" y="3779520"/>
                  <a:pt x="1932426" y="3779520"/>
                </a:cubicBezTo>
                <a:lnTo>
                  <a:pt x="140214" y="3779520"/>
                </a:lnTo>
                <a:cubicBezTo>
                  <a:pt x="62776" y="3779520"/>
                  <a:pt x="0" y="3713102"/>
                  <a:pt x="0" y="3631171"/>
                </a:cubicBezTo>
                <a:lnTo>
                  <a:pt x="0" y="2118731"/>
                </a:lnTo>
                <a:cubicBezTo>
                  <a:pt x="0" y="2036800"/>
                  <a:pt x="62776" y="1970381"/>
                  <a:pt x="140214" y="1970381"/>
                </a:cubicBezTo>
                <a:close/>
                <a:moveTo>
                  <a:pt x="178311" y="0"/>
                </a:moveTo>
                <a:lnTo>
                  <a:pt x="4101081" y="0"/>
                </a:lnTo>
                <a:cubicBezTo>
                  <a:pt x="4199559" y="0"/>
                  <a:pt x="4279392" y="84465"/>
                  <a:pt x="4279392" y="188657"/>
                </a:cubicBezTo>
                <a:lnTo>
                  <a:pt x="4279392" y="1620482"/>
                </a:lnTo>
                <a:cubicBezTo>
                  <a:pt x="4279392" y="1724674"/>
                  <a:pt x="4199559" y="1809139"/>
                  <a:pt x="4101081" y="1809139"/>
                </a:cubicBezTo>
                <a:lnTo>
                  <a:pt x="178311" y="1809139"/>
                </a:lnTo>
                <a:cubicBezTo>
                  <a:pt x="79833" y="1809139"/>
                  <a:pt x="0" y="1724674"/>
                  <a:pt x="0" y="1620482"/>
                </a:cubicBezTo>
                <a:lnTo>
                  <a:pt x="0" y="188657"/>
                </a:lnTo>
                <a:cubicBezTo>
                  <a:pt x="0" y="84465"/>
                  <a:pt x="79833" y="0"/>
                  <a:pt x="178311" y="0"/>
                </a:cubicBezTo>
                <a:close/>
              </a:path>
            </a:pathLst>
          </a:custGeom>
        </p:spPr>
      </p:pic>
      <p:sp>
        <p:nvSpPr>
          <p:cNvPr id="3" name="文本占位符 2"/>
          <p:cNvSpPr>
            <a:spLocks noGrp="1"/>
          </p:cNvSpPr>
          <p:nvPr>
            <p:ph type="body" sz="quarter" idx="13"/>
          </p:nvPr>
        </p:nvSpPr>
        <p:spPr/>
        <p:txBody>
          <a:bodyPr/>
          <a:lstStyle/>
          <a:p>
            <a:r>
              <a:rPr lang="zh-CN" altLang="en-US" dirty="0">
                <a:latin typeface="+mn-lt"/>
                <a:ea typeface="+mn-ea"/>
                <a:cs typeface="+mn-ea"/>
                <a:sym typeface="+mn-lt"/>
              </a:rPr>
              <a:t>国外研究的现状</a:t>
            </a:r>
            <a:endParaRPr lang="zh-CN" altLang="en-US" dirty="0">
              <a:latin typeface="+mn-lt"/>
              <a:ea typeface="+mn-ea"/>
              <a:cs typeface="+mn-ea"/>
              <a:sym typeface="+mn-lt"/>
            </a:endParaRPr>
          </a:p>
        </p:txBody>
      </p:sp>
      <p:sp>
        <p:nvSpPr>
          <p:cNvPr id="12" name="文本框 11"/>
          <p:cNvSpPr txBox="1"/>
          <p:nvPr/>
        </p:nvSpPr>
        <p:spPr>
          <a:xfrm>
            <a:off x="7096053" y="1608656"/>
            <a:ext cx="3962091"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13" name="文本框 12"/>
          <p:cNvSpPr txBox="1"/>
          <p:nvPr/>
        </p:nvSpPr>
        <p:spPr>
          <a:xfrm>
            <a:off x="7096053" y="3107836"/>
            <a:ext cx="3962091"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14" name="文本框 13"/>
          <p:cNvSpPr txBox="1"/>
          <p:nvPr/>
        </p:nvSpPr>
        <p:spPr>
          <a:xfrm>
            <a:off x="7096053" y="4607017"/>
            <a:ext cx="3962091" cy="1154162"/>
          </a:xfrm>
          <a:prstGeom prst="rect">
            <a:avLst/>
          </a:prstGeom>
          <a:noFill/>
        </p:spPr>
        <p:txBody>
          <a:bodyPr wrap="square" rtlCol="0">
            <a:spAutoFit/>
          </a:bodyPr>
          <a:lstStyle/>
          <a:p>
            <a:pPr>
              <a:lnSpc>
                <a:spcPct val="150000"/>
              </a:lnSpc>
            </a:pPr>
            <a:r>
              <a:rPr lang="zh-CN" altLang="en-US" dirty="0">
                <a:solidFill>
                  <a:schemeClr val="accent2"/>
                </a:solidFill>
                <a:cs typeface="+mn-ea"/>
                <a:sym typeface="+mn-lt"/>
              </a:rPr>
              <a:t>请在此输入文字</a:t>
            </a:r>
            <a:endParaRPr lang="en-US" altLang="zh-CN" dirty="0">
              <a:solidFill>
                <a:schemeClr val="accent2"/>
              </a:solidFill>
              <a:cs typeface="+mn-ea"/>
              <a:sym typeface="+mn-lt"/>
            </a:endParaRPr>
          </a:p>
          <a:p>
            <a:pPr>
              <a:lnSpc>
                <a:spcPct val="150000"/>
              </a:lnSpc>
            </a:pPr>
            <a:r>
              <a:rPr lang="zh-CN" altLang="en-US" sz="1400" dirty="0">
                <a:cs typeface="+mn-ea"/>
                <a:sym typeface="+mn-lt"/>
              </a:rPr>
              <a:t>请在此输入文字请在此输入文字请在此输入文字请在此输入文字</a:t>
            </a:r>
            <a:endParaRPr lang="zh-CN" altLang="en-US" sz="1400" dirty="0">
              <a:cs typeface="+mn-ea"/>
              <a:sym typeface="+mn-lt"/>
            </a:endParaRPr>
          </a:p>
        </p:txBody>
      </p:sp>
      <p:sp>
        <p:nvSpPr>
          <p:cNvPr id="15" name="椭圆 14"/>
          <p:cNvSpPr/>
          <p:nvPr/>
        </p:nvSpPr>
        <p:spPr>
          <a:xfrm>
            <a:off x="5839968" y="1680770"/>
            <a:ext cx="1048514" cy="10485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a:off x="5839968" y="3179950"/>
            <a:ext cx="1048514" cy="10485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a:off x="5839968" y="4679130"/>
            <a:ext cx="1048514" cy="10485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8" name="图片 17"/>
          <p:cNvPicPr>
            <a:picLocks noChangeAspect="1"/>
          </p:cNvPicPr>
          <p:nvPr/>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7415" t="15105" r="76003" b="70317"/>
          <a:stretch>
            <a:fillRect/>
          </a:stretch>
        </p:blipFill>
        <p:spPr>
          <a:xfrm>
            <a:off x="5606083" y="1751111"/>
            <a:ext cx="1516284" cy="999744"/>
          </a:xfrm>
          <a:prstGeom prst="rect">
            <a:avLst/>
          </a:prstGeom>
        </p:spPr>
      </p:pic>
      <p:pic>
        <p:nvPicPr>
          <p:cNvPr id="19" name="图片 18"/>
          <p:cNvPicPr>
            <a:picLocks noChangeAspect="1"/>
          </p:cNvPicPr>
          <p:nvPr/>
        </p:nvPicPr>
        <p:blipFill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7415" t="28153" r="76003" b="57269"/>
          <a:stretch>
            <a:fillRect/>
          </a:stretch>
        </p:blipFill>
        <p:spPr>
          <a:xfrm>
            <a:off x="5606083" y="3186731"/>
            <a:ext cx="1516284" cy="999744"/>
          </a:xfrm>
          <a:prstGeom prst="rect">
            <a:avLst/>
          </a:prstGeom>
        </p:spPr>
      </p:pic>
      <p:pic>
        <p:nvPicPr>
          <p:cNvPr id="20" name="图片 19"/>
          <p:cNvPicPr>
            <a:picLocks noChangeAspect="1"/>
          </p:cNvPicPr>
          <p:nvPr/>
        </p:nvPicPr>
        <p:blipFill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54365" t="28153" r="31769" b="57269"/>
          <a:stretch>
            <a:fillRect/>
          </a:stretch>
        </p:blipFill>
        <p:spPr>
          <a:xfrm>
            <a:off x="5687724" y="4727900"/>
            <a:ext cx="1267967" cy="999744"/>
          </a:xfrm>
          <a:prstGeom prst="rect">
            <a:avLst/>
          </a:prstGeom>
        </p:spPr>
      </p:pic>
      <p:sp>
        <p:nvSpPr>
          <p:cNvPr id="22" name="TextBox 21"/>
          <p:cNvSpPr txBox="1"/>
          <p:nvPr/>
        </p:nvSpPr>
        <p:spPr>
          <a:xfrm>
            <a:off x="269404" y="65633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P spid="13" grpId="0"/>
      <p:bldP spid="14" grpId="0"/>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latin typeface="+mn-lt"/>
                <a:ea typeface="+mn-ea"/>
                <a:cs typeface="+mn-ea"/>
                <a:sym typeface="+mn-lt"/>
              </a:rPr>
              <a:t>国内研究的现状</a:t>
            </a:r>
            <a:endParaRPr lang="zh-CN" altLang="en-US" dirty="0">
              <a:latin typeface="+mn-lt"/>
              <a:ea typeface="+mn-ea"/>
              <a:cs typeface="+mn-ea"/>
              <a:sym typeface="+mn-lt"/>
            </a:endParaRPr>
          </a:p>
        </p:txBody>
      </p:sp>
      <p:sp>
        <p:nvSpPr>
          <p:cNvPr id="4" name="矩形 3"/>
          <p:cNvSpPr/>
          <p:nvPr/>
        </p:nvSpPr>
        <p:spPr>
          <a:xfrm>
            <a:off x="0" y="4584192"/>
            <a:ext cx="12192000" cy="2273808"/>
          </a:xfrm>
          <a:prstGeom prst="rect">
            <a:avLst/>
          </a:prstGeom>
          <a:gradFill flip="none" rotWithShape="1">
            <a:gsLst>
              <a:gs pos="8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圆角 4"/>
          <p:cNvSpPr/>
          <p:nvPr/>
        </p:nvSpPr>
        <p:spPr>
          <a:xfrm>
            <a:off x="816864" y="1438656"/>
            <a:ext cx="10460736" cy="4547616"/>
          </a:xfrm>
          <a:prstGeom prst="roundRect">
            <a:avLst>
              <a:gd name="adj" fmla="val 4603"/>
            </a:avLst>
          </a:prstGeom>
          <a:gradFill flip="none" rotWithShape="1">
            <a:gsLst>
              <a:gs pos="100000">
                <a:schemeClr val="accent1">
                  <a:lumMod val="10000"/>
                  <a:lumOff val="90000"/>
                </a:schemeClr>
              </a:gs>
              <a:gs pos="0">
                <a:schemeClr val="accent1">
                  <a:lumMod val="5000"/>
                  <a:lumOff val="95000"/>
                </a:schemeClr>
              </a:gs>
            </a:gsLst>
            <a:lin ang="2400000" scaled="0"/>
            <a:tileRect/>
          </a:gradFill>
          <a:ln>
            <a:gradFill flip="none" rotWithShape="1">
              <a:gsLst>
                <a:gs pos="100000">
                  <a:schemeClr val="accent1">
                    <a:lumMod val="5000"/>
                    <a:lumOff val="95000"/>
                  </a:schemeClr>
                </a:gs>
                <a:gs pos="29000">
                  <a:schemeClr val="accent1">
                    <a:lumMod val="28000"/>
                    <a:lumOff val="72000"/>
                  </a:schemeClr>
                </a:gs>
              </a:gsLst>
              <a:lin ang="2700000" scaled="1"/>
              <a:tileRect/>
            </a:gradFill>
          </a:ln>
          <a:effectLst>
            <a:outerShdw blurRad="355600" dist="647700" dir="5400000" sx="90000" sy="90000" algn="t"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aphicFrame>
        <p:nvGraphicFramePr>
          <p:cNvPr id="8" name="图表 7"/>
          <p:cNvGraphicFramePr/>
          <p:nvPr/>
        </p:nvGraphicFramePr>
        <p:xfrm>
          <a:off x="1032256" y="1835235"/>
          <a:ext cx="5636768" cy="3584109"/>
        </p:xfrm>
        <a:graphic>
          <a:graphicData uri="http://schemas.openxmlformats.org/drawingml/2006/chart">
            <c:chart xmlns:c="http://schemas.openxmlformats.org/drawingml/2006/chart" xmlns:r="http://schemas.openxmlformats.org/officeDocument/2006/relationships" r:id="rId1"/>
          </a:graphicData>
        </a:graphic>
      </p:graphicFrame>
      <p:sp>
        <p:nvSpPr>
          <p:cNvPr id="7" name="文本框 6"/>
          <p:cNvSpPr txBox="1"/>
          <p:nvPr/>
        </p:nvSpPr>
        <p:spPr>
          <a:xfrm>
            <a:off x="6571488" y="2148808"/>
            <a:ext cx="4328160" cy="1154162"/>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
        <p:nvSpPr>
          <p:cNvPr id="10" name="文本框 9"/>
          <p:cNvSpPr txBox="1"/>
          <p:nvPr/>
        </p:nvSpPr>
        <p:spPr>
          <a:xfrm>
            <a:off x="6571488" y="3879097"/>
            <a:ext cx="4328160" cy="1154162"/>
          </a:xfrm>
          <a:prstGeom prst="rect">
            <a:avLst/>
          </a:prstGeom>
          <a:noFill/>
        </p:spPr>
        <p:txBody>
          <a:bodyPr wrap="square" rtlCol="0">
            <a:spAutoFit/>
          </a:bodyPr>
          <a:lstStyle/>
          <a:p>
            <a:pPr>
              <a:lnSpc>
                <a:spcPct val="150000"/>
              </a:lnSpc>
            </a:pPr>
            <a:r>
              <a:rPr lang="zh-CN" altLang="en-US" dirty="0">
                <a:solidFill>
                  <a:schemeClr val="accent1"/>
                </a:solidFill>
                <a:cs typeface="+mn-ea"/>
                <a:sym typeface="+mn-lt"/>
              </a:rPr>
              <a:t>请在此输入文字</a:t>
            </a:r>
            <a:endParaRPr lang="en-US" altLang="zh-CN" dirty="0">
              <a:solidFill>
                <a:schemeClr val="accent1"/>
              </a:solidFill>
              <a:cs typeface="+mn-ea"/>
              <a:sym typeface="+mn-lt"/>
            </a:endParaRPr>
          </a:p>
          <a:p>
            <a:pPr>
              <a:lnSpc>
                <a:spcPct val="150000"/>
              </a:lnSpc>
            </a:pPr>
            <a:r>
              <a:rPr lang="zh-CN" altLang="en-US" sz="1400" dirty="0">
                <a:cs typeface="+mn-ea"/>
                <a:sym typeface="+mn-lt"/>
              </a:rPr>
              <a:t>请在此输入文字请在此输入文字请在此输入文字请在此输入文字请在此输入文字</a:t>
            </a:r>
            <a:endParaRPr lang="zh-CN" altLang="en-US" sz="1400"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Graphic spid="8" grpId="0">
        <p:bldAsOne/>
      </p:bldGraphic>
      <p:bldP spid="7" grpId="0"/>
      <p:bldP spid="10" grpId="0"/>
    </p:bldLst>
  </p:timing>
</p:sld>
</file>

<file path=ppt/theme/theme1.xml><?xml version="1.0" encoding="utf-8"?>
<a:theme xmlns:a="http://schemas.openxmlformats.org/drawingml/2006/main" name="开题报告">
  <a:themeElements>
    <a:clrScheme name="自定义 3">
      <a:dk1>
        <a:srgbClr val="000000"/>
      </a:dk1>
      <a:lt1>
        <a:srgbClr val="FFFFFF"/>
      </a:lt1>
      <a:dk2>
        <a:srgbClr val="778495"/>
      </a:dk2>
      <a:lt2>
        <a:srgbClr val="F0F0F0"/>
      </a:lt2>
      <a:accent1>
        <a:srgbClr val="169578"/>
      </a:accent1>
      <a:accent2>
        <a:srgbClr val="01BF8F"/>
      </a:accent2>
      <a:accent3>
        <a:srgbClr val="99CA3D"/>
      </a:accent3>
      <a:accent4>
        <a:srgbClr val="FFB104"/>
      </a:accent4>
      <a:accent5>
        <a:srgbClr val="B0B0B0"/>
      </a:accent5>
      <a:accent6>
        <a:srgbClr val="C9C9C9"/>
      </a:accent6>
      <a:hlink>
        <a:srgbClr val="4472C4"/>
      </a:hlink>
      <a:folHlink>
        <a:srgbClr val="BFBFBF"/>
      </a:folHlink>
    </a:clrScheme>
    <a:fontScheme name="enbr2qf0">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2592</Words>
  <Application>WPS 演示</Application>
  <PresentationFormat>自定义</PresentationFormat>
  <Paragraphs>288</Paragraphs>
  <Slides>26</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Arial</vt:lpstr>
      <vt:lpstr>宋体</vt:lpstr>
      <vt:lpstr>Wingdings</vt:lpstr>
      <vt:lpstr>阿里巴巴普惠体</vt:lpstr>
      <vt:lpstr>阿里巴巴普惠体 Medium</vt:lpstr>
      <vt:lpstr>方正正黑简体</vt:lpstr>
      <vt:lpstr>黑体</vt:lpstr>
      <vt:lpstr>微软雅黑</vt:lpstr>
      <vt:lpstr>Arial Unicode MS</vt:lpstr>
      <vt:lpstr>FontAwesome</vt:lpstr>
      <vt:lpstr>Arial</vt:lpstr>
      <vt:lpstr>Calibri</vt:lpstr>
      <vt:lpstr>★日文毛笔</vt:lpstr>
      <vt:lpstr>开题报告</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研究生开题报告</dc:title>
  <dc:creator>第一PPT</dc:creator>
  <cp:keywords>www.1ppt.com</cp:keywords>
  <dc:description>www.1ppt.com</dc:description>
  <cp:lastModifiedBy>铭</cp:lastModifiedBy>
  <cp:revision>26</cp:revision>
  <dcterms:created xsi:type="dcterms:W3CDTF">2022-02-11T03:31:00Z</dcterms:created>
  <dcterms:modified xsi:type="dcterms:W3CDTF">2022-03-07T08:40:49Z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D69336C962794DE498D1143F1DEB2701</vt:lpwstr>
  </property>
  <property fmtid="{D5CDD505-2E9C-101B-9397-08002B2CF9AE}" pid="3" name="KSOProductBuildVer">
    <vt:lpwstr>2052-11.1.0.11045</vt:lpwstr>
  </property>
</Properties>
</file>