
<file path=[Content_Types].xml><?xml version="1.0" encoding="utf-8"?>
<Types xmlns="http://schemas.openxmlformats.org/package/2006/content-types">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handoutMasters/handoutMaster1.xml" ContentType="application/vnd.openxmlformats-officedocument.presentationml.handoutMaster+xml"/>
  <Override PartName="/ppt/media/image4.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Lst>
  <p:notesMasterIdLst>
    <p:notesMasterId r:id="rId13"/>
  </p:notesMasterIdLst>
  <p:handoutMasterIdLst>
    <p:handoutMasterId r:id="rId29"/>
  </p:handoutMasterIdLst>
  <p:sldIdLst>
    <p:sldId id="409" r:id="rId4"/>
    <p:sldId id="410" r:id="rId5"/>
    <p:sldId id="411" r:id="rId6"/>
    <p:sldId id="413" r:id="rId7"/>
    <p:sldId id="415" r:id="rId8"/>
    <p:sldId id="414" r:id="rId9"/>
    <p:sldId id="412" r:id="rId10"/>
    <p:sldId id="416" r:id="rId11"/>
    <p:sldId id="417" r:id="rId12"/>
    <p:sldId id="420" r:id="rId14"/>
    <p:sldId id="434" r:id="rId15"/>
    <p:sldId id="418" r:id="rId16"/>
    <p:sldId id="419" r:id="rId17"/>
    <p:sldId id="423" r:id="rId18"/>
    <p:sldId id="421" r:id="rId19"/>
    <p:sldId id="422" r:id="rId20"/>
    <p:sldId id="424" r:id="rId21"/>
    <p:sldId id="427" r:id="rId22"/>
    <p:sldId id="426" r:id="rId23"/>
    <p:sldId id="430" r:id="rId24"/>
    <p:sldId id="429" r:id="rId25"/>
    <p:sldId id="431" r:id="rId26"/>
    <p:sldId id="428" r:id="rId27"/>
    <p:sldId id="432" r:id="rId28"/>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5BD3"/>
    <a:srgbClr val="3764D6"/>
    <a:srgbClr val="58C7E7"/>
    <a:srgbClr val="88D1ED"/>
    <a:srgbClr val="68B4DD"/>
    <a:srgbClr val="FFFFFF"/>
    <a:srgbClr val="FA90A7"/>
    <a:srgbClr val="DC8680"/>
    <a:srgbClr val="5272A7"/>
    <a:srgbClr val="FCCF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p:scale>
          <a:sx n="66" d="100"/>
          <a:sy n="66" d="100"/>
        </p:scale>
        <p:origin x="1680" y="1020"/>
      </p:cViewPr>
      <p:guideLst>
        <p:guide orient="horz" pos="2268"/>
        <p:guide pos="3834"/>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3" Type="http://schemas.openxmlformats.org/officeDocument/2006/relationships/tags" Target="tags/tag35.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handoutMaster" Target="handoutMasters/handoutMaster1.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notesMaster" Target="notesMasters/notesMaster1.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radarChart>
        <c:radarStyle val="filled"/>
        <c:varyColors val="0"/>
        <c:ser>
          <c:idx val="0"/>
          <c:order val="0"/>
          <c:tx>
            <c:strRef>
              <c:f>Sheet1!$B$1</c:f>
              <c:strCache>
                <c:ptCount val="1"/>
                <c:pt idx="0">
                  <c:v>系列 1</c:v>
                </c:pt>
              </c:strCache>
            </c:strRef>
          </c:tx>
          <c:spPr>
            <a:solidFill>
              <a:schemeClr val="accent2"/>
            </a:solidFill>
            <a:ln>
              <a:noFill/>
            </a:ln>
            <a:effectLst/>
          </c:spPr>
          <c:marker>
            <c:symbol val="none"/>
          </c:marker>
          <c:dLbls>
            <c:delete val="1"/>
          </c:dLbls>
          <c:cat>
            <c:numRef>
              <c:f>Sheet1!$A$2:$A$6</c:f>
              <c:numCache>
                <c:formatCode>yyyy/m/d</c:formatCode>
                <c:ptCount val="5"/>
                <c:pt idx="0" c:formatCode="yyyy/m/d">
                  <c:v>44702</c:v>
                </c:pt>
                <c:pt idx="1" c:formatCode="yyyy/m/d">
                  <c:v>44702</c:v>
                </c:pt>
                <c:pt idx="2" c:formatCode="yyyy/m/d">
                  <c:v>44702</c:v>
                </c:pt>
                <c:pt idx="3" c:formatCode="yyyy/m/d">
                  <c:v>44702</c:v>
                </c:pt>
                <c:pt idx="4" c:formatCode="yyyy/m/d">
                  <c:v>44702</c:v>
                </c:pt>
              </c:numCache>
            </c:numRef>
          </c:cat>
          <c:val>
            <c:numRef>
              <c:f>Sheet1!$B$2:$B$6</c:f>
              <c:numCache>
                <c:formatCode>General</c:formatCode>
                <c:ptCount val="5"/>
                <c:pt idx="0">
                  <c:v>32</c:v>
                </c:pt>
                <c:pt idx="1">
                  <c:v>32</c:v>
                </c:pt>
                <c:pt idx="2">
                  <c:v>28</c:v>
                </c:pt>
                <c:pt idx="3">
                  <c:v>12</c:v>
                </c:pt>
                <c:pt idx="4">
                  <c:v>15</c:v>
                </c:pt>
              </c:numCache>
            </c:numRef>
          </c:val>
        </c:ser>
        <c:ser>
          <c:idx val="1"/>
          <c:order val="1"/>
          <c:tx>
            <c:strRef>
              <c:f>Sheet1!$C$1</c:f>
              <c:strCache>
                <c:ptCount val="1"/>
                <c:pt idx="0">
                  <c:v>系列 2</c:v>
                </c:pt>
              </c:strCache>
            </c:strRef>
          </c:tx>
          <c:spPr>
            <a:solidFill>
              <a:schemeClr val="accent1"/>
            </a:solidFill>
            <a:ln>
              <a:noFill/>
            </a:ln>
            <a:effectLst/>
          </c:spPr>
          <c:marker>
            <c:symbol val="none"/>
          </c:marker>
          <c:dLbls>
            <c:delete val="1"/>
          </c:dLbls>
          <c:cat>
            <c:numRef>
              <c:f>Sheet1!$A$2:$A$6</c:f>
              <c:numCache>
                <c:formatCode>yyyy/m/d</c:formatCode>
                <c:ptCount val="5"/>
                <c:pt idx="0" c:formatCode="yyyy/m/d">
                  <c:v>44702</c:v>
                </c:pt>
                <c:pt idx="1" c:formatCode="yyyy/m/d">
                  <c:v>44702</c:v>
                </c:pt>
                <c:pt idx="2" c:formatCode="yyyy/m/d">
                  <c:v>44702</c:v>
                </c:pt>
                <c:pt idx="3" c:formatCode="yyyy/m/d">
                  <c:v>44702</c:v>
                </c:pt>
                <c:pt idx="4" c:formatCode="yyyy/m/d">
                  <c:v>44702</c:v>
                </c:pt>
              </c:numCache>
            </c:numRef>
          </c:cat>
          <c:val>
            <c:numRef>
              <c:f>Sheet1!$C$2:$C$6</c:f>
              <c:numCache>
                <c:formatCode>General</c:formatCode>
                <c:ptCount val="5"/>
                <c:pt idx="0">
                  <c:v>12</c:v>
                </c:pt>
                <c:pt idx="1">
                  <c:v>12</c:v>
                </c:pt>
                <c:pt idx="2">
                  <c:v>12</c:v>
                </c:pt>
                <c:pt idx="3">
                  <c:v>21</c:v>
                </c:pt>
                <c:pt idx="4">
                  <c:v>28</c:v>
                </c:pt>
              </c:numCache>
            </c:numRef>
          </c:val>
        </c:ser>
        <c:dLbls>
          <c:showLegendKey val="0"/>
          <c:showVal val="0"/>
          <c:showCatName val="0"/>
          <c:showSerName val="0"/>
          <c:showPercent val="0"/>
          <c:showBubbleSize val="0"/>
        </c:dLbls>
        <c:axId val="731497992"/>
        <c:axId val="731493072"/>
      </c:radarChart>
      <c:catAx>
        <c:axId val="731497992"/>
        <c:scaling>
          <c:orientation val="minMax"/>
        </c:scaling>
        <c:delete val="0"/>
        <c:axPos val="b"/>
        <c:numFmt formatCode="m\/d\/yyyy"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85000"/>
                    <a:lumOff val="15000"/>
                  </a:schemeClr>
                </a:solidFill>
                <a:latin typeface="+mn-lt"/>
                <a:ea typeface="+mn-ea"/>
                <a:cs typeface="+mn-ea"/>
                <a:sym typeface="+mn-lt"/>
              </a:defRPr>
            </a:pPr>
          </a:p>
        </c:txPr>
        <c:crossAx val="731493072"/>
        <c:crosses val="autoZero"/>
        <c:auto val="1"/>
        <c:lblAlgn val="ctr"/>
        <c:lblOffset val="100"/>
        <c:noMultiLvlLbl val="0"/>
      </c:catAx>
      <c:valAx>
        <c:axId val="731493072"/>
        <c:scaling>
          <c:orientation val="minMax"/>
        </c:scaling>
        <c:delete val="0"/>
        <c:axPos val="l"/>
        <c:majorGridlines>
          <c:spPr>
            <a:ln w="9525" cap="flat" cmpd="sng" algn="ctr">
              <a:solidFill>
                <a:schemeClr val="accent1">
                  <a:lumMod val="20000"/>
                  <a:lumOff val="8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85000"/>
                    <a:lumOff val="15000"/>
                  </a:schemeClr>
                </a:solidFill>
                <a:latin typeface="+mn-lt"/>
                <a:ea typeface="+mn-ea"/>
                <a:cs typeface="+mn-ea"/>
                <a:sym typeface="+mn-lt"/>
              </a:defRPr>
            </a:pPr>
          </a:p>
        </c:txPr>
        <c:crossAx val="731497992"/>
        <c:crosses val="autoZero"/>
        <c:crossBetween val="between"/>
      </c:valAx>
      <c:spPr>
        <a:noFill/>
        <a:ln>
          <a:noFill/>
        </a:ln>
        <a:effectLst/>
      </c:spPr>
    </c:plotArea>
    <c:legend>
      <c:legendPos val="t"/>
      <c:legendEntry>
        <c:idx val="0"/>
        <c:txPr>
          <a:bodyPr rot="0" spcFirstLastPara="1" vertOverflow="ellipsis" vert="horz" wrap="square" anchor="ctr" anchorCtr="1"/>
          <a:lstStyle/>
          <a:p>
            <a:pPr>
              <a:defRPr lang="zh-CN" sz="1195" b="0" i="0" u="none" strike="noStrike" kern="1200" baseline="0">
                <a:solidFill>
                  <a:schemeClr val="tx1">
                    <a:lumMod val="85000"/>
                    <a:lumOff val="15000"/>
                  </a:schemeClr>
                </a:solidFill>
                <a:latin typeface="+mn-lt"/>
                <a:ea typeface="+mn-ea"/>
                <a:cs typeface="+mn-ea"/>
                <a:sym typeface="+mn-lt"/>
              </a:defRPr>
            </a:pPr>
          </a:p>
        </c:txPr>
      </c:legendEntry>
      <c:legendEntry>
        <c:idx val="1"/>
        <c:txPr>
          <a:bodyPr rot="0" spcFirstLastPara="1" vertOverflow="ellipsis" vert="horz" wrap="square" anchor="ctr" anchorCtr="1"/>
          <a:lstStyle/>
          <a:p>
            <a:pPr>
              <a:defRPr lang="zh-CN" sz="1195" b="0" i="0" u="none" strike="noStrike" kern="1200" baseline="0">
                <a:solidFill>
                  <a:schemeClr val="tx1">
                    <a:lumMod val="85000"/>
                    <a:lumOff val="15000"/>
                  </a:schemeClr>
                </a:solidFill>
                <a:latin typeface="+mn-lt"/>
                <a:ea typeface="+mn-ea"/>
                <a:cs typeface="+mn-ea"/>
                <a:sym typeface="+mn-lt"/>
              </a:defRPr>
            </a:pPr>
          </a:p>
        </c:txPr>
      </c:legendEntry>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85000"/>
                  <a:lumOff val="15000"/>
                </a:schemeClr>
              </a:solidFill>
              <a:latin typeface="+mn-lt"/>
              <a:ea typeface="+mn-ea"/>
              <a:cs typeface="+mn-ea"/>
              <a:sym typeface="+mn-lt"/>
            </a:defRPr>
          </a:pPr>
        </a:p>
      </c:txPr>
    </c:legend>
    <c:plotVisOnly val="1"/>
    <c:dispBlanksAs val="gap"/>
    <c:showDLblsOverMax val="0"/>
  </c:chart>
  <c:spPr>
    <a:noFill/>
    <a:ln>
      <a:noFill/>
    </a:ln>
    <a:effectLst/>
  </c:spPr>
  <c:txPr>
    <a:bodyPr/>
    <a:lstStyle/>
    <a:p>
      <a:pPr>
        <a:defRPr lang="zh-CN">
          <a:solidFill>
            <a:schemeClr val="tx1">
              <a:lumMod val="85000"/>
              <a:lumOff val="15000"/>
            </a:schemeClr>
          </a:solidFill>
          <a:latin typeface="+mn-lt"/>
          <a:ea typeface="+mn-ea"/>
          <a:cs typeface="+mn-ea"/>
          <a:sym typeface="+mn-lt"/>
        </a:defRPr>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字魂58号-创中黑" panose="00000500000000000000" charset="-122"/>
              <a:ea typeface="字魂58号-创中黑" panose="00000500000000000000" charset="-122"/>
              <a:cs typeface="字魂58号-创中黑" panose="00000500000000000000"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cs typeface="字魂58号-创中黑" panose="00000500000000000000" charset="-122"/>
              </a:rPr>
            </a:fld>
            <a:endParaRPr lang="zh-CN" altLang="en-US">
              <a:cs typeface="字魂58号-创中黑" panose="00000500000000000000"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字魂58号-创中黑" panose="00000500000000000000" charset="-122"/>
              <a:ea typeface="字魂58号-创中黑" panose="00000500000000000000" charset="-122"/>
              <a:cs typeface="字魂58号-创中黑" panose="00000500000000000000"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cs typeface="字魂58号-创中黑" panose="00000500000000000000" charset="-122"/>
              </a:rPr>
            </a:fld>
            <a:endParaRPr lang="zh-CN" altLang="en-US">
              <a:cs typeface="字魂58号-创中黑" panose="00000500000000000000"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字魂58号-创中黑" panose="00000500000000000000" charset="-122"/>
                <a:ea typeface="字魂58号-创中黑" panose="00000500000000000000" charset="-122"/>
                <a:cs typeface="字魂58号-创中黑" panose="00000500000000000000"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字魂58号-创中黑" panose="00000500000000000000" charset="-122"/>
                <a:ea typeface="字魂58号-创中黑" panose="00000500000000000000" charset="-122"/>
                <a:cs typeface="字魂58号-创中黑" panose="00000500000000000000"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字魂58号-创中黑" panose="00000500000000000000" charset="-122"/>
                <a:ea typeface="字魂58号-创中黑" panose="00000500000000000000" charset="-122"/>
                <a:cs typeface="字魂58号-创中黑" panose="00000500000000000000"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字魂58号-创中黑" panose="00000500000000000000" charset="-122"/>
                <a:ea typeface="字魂58号-创中黑" panose="00000500000000000000" charset="-122"/>
                <a:cs typeface="字魂58号-创中黑" panose="00000500000000000000"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字魂58号-创中黑" panose="00000500000000000000" charset="-122"/>
        <a:ea typeface="字魂58号-创中黑" panose="00000500000000000000" charset="-122"/>
        <a:cs typeface="字魂58号-创中黑" panose="00000500000000000000" charset="-122"/>
      </a:defRPr>
    </a:lvl1pPr>
    <a:lvl2pPr marL="457200" algn="l" defTabSz="914400" rtl="0" eaLnBrk="1" latinLnBrk="0" hangingPunct="1">
      <a:defRPr sz="1200" kern="1200">
        <a:solidFill>
          <a:schemeClr val="tx1"/>
        </a:solidFill>
        <a:latin typeface="字魂58号-创中黑" panose="00000500000000000000" charset="-122"/>
        <a:ea typeface="字魂58号-创中黑" panose="00000500000000000000" charset="-122"/>
        <a:cs typeface="字魂58号-创中黑" panose="00000500000000000000" charset="-122"/>
      </a:defRPr>
    </a:lvl2pPr>
    <a:lvl3pPr marL="914400" algn="l" defTabSz="914400" rtl="0" eaLnBrk="1" latinLnBrk="0" hangingPunct="1">
      <a:defRPr sz="1200" kern="1200">
        <a:solidFill>
          <a:schemeClr val="tx1"/>
        </a:solidFill>
        <a:latin typeface="字魂58号-创中黑" panose="00000500000000000000" charset="-122"/>
        <a:ea typeface="字魂58号-创中黑" panose="00000500000000000000" charset="-122"/>
        <a:cs typeface="字魂58号-创中黑" panose="00000500000000000000" charset="-122"/>
      </a:defRPr>
    </a:lvl3pPr>
    <a:lvl4pPr marL="1371600" algn="l" defTabSz="914400" rtl="0" eaLnBrk="1" latinLnBrk="0" hangingPunct="1">
      <a:defRPr sz="1200" kern="1200">
        <a:solidFill>
          <a:schemeClr val="tx1"/>
        </a:solidFill>
        <a:latin typeface="字魂58号-创中黑" panose="00000500000000000000" charset="-122"/>
        <a:ea typeface="字魂58号-创中黑" panose="00000500000000000000" charset="-122"/>
        <a:cs typeface="字魂58号-创中黑" panose="00000500000000000000" charset="-122"/>
      </a:defRPr>
    </a:lvl4pPr>
    <a:lvl5pPr marL="1828800" algn="l" defTabSz="914400" rtl="0" eaLnBrk="1" latinLnBrk="0" hangingPunct="1">
      <a:defRPr sz="1200" kern="1200">
        <a:solidFill>
          <a:schemeClr val="tx1"/>
        </a:solidFill>
        <a:latin typeface="字魂58号-创中黑" panose="00000500000000000000" charset="-122"/>
        <a:ea typeface="字魂58号-创中黑" panose="00000500000000000000" charset="-122"/>
        <a:cs typeface="字魂58号-创中黑" panose="00000500000000000000"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transition advTm="2000">
    <p:wedg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4" name="TextBox 3"/>
          <p:cNvSpPr txBox="1"/>
          <p:nvPr userDrawn="1"/>
        </p:nvSpPr>
        <p:spPr>
          <a:xfrm>
            <a:off x="838200" y="6374445"/>
            <a:ext cx="1800200" cy="118430"/>
          </a:xfrm>
          <a:prstGeom prst="rect">
            <a:avLst/>
          </a:prstGeom>
          <a:noFill/>
        </p:spPr>
        <p:txBody>
          <a:bodyPr wrap="square" rtlCol="0">
            <a:spAutoFit/>
          </a:bodyPr>
          <a:lstStyle/>
          <a:p>
            <a:pPr>
              <a:lnSpc>
                <a:spcPct val="200000"/>
              </a:lnSpc>
            </a:pPr>
            <a:r>
              <a:rPr lang="en-US" altLang="zh-CN" sz="100" dirty="0">
                <a:solidFill>
                  <a:prstClr val="black"/>
                </a:solidFill>
                <a:latin typeface="微软雅黑" panose="020B0503020204020204" pitchFamily="34" charset="-122"/>
                <a:hlinkClick r:id="rId2"/>
              </a:rPr>
              <a:t>PPT</a:t>
            </a:r>
            <a:r>
              <a:rPr lang="zh-CN" altLang="en-US" sz="100" dirty="0">
                <a:solidFill>
                  <a:prstClr val="black"/>
                </a:solidFill>
                <a:latin typeface="微软雅黑" panose="020B0503020204020204" pitchFamily="34" charset="-122"/>
                <a:hlinkClick r:id="rId2"/>
              </a:rPr>
              <a:t>模板</a:t>
            </a:r>
            <a:r>
              <a:rPr lang="zh-CN" altLang="en-US" sz="100" dirty="0">
                <a:solidFill>
                  <a:prstClr val="black"/>
                </a:solidFill>
                <a:latin typeface="微软雅黑" panose="020B0503020204020204" pitchFamily="34" charset="-122"/>
              </a:rPr>
              <a:t> </a:t>
            </a:r>
            <a:r>
              <a:rPr lang="en-US" altLang="zh-CN" sz="100" dirty="0">
                <a:solidFill>
                  <a:prstClr val="black"/>
                </a:solidFill>
                <a:latin typeface="微软雅黑" panose="020B0503020204020204" pitchFamily="34" charset="-122"/>
              </a:rPr>
              <a:t>http://www.1ppt.com/moban/</a:t>
            </a:r>
            <a:r>
              <a:rPr lang="zh-CN" altLang="en-US" sz="100" dirty="0">
                <a:solidFill>
                  <a:prstClr val="black"/>
                </a:solidFill>
                <a:latin typeface="微软雅黑" panose="020B0503020204020204" pitchFamily="34" charset="-122"/>
              </a:rPr>
              <a:t> </a:t>
            </a:r>
            <a:endParaRPr lang="en-US" altLang="zh-CN" sz="100" dirty="0">
              <a:solidFill>
                <a:prstClr val="black"/>
              </a:solidFill>
              <a:latin typeface="微软雅黑" panose="020B0503020204020204" pitchFamily="34" charset="-122"/>
            </a:endParaRPr>
          </a:p>
        </p:txBody>
      </p:sp>
    </p:spTree>
  </p:cSld>
  <p:clrMapOvr>
    <a:masterClrMapping/>
  </p:clrMapOvr>
  <p:transition advTm="2000">
    <p:wedg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p:transition advTm="2000">
    <p:wedg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p:transition advTm="2000">
    <p:wedg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p:transition advTm="2000">
    <p:wedg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4" name="图形"/>
          <p:cNvSpPr/>
          <p:nvPr userDrawn="1"/>
        </p:nvSpPr>
        <p:spPr>
          <a:xfrm rot="10800000" flipH="1">
            <a:off x="-567690" y="4994275"/>
            <a:ext cx="2504440" cy="2504440"/>
          </a:xfrm>
          <a:prstGeom prst="ellipse">
            <a:avLst/>
          </a:prstGeom>
          <a:gradFill>
            <a:gsLst>
              <a:gs pos="24000">
                <a:srgbClr val="295BD3"/>
              </a:gs>
              <a:gs pos="100000">
                <a:srgbClr val="EFF2FD">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sp>
        <p:nvSpPr>
          <p:cNvPr id="59" name="图形"/>
          <p:cNvSpPr/>
          <p:nvPr userDrawn="1"/>
        </p:nvSpPr>
        <p:spPr>
          <a:xfrm>
            <a:off x="431165" y="341630"/>
            <a:ext cx="11597640" cy="6174105"/>
          </a:xfrm>
          <a:prstGeom prst="roundRect">
            <a:avLst>
              <a:gd name="adj" fmla="val 3672"/>
            </a:avLst>
          </a:prstGeom>
          <a:solidFill>
            <a:schemeClr val="bg1"/>
          </a:solidFill>
          <a:ln>
            <a:noFill/>
          </a:ln>
          <a:effectLst>
            <a:outerShdw blurRad="368300" dist="38100" dir="2700000" algn="tl" rotWithShape="0">
              <a:srgbClr val="295BD3">
                <a:alpha val="2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tab pos="10408920" algn="l"/>
              </a:tabLst>
              <a:defRPr/>
            </a:pPr>
            <a:endParaRPr kumimoji="0" lang="zh-CN" altLang="en-US" sz="1800" b="0" i="0" u="none" strike="noStrike" kern="1200" cap="none" spc="0" normalizeH="0" baseline="0" noProof="0" dirty="0">
              <a:ln>
                <a:noFill/>
              </a:ln>
              <a:solidFill>
                <a:prstClr val="white"/>
              </a:solidFill>
              <a:effectLst/>
              <a:uLnTx/>
              <a:uFillTx/>
              <a:latin typeface="思源黑体 CN Normal" panose="020B0400000000000000" charset="-122"/>
              <a:ea typeface="思源黑体 CN Normal" panose="020B0400000000000000" charset="-122"/>
              <a:cs typeface="思源黑体 CN Normal" panose="020B0400000000000000" charset="-122"/>
            </a:endParaRPr>
          </a:p>
        </p:txBody>
      </p:sp>
      <p:sp>
        <p:nvSpPr>
          <p:cNvPr id="62" name="图形"/>
          <p:cNvSpPr/>
          <p:nvPr userDrawn="1"/>
        </p:nvSpPr>
        <p:spPr>
          <a:xfrm>
            <a:off x="11132185" y="5749925"/>
            <a:ext cx="296545" cy="296545"/>
          </a:xfrm>
          <a:prstGeom prst="ellipse">
            <a:avLst/>
          </a:prstGeom>
          <a:noFill/>
          <a:ln w="25400">
            <a:solidFill>
              <a:srgbClr val="3764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sp>
        <p:nvSpPr>
          <p:cNvPr id="63" name="图形"/>
          <p:cNvSpPr/>
          <p:nvPr userDrawn="1"/>
        </p:nvSpPr>
        <p:spPr>
          <a:xfrm flipV="1">
            <a:off x="11168380" y="6046470"/>
            <a:ext cx="1706880" cy="1706880"/>
          </a:xfrm>
          <a:prstGeom prst="ellipse">
            <a:avLst/>
          </a:prstGeom>
          <a:gradFill flip="none" rotWithShape="1">
            <a:gsLst>
              <a:gs pos="100000">
                <a:srgbClr val="3764D6"/>
              </a:gs>
              <a:gs pos="0">
                <a:schemeClr val="bg1"/>
              </a:gs>
            </a:gsLst>
            <a:lin ang="36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4400"/>
            <a:endParaRPr lang="zh-CN" altLang="en-US">
              <a:solidFill>
                <a:srgbClr val="FFFFFF"/>
              </a:solidFill>
              <a:latin typeface="思源黑体 CN Normal" panose="020B0400000000000000" charset="-122"/>
              <a:ea typeface="思源黑体 CN Normal" panose="020B0400000000000000" charset="-122"/>
              <a:cs typeface="+mn-ea"/>
            </a:endParaRPr>
          </a:p>
        </p:txBody>
      </p:sp>
      <p:sp>
        <p:nvSpPr>
          <p:cNvPr id="918" name="图形"/>
          <p:cNvSpPr/>
          <p:nvPr userDrawn="1"/>
        </p:nvSpPr>
        <p:spPr>
          <a:xfrm>
            <a:off x="0" y="0"/>
            <a:ext cx="899795" cy="833120"/>
          </a:xfrm>
          <a:custGeom>
            <a:avLst/>
            <a:gdLst>
              <a:gd name="connsiteX0" fmla="*/ 0 w 1231901"/>
              <a:gd name="connsiteY0" fmla="*/ 0 h 1140900"/>
              <a:gd name="connsiteX1" fmla="*/ 1146827 w 1231901"/>
              <a:gd name="connsiteY1" fmla="*/ 0 h 1140900"/>
              <a:gd name="connsiteX2" fmla="*/ 1169754 w 1231901"/>
              <a:gd name="connsiteY2" fmla="*/ 42239 h 1140900"/>
              <a:gd name="connsiteX3" fmla="*/ 1231901 w 1231901"/>
              <a:gd name="connsiteY3" fmla="*/ 350067 h 1140900"/>
              <a:gd name="connsiteX4" fmla="*/ 441068 w 1231901"/>
              <a:gd name="connsiteY4" fmla="*/ 1140900 h 1140900"/>
              <a:gd name="connsiteX5" fmla="*/ 133240 w 1231901"/>
              <a:gd name="connsiteY5" fmla="*/ 1078753 h 1140900"/>
              <a:gd name="connsiteX6" fmla="*/ 0 w 1231901"/>
              <a:gd name="connsiteY6" fmla="*/ 1006432 h 1140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1901" h="1140900">
                <a:moveTo>
                  <a:pt x="0" y="0"/>
                </a:moveTo>
                <a:lnTo>
                  <a:pt x="1146827" y="0"/>
                </a:lnTo>
                <a:lnTo>
                  <a:pt x="1169754" y="42239"/>
                </a:lnTo>
                <a:cubicBezTo>
                  <a:pt x="1209772" y="136853"/>
                  <a:pt x="1231901" y="240876"/>
                  <a:pt x="1231901" y="350067"/>
                </a:cubicBezTo>
                <a:cubicBezTo>
                  <a:pt x="1231901" y="786832"/>
                  <a:pt x="877833" y="1140900"/>
                  <a:pt x="441068" y="1140900"/>
                </a:cubicBezTo>
                <a:cubicBezTo>
                  <a:pt x="331877" y="1140900"/>
                  <a:pt x="227854" y="1118771"/>
                  <a:pt x="133240" y="1078753"/>
                </a:cubicBezTo>
                <a:lnTo>
                  <a:pt x="0" y="1006432"/>
                </a:lnTo>
                <a:close/>
              </a:path>
            </a:pathLst>
          </a:custGeom>
          <a:gradFill>
            <a:gsLst>
              <a:gs pos="0">
                <a:schemeClr val="bg1">
                  <a:alpha val="100000"/>
                </a:schemeClr>
              </a:gs>
              <a:gs pos="87000">
                <a:srgbClr val="295BD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字魂58号-创中黑" panose="00000500000000000000" charset="-122"/>
            </a:endParaRPr>
          </a:p>
        </p:txBody>
      </p:sp>
      <p:sp>
        <p:nvSpPr>
          <p:cNvPr id="65" name="图形"/>
          <p:cNvSpPr/>
          <p:nvPr userDrawn="1"/>
        </p:nvSpPr>
        <p:spPr>
          <a:xfrm rot="5400000">
            <a:off x="3392170" y="582295"/>
            <a:ext cx="417830" cy="417830"/>
          </a:xfrm>
          <a:prstGeom prst="ellipse">
            <a:avLst/>
          </a:prstGeom>
          <a:gradFill>
            <a:gsLst>
              <a:gs pos="0">
                <a:srgbClr val="295BD3"/>
              </a:gs>
              <a:gs pos="100000">
                <a:srgbClr val="EFF2FD">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58号-创中黑" panose="00000500000000000000" charset="-122"/>
            </a:endParaRPr>
          </a:p>
        </p:txBody>
      </p:sp>
      <p:sp>
        <p:nvSpPr>
          <p:cNvPr id="66" name="图形"/>
          <p:cNvSpPr/>
          <p:nvPr userDrawn="1"/>
        </p:nvSpPr>
        <p:spPr>
          <a:xfrm>
            <a:off x="11428730" y="-378460"/>
            <a:ext cx="1091565" cy="1091565"/>
          </a:xfrm>
          <a:prstGeom prst="ellipse">
            <a:avLst/>
          </a:prstGeom>
          <a:noFill/>
          <a:ln>
            <a:solidFill>
              <a:srgbClr val="3764D6"/>
            </a:solidFill>
          </a:ln>
          <a:extLst>
            <a:ext uri="{909E8E84-426E-40DD-AFC4-6F175D3DCCD1}">
              <a14:hiddenFill xmlns:a14="http://schemas.microsoft.com/office/drawing/2010/main">
                <a:solidFill>
                  <a:srgbClr val="9AC47A"/>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58号-创中黑" panose="00000500000000000000" charset="-122"/>
            </a:endParaRPr>
          </a:p>
        </p:txBody>
      </p:sp>
      <p:sp>
        <p:nvSpPr>
          <p:cNvPr id="6" name="图形"/>
          <p:cNvSpPr/>
          <p:nvPr userDrawn="1"/>
        </p:nvSpPr>
        <p:spPr>
          <a:xfrm>
            <a:off x="747395" y="573405"/>
            <a:ext cx="3052445" cy="645160"/>
          </a:xfrm>
          <a:prstGeom prst="rect">
            <a:avLst/>
          </a:prstGeom>
        </p:spPr>
        <p:txBody>
          <a:bodyPr wrap="square">
            <a:spAutoFit/>
          </a:bodyPr>
          <a:lstStyle/>
          <a:p>
            <a:pPr algn="dist"/>
            <a:r>
              <a:rPr lang="zh-CN" altLang="en-US" sz="3600">
                <a:solidFill>
                  <a:schemeClr val="tx1">
                    <a:lumMod val="85000"/>
                    <a:lumOff val="15000"/>
                  </a:schemeClr>
                </a:solidFill>
                <a:latin typeface="思源黑体 CN Medium" panose="020B0600000000000000" charset="-122"/>
                <a:ea typeface="思源黑体 CN Medium" panose="020B0600000000000000" charset="-122"/>
                <a:cs typeface="字魂58号-创中黑" panose="00000500000000000000" charset="-122"/>
                <a:sym typeface="+mn-ea"/>
              </a:rPr>
              <a:t>项目工作汇报</a:t>
            </a:r>
            <a:endParaRPr kumimoji="0" lang="zh-CN" altLang="en-US" sz="3600" b="0" i="0" u="none" strike="noStrike" kern="1200" cap="none" spc="0" normalizeH="0" baseline="0" noProof="0" dirty="0">
              <a:ln>
                <a:noFill/>
              </a:ln>
              <a:solidFill>
                <a:schemeClr val="tx1">
                  <a:lumMod val="85000"/>
                  <a:lumOff val="15000"/>
                </a:schemeClr>
              </a:solidFill>
              <a:effectLst/>
              <a:uLnTx/>
              <a:uFillTx/>
              <a:latin typeface="思源黑体 CN Medium" panose="020B0600000000000000" charset="-122"/>
              <a:ea typeface="思源黑体 CN Medium" panose="020B0600000000000000" charset="-122"/>
              <a:cs typeface="字魂58号-创中黑" panose="00000500000000000000" charset="-122"/>
              <a:sym typeface="+mn-ea"/>
            </a:endParaRPr>
          </a:p>
        </p:txBody>
      </p:sp>
    </p:spTree>
  </p:cSld>
  <p:clrMapOvr>
    <a:masterClrMapping/>
  </p:clrMapOvr>
  <p:transition advTm="2000">
    <p:wedg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64" name="图形"/>
          <p:cNvSpPr/>
          <p:nvPr userDrawn="1"/>
        </p:nvSpPr>
        <p:spPr>
          <a:xfrm rot="10800000" flipH="1">
            <a:off x="-567690" y="4994275"/>
            <a:ext cx="2504440" cy="2504440"/>
          </a:xfrm>
          <a:prstGeom prst="ellipse">
            <a:avLst/>
          </a:prstGeom>
          <a:gradFill>
            <a:gsLst>
              <a:gs pos="24000">
                <a:srgbClr val="295BD3"/>
              </a:gs>
              <a:gs pos="100000">
                <a:srgbClr val="EFF2FD">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sp>
        <p:nvSpPr>
          <p:cNvPr id="59" name="图形"/>
          <p:cNvSpPr/>
          <p:nvPr userDrawn="1"/>
        </p:nvSpPr>
        <p:spPr>
          <a:xfrm>
            <a:off x="431165" y="341630"/>
            <a:ext cx="11597640" cy="6174105"/>
          </a:xfrm>
          <a:prstGeom prst="roundRect">
            <a:avLst>
              <a:gd name="adj" fmla="val 3672"/>
            </a:avLst>
          </a:prstGeom>
          <a:solidFill>
            <a:schemeClr val="bg1"/>
          </a:solidFill>
          <a:ln>
            <a:noFill/>
          </a:ln>
          <a:effectLst>
            <a:outerShdw blurRad="368300" dist="38100" dir="2700000" algn="tl" rotWithShape="0">
              <a:srgbClr val="295BD3">
                <a:alpha val="2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tab pos="10408920" algn="l"/>
              </a:tabLst>
              <a:defRPr/>
            </a:pPr>
            <a:endParaRPr kumimoji="0" lang="zh-CN" altLang="en-US" sz="1800" b="0" i="0" u="none" strike="noStrike" kern="1200" cap="none" spc="0" normalizeH="0" baseline="0" noProof="0" dirty="0">
              <a:ln>
                <a:noFill/>
              </a:ln>
              <a:solidFill>
                <a:prstClr val="white"/>
              </a:solidFill>
              <a:effectLst/>
              <a:uLnTx/>
              <a:uFillTx/>
              <a:latin typeface="思源黑体 CN Normal" panose="020B0400000000000000" charset="-122"/>
              <a:ea typeface="思源黑体 CN Normal" panose="020B0400000000000000" charset="-122"/>
              <a:cs typeface="思源黑体 CN Normal" panose="020B0400000000000000" charset="-122"/>
            </a:endParaRPr>
          </a:p>
        </p:txBody>
      </p:sp>
      <p:sp>
        <p:nvSpPr>
          <p:cNvPr id="62" name="图形"/>
          <p:cNvSpPr/>
          <p:nvPr userDrawn="1"/>
        </p:nvSpPr>
        <p:spPr>
          <a:xfrm>
            <a:off x="11132185" y="5749925"/>
            <a:ext cx="296545" cy="296545"/>
          </a:xfrm>
          <a:prstGeom prst="ellipse">
            <a:avLst/>
          </a:prstGeom>
          <a:noFill/>
          <a:ln w="25400">
            <a:solidFill>
              <a:srgbClr val="3764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sp>
        <p:nvSpPr>
          <p:cNvPr id="63" name="图形"/>
          <p:cNvSpPr/>
          <p:nvPr userDrawn="1"/>
        </p:nvSpPr>
        <p:spPr>
          <a:xfrm flipV="1">
            <a:off x="11168380" y="6046470"/>
            <a:ext cx="1706880" cy="1706880"/>
          </a:xfrm>
          <a:prstGeom prst="ellipse">
            <a:avLst/>
          </a:prstGeom>
          <a:gradFill flip="none" rotWithShape="1">
            <a:gsLst>
              <a:gs pos="100000">
                <a:srgbClr val="3764D6"/>
              </a:gs>
              <a:gs pos="0">
                <a:schemeClr val="bg1"/>
              </a:gs>
            </a:gsLst>
            <a:lin ang="36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4400"/>
            <a:endParaRPr lang="zh-CN" altLang="en-US">
              <a:solidFill>
                <a:srgbClr val="FFFFFF"/>
              </a:solidFill>
              <a:latin typeface="思源黑体 CN Normal" panose="020B0400000000000000" charset="-122"/>
              <a:ea typeface="思源黑体 CN Normal" panose="020B0400000000000000" charset="-122"/>
              <a:cs typeface="+mn-ea"/>
            </a:endParaRPr>
          </a:p>
        </p:txBody>
      </p:sp>
      <p:sp>
        <p:nvSpPr>
          <p:cNvPr id="918" name="图形"/>
          <p:cNvSpPr/>
          <p:nvPr userDrawn="1"/>
        </p:nvSpPr>
        <p:spPr>
          <a:xfrm>
            <a:off x="0" y="0"/>
            <a:ext cx="899795" cy="833120"/>
          </a:xfrm>
          <a:custGeom>
            <a:avLst/>
            <a:gdLst>
              <a:gd name="connsiteX0" fmla="*/ 0 w 1231901"/>
              <a:gd name="connsiteY0" fmla="*/ 0 h 1140900"/>
              <a:gd name="connsiteX1" fmla="*/ 1146827 w 1231901"/>
              <a:gd name="connsiteY1" fmla="*/ 0 h 1140900"/>
              <a:gd name="connsiteX2" fmla="*/ 1169754 w 1231901"/>
              <a:gd name="connsiteY2" fmla="*/ 42239 h 1140900"/>
              <a:gd name="connsiteX3" fmla="*/ 1231901 w 1231901"/>
              <a:gd name="connsiteY3" fmla="*/ 350067 h 1140900"/>
              <a:gd name="connsiteX4" fmla="*/ 441068 w 1231901"/>
              <a:gd name="connsiteY4" fmla="*/ 1140900 h 1140900"/>
              <a:gd name="connsiteX5" fmla="*/ 133240 w 1231901"/>
              <a:gd name="connsiteY5" fmla="*/ 1078753 h 1140900"/>
              <a:gd name="connsiteX6" fmla="*/ 0 w 1231901"/>
              <a:gd name="connsiteY6" fmla="*/ 1006432 h 1140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1901" h="1140900">
                <a:moveTo>
                  <a:pt x="0" y="0"/>
                </a:moveTo>
                <a:lnTo>
                  <a:pt x="1146827" y="0"/>
                </a:lnTo>
                <a:lnTo>
                  <a:pt x="1169754" y="42239"/>
                </a:lnTo>
                <a:cubicBezTo>
                  <a:pt x="1209772" y="136853"/>
                  <a:pt x="1231901" y="240876"/>
                  <a:pt x="1231901" y="350067"/>
                </a:cubicBezTo>
                <a:cubicBezTo>
                  <a:pt x="1231901" y="786832"/>
                  <a:pt x="877833" y="1140900"/>
                  <a:pt x="441068" y="1140900"/>
                </a:cubicBezTo>
                <a:cubicBezTo>
                  <a:pt x="331877" y="1140900"/>
                  <a:pt x="227854" y="1118771"/>
                  <a:pt x="133240" y="1078753"/>
                </a:cubicBezTo>
                <a:lnTo>
                  <a:pt x="0" y="1006432"/>
                </a:lnTo>
                <a:close/>
              </a:path>
            </a:pathLst>
          </a:custGeom>
          <a:gradFill>
            <a:gsLst>
              <a:gs pos="0">
                <a:schemeClr val="bg1">
                  <a:alpha val="100000"/>
                </a:schemeClr>
              </a:gs>
              <a:gs pos="87000">
                <a:srgbClr val="295BD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字魂58号-创中黑" panose="00000500000000000000" charset="-122"/>
            </a:endParaRPr>
          </a:p>
        </p:txBody>
      </p:sp>
      <p:sp>
        <p:nvSpPr>
          <p:cNvPr id="65" name="图形"/>
          <p:cNvSpPr/>
          <p:nvPr userDrawn="1"/>
        </p:nvSpPr>
        <p:spPr>
          <a:xfrm rot="5400000">
            <a:off x="3392170" y="582295"/>
            <a:ext cx="417830" cy="417830"/>
          </a:xfrm>
          <a:prstGeom prst="ellipse">
            <a:avLst/>
          </a:prstGeom>
          <a:gradFill>
            <a:gsLst>
              <a:gs pos="0">
                <a:srgbClr val="295BD3"/>
              </a:gs>
              <a:gs pos="100000">
                <a:srgbClr val="EFF2FD">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58号-创中黑" panose="00000500000000000000" charset="-122"/>
            </a:endParaRPr>
          </a:p>
        </p:txBody>
      </p:sp>
      <p:sp>
        <p:nvSpPr>
          <p:cNvPr id="66" name="图形"/>
          <p:cNvSpPr/>
          <p:nvPr userDrawn="1"/>
        </p:nvSpPr>
        <p:spPr>
          <a:xfrm>
            <a:off x="11428730" y="-378460"/>
            <a:ext cx="1091565" cy="1091565"/>
          </a:xfrm>
          <a:prstGeom prst="ellipse">
            <a:avLst/>
          </a:prstGeom>
          <a:noFill/>
          <a:ln>
            <a:solidFill>
              <a:srgbClr val="3764D6"/>
            </a:solidFill>
          </a:ln>
          <a:extLst>
            <a:ext uri="{909E8E84-426E-40DD-AFC4-6F175D3DCCD1}">
              <a14:hiddenFill xmlns:a14="http://schemas.microsoft.com/office/drawing/2010/main">
                <a:solidFill>
                  <a:srgbClr val="9AC47A"/>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58号-创中黑" panose="00000500000000000000" charset="-122"/>
            </a:endParaRPr>
          </a:p>
        </p:txBody>
      </p:sp>
      <p:sp>
        <p:nvSpPr>
          <p:cNvPr id="6" name="图形"/>
          <p:cNvSpPr/>
          <p:nvPr userDrawn="1"/>
        </p:nvSpPr>
        <p:spPr>
          <a:xfrm>
            <a:off x="747395" y="573405"/>
            <a:ext cx="3052445" cy="645160"/>
          </a:xfrm>
          <a:prstGeom prst="rect">
            <a:avLst/>
          </a:prstGeom>
        </p:spPr>
        <p:txBody>
          <a:bodyPr wrap="square">
            <a:spAutoFit/>
          </a:bodyPr>
          <a:lstStyle/>
          <a:p>
            <a:pPr algn="dist"/>
            <a:r>
              <a:rPr lang="zh-CN" altLang="en-US" sz="3600">
                <a:solidFill>
                  <a:schemeClr val="tx1">
                    <a:lumMod val="85000"/>
                    <a:lumOff val="15000"/>
                  </a:schemeClr>
                </a:solidFill>
                <a:latin typeface="思源黑体 CN Medium" panose="020B0600000000000000" charset="-122"/>
                <a:ea typeface="思源黑体 CN Medium" panose="020B0600000000000000" charset="-122"/>
                <a:cs typeface="字魂58号-创中黑" panose="00000500000000000000" charset="-122"/>
                <a:sym typeface="+mn-ea"/>
              </a:rPr>
              <a:t>项目开展进度</a:t>
            </a:r>
            <a:endParaRPr kumimoji="0" lang="zh-CN" altLang="en-US" sz="3600" b="0" i="0" u="none" strike="noStrike" kern="1200" cap="none" spc="0" normalizeH="0" baseline="0" noProof="0" dirty="0">
              <a:ln>
                <a:noFill/>
              </a:ln>
              <a:solidFill>
                <a:schemeClr val="tx1">
                  <a:lumMod val="85000"/>
                  <a:lumOff val="15000"/>
                </a:schemeClr>
              </a:solidFill>
              <a:effectLst/>
              <a:uLnTx/>
              <a:uFillTx/>
              <a:latin typeface="思源黑体 CN Medium" panose="020B0600000000000000" charset="-122"/>
              <a:ea typeface="思源黑体 CN Medium" panose="020B0600000000000000" charset="-122"/>
              <a:cs typeface="字魂58号-创中黑" panose="00000500000000000000" charset="-122"/>
              <a:sym typeface="+mn-ea"/>
            </a:endParaRPr>
          </a:p>
        </p:txBody>
      </p:sp>
    </p:spTree>
  </p:cSld>
  <p:clrMapOvr>
    <a:masterClrMapping/>
  </p:clrMapOvr>
  <p:transition advTm="2000">
    <p:wedg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64" name="图形"/>
          <p:cNvSpPr/>
          <p:nvPr userDrawn="1"/>
        </p:nvSpPr>
        <p:spPr>
          <a:xfrm rot="10800000" flipH="1">
            <a:off x="-567690" y="4994275"/>
            <a:ext cx="2504440" cy="2504440"/>
          </a:xfrm>
          <a:prstGeom prst="ellipse">
            <a:avLst/>
          </a:prstGeom>
          <a:gradFill>
            <a:gsLst>
              <a:gs pos="24000">
                <a:srgbClr val="295BD3"/>
              </a:gs>
              <a:gs pos="100000">
                <a:srgbClr val="EFF2FD">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sp>
        <p:nvSpPr>
          <p:cNvPr id="59" name="图形"/>
          <p:cNvSpPr/>
          <p:nvPr userDrawn="1"/>
        </p:nvSpPr>
        <p:spPr>
          <a:xfrm>
            <a:off x="431165" y="341630"/>
            <a:ext cx="11597640" cy="6174105"/>
          </a:xfrm>
          <a:prstGeom prst="roundRect">
            <a:avLst>
              <a:gd name="adj" fmla="val 3672"/>
            </a:avLst>
          </a:prstGeom>
          <a:solidFill>
            <a:schemeClr val="bg1"/>
          </a:solidFill>
          <a:ln>
            <a:noFill/>
          </a:ln>
          <a:effectLst>
            <a:outerShdw blurRad="368300" dist="38100" dir="2700000" algn="tl" rotWithShape="0">
              <a:srgbClr val="295BD3">
                <a:alpha val="2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tab pos="10408920" algn="l"/>
              </a:tabLst>
              <a:defRPr/>
            </a:pPr>
            <a:endParaRPr kumimoji="0" lang="zh-CN" altLang="en-US" sz="1800" b="0" i="0" u="none" strike="noStrike" kern="1200" cap="none" spc="0" normalizeH="0" baseline="0" noProof="0" dirty="0">
              <a:ln>
                <a:noFill/>
              </a:ln>
              <a:solidFill>
                <a:prstClr val="white"/>
              </a:solidFill>
              <a:effectLst/>
              <a:uLnTx/>
              <a:uFillTx/>
              <a:latin typeface="思源黑体 CN Normal" panose="020B0400000000000000" charset="-122"/>
              <a:ea typeface="思源黑体 CN Normal" panose="020B0400000000000000" charset="-122"/>
              <a:cs typeface="思源黑体 CN Normal" panose="020B0400000000000000" charset="-122"/>
            </a:endParaRPr>
          </a:p>
        </p:txBody>
      </p:sp>
      <p:sp>
        <p:nvSpPr>
          <p:cNvPr id="62" name="图形"/>
          <p:cNvSpPr/>
          <p:nvPr userDrawn="1"/>
        </p:nvSpPr>
        <p:spPr>
          <a:xfrm>
            <a:off x="11132185" y="5749925"/>
            <a:ext cx="296545" cy="296545"/>
          </a:xfrm>
          <a:prstGeom prst="ellipse">
            <a:avLst/>
          </a:prstGeom>
          <a:noFill/>
          <a:ln w="25400">
            <a:solidFill>
              <a:srgbClr val="3764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sp>
        <p:nvSpPr>
          <p:cNvPr id="63" name="图形"/>
          <p:cNvSpPr/>
          <p:nvPr userDrawn="1"/>
        </p:nvSpPr>
        <p:spPr>
          <a:xfrm flipV="1">
            <a:off x="11168380" y="6046470"/>
            <a:ext cx="1706880" cy="1706880"/>
          </a:xfrm>
          <a:prstGeom prst="ellipse">
            <a:avLst/>
          </a:prstGeom>
          <a:gradFill flip="none" rotWithShape="1">
            <a:gsLst>
              <a:gs pos="100000">
                <a:srgbClr val="3764D6"/>
              </a:gs>
              <a:gs pos="0">
                <a:schemeClr val="bg1"/>
              </a:gs>
            </a:gsLst>
            <a:lin ang="36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4400"/>
            <a:endParaRPr lang="zh-CN" altLang="en-US">
              <a:solidFill>
                <a:srgbClr val="FFFFFF"/>
              </a:solidFill>
              <a:latin typeface="思源黑体 CN Normal" panose="020B0400000000000000" charset="-122"/>
              <a:ea typeface="思源黑体 CN Normal" panose="020B0400000000000000" charset="-122"/>
              <a:cs typeface="+mn-ea"/>
            </a:endParaRPr>
          </a:p>
        </p:txBody>
      </p:sp>
      <p:sp>
        <p:nvSpPr>
          <p:cNvPr id="918" name="图形"/>
          <p:cNvSpPr/>
          <p:nvPr userDrawn="1"/>
        </p:nvSpPr>
        <p:spPr>
          <a:xfrm>
            <a:off x="0" y="0"/>
            <a:ext cx="899795" cy="833120"/>
          </a:xfrm>
          <a:custGeom>
            <a:avLst/>
            <a:gdLst>
              <a:gd name="connsiteX0" fmla="*/ 0 w 1231901"/>
              <a:gd name="connsiteY0" fmla="*/ 0 h 1140900"/>
              <a:gd name="connsiteX1" fmla="*/ 1146827 w 1231901"/>
              <a:gd name="connsiteY1" fmla="*/ 0 h 1140900"/>
              <a:gd name="connsiteX2" fmla="*/ 1169754 w 1231901"/>
              <a:gd name="connsiteY2" fmla="*/ 42239 h 1140900"/>
              <a:gd name="connsiteX3" fmla="*/ 1231901 w 1231901"/>
              <a:gd name="connsiteY3" fmla="*/ 350067 h 1140900"/>
              <a:gd name="connsiteX4" fmla="*/ 441068 w 1231901"/>
              <a:gd name="connsiteY4" fmla="*/ 1140900 h 1140900"/>
              <a:gd name="connsiteX5" fmla="*/ 133240 w 1231901"/>
              <a:gd name="connsiteY5" fmla="*/ 1078753 h 1140900"/>
              <a:gd name="connsiteX6" fmla="*/ 0 w 1231901"/>
              <a:gd name="connsiteY6" fmla="*/ 1006432 h 1140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1901" h="1140900">
                <a:moveTo>
                  <a:pt x="0" y="0"/>
                </a:moveTo>
                <a:lnTo>
                  <a:pt x="1146827" y="0"/>
                </a:lnTo>
                <a:lnTo>
                  <a:pt x="1169754" y="42239"/>
                </a:lnTo>
                <a:cubicBezTo>
                  <a:pt x="1209772" y="136853"/>
                  <a:pt x="1231901" y="240876"/>
                  <a:pt x="1231901" y="350067"/>
                </a:cubicBezTo>
                <a:cubicBezTo>
                  <a:pt x="1231901" y="786832"/>
                  <a:pt x="877833" y="1140900"/>
                  <a:pt x="441068" y="1140900"/>
                </a:cubicBezTo>
                <a:cubicBezTo>
                  <a:pt x="331877" y="1140900"/>
                  <a:pt x="227854" y="1118771"/>
                  <a:pt x="133240" y="1078753"/>
                </a:cubicBezTo>
                <a:lnTo>
                  <a:pt x="0" y="1006432"/>
                </a:lnTo>
                <a:close/>
              </a:path>
            </a:pathLst>
          </a:custGeom>
          <a:gradFill>
            <a:gsLst>
              <a:gs pos="0">
                <a:schemeClr val="bg1">
                  <a:alpha val="100000"/>
                </a:schemeClr>
              </a:gs>
              <a:gs pos="87000">
                <a:srgbClr val="295BD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字魂58号-创中黑" panose="00000500000000000000" charset="-122"/>
            </a:endParaRPr>
          </a:p>
        </p:txBody>
      </p:sp>
      <p:sp>
        <p:nvSpPr>
          <p:cNvPr id="65" name="图形"/>
          <p:cNvSpPr/>
          <p:nvPr userDrawn="1"/>
        </p:nvSpPr>
        <p:spPr>
          <a:xfrm rot="5400000">
            <a:off x="3392170" y="582295"/>
            <a:ext cx="417830" cy="417830"/>
          </a:xfrm>
          <a:prstGeom prst="ellipse">
            <a:avLst/>
          </a:prstGeom>
          <a:gradFill>
            <a:gsLst>
              <a:gs pos="0">
                <a:srgbClr val="295BD3"/>
              </a:gs>
              <a:gs pos="100000">
                <a:srgbClr val="EFF2FD">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58号-创中黑" panose="00000500000000000000" charset="-122"/>
            </a:endParaRPr>
          </a:p>
        </p:txBody>
      </p:sp>
      <p:sp>
        <p:nvSpPr>
          <p:cNvPr id="66" name="图形"/>
          <p:cNvSpPr/>
          <p:nvPr userDrawn="1"/>
        </p:nvSpPr>
        <p:spPr>
          <a:xfrm>
            <a:off x="11428730" y="-378460"/>
            <a:ext cx="1091565" cy="1091565"/>
          </a:xfrm>
          <a:prstGeom prst="ellipse">
            <a:avLst/>
          </a:prstGeom>
          <a:noFill/>
          <a:ln>
            <a:solidFill>
              <a:srgbClr val="3764D6"/>
            </a:solidFill>
          </a:ln>
          <a:extLst>
            <a:ext uri="{909E8E84-426E-40DD-AFC4-6F175D3DCCD1}">
              <a14:hiddenFill xmlns:a14="http://schemas.microsoft.com/office/drawing/2010/main">
                <a:solidFill>
                  <a:srgbClr val="9AC47A"/>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58号-创中黑" panose="00000500000000000000" charset="-122"/>
            </a:endParaRPr>
          </a:p>
        </p:txBody>
      </p:sp>
      <p:sp>
        <p:nvSpPr>
          <p:cNvPr id="6" name="图形"/>
          <p:cNvSpPr/>
          <p:nvPr userDrawn="1"/>
        </p:nvSpPr>
        <p:spPr>
          <a:xfrm>
            <a:off x="747395" y="573405"/>
            <a:ext cx="3052445" cy="645160"/>
          </a:xfrm>
          <a:prstGeom prst="rect">
            <a:avLst/>
          </a:prstGeom>
        </p:spPr>
        <p:txBody>
          <a:bodyPr wrap="square">
            <a:spAutoFit/>
          </a:bodyPr>
          <a:lstStyle/>
          <a:p>
            <a:pPr algn="dist"/>
            <a:r>
              <a:rPr lang="zh-CN" altLang="en-US" sz="3600">
                <a:solidFill>
                  <a:schemeClr val="tx1">
                    <a:lumMod val="85000"/>
                    <a:lumOff val="15000"/>
                  </a:schemeClr>
                </a:solidFill>
                <a:latin typeface="思源黑体 CN Medium" panose="020B0600000000000000" charset="-122"/>
                <a:ea typeface="思源黑体 CN Medium" panose="020B0600000000000000" charset="-122"/>
                <a:cs typeface="字魂58号-创中黑" panose="00000500000000000000" charset="-122"/>
                <a:sym typeface="+mn-ea"/>
              </a:rPr>
              <a:t>项目工作经验</a:t>
            </a:r>
            <a:endParaRPr kumimoji="0" lang="zh-CN" altLang="en-US" sz="3600" b="0" i="0" u="none" strike="noStrike" kern="1200" cap="none" spc="0" normalizeH="0" baseline="0" noProof="0" dirty="0">
              <a:ln>
                <a:noFill/>
              </a:ln>
              <a:solidFill>
                <a:schemeClr val="tx1">
                  <a:lumMod val="85000"/>
                  <a:lumOff val="15000"/>
                </a:schemeClr>
              </a:solidFill>
              <a:effectLst/>
              <a:uLnTx/>
              <a:uFillTx/>
              <a:latin typeface="思源黑体 CN Medium" panose="020B0600000000000000" charset="-122"/>
              <a:ea typeface="思源黑体 CN Medium" panose="020B0600000000000000" charset="-122"/>
              <a:cs typeface="字魂58号-创中黑" panose="00000500000000000000" charset="-122"/>
              <a:sym typeface="+mn-ea"/>
            </a:endParaRPr>
          </a:p>
        </p:txBody>
      </p:sp>
    </p:spTree>
  </p:cSld>
  <p:clrMapOvr>
    <a:masterClrMapping/>
  </p:clrMapOvr>
  <p:transition advTm="2000">
    <p:wedg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64" name="图形"/>
          <p:cNvSpPr/>
          <p:nvPr userDrawn="1"/>
        </p:nvSpPr>
        <p:spPr>
          <a:xfrm rot="10800000" flipH="1">
            <a:off x="-567690" y="4994275"/>
            <a:ext cx="2504440" cy="2504440"/>
          </a:xfrm>
          <a:prstGeom prst="ellipse">
            <a:avLst/>
          </a:prstGeom>
          <a:gradFill>
            <a:gsLst>
              <a:gs pos="24000">
                <a:srgbClr val="295BD3"/>
              </a:gs>
              <a:gs pos="100000">
                <a:srgbClr val="EFF2FD">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sp>
        <p:nvSpPr>
          <p:cNvPr id="59" name="图形"/>
          <p:cNvSpPr/>
          <p:nvPr userDrawn="1"/>
        </p:nvSpPr>
        <p:spPr>
          <a:xfrm>
            <a:off x="431165" y="341630"/>
            <a:ext cx="11597640" cy="6174105"/>
          </a:xfrm>
          <a:prstGeom prst="roundRect">
            <a:avLst>
              <a:gd name="adj" fmla="val 3672"/>
            </a:avLst>
          </a:prstGeom>
          <a:solidFill>
            <a:schemeClr val="bg1"/>
          </a:solidFill>
          <a:ln>
            <a:noFill/>
          </a:ln>
          <a:effectLst>
            <a:outerShdw blurRad="368300" dist="38100" dir="2700000" algn="tl" rotWithShape="0">
              <a:srgbClr val="295BD3">
                <a:alpha val="2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tab pos="10408920" algn="l"/>
              </a:tabLst>
              <a:defRPr/>
            </a:pPr>
            <a:endParaRPr kumimoji="0" lang="zh-CN" altLang="en-US" sz="1800" b="0" i="0" u="none" strike="noStrike" kern="1200" cap="none" spc="0" normalizeH="0" baseline="0" noProof="0" dirty="0">
              <a:ln>
                <a:noFill/>
              </a:ln>
              <a:solidFill>
                <a:prstClr val="white"/>
              </a:solidFill>
              <a:effectLst/>
              <a:uLnTx/>
              <a:uFillTx/>
              <a:latin typeface="思源黑体 CN Normal" panose="020B0400000000000000" charset="-122"/>
              <a:ea typeface="思源黑体 CN Normal" panose="020B0400000000000000" charset="-122"/>
              <a:cs typeface="思源黑体 CN Normal" panose="020B0400000000000000" charset="-122"/>
            </a:endParaRPr>
          </a:p>
        </p:txBody>
      </p:sp>
      <p:sp>
        <p:nvSpPr>
          <p:cNvPr id="62" name="图形"/>
          <p:cNvSpPr/>
          <p:nvPr userDrawn="1"/>
        </p:nvSpPr>
        <p:spPr>
          <a:xfrm>
            <a:off x="11132185" y="5749925"/>
            <a:ext cx="296545" cy="296545"/>
          </a:xfrm>
          <a:prstGeom prst="ellipse">
            <a:avLst/>
          </a:prstGeom>
          <a:noFill/>
          <a:ln w="25400">
            <a:solidFill>
              <a:srgbClr val="3764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sp>
        <p:nvSpPr>
          <p:cNvPr id="63" name="图形"/>
          <p:cNvSpPr/>
          <p:nvPr userDrawn="1"/>
        </p:nvSpPr>
        <p:spPr>
          <a:xfrm flipV="1">
            <a:off x="11168380" y="6046470"/>
            <a:ext cx="1706880" cy="1706880"/>
          </a:xfrm>
          <a:prstGeom prst="ellipse">
            <a:avLst/>
          </a:prstGeom>
          <a:gradFill flip="none" rotWithShape="1">
            <a:gsLst>
              <a:gs pos="100000">
                <a:srgbClr val="3764D6"/>
              </a:gs>
              <a:gs pos="0">
                <a:schemeClr val="bg1"/>
              </a:gs>
            </a:gsLst>
            <a:lin ang="36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4400"/>
            <a:endParaRPr lang="zh-CN" altLang="en-US">
              <a:solidFill>
                <a:srgbClr val="FFFFFF"/>
              </a:solidFill>
              <a:latin typeface="思源黑体 CN Normal" panose="020B0400000000000000" charset="-122"/>
              <a:ea typeface="思源黑体 CN Normal" panose="020B0400000000000000" charset="-122"/>
              <a:cs typeface="+mn-ea"/>
            </a:endParaRPr>
          </a:p>
        </p:txBody>
      </p:sp>
      <p:sp>
        <p:nvSpPr>
          <p:cNvPr id="918" name="图形"/>
          <p:cNvSpPr/>
          <p:nvPr userDrawn="1"/>
        </p:nvSpPr>
        <p:spPr>
          <a:xfrm>
            <a:off x="0" y="0"/>
            <a:ext cx="899795" cy="833120"/>
          </a:xfrm>
          <a:custGeom>
            <a:avLst/>
            <a:gdLst>
              <a:gd name="connsiteX0" fmla="*/ 0 w 1231901"/>
              <a:gd name="connsiteY0" fmla="*/ 0 h 1140900"/>
              <a:gd name="connsiteX1" fmla="*/ 1146827 w 1231901"/>
              <a:gd name="connsiteY1" fmla="*/ 0 h 1140900"/>
              <a:gd name="connsiteX2" fmla="*/ 1169754 w 1231901"/>
              <a:gd name="connsiteY2" fmla="*/ 42239 h 1140900"/>
              <a:gd name="connsiteX3" fmla="*/ 1231901 w 1231901"/>
              <a:gd name="connsiteY3" fmla="*/ 350067 h 1140900"/>
              <a:gd name="connsiteX4" fmla="*/ 441068 w 1231901"/>
              <a:gd name="connsiteY4" fmla="*/ 1140900 h 1140900"/>
              <a:gd name="connsiteX5" fmla="*/ 133240 w 1231901"/>
              <a:gd name="connsiteY5" fmla="*/ 1078753 h 1140900"/>
              <a:gd name="connsiteX6" fmla="*/ 0 w 1231901"/>
              <a:gd name="connsiteY6" fmla="*/ 1006432 h 1140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1901" h="1140900">
                <a:moveTo>
                  <a:pt x="0" y="0"/>
                </a:moveTo>
                <a:lnTo>
                  <a:pt x="1146827" y="0"/>
                </a:lnTo>
                <a:lnTo>
                  <a:pt x="1169754" y="42239"/>
                </a:lnTo>
                <a:cubicBezTo>
                  <a:pt x="1209772" y="136853"/>
                  <a:pt x="1231901" y="240876"/>
                  <a:pt x="1231901" y="350067"/>
                </a:cubicBezTo>
                <a:cubicBezTo>
                  <a:pt x="1231901" y="786832"/>
                  <a:pt x="877833" y="1140900"/>
                  <a:pt x="441068" y="1140900"/>
                </a:cubicBezTo>
                <a:cubicBezTo>
                  <a:pt x="331877" y="1140900"/>
                  <a:pt x="227854" y="1118771"/>
                  <a:pt x="133240" y="1078753"/>
                </a:cubicBezTo>
                <a:lnTo>
                  <a:pt x="0" y="1006432"/>
                </a:lnTo>
                <a:close/>
              </a:path>
            </a:pathLst>
          </a:custGeom>
          <a:gradFill>
            <a:gsLst>
              <a:gs pos="0">
                <a:schemeClr val="bg1">
                  <a:alpha val="100000"/>
                </a:schemeClr>
              </a:gs>
              <a:gs pos="87000">
                <a:srgbClr val="295BD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字魂58号-创中黑" panose="00000500000000000000" charset="-122"/>
            </a:endParaRPr>
          </a:p>
        </p:txBody>
      </p:sp>
      <p:sp>
        <p:nvSpPr>
          <p:cNvPr id="65" name="图形"/>
          <p:cNvSpPr/>
          <p:nvPr userDrawn="1"/>
        </p:nvSpPr>
        <p:spPr>
          <a:xfrm rot="5400000">
            <a:off x="3392170" y="582295"/>
            <a:ext cx="417830" cy="417830"/>
          </a:xfrm>
          <a:prstGeom prst="ellipse">
            <a:avLst/>
          </a:prstGeom>
          <a:gradFill>
            <a:gsLst>
              <a:gs pos="0">
                <a:srgbClr val="295BD3"/>
              </a:gs>
              <a:gs pos="100000">
                <a:srgbClr val="EFF2FD">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58号-创中黑" panose="00000500000000000000" charset="-122"/>
            </a:endParaRPr>
          </a:p>
        </p:txBody>
      </p:sp>
      <p:sp>
        <p:nvSpPr>
          <p:cNvPr id="66" name="图形"/>
          <p:cNvSpPr/>
          <p:nvPr userDrawn="1"/>
        </p:nvSpPr>
        <p:spPr>
          <a:xfrm>
            <a:off x="11428730" y="-378460"/>
            <a:ext cx="1091565" cy="1091565"/>
          </a:xfrm>
          <a:prstGeom prst="ellipse">
            <a:avLst/>
          </a:prstGeom>
          <a:noFill/>
          <a:ln>
            <a:solidFill>
              <a:srgbClr val="3764D6"/>
            </a:solidFill>
          </a:ln>
          <a:extLst>
            <a:ext uri="{909E8E84-426E-40DD-AFC4-6F175D3DCCD1}">
              <a14:hiddenFill xmlns:a14="http://schemas.microsoft.com/office/drawing/2010/main">
                <a:solidFill>
                  <a:srgbClr val="9AC47A"/>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58号-创中黑" panose="00000500000000000000" charset="-122"/>
            </a:endParaRPr>
          </a:p>
        </p:txBody>
      </p:sp>
      <p:sp>
        <p:nvSpPr>
          <p:cNvPr id="6" name="图形"/>
          <p:cNvSpPr/>
          <p:nvPr userDrawn="1"/>
        </p:nvSpPr>
        <p:spPr>
          <a:xfrm>
            <a:off x="747395" y="573405"/>
            <a:ext cx="3052445" cy="645160"/>
          </a:xfrm>
          <a:prstGeom prst="rect">
            <a:avLst/>
          </a:prstGeom>
        </p:spPr>
        <p:txBody>
          <a:bodyPr wrap="square">
            <a:spAutoFit/>
          </a:bodyPr>
          <a:lstStyle/>
          <a:p>
            <a:pPr algn="dist"/>
            <a:r>
              <a:rPr lang="zh-CN" altLang="en-US" sz="3600">
                <a:solidFill>
                  <a:schemeClr val="tx1">
                    <a:lumMod val="85000"/>
                    <a:lumOff val="15000"/>
                  </a:schemeClr>
                </a:solidFill>
                <a:latin typeface="思源黑体 CN Medium" panose="020B0600000000000000" charset="-122"/>
                <a:ea typeface="思源黑体 CN Medium" panose="020B0600000000000000" charset="-122"/>
                <a:cs typeface="字魂58号-创中黑" panose="00000500000000000000" charset="-122"/>
                <a:sym typeface="+mn-ea"/>
              </a:rPr>
              <a:t>未来工作计划</a:t>
            </a:r>
            <a:endParaRPr kumimoji="0" lang="zh-CN" altLang="en-US" sz="3600" b="0" i="0" u="none" strike="noStrike" kern="1200" cap="none" spc="0" normalizeH="0" baseline="0" noProof="0" dirty="0">
              <a:ln>
                <a:noFill/>
              </a:ln>
              <a:solidFill>
                <a:schemeClr val="tx1">
                  <a:lumMod val="85000"/>
                  <a:lumOff val="15000"/>
                </a:schemeClr>
              </a:solidFill>
              <a:effectLst/>
              <a:uLnTx/>
              <a:uFillTx/>
              <a:latin typeface="思源黑体 CN Medium" panose="020B0600000000000000" charset="-122"/>
              <a:ea typeface="思源黑体 CN Medium" panose="020B0600000000000000" charset="-122"/>
              <a:cs typeface="字魂58号-创中黑" panose="00000500000000000000" charset="-122"/>
              <a:sym typeface="+mn-ea"/>
            </a:endParaRPr>
          </a:p>
        </p:txBody>
      </p:sp>
    </p:spTree>
  </p:cSld>
  <p:clrMapOvr>
    <a:masterClrMapping/>
  </p:clrMapOvr>
  <p:transition advTm="2000">
    <p:wedg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p:transition advTm="2000">
    <p:wedg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p:transition advTm="2000">
    <p:wedg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p:transition advTm="2000">
    <p:wedg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p:transition advTm="2000">
    <p:wedg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tags" Target="../tags/tag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Tree>
    <p:custDataLst>
      <p:tags r:id="rId14"/>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advTm="2000">
    <p:wedge/>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2.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8.xml"/><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9.xml"/><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0.xml"/></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22.xml"/><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tags" Target="../tags/tag21.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24.xml"/><Relationship Id="rId2" Type="http://schemas.openxmlformats.org/officeDocument/2006/relationships/image" Target="../media/image11.png"/><Relationship Id="rId1" Type="http://schemas.openxmlformats.org/officeDocument/2006/relationships/image" Target="../media/image10.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5.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26.xml"/><Relationship Id="rId1" Type="http://schemas.openxmlformats.org/officeDocument/2006/relationships/image" Target="../media/image12.png"/></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28.xml"/><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tags" Target="../tags/tag27.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29.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3.xml"/><Relationship Id="rId2" Type="http://schemas.openxmlformats.org/officeDocument/2006/relationships/image" Target="../media/image4.svg"/><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30.xml"/><Relationship Id="rId1" Type="http://schemas.openxmlformats.org/officeDocument/2006/relationships/image" Target="../media/image13.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31.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3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33.xml"/><Relationship Id="rId1" Type="http://schemas.openxmlformats.org/officeDocument/2006/relationships/image" Target="../media/image14.pn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34.xml"/><Relationship Id="rId2" Type="http://schemas.openxmlformats.org/officeDocument/2006/relationships/image" Target="../media/image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5.xml"/><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xml"/><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4.xml"/><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6.xml"/><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tags" Target="../tags/tag15.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3.xml"/><Relationship Id="rId2" Type="http://schemas.openxmlformats.org/officeDocument/2006/relationships/tags" Target="../tags/tag17.xml"/><Relationship Id="rId1" Type="http://schemas.openxmlformats.org/officeDocument/2006/relationships/chart" Target="../charts/char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图形"/>
          <p:cNvGrpSpPr/>
          <p:nvPr/>
        </p:nvGrpSpPr>
        <p:grpSpPr>
          <a:xfrm>
            <a:off x="-567690" y="-1864995"/>
            <a:ext cx="14524355" cy="9363710"/>
            <a:chOff x="-894" y="-2937"/>
            <a:chExt cx="22873" cy="14746"/>
          </a:xfrm>
        </p:grpSpPr>
        <p:sp>
          <p:nvSpPr>
            <p:cNvPr id="15" name="图形"/>
            <p:cNvSpPr/>
            <p:nvPr/>
          </p:nvSpPr>
          <p:spPr>
            <a:xfrm rot="10800000" flipH="1">
              <a:off x="-894" y="7865"/>
              <a:ext cx="3944" cy="3944"/>
            </a:xfrm>
            <a:prstGeom prst="ellipse">
              <a:avLst/>
            </a:prstGeom>
            <a:gradFill>
              <a:gsLst>
                <a:gs pos="24000">
                  <a:srgbClr val="295BD3"/>
                </a:gs>
                <a:gs pos="100000">
                  <a:srgbClr val="EFF2FD">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图形"/>
            <p:cNvSpPr/>
            <p:nvPr/>
          </p:nvSpPr>
          <p:spPr>
            <a:xfrm rot="10800000" flipH="1">
              <a:off x="11177" y="-2937"/>
              <a:ext cx="10802" cy="10802"/>
            </a:xfrm>
            <a:prstGeom prst="ellipse">
              <a:avLst/>
            </a:prstGeom>
            <a:gradFill>
              <a:gsLst>
                <a:gs pos="24000">
                  <a:srgbClr val="295BD3"/>
                </a:gs>
                <a:gs pos="100000">
                  <a:srgbClr val="EFF2FD">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图形"/>
            <p:cNvSpPr/>
            <p:nvPr/>
          </p:nvSpPr>
          <p:spPr>
            <a:xfrm>
              <a:off x="408" y="568"/>
              <a:ext cx="18105" cy="9604"/>
            </a:xfrm>
            <a:prstGeom prst="roundRect">
              <a:avLst>
                <a:gd name="adj" fmla="val 3672"/>
              </a:avLst>
            </a:prstGeom>
            <a:solidFill>
              <a:schemeClr val="bg1"/>
            </a:solidFill>
            <a:ln>
              <a:noFill/>
            </a:ln>
            <a:effectLst>
              <a:outerShdw blurRad="368300" dist="38100" dir="2700000" algn="tl" rotWithShape="0">
                <a:srgbClr val="295BD3">
                  <a:alpha val="2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tab pos="10408920" algn="l"/>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918" name="图形"/>
            <p:cNvSpPr/>
            <p:nvPr/>
          </p:nvSpPr>
          <p:spPr>
            <a:xfrm>
              <a:off x="0" y="0"/>
              <a:ext cx="1417" cy="1312"/>
            </a:xfrm>
            <a:custGeom>
              <a:avLst/>
              <a:gdLst>
                <a:gd name="connsiteX0" fmla="*/ 0 w 1231901"/>
                <a:gd name="connsiteY0" fmla="*/ 0 h 1140900"/>
                <a:gd name="connsiteX1" fmla="*/ 1146827 w 1231901"/>
                <a:gd name="connsiteY1" fmla="*/ 0 h 1140900"/>
                <a:gd name="connsiteX2" fmla="*/ 1169754 w 1231901"/>
                <a:gd name="connsiteY2" fmla="*/ 42239 h 1140900"/>
                <a:gd name="connsiteX3" fmla="*/ 1231901 w 1231901"/>
                <a:gd name="connsiteY3" fmla="*/ 350067 h 1140900"/>
                <a:gd name="connsiteX4" fmla="*/ 441068 w 1231901"/>
                <a:gd name="connsiteY4" fmla="*/ 1140900 h 1140900"/>
                <a:gd name="connsiteX5" fmla="*/ 133240 w 1231901"/>
                <a:gd name="connsiteY5" fmla="*/ 1078753 h 1140900"/>
                <a:gd name="connsiteX6" fmla="*/ 0 w 1231901"/>
                <a:gd name="connsiteY6" fmla="*/ 1006432 h 1140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1901" h="1140900">
                  <a:moveTo>
                    <a:pt x="0" y="0"/>
                  </a:moveTo>
                  <a:lnTo>
                    <a:pt x="1146827" y="0"/>
                  </a:lnTo>
                  <a:lnTo>
                    <a:pt x="1169754" y="42239"/>
                  </a:lnTo>
                  <a:cubicBezTo>
                    <a:pt x="1209772" y="136853"/>
                    <a:pt x="1231901" y="240876"/>
                    <a:pt x="1231901" y="350067"/>
                  </a:cubicBezTo>
                  <a:cubicBezTo>
                    <a:pt x="1231901" y="786832"/>
                    <a:pt x="877833" y="1140900"/>
                    <a:pt x="441068" y="1140900"/>
                  </a:cubicBezTo>
                  <a:cubicBezTo>
                    <a:pt x="331877" y="1140900"/>
                    <a:pt x="227854" y="1118771"/>
                    <a:pt x="133240" y="1078753"/>
                  </a:cubicBezTo>
                  <a:lnTo>
                    <a:pt x="0" y="1006432"/>
                  </a:lnTo>
                  <a:close/>
                </a:path>
              </a:pathLst>
            </a:custGeom>
            <a:gradFill>
              <a:gsLst>
                <a:gs pos="0">
                  <a:schemeClr val="bg1">
                    <a:alpha val="100000"/>
                  </a:schemeClr>
                </a:gs>
                <a:gs pos="87000">
                  <a:srgbClr val="295BD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43" name="图形"/>
            <p:cNvSpPr/>
            <p:nvPr/>
          </p:nvSpPr>
          <p:spPr>
            <a:xfrm>
              <a:off x="11713" y="9622"/>
              <a:ext cx="1575" cy="55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415" h="1192">
                  <a:moveTo>
                    <a:pt x="1708" y="0"/>
                  </a:moveTo>
                  <a:cubicBezTo>
                    <a:pt x="2477" y="0"/>
                    <a:pt x="3134" y="477"/>
                    <a:pt x="3400" y="1152"/>
                  </a:cubicBezTo>
                  <a:lnTo>
                    <a:pt x="3415" y="1192"/>
                  </a:lnTo>
                  <a:lnTo>
                    <a:pt x="0" y="1192"/>
                  </a:lnTo>
                  <a:lnTo>
                    <a:pt x="15" y="1152"/>
                  </a:lnTo>
                  <a:cubicBezTo>
                    <a:pt x="281" y="477"/>
                    <a:pt x="939" y="0"/>
                    <a:pt x="1708" y="0"/>
                  </a:cubicBezTo>
                  <a:close/>
                </a:path>
              </a:pathLst>
            </a:custGeom>
            <a:gradFill>
              <a:gsLst>
                <a:gs pos="0">
                  <a:srgbClr val="295BD3"/>
                </a:gs>
                <a:gs pos="100000">
                  <a:srgbClr val="EFF2FD">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23" name="图形"/>
            <p:cNvSpPr/>
            <p:nvPr/>
          </p:nvSpPr>
          <p:spPr>
            <a:xfrm flipH="1">
              <a:off x="13073" y="4703"/>
              <a:ext cx="5440" cy="5469"/>
            </a:xfrm>
            <a:custGeom>
              <a:avLst/>
              <a:gdLst>
                <a:gd name="connsiteX0" fmla="*/ 0 w 3429207"/>
                <a:gd name="connsiteY0" fmla="*/ 0 h 3615358"/>
                <a:gd name="connsiteX1" fmla="*/ 49784 w 3429207"/>
                <a:gd name="connsiteY1" fmla="*/ 10839 h 3615358"/>
                <a:gd name="connsiteX2" fmla="*/ 1176486 w 3429207"/>
                <a:gd name="connsiteY2" fmla="*/ 1277524 h 3615358"/>
                <a:gd name="connsiteX3" fmla="*/ 3106184 w 3429207"/>
                <a:gd name="connsiteY3" fmla="*/ 3553117 h 3615358"/>
                <a:gd name="connsiteX4" fmla="*/ 3031369 w 3429207"/>
                <a:gd name="connsiteY4" fmla="*/ 3615358 h 3615358"/>
                <a:gd name="connsiteX5" fmla="*/ 0 w 3429207"/>
                <a:gd name="connsiteY5" fmla="*/ 3615358 h 3615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9207" h="3615358">
                  <a:moveTo>
                    <a:pt x="0" y="0"/>
                  </a:moveTo>
                  <a:lnTo>
                    <a:pt x="49784" y="10839"/>
                  </a:lnTo>
                  <a:cubicBezTo>
                    <a:pt x="630311" y="167718"/>
                    <a:pt x="1145515" y="615675"/>
                    <a:pt x="1176486" y="1277524"/>
                  </a:cubicBezTo>
                  <a:cubicBezTo>
                    <a:pt x="2471544" y="608497"/>
                    <a:pt x="4140774" y="2543865"/>
                    <a:pt x="3106184" y="3553117"/>
                  </a:cubicBezTo>
                  <a:lnTo>
                    <a:pt x="3031369" y="3615358"/>
                  </a:lnTo>
                  <a:lnTo>
                    <a:pt x="0" y="3615358"/>
                  </a:lnTo>
                  <a:close/>
                </a:path>
              </a:pathLst>
            </a:custGeom>
            <a:gradFill>
              <a:gsLst>
                <a:gs pos="0">
                  <a:schemeClr val="bg1"/>
                </a:gs>
                <a:gs pos="100000">
                  <a:srgbClr val="295BD3"/>
                </a:gs>
              </a:gsLst>
              <a:lin ang="5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
        <p:nvSpPr>
          <p:cNvPr id="11" name="图形"/>
          <p:cNvSpPr txBox="1"/>
          <p:nvPr/>
        </p:nvSpPr>
        <p:spPr>
          <a:xfrm>
            <a:off x="1014730" y="3364865"/>
            <a:ext cx="4657090" cy="460375"/>
          </a:xfrm>
          <a:prstGeom prst="rect">
            <a:avLst/>
          </a:prstGeom>
          <a:noFill/>
        </p:spPr>
        <p:txBody>
          <a:bodyPr wrap="square" rtlCol="0">
            <a:spAutoFit/>
          </a:bodyPr>
          <a:lstStyle/>
          <a:p>
            <a:pPr algn="dist"/>
            <a:r>
              <a:rPr lang="zh-CN" altLang="en-US" sz="2400" dirty="0">
                <a:solidFill>
                  <a:srgbClr val="295BD3"/>
                </a:solidFill>
                <a:cs typeface="+mn-ea"/>
                <a:sym typeface="+mn-lt"/>
              </a:rPr>
              <a:t>预见未来探太空</a:t>
            </a:r>
            <a:r>
              <a:rPr lang="zh-CN" sz="2400" dirty="0">
                <a:solidFill>
                  <a:srgbClr val="295BD3"/>
                </a:solidFill>
                <a:cs typeface="+mn-ea"/>
                <a:sym typeface="+mn-lt"/>
              </a:rPr>
              <a:t>主题</a:t>
            </a:r>
            <a:endParaRPr lang="zh-CN" altLang="en-US" sz="2400" dirty="0">
              <a:solidFill>
                <a:srgbClr val="295BD3"/>
              </a:solidFill>
              <a:cs typeface="+mn-ea"/>
              <a:sym typeface="+mn-lt"/>
            </a:endParaRPr>
          </a:p>
        </p:txBody>
      </p:sp>
      <p:sp>
        <p:nvSpPr>
          <p:cNvPr id="17" name="图形"/>
          <p:cNvSpPr txBox="1"/>
          <p:nvPr/>
        </p:nvSpPr>
        <p:spPr>
          <a:xfrm>
            <a:off x="856615" y="1560195"/>
            <a:ext cx="3621504" cy="1862048"/>
          </a:xfrm>
          <a:prstGeom prst="rect">
            <a:avLst/>
          </a:prstGeom>
          <a:noFill/>
        </p:spPr>
        <p:txBody>
          <a:bodyPr wrap="none" rtlCol="0">
            <a:spAutoFit/>
          </a:bodyPr>
          <a:lstStyle/>
          <a:p>
            <a:r>
              <a:rPr lang="en-US" altLang="zh-CN" sz="11500" spc="300" dirty="0">
                <a:gradFill>
                  <a:gsLst>
                    <a:gs pos="17000">
                      <a:srgbClr val="295BD3"/>
                    </a:gs>
                    <a:gs pos="81000">
                      <a:srgbClr val="F8F9FD">
                        <a:alpha val="0"/>
                      </a:srgbClr>
                    </a:gs>
                  </a:gsLst>
                  <a:lin ang="5400000" scaled="0"/>
                </a:gradFill>
                <a:cs typeface="+mn-ea"/>
                <a:sym typeface="+mn-lt"/>
              </a:rPr>
              <a:t>2029</a:t>
            </a:r>
            <a:endParaRPr lang="en-US" altLang="zh-CN" sz="11500" spc="300" dirty="0">
              <a:gradFill>
                <a:gsLst>
                  <a:gs pos="17000">
                    <a:srgbClr val="295BD3"/>
                  </a:gs>
                  <a:gs pos="81000">
                    <a:srgbClr val="F8F9FD">
                      <a:alpha val="0"/>
                    </a:srgbClr>
                  </a:gs>
                </a:gsLst>
                <a:lin ang="5400000" scaled="0"/>
              </a:gradFill>
              <a:cs typeface="+mn-ea"/>
              <a:sym typeface="+mn-lt"/>
            </a:endParaRPr>
          </a:p>
        </p:txBody>
      </p:sp>
      <p:sp>
        <p:nvSpPr>
          <p:cNvPr id="9" name="图形"/>
          <p:cNvSpPr txBox="1"/>
          <p:nvPr/>
        </p:nvSpPr>
        <p:spPr>
          <a:xfrm>
            <a:off x="928370" y="2380615"/>
            <a:ext cx="6340197" cy="1015663"/>
          </a:xfrm>
          <a:prstGeom prst="rect">
            <a:avLst/>
          </a:prstGeom>
          <a:noFill/>
        </p:spPr>
        <p:txBody>
          <a:bodyPr wrap="none" rtlCol="0">
            <a:spAutoFit/>
          </a:bodyPr>
          <a:lstStyle/>
          <a:p>
            <a:r>
              <a:rPr lang="zh-CN" altLang="en-US" sz="6000" dirty="0">
                <a:solidFill>
                  <a:schemeClr val="tx1">
                    <a:lumMod val="85000"/>
                    <a:lumOff val="15000"/>
                  </a:schemeClr>
                </a:solidFill>
                <a:cs typeface="+mn-ea"/>
                <a:sym typeface="+mn-lt"/>
              </a:rPr>
              <a:t>卡通太空主题模板</a:t>
            </a:r>
            <a:endParaRPr lang="zh-CN" altLang="en-US" sz="6000" dirty="0">
              <a:solidFill>
                <a:schemeClr val="tx1">
                  <a:lumMod val="85000"/>
                  <a:lumOff val="15000"/>
                </a:schemeClr>
              </a:solidFill>
              <a:cs typeface="+mn-ea"/>
              <a:sym typeface="+mn-lt"/>
            </a:endParaRPr>
          </a:p>
        </p:txBody>
      </p:sp>
      <p:cxnSp>
        <p:nvCxnSpPr>
          <p:cNvPr id="8" name="图形"/>
          <p:cNvCxnSpPr/>
          <p:nvPr/>
        </p:nvCxnSpPr>
        <p:spPr>
          <a:xfrm>
            <a:off x="1118235" y="4655185"/>
            <a:ext cx="245364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图形"/>
          <p:cNvCxnSpPr/>
          <p:nvPr/>
        </p:nvCxnSpPr>
        <p:spPr>
          <a:xfrm>
            <a:off x="1118235" y="4645660"/>
            <a:ext cx="1104265" cy="0"/>
          </a:xfrm>
          <a:prstGeom prst="line">
            <a:avLst/>
          </a:prstGeom>
          <a:ln w="38100">
            <a:solidFill>
              <a:srgbClr val="295BD3"/>
            </a:solidFill>
          </a:ln>
        </p:spPr>
        <p:style>
          <a:lnRef idx="1">
            <a:schemeClr val="accent1"/>
          </a:lnRef>
          <a:fillRef idx="0">
            <a:schemeClr val="accent1"/>
          </a:fillRef>
          <a:effectRef idx="0">
            <a:schemeClr val="accent1"/>
          </a:effectRef>
          <a:fontRef idx="minor">
            <a:schemeClr val="tx1"/>
          </a:fontRef>
        </p:style>
      </p:cxnSp>
      <p:sp>
        <p:nvSpPr>
          <p:cNvPr id="18" name="图形"/>
          <p:cNvSpPr txBox="1"/>
          <p:nvPr/>
        </p:nvSpPr>
        <p:spPr>
          <a:xfrm>
            <a:off x="1040130" y="3715385"/>
            <a:ext cx="4826635" cy="613694"/>
          </a:xfrm>
          <a:prstGeom prst="rect">
            <a:avLst/>
          </a:prstGeom>
          <a:noFill/>
        </p:spPr>
        <p:txBody>
          <a:bodyPr wrap="square" rtlCol="0">
            <a:spAutoFit/>
          </a:bodyPr>
          <a:lstStyle/>
          <a:p>
            <a:pPr algn="l">
              <a:lnSpc>
                <a:spcPct val="150000"/>
              </a:lnSpc>
            </a:pPr>
            <a:r>
              <a:rPr lang="zh-CN" altLang="en-US" sz="1200">
                <a:solidFill>
                  <a:schemeClr val="tx1">
                    <a:lumMod val="95000"/>
                    <a:lumOff val="5000"/>
                  </a:schemeClr>
                </a:solidFill>
                <a:cs typeface="+mn-ea"/>
                <a:sym typeface="+mn-lt"/>
              </a:rPr>
              <a:t>Add your text content here</a:t>
            </a:r>
            <a:r>
              <a:rPr lang="en-US" altLang="zh-CN" sz="1200">
                <a:solidFill>
                  <a:schemeClr val="tx1">
                    <a:lumMod val="95000"/>
                    <a:lumOff val="5000"/>
                  </a:schemeClr>
                </a:solidFill>
                <a:cs typeface="+mn-ea"/>
                <a:sym typeface="+mn-lt"/>
              </a:rPr>
              <a:t>.</a:t>
            </a:r>
            <a:r>
              <a:rPr lang="zh-CN" altLang="en-US" sz="1200">
                <a:solidFill>
                  <a:schemeClr val="tx1">
                    <a:lumMod val="95000"/>
                    <a:lumOff val="5000"/>
                  </a:schemeClr>
                </a:solidFill>
                <a:cs typeface="+mn-ea"/>
                <a:sym typeface="+mn-lt"/>
              </a:rPr>
              <a:t>Add your text content here</a:t>
            </a:r>
            <a:r>
              <a:rPr lang="en-US" altLang="zh-CN" sz="1200">
                <a:solidFill>
                  <a:schemeClr val="tx1">
                    <a:lumMod val="95000"/>
                    <a:lumOff val="5000"/>
                  </a:schemeClr>
                </a:solidFill>
                <a:cs typeface="+mn-ea"/>
                <a:sym typeface="+mn-lt"/>
              </a:rPr>
              <a:t>.</a:t>
            </a:r>
            <a:r>
              <a:rPr lang="zh-CN" altLang="en-US" sz="1200">
                <a:solidFill>
                  <a:schemeClr val="tx1">
                    <a:lumMod val="95000"/>
                    <a:lumOff val="5000"/>
                  </a:schemeClr>
                </a:solidFill>
                <a:cs typeface="+mn-ea"/>
                <a:sym typeface="+mn-lt"/>
              </a:rPr>
              <a:t>Add your text content</a:t>
            </a:r>
            <a:r>
              <a:rPr lang="en-US" altLang="zh-CN" sz="1200">
                <a:solidFill>
                  <a:schemeClr val="tx1">
                    <a:lumMod val="95000"/>
                    <a:lumOff val="5000"/>
                  </a:schemeClr>
                </a:solidFill>
                <a:cs typeface="+mn-ea"/>
                <a:sym typeface="+mn-lt"/>
              </a:rPr>
              <a:t>.</a:t>
            </a:r>
            <a:r>
              <a:rPr lang="zh-CN" altLang="en-US" sz="1200">
                <a:solidFill>
                  <a:schemeClr val="tx1">
                    <a:lumMod val="95000"/>
                    <a:lumOff val="5000"/>
                  </a:schemeClr>
                </a:solidFill>
                <a:cs typeface="+mn-ea"/>
                <a:sym typeface="+mn-lt"/>
              </a:rPr>
              <a:t>Add your text</a:t>
            </a:r>
            <a:r>
              <a:rPr lang="en-US" altLang="zh-CN" sz="1200">
                <a:solidFill>
                  <a:schemeClr val="tx1">
                    <a:lumMod val="95000"/>
                    <a:lumOff val="5000"/>
                  </a:schemeClr>
                </a:solidFill>
                <a:cs typeface="+mn-ea"/>
                <a:sym typeface="+mn-lt"/>
              </a:rPr>
              <a:t>.</a:t>
            </a:r>
            <a:r>
              <a:rPr lang="zh-CN" altLang="en-US" sz="1200">
                <a:solidFill>
                  <a:schemeClr val="tx1">
                    <a:lumMod val="95000"/>
                    <a:lumOff val="5000"/>
                  </a:schemeClr>
                </a:solidFill>
                <a:cs typeface="+mn-ea"/>
                <a:sym typeface="+mn-lt"/>
              </a:rPr>
              <a:t>Add your </a:t>
            </a:r>
            <a:r>
              <a:rPr lang="en-US" altLang="zh-CN" sz="1200">
                <a:solidFill>
                  <a:schemeClr val="tx1">
                    <a:lumMod val="95000"/>
                    <a:lumOff val="5000"/>
                  </a:schemeClr>
                </a:solidFill>
                <a:cs typeface="+mn-ea"/>
                <a:sym typeface="+mn-lt"/>
              </a:rPr>
              <a:t>content.</a:t>
            </a:r>
            <a:endParaRPr lang="en-US" altLang="zh-CN" sz="1200">
              <a:solidFill>
                <a:schemeClr val="tx1">
                  <a:lumMod val="95000"/>
                  <a:lumOff val="5000"/>
                </a:schemeClr>
              </a:solidFill>
              <a:cs typeface="+mn-ea"/>
              <a:sym typeface="+mn-lt"/>
            </a:endParaRPr>
          </a:p>
        </p:txBody>
      </p:sp>
      <p:grpSp>
        <p:nvGrpSpPr>
          <p:cNvPr id="6" name="图形"/>
          <p:cNvGrpSpPr/>
          <p:nvPr/>
        </p:nvGrpSpPr>
        <p:grpSpPr>
          <a:xfrm>
            <a:off x="782320" y="904875"/>
            <a:ext cx="1029335" cy="398780"/>
            <a:chOff x="1232" y="1425"/>
            <a:chExt cx="1621" cy="628"/>
          </a:xfrm>
        </p:grpSpPr>
        <p:sp>
          <p:nvSpPr>
            <p:cNvPr id="60" name="图形"/>
            <p:cNvSpPr/>
            <p:nvPr/>
          </p:nvSpPr>
          <p:spPr>
            <a:xfrm>
              <a:off x="1232" y="1425"/>
              <a:ext cx="1621" cy="628"/>
            </a:xfrm>
            <a:prstGeom prst="roundRect">
              <a:avLst>
                <a:gd name="adj" fmla="val 50000"/>
              </a:avLst>
            </a:prstGeom>
            <a:solidFill>
              <a:srgbClr val="295BD3"/>
            </a:solidFill>
            <a:ln w="28575" cap="flat" cmpd="sng" algn="ctr">
              <a:solidFill>
                <a:schemeClr val="bg1"/>
              </a:solidFill>
              <a:prstDash val="solid"/>
              <a:miter lim="800000"/>
            </a:ln>
            <a:effectLst>
              <a:outerShdw blurRad="368300" dist="38100" dir="2700000" algn="tl" rotWithShape="0">
                <a:srgbClr val="295BD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2">
                    <a:alpha val="70000"/>
                  </a:schemeClr>
                </a:solidFill>
                <a:effectLst/>
                <a:uLnTx/>
                <a:uFillTx/>
                <a:cs typeface="+mn-ea"/>
                <a:sym typeface="+mn-lt"/>
              </a:endParaRPr>
            </a:p>
          </p:txBody>
        </p:sp>
        <p:pic>
          <p:nvPicPr>
            <p:cNvPr id="26" name="图形"/>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a:xfrm>
              <a:off x="1753" y="1561"/>
              <a:ext cx="578" cy="356"/>
            </a:xfrm>
            <a:prstGeom prst="rect">
              <a:avLst/>
            </a:prstGeom>
          </p:spPr>
        </p:pic>
      </p:grpSp>
      <p:grpSp>
        <p:nvGrpSpPr>
          <p:cNvPr id="4" name="图形"/>
          <p:cNvGrpSpPr/>
          <p:nvPr/>
        </p:nvGrpSpPr>
        <p:grpSpPr>
          <a:xfrm>
            <a:off x="8251825" y="721995"/>
            <a:ext cx="2886075" cy="2009140"/>
            <a:chOff x="12995" y="1137"/>
            <a:chExt cx="4545" cy="3164"/>
          </a:xfrm>
        </p:grpSpPr>
        <p:sp>
          <p:nvSpPr>
            <p:cNvPr id="36" name="图形"/>
            <p:cNvSpPr/>
            <p:nvPr/>
          </p:nvSpPr>
          <p:spPr>
            <a:xfrm>
              <a:off x="17116" y="1137"/>
              <a:ext cx="424" cy="424"/>
            </a:xfrm>
            <a:prstGeom prst="ellipse">
              <a:avLst/>
            </a:prstGeom>
            <a:gradFill>
              <a:gsLst>
                <a:gs pos="0">
                  <a:srgbClr val="295BD3"/>
                </a:gs>
                <a:gs pos="100000">
                  <a:srgbClr val="EFF2FD">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图形"/>
            <p:cNvSpPr/>
            <p:nvPr/>
          </p:nvSpPr>
          <p:spPr>
            <a:xfrm>
              <a:off x="14594" y="1561"/>
              <a:ext cx="2739" cy="2740"/>
            </a:xfrm>
            <a:prstGeom prst="ellipse">
              <a:avLst/>
            </a:prstGeom>
            <a:noFill/>
            <a:ln w="28575">
              <a:solidFill>
                <a:srgbClr val="295BD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图形"/>
            <p:cNvSpPr/>
            <p:nvPr/>
          </p:nvSpPr>
          <p:spPr>
            <a:xfrm rot="5400000">
              <a:off x="13461" y="3250"/>
              <a:ext cx="295" cy="295"/>
            </a:xfrm>
            <a:prstGeom prst="ellipse">
              <a:avLst/>
            </a:prstGeom>
            <a:solidFill>
              <a:srgbClr val="295B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1pPr>
              <a:lvl2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2pPr>
              <a:lvl3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3pPr>
              <a:lvl4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4pPr>
              <a:lvl5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5pPr>
              <a:lvl6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6pPr>
              <a:lvl7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7pPr>
              <a:lvl8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8pPr>
              <a:lvl9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9pPr>
            </a:lstStyle>
            <a:p>
              <a:pPr algn="ctr"/>
              <a:endParaRPr lang="en-ID" sz="6000">
                <a:cs typeface="+mn-ea"/>
                <a:sym typeface="+mn-lt"/>
              </a:endParaRPr>
            </a:p>
          </p:txBody>
        </p:sp>
        <p:sp>
          <p:nvSpPr>
            <p:cNvPr id="39" name="图形"/>
            <p:cNvSpPr/>
            <p:nvPr/>
          </p:nvSpPr>
          <p:spPr>
            <a:xfrm flipV="1">
              <a:off x="12995" y="3835"/>
              <a:ext cx="466" cy="466"/>
            </a:xfrm>
            <a:prstGeom prst="ellipse">
              <a:avLst/>
            </a:prstGeom>
            <a:noFill/>
            <a:ln w="28575">
              <a:solidFill>
                <a:srgbClr val="295BD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pic>
        <p:nvPicPr>
          <p:cNvPr id="5" name="图形" descr="626a681b28bda"/>
          <p:cNvPicPr>
            <a:picLocks noChangeAspect="1"/>
          </p:cNvPicPr>
          <p:nvPr/>
        </p:nvPicPr>
        <p:blipFill>
          <a:blip r:embed="rId2" cstate="screen"/>
          <a:stretch>
            <a:fillRect/>
          </a:stretch>
        </p:blipFill>
        <p:spPr>
          <a:xfrm flipH="1">
            <a:off x="5824220" y="568325"/>
            <a:ext cx="5893435" cy="5893435"/>
          </a:xfrm>
          <a:prstGeom prst="rect">
            <a:avLst/>
          </a:prstGeom>
        </p:spPr>
      </p:pic>
      <p:grpSp>
        <p:nvGrpSpPr>
          <p:cNvPr id="7" name="图形"/>
          <p:cNvGrpSpPr/>
          <p:nvPr/>
        </p:nvGrpSpPr>
        <p:grpSpPr>
          <a:xfrm>
            <a:off x="1093470" y="5539105"/>
            <a:ext cx="6344285" cy="218440"/>
            <a:chOff x="1722" y="8723"/>
            <a:chExt cx="9991" cy="344"/>
          </a:xfrm>
        </p:grpSpPr>
        <p:sp>
          <p:nvSpPr>
            <p:cNvPr id="19" name="图形"/>
            <p:cNvSpPr/>
            <p:nvPr/>
          </p:nvSpPr>
          <p:spPr>
            <a:xfrm>
              <a:off x="2187" y="8726"/>
              <a:ext cx="3112" cy="339"/>
            </a:xfrm>
            <a:prstGeom prst="rect">
              <a:avLst/>
            </a:prstGeom>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lumMod val="85000"/>
                      <a:lumOff val="15000"/>
                    </a:schemeClr>
                  </a:solidFill>
                  <a:effectLst/>
                  <a:uLnTx/>
                  <a:uFillTx/>
                  <a:cs typeface="+mn-ea"/>
                  <a:sym typeface="+mn-lt"/>
                </a:rPr>
                <a:t>专业：航天工程技术研发</a:t>
              </a:r>
              <a:endParaRPr kumimoji="0" lang="zh-CN" altLang="en-US" sz="14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20" name="图形"/>
            <p:cNvSpPr/>
            <p:nvPr/>
          </p:nvSpPr>
          <p:spPr>
            <a:xfrm>
              <a:off x="6139" y="8726"/>
              <a:ext cx="2148" cy="339"/>
            </a:xfrm>
            <a:prstGeom prst="rect">
              <a:avLst/>
            </a:prstGeom>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lumMod val="85000"/>
                      <a:lumOff val="15000"/>
                    </a:schemeClr>
                  </a:solidFill>
                  <a:effectLst/>
                  <a:uLnTx/>
                  <a:uFillTx/>
                  <a:cs typeface="+mn-ea"/>
                  <a:sym typeface="+mn-lt"/>
                </a:rPr>
                <a:t>汇报：</a:t>
              </a:r>
              <a:r>
                <a:rPr kumimoji="0" lang="en-US" sz="1400" b="0" i="0" u="none" strike="noStrike" kern="1200" cap="none" spc="0" normalizeH="0" baseline="0" noProof="0" dirty="0">
                  <a:ln>
                    <a:noFill/>
                  </a:ln>
                  <a:solidFill>
                    <a:schemeClr val="tx1">
                      <a:lumMod val="85000"/>
                      <a:lumOff val="15000"/>
                    </a:schemeClr>
                  </a:solidFill>
                  <a:effectLst/>
                  <a:uLnTx/>
                  <a:uFillTx/>
                  <a:cs typeface="+mn-ea"/>
                  <a:sym typeface="+mn-lt"/>
                </a:rPr>
                <a:t>PC6</a:t>
              </a:r>
              <a:endParaRPr kumimoji="0" lang="en-US" sz="14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21" name="图形"/>
            <p:cNvSpPr/>
            <p:nvPr/>
          </p:nvSpPr>
          <p:spPr>
            <a:xfrm>
              <a:off x="9223" y="8726"/>
              <a:ext cx="2490" cy="339"/>
            </a:xfrm>
            <a:prstGeom prst="rect">
              <a:avLst/>
            </a:prstGeom>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lumMod val="85000"/>
                      <a:lumOff val="15000"/>
                    </a:schemeClr>
                  </a:solidFill>
                  <a:effectLst/>
                  <a:uLnTx/>
                  <a:uFillTx/>
                  <a:cs typeface="+mn-ea"/>
                  <a:sym typeface="+mn-lt"/>
                </a:rPr>
                <a:t>日期：</a:t>
              </a:r>
              <a:r>
                <a:rPr kumimoji="0" lang="en-US" altLang="zh-CN" sz="1400" b="0" i="0" u="none" strike="noStrike" kern="1200" cap="none" spc="0" normalizeH="0" baseline="0" noProof="0" dirty="0">
                  <a:ln>
                    <a:noFill/>
                  </a:ln>
                  <a:solidFill>
                    <a:schemeClr val="tx1">
                      <a:lumMod val="85000"/>
                      <a:lumOff val="15000"/>
                    </a:schemeClr>
                  </a:solidFill>
                  <a:effectLst/>
                  <a:uLnTx/>
                  <a:uFillTx/>
                  <a:cs typeface="+mn-ea"/>
                  <a:sym typeface="+mn-lt"/>
                </a:rPr>
                <a:t>2029.12</a:t>
              </a:r>
              <a:endParaRPr kumimoji="0" lang="en-US" altLang="zh-CN" sz="14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grpSp>
          <p:nvGrpSpPr>
            <p:cNvPr id="29" name="组合 28"/>
            <p:cNvGrpSpPr/>
            <p:nvPr/>
          </p:nvGrpSpPr>
          <p:grpSpPr>
            <a:xfrm>
              <a:off x="1722" y="8723"/>
              <a:ext cx="344" cy="344"/>
              <a:chOff x="9198" y="-636"/>
              <a:chExt cx="1440" cy="1440"/>
            </a:xfrm>
          </p:grpSpPr>
          <p:sp>
            <p:nvSpPr>
              <p:cNvPr id="27" name="图形"/>
              <p:cNvSpPr/>
              <p:nvPr/>
            </p:nvSpPr>
            <p:spPr>
              <a:xfrm>
                <a:off x="9198" y="-636"/>
                <a:ext cx="1440" cy="1440"/>
              </a:xfrm>
              <a:prstGeom prst="ellipse">
                <a:avLst/>
              </a:prstGeom>
              <a:solidFill>
                <a:srgbClr val="295B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图形"/>
              <p:cNvSpPr/>
              <p:nvPr/>
            </p:nvSpPr>
            <p:spPr>
              <a:xfrm>
                <a:off x="9608" y="-226"/>
                <a:ext cx="621" cy="6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0" name="组合 29"/>
            <p:cNvGrpSpPr/>
            <p:nvPr/>
          </p:nvGrpSpPr>
          <p:grpSpPr>
            <a:xfrm>
              <a:off x="5816" y="8723"/>
              <a:ext cx="344" cy="344"/>
              <a:chOff x="9198" y="-636"/>
              <a:chExt cx="1440" cy="1440"/>
            </a:xfrm>
          </p:grpSpPr>
          <p:sp>
            <p:nvSpPr>
              <p:cNvPr id="31" name="图形"/>
              <p:cNvSpPr/>
              <p:nvPr/>
            </p:nvSpPr>
            <p:spPr>
              <a:xfrm>
                <a:off x="9198" y="-636"/>
                <a:ext cx="1440" cy="1440"/>
              </a:xfrm>
              <a:prstGeom prst="ellipse">
                <a:avLst/>
              </a:prstGeom>
              <a:solidFill>
                <a:srgbClr val="295B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图形"/>
              <p:cNvSpPr/>
              <p:nvPr/>
            </p:nvSpPr>
            <p:spPr>
              <a:xfrm>
                <a:off x="9608" y="-226"/>
                <a:ext cx="621" cy="6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3" name="组合 32"/>
            <p:cNvGrpSpPr/>
            <p:nvPr/>
          </p:nvGrpSpPr>
          <p:grpSpPr>
            <a:xfrm>
              <a:off x="8828" y="8723"/>
              <a:ext cx="344" cy="344"/>
              <a:chOff x="9198" y="-636"/>
              <a:chExt cx="1440" cy="1440"/>
            </a:xfrm>
          </p:grpSpPr>
          <p:sp>
            <p:nvSpPr>
              <p:cNvPr id="34" name="图形"/>
              <p:cNvSpPr/>
              <p:nvPr/>
            </p:nvSpPr>
            <p:spPr>
              <a:xfrm>
                <a:off x="9198" y="-636"/>
                <a:ext cx="1440" cy="1440"/>
              </a:xfrm>
              <a:prstGeom prst="ellipse">
                <a:avLst/>
              </a:prstGeom>
              <a:solidFill>
                <a:srgbClr val="295B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图形"/>
              <p:cNvSpPr/>
              <p:nvPr/>
            </p:nvSpPr>
            <p:spPr>
              <a:xfrm>
                <a:off x="9608" y="-226"/>
                <a:ext cx="621" cy="6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Tree>
    <p:custDataLst>
      <p:tags r:id="rId3"/>
    </p:custDataLst>
  </p:cSld>
  <p:clrMapOvr>
    <a:masterClrMapping/>
  </p:clrMapOvr>
  <p:transition advTm="2000">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500"/>
                                        <p:tgtEl>
                                          <p:spTgt spid="17"/>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left)">
                                      <p:cBhvr>
                                        <p:cTn id="35" dur="500"/>
                                        <p:tgtEl>
                                          <p:spTgt spid="18"/>
                                        </p:tgtEl>
                                      </p:cBhvr>
                                    </p:animEffect>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left)">
                                      <p:cBhvr>
                                        <p:cTn id="39" dur="500"/>
                                        <p:tgtEl>
                                          <p:spTgt spid="16"/>
                                        </p:tgtEl>
                                      </p:cBhvr>
                                    </p:animEffect>
                                  </p:childTnLst>
                                </p:cTn>
                              </p:par>
                            </p:childTnLst>
                          </p:cTn>
                        </p:par>
                        <p:par>
                          <p:cTn id="40" fill="hold">
                            <p:stCondLst>
                              <p:cond delay="4500"/>
                            </p:stCondLst>
                            <p:childTnLst>
                              <p:par>
                                <p:cTn id="41" presetID="22" presetClass="entr" presetSubtype="8" fill="hold"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500"/>
                                        <p:tgtEl>
                                          <p:spTgt spid="8"/>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left)">
                                      <p:cBhvr>
                                        <p:cTn id="4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7" grpId="0"/>
      <p:bldP spid="17" grpId="1"/>
      <p:bldP spid="9" grpId="0"/>
      <p:bldP spid="9" grpId="1"/>
      <p:bldP spid="18" grpId="0"/>
      <p:bldP spid="18"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图形"/>
          <p:cNvGrpSpPr/>
          <p:nvPr/>
        </p:nvGrpSpPr>
        <p:grpSpPr>
          <a:xfrm>
            <a:off x="978535" y="1310640"/>
            <a:ext cx="10333990" cy="4525645"/>
            <a:chOff x="1541" y="2064"/>
            <a:chExt cx="16274" cy="7127"/>
          </a:xfrm>
        </p:grpSpPr>
        <p:grpSp>
          <p:nvGrpSpPr>
            <p:cNvPr id="2" name="图形"/>
            <p:cNvGrpSpPr/>
            <p:nvPr/>
          </p:nvGrpSpPr>
          <p:grpSpPr>
            <a:xfrm>
              <a:off x="1541" y="2999"/>
              <a:ext cx="8820" cy="4941"/>
              <a:chOff x="8787" y="3537"/>
              <a:chExt cx="8820" cy="4941"/>
            </a:xfrm>
          </p:grpSpPr>
          <p:grpSp>
            <p:nvGrpSpPr>
              <p:cNvPr id="31" name="Group 112"/>
              <p:cNvGrpSpPr/>
              <p:nvPr/>
            </p:nvGrpSpPr>
            <p:grpSpPr>
              <a:xfrm>
                <a:off x="8862" y="7325"/>
                <a:ext cx="1116" cy="1153"/>
                <a:chOff x="6815964" y="4544568"/>
                <a:chExt cx="802117" cy="779299"/>
              </a:xfrm>
            </p:grpSpPr>
            <p:sp>
              <p:nvSpPr>
                <p:cNvPr id="43" name="图形"/>
                <p:cNvSpPr/>
                <p:nvPr/>
              </p:nvSpPr>
              <p:spPr>
                <a:xfrm>
                  <a:off x="6815964" y="4545189"/>
                  <a:ext cx="802117" cy="778678"/>
                </a:xfrm>
                <a:prstGeom prst="donut">
                  <a:avLst/>
                </a:prstGeom>
                <a:solidFill>
                  <a:srgbClr val="E7E7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tx1"/>
                    </a:solidFill>
                    <a:cs typeface="+mn-ea"/>
                    <a:sym typeface="+mn-lt"/>
                  </a:endParaRPr>
                </a:p>
              </p:txBody>
            </p:sp>
            <p:sp>
              <p:nvSpPr>
                <p:cNvPr id="44" name="图形"/>
                <p:cNvSpPr/>
                <p:nvPr/>
              </p:nvSpPr>
              <p:spPr>
                <a:xfrm>
                  <a:off x="6815964" y="4544568"/>
                  <a:ext cx="802117" cy="778678"/>
                </a:xfrm>
                <a:prstGeom prst="blockArc">
                  <a:avLst>
                    <a:gd name="adj1" fmla="val 16263629"/>
                    <a:gd name="adj2" fmla="val 4832971"/>
                    <a:gd name="adj3" fmla="val 242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cs typeface="+mn-ea"/>
                    <a:sym typeface="+mn-lt"/>
                  </a:endParaRPr>
                </a:p>
              </p:txBody>
            </p:sp>
          </p:grpSp>
          <p:sp>
            <p:nvSpPr>
              <p:cNvPr id="8" name="图形"/>
              <p:cNvSpPr txBox="1"/>
              <p:nvPr/>
            </p:nvSpPr>
            <p:spPr>
              <a:xfrm flipH="1">
                <a:off x="10102" y="7545"/>
                <a:ext cx="709" cy="41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600" b="1" dirty="0">
                    <a:solidFill>
                      <a:schemeClr val="tx1">
                        <a:lumMod val="65000"/>
                        <a:lumOff val="35000"/>
                      </a:schemeClr>
                    </a:solidFill>
                    <a:latin typeface="+mn-lt"/>
                    <a:cs typeface="+mn-ea"/>
                    <a:sym typeface="+mn-lt"/>
                  </a:rPr>
                  <a:t>20%</a:t>
                </a:r>
                <a:endParaRPr lang="en-AU" sz="1600" b="1" dirty="0">
                  <a:solidFill>
                    <a:schemeClr val="tx1">
                      <a:lumMod val="65000"/>
                      <a:lumOff val="35000"/>
                    </a:schemeClr>
                  </a:solidFill>
                  <a:latin typeface="+mn-lt"/>
                  <a:cs typeface="+mn-ea"/>
                  <a:sym typeface="+mn-lt"/>
                </a:endParaRPr>
              </a:p>
            </p:txBody>
          </p:sp>
          <p:sp>
            <p:nvSpPr>
              <p:cNvPr id="33" name="图形"/>
              <p:cNvSpPr txBox="1"/>
              <p:nvPr/>
            </p:nvSpPr>
            <p:spPr>
              <a:xfrm flipH="1">
                <a:off x="10102" y="7976"/>
                <a:ext cx="814" cy="31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US" sz="1000" dirty="0">
                    <a:solidFill>
                      <a:schemeClr val="tx1">
                        <a:lumMod val="50000"/>
                        <a:lumOff val="50000"/>
                      </a:schemeClr>
                    </a:solidFill>
                    <a:latin typeface="+mn-lt"/>
                    <a:cs typeface="+mn-ea"/>
                    <a:sym typeface="+mn-lt"/>
                  </a:rPr>
                  <a:t>content</a:t>
                </a:r>
                <a:endParaRPr lang="en-US" sz="1000" dirty="0">
                  <a:solidFill>
                    <a:schemeClr val="tx1">
                      <a:lumMod val="50000"/>
                      <a:lumOff val="50000"/>
                    </a:schemeClr>
                  </a:solidFill>
                  <a:latin typeface="+mn-lt"/>
                  <a:cs typeface="+mn-ea"/>
                  <a:sym typeface="+mn-lt"/>
                </a:endParaRPr>
              </a:p>
            </p:txBody>
          </p:sp>
          <p:grpSp>
            <p:nvGrpSpPr>
              <p:cNvPr id="12" name="Group 115"/>
              <p:cNvGrpSpPr/>
              <p:nvPr/>
            </p:nvGrpSpPr>
            <p:grpSpPr>
              <a:xfrm>
                <a:off x="12017" y="7325"/>
                <a:ext cx="1116" cy="1153"/>
                <a:chOff x="6815964" y="4544567"/>
                <a:chExt cx="802117" cy="779300"/>
              </a:xfrm>
            </p:grpSpPr>
            <p:sp>
              <p:nvSpPr>
                <p:cNvPr id="41" name="图形"/>
                <p:cNvSpPr/>
                <p:nvPr/>
              </p:nvSpPr>
              <p:spPr>
                <a:xfrm>
                  <a:off x="6815964" y="4545189"/>
                  <a:ext cx="802117" cy="778678"/>
                </a:xfrm>
                <a:prstGeom prst="donut">
                  <a:avLst/>
                </a:prstGeom>
                <a:solidFill>
                  <a:srgbClr val="E7E7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tx1"/>
                    </a:solidFill>
                    <a:cs typeface="+mn-ea"/>
                    <a:sym typeface="+mn-lt"/>
                  </a:endParaRPr>
                </a:p>
              </p:txBody>
            </p:sp>
            <p:sp>
              <p:nvSpPr>
                <p:cNvPr id="42" name="图形"/>
                <p:cNvSpPr/>
                <p:nvPr/>
              </p:nvSpPr>
              <p:spPr>
                <a:xfrm>
                  <a:off x="6815964" y="4544567"/>
                  <a:ext cx="802117" cy="778678"/>
                </a:xfrm>
                <a:prstGeom prst="blockArc">
                  <a:avLst>
                    <a:gd name="adj1" fmla="val 16263629"/>
                    <a:gd name="adj2" fmla="val 5366597"/>
                    <a:gd name="adj3" fmla="val 2393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cs typeface="+mn-ea"/>
                    <a:sym typeface="+mn-lt"/>
                  </a:endParaRPr>
                </a:p>
              </p:txBody>
            </p:sp>
          </p:grpSp>
          <p:sp>
            <p:nvSpPr>
              <p:cNvPr id="35" name="图形"/>
              <p:cNvSpPr txBox="1"/>
              <p:nvPr/>
            </p:nvSpPr>
            <p:spPr>
              <a:xfrm flipH="1">
                <a:off x="13281" y="7545"/>
                <a:ext cx="709" cy="41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600" b="1" dirty="0">
                    <a:solidFill>
                      <a:schemeClr val="tx1">
                        <a:lumMod val="65000"/>
                        <a:lumOff val="35000"/>
                      </a:schemeClr>
                    </a:solidFill>
                    <a:latin typeface="+mn-lt"/>
                    <a:cs typeface="+mn-ea"/>
                    <a:sym typeface="+mn-lt"/>
                  </a:rPr>
                  <a:t>50%</a:t>
                </a:r>
                <a:endParaRPr lang="en-AU" sz="1600" b="1" dirty="0">
                  <a:solidFill>
                    <a:schemeClr val="tx1">
                      <a:lumMod val="65000"/>
                      <a:lumOff val="35000"/>
                    </a:schemeClr>
                  </a:solidFill>
                  <a:latin typeface="+mn-lt"/>
                  <a:cs typeface="+mn-ea"/>
                  <a:sym typeface="+mn-lt"/>
                </a:endParaRPr>
              </a:p>
            </p:txBody>
          </p:sp>
          <p:sp>
            <p:nvSpPr>
              <p:cNvPr id="36" name="图形"/>
              <p:cNvSpPr txBox="1"/>
              <p:nvPr/>
            </p:nvSpPr>
            <p:spPr>
              <a:xfrm flipH="1">
                <a:off x="13282" y="7977"/>
                <a:ext cx="814" cy="31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US" sz="1000" dirty="0">
                    <a:solidFill>
                      <a:schemeClr val="tx1">
                        <a:lumMod val="50000"/>
                        <a:lumOff val="50000"/>
                      </a:schemeClr>
                    </a:solidFill>
                    <a:latin typeface="+mn-lt"/>
                    <a:cs typeface="+mn-ea"/>
                    <a:sym typeface="+mn-lt"/>
                  </a:rPr>
                  <a:t>content</a:t>
                </a:r>
                <a:endParaRPr lang="en-US" sz="1000" dirty="0">
                  <a:solidFill>
                    <a:schemeClr val="tx1">
                      <a:lumMod val="50000"/>
                      <a:lumOff val="50000"/>
                    </a:schemeClr>
                  </a:solidFill>
                  <a:latin typeface="+mn-lt"/>
                  <a:cs typeface="+mn-ea"/>
                  <a:sym typeface="+mn-lt"/>
                </a:endParaRPr>
              </a:p>
            </p:txBody>
          </p:sp>
          <p:sp>
            <p:nvSpPr>
              <p:cNvPr id="37" name="图形"/>
              <p:cNvSpPr/>
              <p:nvPr/>
            </p:nvSpPr>
            <p:spPr>
              <a:xfrm>
                <a:off x="15173" y="7325"/>
                <a:ext cx="1116" cy="1152"/>
              </a:xfrm>
              <a:prstGeom prst="donut">
                <a:avLst/>
              </a:prstGeom>
              <a:solidFill>
                <a:srgbClr val="E7E7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tx1"/>
                  </a:solidFill>
                  <a:cs typeface="+mn-ea"/>
                  <a:sym typeface="+mn-lt"/>
                </a:endParaRPr>
              </a:p>
            </p:txBody>
          </p:sp>
          <p:sp>
            <p:nvSpPr>
              <p:cNvPr id="38" name="图形"/>
              <p:cNvSpPr/>
              <p:nvPr/>
            </p:nvSpPr>
            <p:spPr>
              <a:xfrm>
                <a:off x="15173" y="7325"/>
                <a:ext cx="1116" cy="1152"/>
              </a:xfrm>
              <a:prstGeom prst="blockArc">
                <a:avLst>
                  <a:gd name="adj1" fmla="val 15313566"/>
                  <a:gd name="adj2" fmla="val 11272707"/>
                  <a:gd name="adj3" fmla="val 2496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cs typeface="+mn-ea"/>
                  <a:sym typeface="+mn-lt"/>
                </a:endParaRPr>
              </a:p>
            </p:txBody>
          </p:sp>
          <p:sp>
            <p:nvSpPr>
              <p:cNvPr id="13" name="图形"/>
              <p:cNvSpPr txBox="1"/>
              <p:nvPr/>
            </p:nvSpPr>
            <p:spPr>
              <a:xfrm flipH="1">
                <a:off x="16413" y="7544"/>
                <a:ext cx="709" cy="41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600" b="1" dirty="0">
                    <a:solidFill>
                      <a:schemeClr val="tx1">
                        <a:lumMod val="65000"/>
                        <a:lumOff val="35000"/>
                      </a:schemeClr>
                    </a:solidFill>
                    <a:latin typeface="+mn-lt"/>
                    <a:cs typeface="+mn-ea"/>
                    <a:sym typeface="+mn-lt"/>
                  </a:rPr>
                  <a:t>80%</a:t>
                </a:r>
                <a:endParaRPr lang="en-AU" sz="1600" b="1" dirty="0">
                  <a:solidFill>
                    <a:schemeClr val="tx1">
                      <a:lumMod val="65000"/>
                      <a:lumOff val="35000"/>
                    </a:schemeClr>
                  </a:solidFill>
                  <a:latin typeface="+mn-lt"/>
                  <a:cs typeface="+mn-ea"/>
                  <a:sym typeface="+mn-lt"/>
                </a:endParaRPr>
              </a:p>
            </p:txBody>
          </p:sp>
          <p:sp>
            <p:nvSpPr>
              <p:cNvPr id="40" name="图形"/>
              <p:cNvSpPr txBox="1"/>
              <p:nvPr/>
            </p:nvSpPr>
            <p:spPr>
              <a:xfrm flipH="1">
                <a:off x="16414" y="7975"/>
                <a:ext cx="814" cy="31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US" sz="1000" dirty="0">
                    <a:solidFill>
                      <a:schemeClr val="tx1">
                        <a:lumMod val="50000"/>
                        <a:lumOff val="50000"/>
                      </a:schemeClr>
                    </a:solidFill>
                    <a:latin typeface="+mn-lt"/>
                    <a:cs typeface="+mn-ea"/>
                    <a:sym typeface="+mn-lt"/>
                  </a:rPr>
                  <a:t>content</a:t>
                </a:r>
                <a:endParaRPr lang="en-US" sz="1000" dirty="0">
                  <a:solidFill>
                    <a:schemeClr val="tx1">
                      <a:lumMod val="50000"/>
                      <a:lumOff val="50000"/>
                    </a:schemeClr>
                  </a:solidFill>
                  <a:latin typeface="+mn-lt"/>
                  <a:cs typeface="+mn-ea"/>
                  <a:sym typeface="+mn-lt"/>
                </a:endParaRPr>
              </a:p>
            </p:txBody>
          </p:sp>
          <p:sp>
            <p:nvSpPr>
              <p:cNvPr id="45" name="图形"/>
              <p:cNvSpPr txBox="1"/>
              <p:nvPr/>
            </p:nvSpPr>
            <p:spPr>
              <a:xfrm>
                <a:off x="8787" y="4221"/>
                <a:ext cx="5408" cy="919"/>
              </a:xfrm>
              <a:prstGeom prst="rect">
                <a:avLst/>
              </a:prstGeom>
              <a:noFill/>
            </p:spPr>
            <p:txBody>
              <a:bodyPr wrap="none" rtlCol="0">
                <a:spAutoFit/>
              </a:bodyPr>
              <a:lstStyle/>
              <a:p>
                <a:r>
                  <a:rPr lang="zh-CN" altLang="en-US" sz="3200" dirty="0">
                    <a:solidFill>
                      <a:schemeClr val="tx1">
                        <a:lumMod val="65000"/>
                        <a:lumOff val="35000"/>
                      </a:schemeClr>
                    </a:solidFill>
                    <a:cs typeface="+mn-ea"/>
                    <a:sym typeface="+mn-lt"/>
                  </a:rPr>
                  <a:t>输入段落标题内容</a:t>
                </a:r>
                <a:endParaRPr lang="zh-CN" altLang="en-US" sz="3200" dirty="0">
                  <a:solidFill>
                    <a:schemeClr val="tx1">
                      <a:lumMod val="65000"/>
                      <a:lumOff val="35000"/>
                    </a:schemeClr>
                  </a:solidFill>
                  <a:cs typeface="+mn-ea"/>
                  <a:sym typeface="+mn-lt"/>
                </a:endParaRPr>
              </a:p>
            </p:txBody>
          </p:sp>
          <p:sp>
            <p:nvSpPr>
              <p:cNvPr id="46" name="图形"/>
              <p:cNvSpPr txBox="1"/>
              <p:nvPr/>
            </p:nvSpPr>
            <p:spPr>
              <a:xfrm>
                <a:off x="8787" y="3537"/>
                <a:ext cx="5408" cy="684"/>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i="0" u="none" strike="noStrike" cap="none">
                    <a:solidFill>
                      <a:schemeClr val="accent2"/>
                    </a:solidFill>
                    <a:cs typeface="+mn-ea"/>
                    <a:sym typeface="+mn-lt"/>
                  </a:rPr>
                  <a:t>ADD CONTENT</a:t>
                </a:r>
                <a:endParaRPr lang="en-US" sz="2400" i="0" u="none" strike="noStrike" cap="none">
                  <a:solidFill>
                    <a:schemeClr val="accent2"/>
                  </a:solidFill>
                  <a:cs typeface="+mn-ea"/>
                  <a:sym typeface="+mn-lt"/>
                </a:endParaRPr>
              </a:p>
            </p:txBody>
          </p:sp>
          <p:sp>
            <p:nvSpPr>
              <p:cNvPr id="47" name="图形"/>
              <p:cNvSpPr txBox="1"/>
              <p:nvPr/>
            </p:nvSpPr>
            <p:spPr>
              <a:xfrm>
                <a:off x="8862" y="5318"/>
                <a:ext cx="8745" cy="1450"/>
              </a:xfrm>
              <a:prstGeom prst="rect">
                <a:avLst/>
              </a:prstGeom>
              <a:noFill/>
            </p:spPr>
            <p:txBody>
              <a:bodyPr wrap="square" lIns="91423" tIns="45712" rIns="91423" bIns="45712" rtlCol="0">
                <a:spAutoFit/>
              </a:bodyPr>
              <a:lstStyle/>
              <a:p>
                <a:pPr algn="l">
                  <a:lnSpc>
                    <a:spcPct val="150000"/>
                  </a:lnSpc>
                </a:pPr>
                <a:r>
                  <a:rPr lang="zh-CN" sz="1200">
                    <a:solidFill>
                      <a:schemeClr val="tx1">
                        <a:lumMod val="75000"/>
                        <a:lumOff val="25000"/>
                      </a:schemeClr>
                    </a:solidFill>
                    <a:effectLst/>
                    <a:cs typeface="+mn-ea"/>
                    <a:sym typeface="+mn-lt"/>
                  </a:rPr>
                  <a:t>在此处添加您的文本内容此处添加您的文本内容在此处添加您的文本内容添加文本内容在此处添加您的文本内容在此处添加您的文本内容此处添加您的文本内容在此处添加您的文本内容添加文本内容添加文本内容</a:t>
                </a:r>
                <a:endParaRPr kumimoji="0" lang="en-US" altLang="en-US" sz="1200" b="0" i="0" spc="200" baseline="0" noProof="0" dirty="0">
                  <a:ln>
                    <a:noFill/>
                  </a:ln>
                  <a:solidFill>
                    <a:schemeClr val="tx1">
                      <a:lumMod val="50000"/>
                      <a:lumOff val="50000"/>
                    </a:schemeClr>
                  </a:solidFill>
                  <a:effectLst/>
                  <a:uLnTx/>
                  <a:uFillTx/>
                  <a:cs typeface="+mn-ea"/>
                  <a:sym typeface="+mn-lt"/>
                </a:endParaRPr>
              </a:p>
            </p:txBody>
          </p:sp>
        </p:grpSp>
        <p:grpSp>
          <p:nvGrpSpPr>
            <p:cNvPr id="9" name="组合 8"/>
            <p:cNvGrpSpPr/>
            <p:nvPr/>
          </p:nvGrpSpPr>
          <p:grpSpPr>
            <a:xfrm flipH="1">
              <a:off x="10803" y="2179"/>
              <a:ext cx="7012" cy="7012"/>
              <a:chOff x="1331" y="2297"/>
              <a:chExt cx="7012" cy="7012"/>
            </a:xfrm>
          </p:grpSpPr>
          <p:sp>
            <p:nvSpPr>
              <p:cNvPr id="15" name="图形"/>
              <p:cNvSpPr/>
              <p:nvPr/>
            </p:nvSpPr>
            <p:spPr>
              <a:xfrm rot="8400000">
                <a:off x="5731" y="5236"/>
                <a:ext cx="2284" cy="2284"/>
              </a:xfrm>
              <a:prstGeom prst="ellipse">
                <a:avLst/>
              </a:prstGeom>
              <a:gradFill>
                <a:gsLst>
                  <a:gs pos="24000">
                    <a:srgbClr val="295BD3"/>
                  </a:gs>
                  <a:gs pos="100000">
                    <a:srgbClr val="EFF2FD">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图形"/>
              <p:cNvSpPr/>
              <p:nvPr/>
            </p:nvSpPr>
            <p:spPr>
              <a:xfrm>
                <a:off x="2402" y="2740"/>
                <a:ext cx="1797" cy="1797"/>
              </a:xfrm>
              <a:prstGeom prst="ellipse">
                <a:avLst/>
              </a:prstGeom>
              <a:noFill/>
              <a:ln w="22225">
                <a:solidFill>
                  <a:srgbClr val="3764D6"/>
                </a:solidFill>
                <a:prstDash val="dash"/>
              </a:ln>
              <a:extLst>
                <a:ext uri="{909E8E84-426E-40DD-AFC4-6F175D3DCCD1}">
                  <a14:hiddenFill xmlns:a14="http://schemas.microsoft.com/office/drawing/2010/main">
                    <a:solidFill>
                      <a:srgbClr val="9AC47A"/>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 name="图形" descr="E:\006包图网\素材\08宇航员3D\626a681b28bda.png626a681b28bda"/>
              <p:cNvPicPr>
                <a:picLocks noChangeAspect="1"/>
              </p:cNvPicPr>
              <p:nvPr/>
            </p:nvPicPr>
            <p:blipFill>
              <a:blip r:embed="rId1" cstate="screen"/>
              <a:srcRect/>
              <a:stretch>
                <a:fillRect/>
              </a:stretch>
            </p:blipFill>
            <p:spPr>
              <a:xfrm>
                <a:off x="1331" y="2297"/>
                <a:ext cx="7012" cy="7012"/>
              </a:xfrm>
              <a:prstGeom prst="rect">
                <a:avLst/>
              </a:prstGeom>
            </p:spPr>
          </p:pic>
          <p:sp>
            <p:nvSpPr>
              <p:cNvPr id="6" name="图形"/>
              <p:cNvSpPr/>
              <p:nvPr/>
            </p:nvSpPr>
            <p:spPr>
              <a:xfrm rot="5400000">
                <a:off x="6201" y="3002"/>
                <a:ext cx="295" cy="295"/>
              </a:xfrm>
              <a:prstGeom prst="ellipse">
                <a:avLst/>
              </a:prstGeom>
              <a:solidFill>
                <a:srgbClr val="295B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1pPr>
                <a:lvl2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2pPr>
                <a:lvl3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3pPr>
                <a:lvl4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4pPr>
                <a:lvl5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5pPr>
                <a:lvl6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6pPr>
                <a:lvl7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7pPr>
                <a:lvl8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8pPr>
                <a:lvl9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9pPr>
              </a:lstStyle>
              <a:p>
                <a:pPr algn="ctr"/>
                <a:endParaRPr lang="en-ID" sz="6000">
                  <a:cs typeface="+mn-ea"/>
                  <a:sym typeface="+mn-lt"/>
                </a:endParaRPr>
              </a:p>
            </p:txBody>
          </p:sp>
          <p:sp>
            <p:nvSpPr>
              <p:cNvPr id="39" name="图形"/>
              <p:cNvSpPr/>
              <p:nvPr/>
            </p:nvSpPr>
            <p:spPr>
              <a:xfrm flipV="1">
                <a:off x="5735" y="3587"/>
                <a:ext cx="466" cy="466"/>
              </a:xfrm>
              <a:prstGeom prst="ellipse">
                <a:avLst/>
              </a:prstGeom>
              <a:noFill/>
              <a:ln w="28575">
                <a:solidFill>
                  <a:srgbClr val="295BD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
          <p:nvSpPr>
            <p:cNvPr id="7" name="图形"/>
            <p:cNvSpPr/>
            <p:nvPr/>
          </p:nvSpPr>
          <p:spPr>
            <a:xfrm rot="7080000">
              <a:off x="17056" y="2064"/>
              <a:ext cx="645" cy="645"/>
            </a:xfrm>
            <a:prstGeom prst="ellipse">
              <a:avLst/>
            </a:prstGeom>
            <a:gradFill>
              <a:gsLst>
                <a:gs pos="24000">
                  <a:srgbClr val="295BD3"/>
                </a:gs>
                <a:gs pos="100000">
                  <a:srgbClr val="EFF2FD">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1" name="TextBox 3"/>
          <p:cNvSpPr txBox="1"/>
          <p:nvPr/>
        </p:nvSpPr>
        <p:spPr>
          <a:xfrm>
            <a:off x="3802697" y="6730517"/>
            <a:ext cx="1800200" cy="118430"/>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rPr>
              <a:t>PPT</a:t>
            </a:r>
            <a:r>
              <a:rPr lang="zh-CN" altLang="en-US" sz="100" dirty="0">
                <a:solidFill>
                  <a:schemeClr val="bg1"/>
                </a:solidFill>
                <a:latin typeface="微软雅黑" panose="020B0503020204020204" pitchFamily="34" charset="-122"/>
              </a:rPr>
              <a:t>模板 </a:t>
            </a:r>
            <a:r>
              <a:rPr lang="en-US" altLang="zh-CN" sz="100" dirty="0">
                <a:solidFill>
                  <a:schemeClr val="bg1"/>
                </a:solidFill>
                <a:latin typeface="微软雅黑" panose="020B0503020204020204" pitchFamily="34" charset="-122"/>
              </a:rPr>
              <a:t>http://www.1ppt.com/moban/</a:t>
            </a:r>
            <a:r>
              <a:rPr lang="zh-CN" altLang="en-US" sz="100" dirty="0">
                <a:solidFill>
                  <a:schemeClr val="bg1"/>
                </a:solidFill>
                <a:latin typeface="微软雅黑" panose="020B0503020204020204" pitchFamily="34" charset="-122"/>
              </a:rPr>
              <a:t> </a:t>
            </a:r>
            <a:endParaRPr lang="en-US" altLang="zh-CN" sz="100" dirty="0">
              <a:solidFill>
                <a:schemeClr val="bg1"/>
              </a:solidFill>
              <a:latin typeface="微软雅黑" panose="020B0503020204020204" pitchFamily="34" charset="-122"/>
            </a:endParaRPr>
          </a:p>
        </p:txBody>
      </p:sp>
    </p:spTree>
    <p:custDataLst>
      <p:tags r:id="rId2"/>
    </p:custDataLst>
  </p:cSld>
  <p:clrMapOvr>
    <a:masterClrMapping/>
  </p:clrMapOvr>
  <p:transition advTm="2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nodeType="afterEffect">
                                  <p:stCondLst>
                                    <p:cond delay="0"/>
                                  </p:stCondLst>
                                  <p:childTnLst>
                                    <p:set>
                                      <p:cBhvr>
                                        <p:cTn id="6" dur="500" fill="hold">
                                          <p:stCondLst>
                                            <p:cond delay="0"/>
                                          </p:stCondLst>
                                        </p:cTn>
                                        <p:tgtEl>
                                          <p:spTgt spid="10"/>
                                        </p:tgtEl>
                                        <p:attrNameLst>
                                          <p:attrName>style.visibility</p:attrName>
                                        </p:attrNameLst>
                                      </p:cBhvr>
                                      <p:to>
                                        <p:strVal val="visible"/>
                                      </p:to>
                                    </p:set>
                                    <p:animEffect transition="in" filter="plus(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图形"/>
          <p:cNvGrpSpPr/>
          <p:nvPr/>
        </p:nvGrpSpPr>
        <p:grpSpPr>
          <a:xfrm>
            <a:off x="1082675" y="686435"/>
            <a:ext cx="10104755" cy="5160010"/>
            <a:chOff x="1705" y="1081"/>
            <a:chExt cx="15913" cy="8126"/>
          </a:xfrm>
        </p:grpSpPr>
        <p:sp>
          <p:nvSpPr>
            <p:cNvPr id="6" name="图形"/>
            <p:cNvSpPr/>
            <p:nvPr/>
          </p:nvSpPr>
          <p:spPr>
            <a:xfrm>
              <a:off x="13767" y="7618"/>
              <a:ext cx="3699" cy="1580"/>
            </a:xfrm>
            <a:prstGeom prst="ellipse">
              <a:avLst/>
            </a:prstGeom>
            <a:noFill/>
            <a:ln w="22225">
              <a:solidFill>
                <a:srgbClr val="3764D6"/>
              </a:solidFill>
              <a:prstDash val="dash"/>
            </a:ln>
            <a:extLst>
              <a:ext uri="{909E8E84-426E-40DD-AFC4-6F175D3DCCD1}">
                <a14:hiddenFill xmlns:a14="http://schemas.microsoft.com/office/drawing/2010/main">
                  <a:solidFill>
                    <a:srgbClr val="9AC47A"/>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图形"/>
            <p:cNvSpPr/>
            <p:nvPr/>
          </p:nvSpPr>
          <p:spPr>
            <a:xfrm rot="3000000">
              <a:off x="13493" y="1081"/>
              <a:ext cx="4125" cy="4125"/>
            </a:xfrm>
            <a:prstGeom prst="ellipse">
              <a:avLst/>
            </a:prstGeom>
            <a:gradFill>
              <a:gsLst>
                <a:gs pos="0">
                  <a:srgbClr val="295BD3"/>
                </a:gs>
                <a:gs pos="100000">
                  <a:srgbClr val="EFF2FD">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图形"/>
            <p:cNvSpPr/>
            <p:nvPr/>
          </p:nvSpPr>
          <p:spPr>
            <a:xfrm>
              <a:off x="1895" y="5884"/>
              <a:ext cx="823" cy="82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solidFill>
                  <a:prstClr val="white"/>
                </a:solidFill>
                <a:cs typeface="+mn-ea"/>
                <a:sym typeface="+mn-lt"/>
              </a:endParaRPr>
            </a:p>
          </p:txBody>
        </p:sp>
        <p:sp>
          <p:nvSpPr>
            <p:cNvPr id="10" name="图形"/>
            <p:cNvSpPr/>
            <p:nvPr/>
          </p:nvSpPr>
          <p:spPr>
            <a:xfrm>
              <a:off x="1895" y="7618"/>
              <a:ext cx="823" cy="82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solidFill>
                  <a:prstClr val="white"/>
                </a:solidFill>
                <a:cs typeface="+mn-ea"/>
                <a:sym typeface="+mn-lt"/>
              </a:endParaRPr>
            </a:p>
          </p:txBody>
        </p:sp>
        <p:sp>
          <p:nvSpPr>
            <p:cNvPr id="15" name="图形"/>
            <p:cNvSpPr/>
            <p:nvPr/>
          </p:nvSpPr>
          <p:spPr>
            <a:xfrm>
              <a:off x="7627" y="5891"/>
              <a:ext cx="823" cy="82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solidFill>
                  <a:prstClr val="white"/>
                </a:solidFill>
                <a:cs typeface="+mn-ea"/>
                <a:sym typeface="+mn-lt"/>
              </a:endParaRPr>
            </a:p>
          </p:txBody>
        </p:sp>
        <p:sp>
          <p:nvSpPr>
            <p:cNvPr id="16" name="图形"/>
            <p:cNvSpPr/>
            <p:nvPr/>
          </p:nvSpPr>
          <p:spPr>
            <a:xfrm>
              <a:off x="7627" y="7625"/>
              <a:ext cx="823" cy="82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solidFill>
                  <a:prstClr val="white"/>
                </a:solidFill>
                <a:cs typeface="+mn-ea"/>
                <a:sym typeface="+mn-lt"/>
              </a:endParaRPr>
            </a:p>
          </p:txBody>
        </p:sp>
        <p:grpSp>
          <p:nvGrpSpPr>
            <p:cNvPr id="54" name="组合 53"/>
            <p:cNvGrpSpPr/>
            <p:nvPr/>
          </p:nvGrpSpPr>
          <p:grpSpPr>
            <a:xfrm>
              <a:off x="1705" y="3117"/>
              <a:ext cx="11307" cy="2346"/>
              <a:chOff x="7583812" y="3362125"/>
              <a:chExt cx="6918652" cy="1435600"/>
            </a:xfrm>
          </p:grpSpPr>
          <p:sp>
            <p:nvSpPr>
              <p:cNvPr id="55" name="图形"/>
              <p:cNvSpPr/>
              <p:nvPr/>
            </p:nvSpPr>
            <p:spPr>
              <a:xfrm>
                <a:off x="7583812" y="3775793"/>
                <a:ext cx="6918652" cy="1021932"/>
              </a:xfrm>
              <a:prstGeom prst="rect">
                <a:avLst/>
              </a:prstGeom>
            </p:spPr>
            <p:txBody>
              <a:bodyPr wrap="square">
                <a:spAutoFit/>
                <a:scene3d>
                  <a:camera prst="orthographicFront"/>
                  <a:lightRig rig="threePt" dir="t"/>
                </a:scene3d>
                <a:sp3d contourW="12700"/>
              </a:bodyPr>
              <a:lstStyle/>
              <a:p>
                <a:pPr algn="l">
                  <a:lnSpc>
                    <a:spcPct val="150000"/>
                  </a:lnSpc>
                </a:pPr>
                <a:r>
                  <a:rPr lang="zh-CN" altLang="en-US" sz="1400">
                    <a:solidFill>
                      <a:schemeClr val="tx1">
                        <a:lumMod val="75000"/>
                        <a:lumOff val="25000"/>
                      </a:schemeClr>
                    </a:solidFill>
                    <a:cs typeface="+mn-ea"/>
                    <a:sym typeface="+mn-lt"/>
                  </a:rPr>
                  <a:t>此处添加您的文本内容添加文本内容添加文本内容添加文本内容添加文本内容添加文本内容此处添加您的文本内容添加文本内容添加文本内容添加文本内容添加文本内容添加文本内容此处添加您的文本内容添加文本内容</a:t>
                </a:r>
                <a:endParaRPr lang="zh-CN" altLang="en-US" sz="1400" dirty="0">
                  <a:solidFill>
                    <a:schemeClr val="tx1">
                      <a:lumMod val="75000"/>
                      <a:lumOff val="25000"/>
                    </a:schemeClr>
                  </a:solidFill>
                  <a:cs typeface="+mn-ea"/>
                  <a:sym typeface="+mn-lt"/>
                </a:endParaRPr>
              </a:p>
            </p:txBody>
          </p:sp>
          <p:sp>
            <p:nvSpPr>
              <p:cNvPr id="56" name="图形"/>
              <p:cNvSpPr/>
              <p:nvPr/>
            </p:nvSpPr>
            <p:spPr>
              <a:xfrm>
                <a:off x="7583812" y="3362125"/>
                <a:ext cx="2050552" cy="443746"/>
              </a:xfrm>
              <a:prstGeom prst="rect">
                <a:avLst/>
              </a:prstGeom>
            </p:spPr>
            <p:txBody>
              <a:bodyPr wrap="square">
                <a:spAutoFit/>
                <a:scene3d>
                  <a:camera prst="orthographicFront"/>
                  <a:lightRig rig="threePt" dir="t"/>
                </a:scene3d>
                <a:sp3d contourW="12700"/>
              </a:bodyPr>
              <a:lstStyle/>
              <a:p>
                <a:pPr algn="l" eaLnBrk="1" fontAlgn="auto" hangingPunct="1">
                  <a:spcBef>
                    <a:spcPts val="0"/>
                  </a:spcBef>
                  <a:spcAft>
                    <a:spcPts val="0"/>
                  </a:spcAft>
                  <a:defRPr/>
                </a:pPr>
                <a:r>
                  <a:rPr lang="zh-CN" altLang="en-US" sz="2400">
                    <a:solidFill>
                      <a:schemeClr val="tx1">
                        <a:lumMod val="75000"/>
                        <a:lumOff val="25000"/>
                      </a:schemeClr>
                    </a:solidFill>
                    <a:cs typeface="+mn-ea"/>
                    <a:sym typeface="+mn-lt"/>
                  </a:rPr>
                  <a:t>预设标题文本</a:t>
                </a:r>
                <a:endParaRPr lang="zh-CN" altLang="en-US" sz="2400" b="1" dirty="0">
                  <a:solidFill>
                    <a:schemeClr val="tx1">
                      <a:lumMod val="75000"/>
                      <a:lumOff val="25000"/>
                    </a:schemeClr>
                  </a:solidFill>
                  <a:cs typeface="+mn-ea"/>
                  <a:sym typeface="+mn-lt"/>
                </a:endParaRPr>
              </a:p>
            </p:txBody>
          </p:sp>
        </p:grpSp>
        <p:sp>
          <p:nvSpPr>
            <p:cNvPr id="63" name="图形"/>
            <p:cNvSpPr/>
            <p:nvPr/>
          </p:nvSpPr>
          <p:spPr>
            <a:xfrm>
              <a:off x="2089" y="6083"/>
              <a:ext cx="437" cy="421"/>
            </a:xfrm>
            <a:custGeom>
              <a:avLst/>
              <a:gdLst>
                <a:gd name="connsiteX0" fmla="*/ 427522 w 607356"/>
                <a:gd name="connsiteY0" fmla="*/ 464667 h 582729"/>
                <a:gd name="connsiteX1" fmla="*/ 427522 w 607356"/>
                <a:gd name="connsiteY1" fmla="*/ 557525 h 582729"/>
                <a:gd name="connsiteX2" fmla="*/ 463773 w 607356"/>
                <a:gd name="connsiteY2" fmla="*/ 557525 h 582729"/>
                <a:gd name="connsiteX3" fmla="*/ 463773 w 607356"/>
                <a:gd name="connsiteY3" fmla="*/ 464667 h 582729"/>
                <a:gd name="connsiteX4" fmla="*/ 318672 w 607356"/>
                <a:gd name="connsiteY4" fmla="*/ 407910 h 582729"/>
                <a:gd name="connsiteX5" fmla="*/ 318672 w 607356"/>
                <a:gd name="connsiteY5" fmla="*/ 557525 h 582729"/>
                <a:gd name="connsiteX6" fmla="*/ 354924 w 607356"/>
                <a:gd name="connsiteY6" fmla="*/ 557525 h 582729"/>
                <a:gd name="connsiteX7" fmla="*/ 354924 w 607356"/>
                <a:gd name="connsiteY7" fmla="*/ 407910 h 582729"/>
                <a:gd name="connsiteX8" fmla="*/ 200428 w 607356"/>
                <a:gd name="connsiteY8" fmla="*/ 346511 h 582729"/>
                <a:gd name="connsiteX9" fmla="*/ 200428 w 607356"/>
                <a:gd name="connsiteY9" fmla="*/ 557525 h 582729"/>
                <a:gd name="connsiteX10" fmla="*/ 236584 w 607356"/>
                <a:gd name="connsiteY10" fmla="*/ 557525 h 582729"/>
                <a:gd name="connsiteX11" fmla="*/ 236584 w 607356"/>
                <a:gd name="connsiteY11" fmla="*/ 346511 h 582729"/>
                <a:gd name="connsiteX12" fmla="*/ 82088 w 607356"/>
                <a:gd name="connsiteY12" fmla="*/ 247305 h 582729"/>
                <a:gd name="connsiteX13" fmla="*/ 82088 w 607356"/>
                <a:gd name="connsiteY13" fmla="*/ 557525 h 582729"/>
                <a:gd name="connsiteX14" fmla="*/ 118340 w 607356"/>
                <a:gd name="connsiteY14" fmla="*/ 557525 h 582729"/>
                <a:gd name="connsiteX15" fmla="*/ 118340 w 607356"/>
                <a:gd name="connsiteY15" fmla="*/ 247305 h 582729"/>
                <a:gd name="connsiteX16" fmla="*/ 126248 w 607356"/>
                <a:gd name="connsiteY16" fmla="*/ 108462 h 582729"/>
                <a:gd name="connsiteX17" fmla="*/ 135809 w 607356"/>
                <a:gd name="connsiteY17" fmla="*/ 110203 h 582729"/>
                <a:gd name="connsiteX18" fmla="*/ 466717 w 607356"/>
                <a:gd name="connsiteY18" fmla="*/ 325367 h 582729"/>
                <a:gd name="connsiteX19" fmla="*/ 463111 w 607356"/>
                <a:gd name="connsiteY19" fmla="*/ 306324 h 582729"/>
                <a:gd name="connsiteX20" fmla="*/ 473265 w 607356"/>
                <a:gd name="connsiteY20" fmla="*/ 291638 h 582729"/>
                <a:gd name="connsiteX21" fmla="*/ 487974 w 607356"/>
                <a:gd name="connsiteY21" fmla="*/ 301681 h 582729"/>
                <a:gd name="connsiteX22" fmla="*/ 496894 w 607356"/>
                <a:gd name="connsiteY22" fmla="*/ 349148 h 582729"/>
                <a:gd name="connsiteX23" fmla="*/ 497274 w 607356"/>
                <a:gd name="connsiteY23" fmla="*/ 351232 h 582729"/>
                <a:gd name="connsiteX24" fmla="*/ 497274 w 607356"/>
                <a:gd name="connsiteY24" fmla="*/ 351327 h 582729"/>
                <a:gd name="connsiteX25" fmla="*/ 497274 w 607356"/>
                <a:gd name="connsiteY25" fmla="*/ 352180 h 582729"/>
                <a:gd name="connsiteX26" fmla="*/ 497274 w 607356"/>
                <a:gd name="connsiteY26" fmla="*/ 353033 h 582729"/>
                <a:gd name="connsiteX27" fmla="*/ 497274 w 607356"/>
                <a:gd name="connsiteY27" fmla="*/ 353127 h 582729"/>
                <a:gd name="connsiteX28" fmla="*/ 487025 w 607356"/>
                <a:gd name="connsiteY28" fmla="*/ 364686 h 582729"/>
                <a:gd name="connsiteX29" fmla="*/ 437299 w 607356"/>
                <a:gd name="connsiteY29" fmla="*/ 374161 h 582729"/>
                <a:gd name="connsiteX30" fmla="*/ 434926 w 607356"/>
                <a:gd name="connsiteY30" fmla="*/ 374350 h 582729"/>
                <a:gd name="connsiteX31" fmla="*/ 422495 w 607356"/>
                <a:gd name="connsiteY31" fmla="*/ 364118 h 582729"/>
                <a:gd name="connsiteX32" fmla="*/ 432554 w 607356"/>
                <a:gd name="connsiteY32" fmla="*/ 349338 h 582729"/>
                <a:gd name="connsiteX33" fmla="*/ 451628 w 607356"/>
                <a:gd name="connsiteY33" fmla="*/ 345737 h 582729"/>
                <a:gd name="connsiteX34" fmla="*/ 121954 w 607356"/>
                <a:gd name="connsiteY34" fmla="*/ 131426 h 582729"/>
                <a:gd name="connsiteX35" fmla="*/ 118253 w 607356"/>
                <a:gd name="connsiteY35" fmla="*/ 113898 h 582729"/>
                <a:gd name="connsiteX36" fmla="*/ 126248 w 607356"/>
                <a:gd name="connsiteY36" fmla="*/ 108462 h 582729"/>
                <a:gd name="connsiteX37" fmla="*/ 12622 w 607356"/>
                <a:gd name="connsiteY37" fmla="*/ 0 h 582729"/>
                <a:gd name="connsiteX38" fmla="*/ 25338 w 607356"/>
                <a:gd name="connsiteY38" fmla="*/ 12602 h 582729"/>
                <a:gd name="connsiteX39" fmla="*/ 25338 w 607356"/>
                <a:gd name="connsiteY39" fmla="*/ 557525 h 582729"/>
                <a:gd name="connsiteX40" fmla="*/ 56750 w 607356"/>
                <a:gd name="connsiteY40" fmla="*/ 557525 h 582729"/>
                <a:gd name="connsiteX41" fmla="*/ 56750 w 607356"/>
                <a:gd name="connsiteY41" fmla="*/ 234702 h 582729"/>
                <a:gd name="connsiteX42" fmla="*/ 69466 w 607356"/>
                <a:gd name="connsiteY42" fmla="*/ 222006 h 582729"/>
                <a:gd name="connsiteX43" fmla="*/ 130961 w 607356"/>
                <a:gd name="connsiteY43" fmla="*/ 222006 h 582729"/>
                <a:gd name="connsiteX44" fmla="*/ 143583 w 607356"/>
                <a:gd name="connsiteY44" fmla="*/ 234702 h 582729"/>
                <a:gd name="connsiteX45" fmla="*/ 143583 w 607356"/>
                <a:gd name="connsiteY45" fmla="*/ 557525 h 582729"/>
                <a:gd name="connsiteX46" fmla="*/ 175089 w 607356"/>
                <a:gd name="connsiteY46" fmla="*/ 557525 h 582729"/>
                <a:gd name="connsiteX47" fmla="*/ 175089 w 607356"/>
                <a:gd name="connsiteY47" fmla="*/ 333908 h 582729"/>
                <a:gd name="connsiteX48" fmla="*/ 187711 w 607356"/>
                <a:gd name="connsiteY48" fmla="*/ 321212 h 582729"/>
                <a:gd name="connsiteX49" fmla="*/ 249301 w 607356"/>
                <a:gd name="connsiteY49" fmla="*/ 321212 h 582729"/>
                <a:gd name="connsiteX50" fmla="*/ 261922 w 607356"/>
                <a:gd name="connsiteY50" fmla="*/ 333908 h 582729"/>
                <a:gd name="connsiteX51" fmla="*/ 261922 w 607356"/>
                <a:gd name="connsiteY51" fmla="*/ 557525 h 582729"/>
                <a:gd name="connsiteX52" fmla="*/ 293429 w 607356"/>
                <a:gd name="connsiteY52" fmla="*/ 557525 h 582729"/>
                <a:gd name="connsiteX53" fmla="*/ 293429 w 607356"/>
                <a:gd name="connsiteY53" fmla="*/ 395308 h 582729"/>
                <a:gd name="connsiteX54" fmla="*/ 306051 w 607356"/>
                <a:gd name="connsiteY54" fmla="*/ 382706 h 582729"/>
                <a:gd name="connsiteX55" fmla="*/ 367545 w 607356"/>
                <a:gd name="connsiteY55" fmla="*/ 382706 h 582729"/>
                <a:gd name="connsiteX56" fmla="*/ 380262 w 607356"/>
                <a:gd name="connsiteY56" fmla="*/ 395308 h 582729"/>
                <a:gd name="connsiteX57" fmla="*/ 380262 w 607356"/>
                <a:gd name="connsiteY57" fmla="*/ 557525 h 582729"/>
                <a:gd name="connsiteX58" fmla="*/ 402184 w 607356"/>
                <a:gd name="connsiteY58" fmla="*/ 557525 h 582729"/>
                <a:gd name="connsiteX59" fmla="*/ 402184 w 607356"/>
                <a:gd name="connsiteY59" fmla="*/ 451970 h 582729"/>
                <a:gd name="connsiteX60" fmla="*/ 414900 w 607356"/>
                <a:gd name="connsiteY60" fmla="*/ 439368 h 582729"/>
                <a:gd name="connsiteX61" fmla="*/ 476395 w 607356"/>
                <a:gd name="connsiteY61" fmla="*/ 439368 h 582729"/>
                <a:gd name="connsiteX62" fmla="*/ 489016 w 607356"/>
                <a:gd name="connsiteY62" fmla="*/ 451970 h 582729"/>
                <a:gd name="connsiteX63" fmla="*/ 489016 w 607356"/>
                <a:gd name="connsiteY63" fmla="*/ 557525 h 582729"/>
                <a:gd name="connsiteX64" fmla="*/ 594734 w 607356"/>
                <a:gd name="connsiteY64" fmla="*/ 557525 h 582729"/>
                <a:gd name="connsiteX65" fmla="*/ 607356 w 607356"/>
                <a:gd name="connsiteY65" fmla="*/ 570127 h 582729"/>
                <a:gd name="connsiteX66" fmla="*/ 594734 w 607356"/>
                <a:gd name="connsiteY66" fmla="*/ 582729 h 582729"/>
                <a:gd name="connsiteX67" fmla="*/ 476395 w 607356"/>
                <a:gd name="connsiteY67" fmla="*/ 582729 h 582729"/>
                <a:gd name="connsiteX68" fmla="*/ 414900 w 607356"/>
                <a:gd name="connsiteY68" fmla="*/ 582729 h 582729"/>
                <a:gd name="connsiteX69" fmla="*/ 367545 w 607356"/>
                <a:gd name="connsiteY69" fmla="*/ 582729 h 582729"/>
                <a:gd name="connsiteX70" fmla="*/ 306051 w 607356"/>
                <a:gd name="connsiteY70" fmla="*/ 582729 h 582729"/>
                <a:gd name="connsiteX71" fmla="*/ 249301 w 607356"/>
                <a:gd name="connsiteY71" fmla="*/ 582729 h 582729"/>
                <a:gd name="connsiteX72" fmla="*/ 187711 w 607356"/>
                <a:gd name="connsiteY72" fmla="*/ 582729 h 582729"/>
                <a:gd name="connsiteX73" fmla="*/ 130961 w 607356"/>
                <a:gd name="connsiteY73" fmla="*/ 582729 h 582729"/>
                <a:gd name="connsiteX74" fmla="*/ 69466 w 607356"/>
                <a:gd name="connsiteY74" fmla="*/ 582729 h 582729"/>
                <a:gd name="connsiteX75" fmla="*/ 12622 w 607356"/>
                <a:gd name="connsiteY75" fmla="*/ 582729 h 582729"/>
                <a:gd name="connsiteX76" fmla="*/ 0 w 607356"/>
                <a:gd name="connsiteY76" fmla="*/ 570127 h 582729"/>
                <a:gd name="connsiteX77" fmla="*/ 0 w 607356"/>
                <a:gd name="connsiteY77" fmla="*/ 12602 h 582729"/>
                <a:gd name="connsiteX78" fmla="*/ 12622 w 607356"/>
                <a:gd name="connsiteY78" fmla="*/ 0 h 582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607356" h="582729">
                  <a:moveTo>
                    <a:pt x="427522" y="464667"/>
                  </a:moveTo>
                  <a:lnTo>
                    <a:pt x="427522" y="557525"/>
                  </a:lnTo>
                  <a:lnTo>
                    <a:pt x="463773" y="557525"/>
                  </a:lnTo>
                  <a:lnTo>
                    <a:pt x="463773" y="464667"/>
                  </a:lnTo>
                  <a:close/>
                  <a:moveTo>
                    <a:pt x="318672" y="407910"/>
                  </a:moveTo>
                  <a:lnTo>
                    <a:pt x="318672" y="557525"/>
                  </a:lnTo>
                  <a:lnTo>
                    <a:pt x="354924" y="557525"/>
                  </a:lnTo>
                  <a:lnTo>
                    <a:pt x="354924" y="407910"/>
                  </a:lnTo>
                  <a:close/>
                  <a:moveTo>
                    <a:pt x="200428" y="346511"/>
                  </a:moveTo>
                  <a:lnTo>
                    <a:pt x="200428" y="557525"/>
                  </a:lnTo>
                  <a:lnTo>
                    <a:pt x="236584" y="557525"/>
                  </a:lnTo>
                  <a:lnTo>
                    <a:pt x="236584" y="346511"/>
                  </a:lnTo>
                  <a:close/>
                  <a:moveTo>
                    <a:pt x="82088" y="247305"/>
                  </a:moveTo>
                  <a:lnTo>
                    <a:pt x="82088" y="557525"/>
                  </a:lnTo>
                  <a:lnTo>
                    <a:pt x="118340" y="557525"/>
                  </a:lnTo>
                  <a:lnTo>
                    <a:pt x="118340" y="247305"/>
                  </a:lnTo>
                  <a:close/>
                  <a:moveTo>
                    <a:pt x="126248" y="108462"/>
                  </a:moveTo>
                  <a:cubicBezTo>
                    <a:pt x="129427" y="107787"/>
                    <a:pt x="132867" y="108308"/>
                    <a:pt x="135809" y="110203"/>
                  </a:cubicBezTo>
                  <a:lnTo>
                    <a:pt x="466717" y="325367"/>
                  </a:lnTo>
                  <a:lnTo>
                    <a:pt x="463111" y="306324"/>
                  </a:lnTo>
                  <a:cubicBezTo>
                    <a:pt x="461877" y="299502"/>
                    <a:pt x="466337" y="292870"/>
                    <a:pt x="473265" y="291638"/>
                  </a:cubicBezTo>
                  <a:cubicBezTo>
                    <a:pt x="480098" y="290312"/>
                    <a:pt x="486740" y="294860"/>
                    <a:pt x="487974" y="301681"/>
                  </a:cubicBezTo>
                  <a:lnTo>
                    <a:pt x="496894" y="349148"/>
                  </a:lnTo>
                  <a:cubicBezTo>
                    <a:pt x="497084" y="349811"/>
                    <a:pt x="497179" y="350474"/>
                    <a:pt x="497274" y="351232"/>
                  </a:cubicBezTo>
                  <a:cubicBezTo>
                    <a:pt x="497274" y="351232"/>
                    <a:pt x="497274" y="351232"/>
                    <a:pt x="497274" y="351327"/>
                  </a:cubicBezTo>
                  <a:cubicBezTo>
                    <a:pt x="497274" y="351611"/>
                    <a:pt x="497274" y="351896"/>
                    <a:pt x="497274" y="352180"/>
                  </a:cubicBezTo>
                  <a:cubicBezTo>
                    <a:pt x="497274" y="352464"/>
                    <a:pt x="497274" y="352748"/>
                    <a:pt x="497274" y="353033"/>
                  </a:cubicBezTo>
                  <a:cubicBezTo>
                    <a:pt x="497274" y="353127"/>
                    <a:pt x="497274" y="353127"/>
                    <a:pt x="497274" y="353127"/>
                  </a:cubicBezTo>
                  <a:cubicBezTo>
                    <a:pt x="496800" y="358717"/>
                    <a:pt x="492719" y="363549"/>
                    <a:pt x="487025" y="364686"/>
                  </a:cubicBezTo>
                  <a:lnTo>
                    <a:pt x="437299" y="374161"/>
                  </a:lnTo>
                  <a:cubicBezTo>
                    <a:pt x="436445" y="374350"/>
                    <a:pt x="435685" y="374350"/>
                    <a:pt x="434926" y="374350"/>
                  </a:cubicBezTo>
                  <a:cubicBezTo>
                    <a:pt x="428948" y="374350"/>
                    <a:pt x="423633" y="370181"/>
                    <a:pt x="422495" y="364118"/>
                  </a:cubicBezTo>
                  <a:cubicBezTo>
                    <a:pt x="421166" y="357296"/>
                    <a:pt x="425626" y="350664"/>
                    <a:pt x="432554" y="349338"/>
                  </a:cubicBezTo>
                  <a:lnTo>
                    <a:pt x="451628" y="345737"/>
                  </a:lnTo>
                  <a:lnTo>
                    <a:pt x="121954" y="131426"/>
                  </a:lnTo>
                  <a:cubicBezTo>
                    <a:pt x="116070" y="127636"/>
                    <a:pt x="114457" y="119772"/>
                    <a:pt x="118253" y="113898"/>
                  </a:cubicBezTo>
                  <a:cubicBezTo>
                    <a:pt x="120151" y="111008"/>
                    <a:pt x="123069" y="109137"/>
                    <a:pt x="126248" y="108462"/>
                  </a:cubicBezTo>
                  <a:close/>
                  <a:moveTo>
                    <a:pt x="12622" y="0"/>
                  </a:moveTo>
                  <a:cubicBezTo>
                    <a:pt x="19644" y="0"/>
                    <a:pt x="25338" y="5590"/>
                    <a:pt x="25338" y="12602"/>
                  </a:cubicBezTo>
                  <a:lnTo>
                    <a:pt x="25338" y="557525"/>
                  </a:lnTo>
                  <a:lnTo>
                    <a:pt x="56750" y="557525"/>
                  </a:lnTo>
                  <a:lnTo>
                    <a:pt x="56750" y="234702"/>
                  </a:lnTo>
                  <a:cubicBezTo>
                    <a:pt x="56750" y="227691"/>
                    <a:pt x="62444" y="222006"/>
                    <a:pt x="69466" y="222006"/>
                  </a:cubicBezTo>
                  <a:lnTo>
                    <a:pt x="130961" y="222006"/>
                  </a:lnTo>
                  <a:cubicBezTo>
                    <a:pt x="137984" y="222006"/>
                    <a:pt x="143583" y="227691"/>
                    <a:pt x="143583" y="234702"/>
                  </a:cubicBezTo>
                  <a:lnTo>
                    <a:pt x="143583" y="557525"/>
                  </a:lnTo>
                  <a:lnTo>
                    <a:pt x="175089" y="557525"/>
                  </a:lnTo>
                  <a:lnTo>
                    <a:pt x="175089" y="333908"/>
                  </a:lnTo>
                  <a:cubicBezTo>
                    <a:pt x="175089" y="326897"/>
                    <a:pt x="180783" y="321212"/>
                    <a:pt x="187711" y="321212"/>
                  </a:cubicBezTo>
                  <a:lnTo>
                    <a:pt x="249301" y="321212"/>
                  </a:lnTo>
                  <a:cubicBezTo>
                    <a:pt x="256228" y="321212"/>
                    <a:pt x="261922" y="326897"/>
                    <a:pt x="261922" y="333908"/>
                  </a:cubicBezTo>
                  <a:lnTo>
                    <a:pt x="261922" y="557525"/>
                  </a:lnTo>
                  <a:lnTo>
                    <a:pt x="293429" y="557525"/>
                  </a:lnTo>
                  <a:lnTo>
                    <a:pt x="293429" y="395308"/>
                  </a:lnTo>
                  <a:cubicBezTo>
                    <a:pt x="293429" y="388297"/>
                    <a:pt x="299028" y="382706"/>
                    <a:pt x="306051" y="382706"/>
                  </a:cubicBezTo>
                  <a:lnTo>
                    <a:pt x="367545" y="382706"/>
                  </a:lnTo>
                  <a:cubicBezTo>
                    <a:pt x="374568" y="382706"/>
                    <a:pt x="380262" y="388297"/>
                    <a:pt x="380262" y="395308"/>
                  </a:cubicBezTo>
                  <a:lnTo>
                    <a:pt x="380262" y="557525"/>
                  </a:lnTo>
                  <a:lnTo>
                    <a:pt x="402184" y="557525"/>
                  </a:lnTo>
                  <a:lnTo>
                    <a:pt x="402184" y="451970"/>
                  </a:lnTo>
                  <a:cubicBezTo>
                    <a:pt x="402184" y="445053"/>
                    <a:pt x="407878" y="439368"/>
                    <a:pt x="414900" y="439368"/>
                  </a:cubicBezTo>
                  <a:lnTo>
                    <a:pt x="476395" y="439368"/>
                  </a:lnTo>
                  <a:cubicBezTo>
                    <a:pt x="483417" y="439368"/>
                    <a:pt x="489016" y="445053"/>
                    <a:pt x="489016" y="451970"/>
                  </a:cubicBezTo>
                  <a:lnTo>
                    <a:pt x="489016" y="557525"/>
                  </a:lnTo>
                  <a:lnTo>
                    <a:pt x="594734" y="557525"/>
                  </a:lnTo>
                  <a:cubicBezTo>
                    <a:pt x="601662" y="557525"/>
                    <a:pt x="607356" y="563115"/>
                    <a:pt x="607356" y="570127"/>
                  </a:cubicBezTo>
                  <a:cubicBezTo>
                    <a:pt x="607356" y="577139"/>
                    <a:pt x="601662" y="582729"/>
                    <a:pt x="594734" y="582729"/>
                  </a:cubicBezTo>
                  <a:lnTo>
                    <a:pt x="476395" y="582729"/>
                  </a:lnTo>
                  <a:lnTo>
                    <a:pt x="414900" y="582729"/>
                  </a:lnTo>
                  <a:lnTo>
                    <a:pt x="367545" y="582729"/>
                  </a:lnTo>
                  <a:lnTo>
                    <a:pt x="306051" y="582729"/>
                  </a:lnTo>
                  <a:lnTo>
                    <a:pt x="249301" y="582729"/>
                  </a:lnTo>
                  <a:lnTo>
                    <a:pt x="187711" y="582729"/>
                  </a:lnTo>
                  <a:lnTo>
                    <a:pt x="130961" y="582729"/>
                  </a:lnTo>
                  <a:lnTo>
                    <a:pt x="69466" y="582729"/>
                  </a:lnTo>
                  <a:lnTo>
                    <a:pt x="12622" y="582729"/>
                  </a:lnTo>
                  <a:cubicBezTo>
                    <a:pt x="5694" y="582729"/>
                    <a:pt x="0" y="577139"/>
                    <a:pt x="0" y="570127"/>
                  </a:cubicBezTo>
                  <a:lnTo>
                    <a:pt x="0" y="12602"/>
                  </a:lnTo>
                  <a:cubicBezTo>
                    <a:pt x="0" y="5590"/>
                    <a:pt x="5694" y="0"/>
                    <a:pt x="1262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sz="1350">
                <a:solidFill>
                  <a:prstClr val="white"/>
                </a:solidFill>
                <a:cs typeface="+mn-ea"/>
                <a:sym typeface="+mn-lt"/>
              </a:endParaRPr>
            </a:p>
          </p:txBody>
        </p:sp>
        <p:sp>
          <p:nvSpPr>
            <p:cNvPr id="65" name="图形"/>
            <p:cNvSpPr/>
            <p:nvPr/>
          </p:nvSpPr>
          <p:spPr>
            <a:xfrm>
              <a:off x="2093" y="7809"/>
              <a:ext cx="429" cy="437"/>
            </a:xfrm>
            <a:custGeom>
              <a:avLst/>
              <a:gdLst>
                <a:gd name="connsiteX0" fmla="*/ 59789 w 593384"/>
                <a:gd name="connsiteY0" fmla="*/ 323835 h 606580"/>
                <a:gd name="connsiteX1" fmla="*/ 44670 w 593384"/>
                <a:gd name="connsiteY1" fmla="*/ 338857 h 606580"/>
                <a:gd name="connsiteX2" fmla="*/ 44670 w 593384"/>
                <a:gd name="connsiteY2" fmla="*/ 477027 h 606580"/>
                <a:gd name="connsiteX3" fmla="*/ 59713 w 593384"/>
                <a:gd name="connsiteY3" fmla="*/ 492048 h 606580"/>
                <a:gd name="connsiteX4" fmla="*/ 386834 w 593384"/>
                <a:gd name="connsiteY4" fmla="*/ 492048 h 606580"/>
                <a:gd name="connsiteX5" fmla="*/ 402946 w 593384"/>
                <a:gd name="connsiteY5" fmla="*/ 508138 h 606580"/>
                <a:gd name="connsiteX6" fmla="*/ 402946 w 593384"/>
                <a:gd name="connsiteY6" fmla="*/ 545959 h 606580"/>
                <a:gd name="connsiteX7" fmla="*/ 419058 w 593384"/>
                <a:gd name="connsiteY7" fmla="*/ 561972 h 606580"/>
                <a:gd name="connsiteX8" fmla="*/ 429137 w 593384"/>
                <a:gd name="connsiteY8" fmla="*/ 558388 h 606580"/>
                <a:gd name="connsiteX9" fmla="*/ 543981 w 593384"/>
                <a:gd name="connsiteY9" fmla="*/ 464369 h 606580"/>
                <a:gd name="connsiteX10" fmla="*/ 544897 w 593384"/>
                <a:gd name="connsiteY10" fmla="*/ 463606 h 606580"/>
                <a:gd name="connsiteX11" fmla="*/ 544897 w 593384"/>
                <a:gd name="connsiteY11" fmla="*/ 445000 h 606580"/>
                <a:gd name="connsiteX12" fmla="*/ 543904 w 593384"/>
                <a:gd name="connsiteY12" fmla="*/ 444162 h 606580"/>
                <a:gd name="connsiteX13" fmla="*/ 427533 w 593384"/>
                <a:gd name="connsiteY13" fmla="*/ 349990 h 606580"/>
                <a:gd name="connsiteX14" fmla="*/ 418065 w 593384"/>
                <a:gd name="connsiteY14" fmla="*/ 346634 h 606580"/>
                <a:gd name="connsiteX15" fmla="*/ 402946 w 593384"/>
                <a:gd name="connsiteY15" fmla="*/ 361656 h 606580"/>
                <a:gd name="connsiteX16" fmla="*/ 402946 w 593384"/>
                <a:gd name="connsiteY16" fmla="*/ 400469 h 606580"/>
                <a:gd name="connsiteX17" fmla="*/ 386834 w 593384"/>
                <a:gd name="connsiteY17" fmla="*/ 416482 h 606580"/>
                <a:gd name="connsiteX18" fmla="*/ 136453 w 593384"/>
                <a:gd name="connsiteY18" fmla="*/ 416482 h 606580"/>
                <a:gd name="connsiteX19" fmla="*/ 120342 w 593384"/>
                <a:gd name="connsiteY19" fmla="*/ 400469 h 606580"/>
                <a:gd name="connsiteX20" fmla="*/ 120342 w 593384"/>
                <a:gd name="connsiteY20" fmla="*/ 376602 h 606580"/>
                <a:gd name="connsiteX21" fmla="*/ 113469 w 593384"/>
                <a:gd name="connsiteY21" fmla="*/ 362342 h 606580"/>
                <a:gd name="connsiteX22" fmla="*/ 69105 w 593384"/>
                <a:gd name="connsiteY22" fmla="*/ 327114 h 606580"/>
                <a:gd name="connsiteX23" fmla="*/ 59789 w 593384"/>
                <a:gd name="connsiteY23" fmla="*/ 323835 h 606580"/>
                <a:gd name="connsiteX24" fmla="*/ 59757 w 593384"/>
                <a:gd name="connsiteY24" fmla="*/ 323324 h 606580"/>
                <a:gd name="connsiteX25" fmla="*/ 69379 w 593384"/>
                <a:gd name="connsiteY25" fmla="*/ 326755 h 606580"/>
                <a:gd name="connsiteX26" fmla="*/ 113750 w 593384"/>
                <a:gd name="connsiteY26" fmla="*/ 361977 h 606580"/>
                <a:gd name="connsiteX27" fmla="*/ 120852 w 593384"/>
                <a:gd name="connsiteY27" fmla="*/ 376615 h 606580"/>
                <a:gd name="connsiteX28" fmla="*/ 120852 w 593384"/>
                <a:gd name="connsiteY28" fmla="*/ 400477 h 606580"/>
                <a:gd name="connsiteX29" fmla="*/ 136431 w 593384"/>
                <a:gd name="connsiteY29" fmla="*/ 416030 h 606580"/>
                <a:gd name="connsiteX30" fmla="*/ 386846 w 593384"/>
                <a:gd name="connsiteY30" fmla="*/ 416030 h 606580"/>
                <a:gd name="connsiteX31" fmla="*/ 402425 w 593384"/>
                <a:gd name="connsiteY31" fmla="*/ 400477 h 606580"/>
                <a:gd name="connsiteX32" fmla="*/ 402425 w 593384"/>
                <a:gd name="connsiteY32" fmla="*/ 361672 h 606580"/>
                <a:gd name="connsiteX33" fmla="*/ 418081 w 593384"/>
                <a:gd name="connsiteY33" fmla="*/ 346119 h 606580"/>
                <a:gd name="connsiteX34" fmla="*/ 427856 w 593384"/>
                <a:gd name="connsiteY34" fmla="*/ 349626 h 606580"/>
                <a:gd name="connsiteX35" fmla="*/ 544319 w 593384"/>
                <a:gd name="connsiteY35" fmla="*/ 443781 h 606580"/>
                <a:gd name="connsiteX36" fmla="*/ 545312 w 593384"/>
                <a:gd name="connsiteY36" fmla="*/ 444696 h 606580"/>
                <a:gd name="connsiteX37" fmla="*/ 545236 w 593384"/>
                <a:gd name="connsiteY37" fmla="*/ 463908 h 606580"/>
                <a:gd name="connsiteX38" fmla="*/ 544319 w 593384"/>
                <a:gd name="connsiteY38" fmla="*/ 464746 h 606580"/>
                <a:gd name="connsiteX39" fmla="*/ 429460 w 593384"/>
                <a:gd name="connsiteY39" fmla="*/ 558748 h 606580"/>
                <a:gd name="connsiteX40" fmla="*/ 419074 w 593384"/>
                <a:gd name="connsiteY40" fmla="*/ 562484 h 606580"/>
                <a:gd name="connsiteX41" fmla="*/ 402425 w 593384"/>
                <a:gd name="connsiteY41" fmla="*/ 545940 h 606580"/>
                <a:gd name="connsiteX42" fmla="*/ 402425 w 593384"/>
                <a:gd name="connsiteY42" fmla="*/ 508126 h 606580"/>
                <a:gd name="connsiteX43" fmla="*/ 386846 w 593384"/>
                <a:gd name="connsiteY43" fmla="*/ 492573 h 606580"/>
                <a:gd name="connsiteX44" fmla="*/ 59680 w 593384"/>
                <a:gd name="connsiteY44" fmla="*/ 492573 h 606580"/>
                <a:gd name="connsiteX45" fmla="*/ 44101 w 593384"/>
                <a:gd name="connsiteY45" fmla="*/ 477021 h 606580"/>
                <a:gd name="connsiteX46" fmla="*/ 44101 w 593384"/>
                <a:gd name="connsiteY46" fmla="*/ 338877 h 606580"/>
                <a:gd name="connsiteX47" fmla="*/ 59757 w 593384"/>
                <a:gd name="connsiteY47" fmla="*/ 323324 h 606580"/>
                <a:gd name="connsiteX48" fmla="*/ 59789 w 593384"/>
                <a:gd name="connsiteY48" fmla="*/ 322767 h 606580"/>
                <a:gd name="connsiteX49" fmla="*/ 43677 w 593384"/>
                <a:gd name="connsiteY49" fmla="*/ 338857 h 606580"/>
                <a:gd name="connsiteX50" fmla="*/ 43677 w 593384"/>
                <a:gd name="connsiteY50" fmla="*/ 477027 h 606580"/>
                <a:gd name="connsiteX51" fmla="*/ 59713 w 593384"/>
                <a:gd name="connsiteY51" fmla="*/ 493116 h 606580"/>
                <a:gd name="connsiteX52" fmla="*/ 386834 w 593384"/>
                <a:gd name="connsiteY52" fmla="*/ 493116 h 606580"/>
                <a:gd name="connsiteX53" fmla="*/ 401953 w 593384"/>
                <a:gd name="connsiteY53" fmla="*/ 508138 h 606580"/>
                <a:gd name="connsiteX54" fmla="*/ 401953 w 593384"/>
                <a:gd name="connsiteY54" fmla="*/ 545959 h 606580"/>
                <a:gd name="connsiteX55" fmla="*/ 419058 w 593384"/>
                <a:gd name="connsiteY55" fmla="*/ 563040 h 606580"/>
                <a:gd name="connsiteX56" fmla="*/ 429748 w 593384"/>
                <a:gd name="connsiteY56" fmla="*/ 559151 h 606580"/>
                <a:gd name="connsiteX57" fmla="*/ 544592 w 593384"/>
                <a:gd name="connsiteY57" fmla="*/ 465131 h 606580"/>
                <a:gd name="connsiteX58" fmla="*/ 545584 w 593384"/>
                <a:gd name="connsiteY58" fmla="*/ 464292 h 606580"/>
                <a:gd name="connsiteX59" fmla="*/ 545584 w 593384"/>
                <a:gd name="connsiteY59" fmla="*/ 444314 h 606580"/>
                <a:gd name="connsiteX60" fmla="*/ 544592 w 593384"/>
                <a:gd name="connsiteY60" fmla="*/ 443399 h 606580"/>
                <a:gd name="connsiteX61" fmla="*/ 428144 w 593384"/>
                <a:gd name="connsiteY61" fmla="*/ 349227 h 606580"/>
                <a:gd name="connsiteX62" fmla="*/ 418065 w 593384"/>
                <a:gd name="connsiteY62" fmla="*/ 345567 h 606580"/>
                <a:gd name="connsiteX63" fmla="*/ 401953 w 593384"/>
                <a:gd name="connsiteY63" fmla="*/ 361656 h 606580"/>
                <a:gd name="connsiteX64" fmla="*/ 401953 w 593384"/>
                <a:gd name="connsiteY64" fmla="*/ 400469 h 606580"/>
                <a:gd name="connsiteX65" fmla="*/ 386834 w 593384"/>
                <a:gd name="connsiteY65" fmla="*/ 415491 h 606580"/>
                <a:gd name="connsiteX66" fmla="*/ 136453 w 593384"/>
                <a:gd name="connsiteY66" fmla="*/ 415491 h 606580"/>
                <a:gd name="connsiteX67" fmla="*/ 121334 w 593384"/>
                <a:gd name="connsiteY67" fmla="*/ 400469 h 606580"/>
                <a:gd name="connsiteX68" fmla="*/ 121334 w 593384"/>
                <a:gd name="connsiteY68" fmla="*/ 376602 h 606580"/>
                <a:gd name="connsiteX69" fmla="*/ 114080 w 593384"/>
                <a:gd name="connsiteY69" fmla="*/ 361580 h 606580"/>
                <a:gd name="connsiteX70" fmla="*/ 69716 w 593384"/>
                <a:gd name="connsiteY70" fmla="*/ 326351 h 606580"/>
                <a:gd name="connsiteX71" fmla="*/ 59789 w 593384"/>
                <a:gd name="connsiteY71" fmla="*/ 322767 h 606580"/>
                <a:gd name="connsiteX72" fmla="*/ 59789 w 593384"/>
                <a:gd name="connsiteY72" fmla="*/ 280218 h 606580"/>
                <a:gd name="connsiteX73" fmla="*/ 96289 w 593384"/>
                <a:gd name="connsiteY73" fmla="*/ 293029 h 606580"/>
                <a:gd name="connsiteX74" fmla="*/ 140653 w 593384"/>
                <a:gd name="connsiteY74" fmla="*/ 328258 h 606580"/>
                <a:gd name="connsiteX75" fmla="*/ 157834 w 593384"/>
                <a:gd name="connsiteY75" fmla="*/ 349761 h 606580"/>
                <a:gd name="connsiteX76" fmla="*/ 163790 w 593384"/>
                <a:gd name="connsiteY76" fmla="*/ 372484 h 606580"/>
                <a:gd name="connsiteX77" fmla="*/ 163866 w 593384"/>
                <a:gd name="connsiteY77" fmla="*/ 372942 h 606580"/>
                <a:gd name="connsiteX78" fmla="*/ 359345 w 593384"/>
                <a:gd name="connsiteY78" fmla="*/ 372942 h 606580"/>
                <a:gd name="connsiteX79" fmla="*/ 359345 w 593384"/>
                <a:gd name="connsiteY79" fmla="*/ 361656 h 606580"/>
                <a:gd name="connsiteX80" fmla="*/ 364308 w 593384"/>
                <a:gd name="connsiteY80" fmla="*/ 337942 h 606580"/>
                <a:gd name="connsiteX81" fmla="*/ 377671 w 593384"/>
                <a:gd name="connsiteY81" fmla="*/ 319107 h 606580"/>
                <a:gd name="connsiteX82" fmla="*/ 418065 w 593384"/>
                <a:gd name="connsiteY82" fmla="*/ 303018 h 606580"/>
                <a:gd name="connsiteX83" fmla="*/ 454946 w 593384"/>
                <a:gd name="connsiteY83" fmla="*/ 316133 h 606580"/>
                <a:gd name="connsiteX84" fmla="*/ 571393 w 593384"/>
                <a:gd name="connsiteY84" fmla="*/ 410305 h 606580"/>
                <a:gd name="connsiteX85" fmla="*/ 575822 w 593384"/>
                <a:gd name="connsiteY85" fmla="*/ 414271 h 606580"/>
                <a:gd name="connsiteX86" fmla="*/ 575670 w 593384"/>
                <a:gd name="connsiteY86" fmla="*/ 494412 h 606580"/>
                <a:gd name="connsiteX87" fmla="*/ 571623 w 593384"/>
                <a:gd name="connsiteY87" fmla="*/ 498072 h 606580"/>
                <a:gd name="connsiteX88" fmla="*/ 456779 w 593384"/>
                <a:gd name="connsiteY88" fmla="*/ 592016 h 606580"/>
                <a:gd name="connsiteX89" fmla="*/ 419058 w 593384"/>
                <a:gd name="connsiteY89" fmla="*/ 605589 h 606580"/>
                <a:gd name="connsiteX90" fmla="*/ 377976 w 593384"/>
                <a:gd name="connsiteY90" fmla="*/ 589271 h 606580"/>
                <a:gd name="connsiteX91" fmla="*/ 364385 w 593384"/>
                <a:gd name="connsiteY91" fmla="*/ 570131 h 606580"/>
                <a:gd name="connsiteX92" fmla="*/ 359345 w 593384"/>
                <a:gd name="connsiteY92" fmla="*/ 545959 h 606580"/>
                <a:gd name="connsiteX93" fmla="*/ 359345 w 593384"/>
                <a:gd name="connsiteY93" fmla="*/ 535665 h 606580"/>
                <a:gd name="connsiteX94" fmla="*/ 59713 w 593384"/>
                <a:gd name="connsiteY94" fmla="*/ 535665 h 606580"/>
                <a:gd name="connsiteX95" fmla="*/ 1069 w 593384"/>
                <a:gd name="connsiteY95" fmla="*/ 477027 h 606580"/>
                <a:gd name="connsiteX96" fmla="*/ 1069 w 593384"/>
                <a:gd name="connsiteY96" fmla="*/ 338857 h 606580"/>
                <a:gd name="connsiteX97" fmla="*/ 6032 w 593384"/>
                <a:gd name="connsiteY97" fmla="*/ 315142 h 606580"/>
                <a:gd name="connsiteX98" fmla="*/ 19395 w 593384"/>
                <a:gd name="connsiteY98" fmla="*/ 296308 h 606580"/>
                <a:gd name="connsiteX99" fmla="*/ 59789 w 593384"/>
                <a:gd name="connsiteY99" fmla="*/ 280218 h 606580"/>
                <a:gd name="connsiteX100" fmla="*/ 59757 w 593384"/>
                <a:gd name="connsiteY100" fmla="*/ 279792 h 606580"/>
                <a:gd name="connsiteX101" fmla="*/ 18975 w 593384"/>
                <a:gd name="connsiteY101" fmla="*/ 295955 h 606580"/>
                <a:gd name="connsiteX102" fmla="*/ 5534 w 593384"/>
                <a:gd name="connsiteY102" fmla="*/ 315014 h 606580"/>
                <a:gd name="connsiteX103" fmla="*/ 494 w 593384"/>
                <a:gd name="connsiteY103" fmla="*/ 338877 h 606580"/>
                <a:gd name="connsiteX104" fmla="*/ 494 w 593384"/>
                <a:gd name="connsiteY104" fmla="*/ 477021 h 606580"/>
                <a:gd name="connsiteX105" fmla="*/ 59680 w 593384"/>
                <a:gd name="connsiteY105" fmla="*/ 536105 h 606580"/>
                <a:gd name="connsiteX106" fmla="*/ 358818 w 593384"/>
                <a:gd name="connsiteY106" fmla="*/ 536105 h 606580"/>
                <a:gd name="connsiteX107" fmla="*/ 358818 w 593384"/>
                <a:gd name="connsiteY107" fmla="*/ 545940 h 606580"/>
                <a:gd name="connsiteX108" fmla="*/ 363935 w 593384"/>
                <a:gd name="connsiteY108" fmla="*/ 570260 h 606580"/>
                <a:gd name="connsiteX109" fmla="*/ 377605 w 593384"/>
                <a:gd name="connsiteY109" fmla="*/ 589625 h 606580"/>
                <a:gd name="connsiteX110" fmla="*/ 419074 w 593384"/>
                <a:gd name="connsiteY110" fmla="*/ 606016 h 606580"/>
                <a:gd name="connsiteX111" fmla="*/ 457106 w 593384"/>
                <a:gd name="connsiteY111" fmla="*/ 592446 h 606580"/>
                <a:gd name="connsiteX112" fmla="*/ 571965 w 593384"/>
                <a:gd name="connsiteY112" fmla="*/ 498444 h 606580"/>
                <a:gd name="connsiteX113" fmla="*/ 576089 w 593384"/>
                <a:gd name="connsiteY113" fmla="*/ 494784 h 606580"/>
                <a:gd name="connsiteX114" fmla="*/ 576165 w 593384"/>
                <a:gd name="connsiteY114" fmla="*/ 413895 h 606580"/>
                <a:gd name="connsiteX115" fmla="*/ 571736 w 593384"/>
                <a:gd name="connsiteY115" fmla="*/ 409931 h 606580"/>
                <a:gd name="connsiteX116" fmla="*/ 455273 w 593384"/>
                <a:gd name="connsiteY116" fmla="*/ 315777 h 606580"/>
                <a:gd name="connsiteX117" fmla="*/ 418081 w 593384"/>
                <a:gd name="connsiteY117" fmla="*/ 302587 h 606580"/>
                <a:gd name="connsiteX118" fmla="*/ 377300 w 593384"/>
                <a:gd name="connsiteY118" fmla="*/ 318750 h 606580"/>
                <a:gd name="connsiteX119" fmla="*/ 363859 w 593384"/>
                <a:gd name="connsiteY119" fmla="*/ 337733 h 606580"/>
                <a:gd name="connsiteX120" fmla="*/ 358818 w 593384"/>
                <a:gd name="connsiteY120" fmla="*/ 361672 h 606580"/>
                <a:gd name="connsiteX121" fmla="*/ 358818 w 593384"/>
                <a:gd name="connsiteY121" fmla="*/ 372422 h 606580"/>
                <a:gd name="connsiteX122" fmla="*/ 164306 w 593384"/>
                <a:gd name="connsiteY122" fmla="*/ 372422 h 606580"/>
                <a:gd name="connsiteX123" fmla="*/ 158273 w 593384"/>
                <a:gd name="connsiteY123" fmla="*/ 349550 h 606580"/>
                <a:gd name="connsiteX124" fmla="*/ 140937 w 593384"/>
                <a:gd name="connsiteY124" fmla="*/ 327898 h 606580"/>
                <a:gd name="connsiteX125" fmla="*/ 96566 w 593384"/>
                <a:gd name="connsiteY125" fmla="*/ 292676 h 606580"/>
                <a:gd name="connsiteX126" fmla="*/ 59757 w 593384"/>
                <a:gd name="connsiteY126" fmla="*/ 279792 h 606580"/>
                <a:gd name="connsiteX127" fmla="*/ 59789 w 593384"/>
                <a:gd name="connsiteY127" fmla="*/ 279227 h 606580"/>
                <a:gd name="connsiteX128" fmla="*/ 96899 w 593384"/>
                <a:gd name="connsiteY128" fmla="*/ 292266 h 606580"/>
                <a:gd name="connsiteX129" fmla="*/ 141264 w 593384"/>
                <a:gd name="connsiteY129" fmla="*/ 327495 h 606580"/>
                <a:gd name="connsiteX130" fmla="*/ 158750 w 593384"/>
                <a:gd name="connsiteY130" fmla="*/ 349303 h 606580"/>
                <a:gd name="connsiteX131" fmla="*/ 164782 w 593384"/>
                <a:gd name="connsiteY131" fmla="*/ 371950 h 606580"/>
                <a:gd name="connsiteX132" fmla="*/ 358276 w 593384"/>
                <a:gd name="connsiteY132" fmla="*/ 371950 h 606580"/>
                <a:gd name="connsiteX133" fmla="*/ 358276 w 593384"/>
                <a:gd name="connsiteY133" fmla="*/ 361656 h 606580"/>
                <a:gd name="connsiteX134" fmla="*/ 363392 w 593384"/>
                <a:gd name="connsiteY134" fmla="*/ 337560 h 606580"/>
                <a:gd name="connsiteX135" fmla="*/ 376984 w 593384"/>
                <a:gd name="connsiteY135" fmla="*/ 318345 h 606580"/>
                <a:gd name="connsiteX136" fmla="*/ 418065 w 593384"/>
                <a:gd name="connsiteY136" fmla="*/ 302027 h 606580"/>
                <a:gd name="connsiteX137" fmla="*/ 455557 w 593384"/>
                <a:gd name="connsiteY137" fmla="*/ 315371 h 606580"/>
                <a:gd name="connsiteX138" fmla="*/ 572004 w 593384"/>
                <a:gd name="connsiteY138" fmla="*/ 409543 h 606580"/>
                <a:gd name="connsiteX139" fmla="*/ 576510 w 593384"/>
                <a:gd name="connsiteY139" fmla="*/ 413584 h 606580"/>
                <a:gd name="connsiteX140" fmla="*/ 576357 w 593384"/>
                <a:gd name="connsiteY140" fmla="*/ 495099 h 606580"/>
                <a:gd name="connsiteX141" fmla="*/ 572233 w 593384"/>
                <a:gd name="connsiteY141" fmla="*/ 498835 h 606580"/>
                <a:gd name="connsiteX142" fmla="*/ 457390 w 593384"/>
                <a:gd name="connsiteY142" fmla="*/ 592855 h 606580"/>
                <a:gd name="connsiteX143" fmla="*/ 419058 w 593384"/>
                <a:gd name="connsiteY143" fmla="*/ 606580 h 606580"/>
                <a:gd name="connsiteX144" fmla="*/ 377289 w 593384"/>
                <a:gd name="connsiteY144" fmla="*/ 589957 h 606580"/>
                <a:gd name="connsiteX145" fmla="*/ 363468 w 593384"/>
                <a:gd name="connsiteY145" fmla="*/ 570512 h 606580"/>
                <a:gd name="connsiteX146" fmla="*/ 358276 w 593384"/>
                <a:gd name="connsiteY146" fmla="*/ 545959 h 606580"/>
                <a:gd name="connsiteX147" fmla="*/ 358276 w 593384"/>
                <a:gd name="connsiteY147" fmla="*/ 536656 h 606580"/>
                <a:gd name="connsiteX148" fmla="*/ 59713 w 593384"/>
                <a:gd name="connsiteY148" fmla="*/ 536656 h 606580"/>
                <a:gd name="connsiteX149" fmla="*/ 0 w 593384"/>
                <a:gd name="connsiteY149" fmla="*/ 477027 h 606580"/>
                <a:gd name="connsiteX150" fmla="*/ 0 w 593384"/>
                <a:gd name="connsiteY150" fmla="*/ 338857 h 606580"/>
                <a:gd name="connsiteX151" fmla="*/ 5116 w 593384"/>
                <a:gd name="connsiteY151" fmla="*/ 314761 h 606580"/>
                <a:gd name="connsiteX152" fmla="*/ 18632 w 593384"/>
                <a:gd name="connsiteY152" fmla="*/ 295621 h 606580"/>
                <a:gd name="connsiteX153" fmla="*/ 59789 w 593384"/>
                <a:gd name="connsiteY153" fmla="*/ 279227 h 606580"/>
                <a:gd name="connsiteX154" fmla="*/ 174327 w 593384"/>
                <a:gd name="connsiteY154" fmla="*/ 44608 h 606580"/>
                <a:gd name="connsiteX155" fmla="*/ 164247 w 593384"/>
                <a:gd name="connsiteY155" fmla="*/ 48192 h 606580"/>
                <a:gd name="connsiteX156" fmla="*/ 49403 w 593384"/>
                <a:gd name="connsiteY156" fmla="*/ 142211 h 606580"/>
                <a:gd name="connsiteX157" fmla="*/ 48487 w 593384"/>
                <a:gd name="connsiteY157" fmla="*/ 142974 h 606580"/>
                <a:gd name="connsiteX158" fmla="*/ 48487 w 593384"/>
                <a:gd name="connsiteY158" fmla="*/ 161580 h 606580"/>
                <a:gd name="connsiteX159" fmla="*/ 49480 w 593384"/>
                <a:gd name="connsiteY159" fmla="*/ 162418 h 606580"/>
                <a:gd name="connsiteX160" fmla="*/ 165851 w 593384"/>
                <a:gd name="connsiteY160" fmla="*/ 256590 h 606580"/>
                <a:gd name="connsiteX161" fmla="*/ 175319 w 593384"/>
                <a:gd name="connsiteY161" fmla="*/ 259946 h 606580"/>
                <a:gd name="connsiteX162" fmla="*/ 190438 w 593384"/>
                <a:gd name="connsiteY162" fmla="*/ 244924 h 606580"/>
                <a:gd name="connsiteX163" fmla="*/ 190438 w 593384"/>
                <a:gd name="connsiteY163" fmla="*/ 206111 h 606580"/>
                <a:gd name="connsiteX164" fmla="*/ 206550 w 593384"/>
                <a:gd name="connsiteY164" fmla="*/ 190098 h 606580"/>
                <a:gd name="connsiteX165" fmla="*/ 456931 w 593384"/>
                <a:gd name="connsiteY165" fmla="*/ 190098 h 606580"/>
                <a:gd name="connsiteX166" fmla="*/ 473042 w 593384"/>
                <a:gd name="connsiteY166" fmla="*/ 206111 h 606580"/>
                <a:gd name="connsiteX167" fmla="*/ 473042 w 593384"/>
                <a:gd name="connsiteY167" fmla="*/ 229978 h 606580"/>
                <a:gd name="connsiteX168" fmla="*/ 479915 w 593384"/>
                <a:gd name="connsiteY168" fmla="*/ 244238 h 606580"/>
                <a:gd name="connsiteX169" fmla="*/ 524279 w 593384"/>
                <a:gd name="connsiteY169" fmla="*/ 279466 h 606580"/>
                <a:gd name="connsiteX170" fmla="*/ 533595 w 593384"/>
                <a:gd name="connsiteY170" fmla="*/ 282745 h 606580"/>
                <a:gd name="connsiteX171" fmla="*/ 548714 w 593384"/>
                <a:gd name="connsiteY171" fmla="*/ 267723 h 606580"/>
                <a:gd name="connsiteX172" fmla="*/ 548714 w 593384"/>
                <a:gd name="connsiteY172" fmla="*/ 129553 h 606580"/>
                <a:gd name="connsiteX173" fmla="*/ 533671 w 593384"/>
                <a:gd name="connsiteY173" fmla="*/ 114532 h 606580"/>
                <a:gd name="connsiteX174" fmla="*/ 206550 w 593384"/>
                <a:gd name="connsiteY174" fmla="*/ 114532 h 606580"/>
                <a:gd name="connsiteX175" fmla="*/ 190438 w 593384"/>
                <a:gd name="connsiteY175" fmla="*/ 98442 h 606580"/>
                <a:gd name="connsiteX176" fmla="*/ 190438 w 593384"/>
                <a:gd name="connsiteY176" fmla="*/ 60621 h 606580"/>
                <a:gd name="connsiteX177" fmla="*/ 174327 w 593384"/>
                <a:gd name="connsiteY177" fmla="*/ 44608 h 606580"/>
                <a:gd name="connsiteX178" fmla="*/ 174289 w 593384"/>
                <a:gd name="connsiteY178" fmla="*/ 44097 h 606580"/>
                <a:gd name="connsiteX179" fmla="*/ 190936 w 593384"/>
                <a:gd name="connsiteY179" fmla="*/ 60641 h 606580"/>
                <a:gd name="connsiteX180" fmla="*/ 190936 w 593384"/>
                <a:gd name="connsiteY180" fmla="*/ 98455 h 606580"/>
                <a:gd name="connsiteX181" fmla="*/ 206513 w 593384"/>
                <a:gd name="connsiteY181" fmla="*/ 114008 h 606580"/>
                <a:gd name="connsiteX182" fmla="*/ 533641 w 593384"/>
                <a:gd name="connsiteY182" fmla="*/ 114008 h 606580"/>
                <a:gd name="connsiteX183" fmla="*/ 549218 w 593384"/>
                <a:gd name="connsiteY183" fmla="*/ 129560 h 606580"/>
                <a:gd name="connsiteX184" fmla="*/ 549218 w 593384"/>
                <a:gd name="connsiteY184" fmla="*/ 267704 h 606580"/>
                <a:gd name="connsiteX185" fmla="*/ 533564 w 593384"/>
                <a:gd name="connsiteY185" fmla="*/ 283257 h 606580"/>
                <a:gd name="connsiteX186" fmla="*/ 523943 w 593384"/>
                <a:gd name="connsiteY186" fmla="*/ 279826 h 606580"/>
                <a:gd name="connsiteX187" fmla="*/ 479578 w 593384"/>
                <a:gd name="connsiteY187" fmla="*/ 244604 h 606580"/>
                <a:gd name="connsiteX188" fmla="*/ 472476 w 593384"/>
                <a:gd name="connsiteY188" fmla="*/ 229966 h 606580"/>
                <a:gd name="connsiteX189" fmla="*/ 472476 w 593384"/>
                <a:gd name="connsiteY189" fmla="*/ 206104 h 606580"/>
                <a:gd name="connsiteX190" fmla="*/ 456899 w 593384"/>
                <a:gd name="connsiteY190" fmla="*/ 190551 h 606580"/>
                <a:gd name="connsiteX191" fmla="*/ 206513 w 593384"/>
                <a:gd name="connsiteY191" fmla="*/ 190551 h 606580"/>
                <a:gd name="connsiteX192" fmla="*/ 190936 w 593384"/>
                <a:gd name="connsiteY192" fmla="*/ 206104 h 606580"/>
                <a:gd name="connsiteX193" fmla="*/ 190936 w 593384"/>
                <a:gd name="connsiteY193" fmla="*/ 244909 h 606580"/>
                <a:gd name="connsiteX194" fmla="*/ 175282 w 593384"/>
                <a:gd name="connsiteY194" fmla="*/ 260462 h 606580"/>
                <a:gd name="connsiteX195" fmla="*/ 165508 w 593384"/>
                <a:gd name="connsiteY195" fmla="*/ 256955 h 606580"/>
                <a:gd name="connsiteX196" fmla="*/ 49058 w 593384"/>
                <a:gd name="connsiteY196" fmla="*/ 162800 h 606580"/>
                <a:gd name="connsiteX197" fmla="*/ 48066 w 593384"/>
                <a:gd name="connsiteY197" fmla="*/ 161885 h 606580"/>
                <a:gd name="connsiteX198" fmla="*/ 48142 w 593384"/>
                <a:gd name="connsiteY198" fmla="*/ 142673 h 606580"/>
                <a:gd name="connsiteX199" fmla="*/ 49058 w 593384"/>
                <a:gd name="connsiteY199" fmla="*/ 141835 h 606580"/>
                <a:gd name="connsiteX200" fmla="*/ 163904 w 593384"/>
                <a:gd name="connsiteY200" fmla="*/ 47833 h 606580"/>
                <a:gd name="connsiteX201" fmla="*/ 174289 w 593384"/>
                <a:gd name="connsiteY201" fmla="*/ 44097 h 606580"/>
                <a:gd name="connsiteX202" fmla="*/ 174327 w 593384"/>
                <a:gd name="connsiteY202" fmla="*/ 43540 h 606580"/>
                <a:gd name="connsiteX203" fmla="*/ 163636 w 593384"/>
                <a:gd name="connsiteY203" fmla="*/ 47429 h 606580"/>
                <a:gd name="connsiteX204" fmla="*/ 48793 w 593384"/>
                <a:gd name="connsiteY204" fmla="*/ 141449 h 606580"/>
                <a:gd name="connsiteX205" fmla="*/ 47800 w 593384"/>
                <a:gd name="connsiteY205" fmla="*/ 142288 h 606580"/>
                <a:gd name="connsiteX206" fmla="*/ 47800 w 593384"/>
                <a:gd name="connsiteY206" fmla="*/ 162266 h 606580"/>
                <a:gd name="connsiteX207" fmla="*/ 48793 w 593384"/>
                <a:gd name="connsiteY207" fmla="*/ 163181 h 606580"/>
                <a:gd name="connsiteX208" fmla="*/ 165240 w 593384"/>
                <a:gd name="connsiteY208" fmla="*/ 257353 h 606580"/>
                <a:gd name="connsiteX209" fmla="*/ 175319 w 593384"/>
                <a:gd name="connsiteY209" fmla="*/ 261013 h 606580"/>
                <a:gd name="connsiteX210" fmla="*/ 191431 w 593384"/>
                <a:gd name="connsiteY210" fmla="*/ 244924 h 606580"/>
                <a:gd name="connsiteX211" fmla="*/ 191431 w 593384"/>
                <a:gd name="connsiteY211" fmla="*/ 206111 h 606580"/>
                <a:gd name="connsiteX212" fmla="*/ 206550 w 593384"/>
                <a:gd name="connsiteY212" fmla="*/ 191089 h 606580"/>
                <a:gd name="connsiteX213" fmla="*/ 456931 w 593384"/>
                <a:gd name="connsiteY213" fmla="*/ 191089 h 606580"/>
                <a:gd name="connsiteX214" fmla="*/ 472050 w 593384"/>
                <a:gd name="connsiteY214" fmla="*/ 206111 h 606580"/>
                <a:gd name="connsiteX215" fmla="*/ 472050 w 593384"/>
                <a:gd name="connsiteY215" fmla="*/ 229978 h 606580"/>
                <a:gd name="connsiteX216" fmla="*/ 479304 w 593384"/>
                <a:gd name="connsiteY216" fmla="*/ 245000 h 606580"/>
                <a:gd name="connsiteX217" fmla="*/ 523668 w 593384"/>
                <a:gd name="connsiteY217" fmla="*/ 280229 h 606580"/>
                <a:gd name="connsiteX218" fmla="*/ 533595 w 593384"/>
                <a:gd name="connsiteY218" fmla="*/ 283813 h 606580"/>
                <a:gd name="connsiteX219" fmla="*/ 549707 w 593384"/>
                <a:gd name="connsiteY219" fmla="*/ 267723 h 606580"/>
                <a:gd name="connsiteX220" fmla="*/ 549707 w 593384"/>
                <a:gd name="connsiteY220" fmla="*/ 129553 h 606580"/>
                <a:gd name="connsiteX221" fmla="*/ 533671 w 593384"/>
                <a:gd name="connsiteY221" fmla="*/ 113464 h 606580"/>
                <a:gd name="connsiteX222" fmla="*/ 206550 w 593384"/>
                <a:gd name="connsiteY222" fmla="*/ 113464 h 606580"/>
                <a:gd name="connsiteX223" fmla="*/ 191431 w 593384"/>
                <a:gd name="connsiteY223" fmla="*/ 98442 h 606580"/>
                <a:gd name="connsiteX224" fmla="*/ 191431 w 593384"/>
                <a:gd name="connsiteY224" fmla="*/ 60621 h 606580"/>
                <a:gd name="connsiteX225" fmla="*/ 174327 w 593384"/>
                <a:gd name="connsiteY225" fmla="*/ 43540 h 606580"/>
                <a:gd name="connsiteX226" fmla="*/ 174327 w 593384"/>
                <a:gd name="connsiteY226" fmla="*/ 991 h 606580"/>
                <a:gd name="connsiteX227" fmla="*/ 215408 w 593384"/>
                <a:gd name="connsiteY227" fmla="*/ 17309 h 606580"/>
                <a:gd name="connsiteX228" fmla="*/ 228999 w 593384"/>
                <a:gd name="connsiteY228" fmla="*/ 36449 h 606580"/>
                <a:gd name="connsiteX229" fmla="*/ 234039 w 593384"/>
                <a:gd name="connsiteY229" fmla="*/ 60621 h 606580"/>
                <a:gd name="connsiteX230" fmla="*/ 234039 w 593384"/>
                <a:gd name="connsiteY230" fmla="*/ 70915 h 606580"/>
                <a:gd name="connsiteX231" fmla="*/ 533671 w 593384"/>
                <a:gd name="connsiteY231" fmla="*/ 70915 h 606580"/>
                <a:gd name="connsiteX232" fmla="*/ 592315 w 593384"/>
                <a:gd name="connsiteY232" fmla="*/ 129553 h 606580"/>
                <a:gd name="connsiteX233" fmla="*/ 592315 w 593384"/>
                <a:gd name="connsiteY233" fmla="*/ 267723 h 606580"/>
                <a:gd name="connsiteX234" fmla="*/ 587352 w 593384"/>
                <a:gd name="connsiteY234" fmla="*/ 291438 h 606580"/>
                <a:gd name="connsiteX235" fmla="*/ 573989 w 593384"/>
                <a:gd name="connsiteY235" fmla="*/ 310272 h 606580"/>
                <a:gd name="connsiteX236" fmla="*/ 533595 w 593384"/>
                <a:gd name="connsiteY236" fmla="*/ 326285 h 606580"/>
                <a:gd name="connsiteX237" fmla="*/ 497095 w 593384"/>
                <a:gd name="connsiteY237" fmla="*/ 313551 h 606580"/>
                <a:gd name="connsiteX238" fmla="*/ 452731 w 593384"/>
                <a:gd name="connsiteY238" fmla="*/ 278323 h 606580"/>
                <a:gd name="connsiteX239" fmla="*/ 435550 w 593384"/>
                <a:gd name="connsiteY239" fmla="*/ 256819 h 606580"/>
                <a:gd name="connsiteX240" fmla="*/ 429594 w 593384"/>
                <a:gd name="connsiteY240" fmla="*/ 234096 h 606580"/>
                <a:gd name="connsiteX241" fmla="*/ 429518 w 593384"/>
                <a:gd name="connsiteY241" fmla="*/ 233638 h 606580"/>
                <a:gd name="connsiteX242" fmla="*/ 234039 w 593384"/>
                <a:gd name="connsiteY242" fmla="*/ 233638 h 606580"/>
                <a:gd name="connsiteX243" fmla="*/ 234039 w 593384"/>
                <a:gd name="connsiteY243" fmla="*/ 244924 h 606580"/>
                <a:gd name="connsiteX244" fmla="*/ 229076 w 593384"/>
                <a:gd name="connsiteY244" fmla="*/ 268638 h 606580"/>
                <a:gd name="connsiteX245" fmla="*/ 215713 w 593384"/>
                <a:gd name="connsiteY245" fmla="*/ 287473 h 606580"/>
                <a:gd name="connsiteX246" fmla="*/ 175319 w 593384"/>
                <a:gd name="connsiteY246" fmla="*/ 303562 h 606580"/>
                <a:gd name="connsiteX247" fmla="*/ 138438 w 593384"/>
                <a:gd name="connsiteY247" fmla="*/ 290447 h 606580"/>
                <a:gd name="connsiteX248" fmla="*/ 21991 w 593384"/>
                <a:gd name="connsiteY248" fmla="*/ 196275 h 606580"/>
                <a:gd name="connsiteX249" fmla="*/ 17562 w 593384"/>
                <a:gd name="connsiteY249" fmla="*/ 192309 h 606580"/>
                <a:gd name="connsiteX250" fmla="*/ 17714 w 593384"/>
                <a:gd name="connsiteY250" fmla="*/ 112168 h 606580"/>
                <a:gd name="connsiteX251" fmla="*/ 21762 w 593384"/>
                <a:gd name="connsiteY251" fmla="*/ 108508 h 606580"/>
                <a:gd name="connsiteX252" fmla="*/ 136605 w 593384"/>
                <a:gd name="connsiteY252" fmla="*/ 14564 h 606580"/>
                <a:gd name="connsiteX253" fmla="*/ 174327 w 593384"/>
                <a:gd name="connsiteY253" fmla="*/ 991 h 606580"/>
                <a:gd name="connsiteX254" fmla="*/ 174289 w 593384"/>
                <a:gd name="connsiteY254" fmla="*/ 565 h 606580"/>
                <a:gd name="connsiteX255" fmla="*/ 136262 w 593384"/>
                <a:gd name="connsiteY255" fmla="*/ 14135 h 606580"/>
                <a:gd name="connsiteX256" fmla="*/ 21416 w 593384"/>
                <a:gd name="connsiteY256" fmla="*/ 108137 h 606580"/>
                <a:gd name="connsiteX257" fmla="*/ 17293 w 593384"/>
                <a:gd name="connsiteY257" fmla="*/ 111797 h 606580"/>
                <a:gd name="connsiteX258" fmla="*/ 17216 w 593384"/>
                <a:gd name="connsiteY258" fmla="*/ 192686 h 606580"/>
                <a:gd name="connsiteX259" fmla="*/ 21645 w 593384"/>
                <a:gd name="connsiteY259" fmla="*/ 196650 h 606580"/>
                <a:gd name="connsiteX260" fmla="*/ 138095 w 593384"/>
                <a:gd name="connsiteY260" fmla="*/ 290805 h 606580"/>
                <a:gd name="connsiteX261" fmla="*/ 175282 w 593384"/>
                <a:gd name="connsiteY261" fmla="*/ 303994 h 606580"/>
                <a:gd name="connsiteX262" fmla="*/ 216058 w 593384"/>
                <a:gd name="connsiteY262" fmla="*/ 287831 h 606580"/>
                <a:gd name="connsiteX263" fmla="*/ 229498 w 593384"/>
                <a:gd name="connsiteY263" fmla="*/ 268848 h 606580"/>
                <a:gd name="connsiteX264" fmla="*/ 234538 w 593384"/>
                <a:gd name="connsiteY264" fmla="*/ 244909 h 606580"/>
                <a:gd name="connsiteX265" fmla="*/ 234538 w 593384"/>
                <a:gd name="connsiteY265" fmla="*/ 234159 h 606580"/>
                <a:gd name="connsiteX266" fmla="*/ 429027 w 593384"/>
                <a:gd name="connsiteY266" fmla="*/ 234159 h 606580"/>
                <a:gd name="connsiteX267" fmla="*/ 435060 w 593384"/>
                <a:gd name="connsiteY267" fmla="*/ 257031 h 606580"/>
                <a:gd name="connsiteX268" fmla="*/ 452393 w 593384"/>
                <a:gd name="connsiteY268" fmla="*/ 278683 h 606580"/>
                <a:gd name="connsiteX269" fmla="*/ 496759 w 593384"/>
                <a:gd name="connsiteY269" fmla="*/ 313905 h 606580"/>
                <a:gd name="connsiteX270" fmla="*/ 533564 w 593384"/>
                <a:gd name="connsiteY270" fmla="*/ 326789 h 606580"/>
                <a:gd name="connsiteX271" fmla="*/ 574341 w 593384"/>
                <a:gd name="connsiteY271" fmla="*/ 310550 h 606580"/>
                <a:gd name="connsiteX272" fmla="*/ 587780 w 593384"/>
                <a:gd name="connsiteY272" fmla="*/ 291567 h 606580"/>
                <a:gd name="connsiteX273" fmla="*/ 592820 w 593384"/>
                <a:gd name="connsiteY273" fmla="*/ 267704 h 606580"/>
                <a:gd name="connsiteX274" fmla="*/ 592820 w 593384"/>
                <a:gd name="connsiteY274" fmla="*/ 129560 h 606580"/>
                <a:gd name="connsiteX275" fmla="*/ 533641 w 593384"/>
                <a:gd name="connsiteY275" fmla="*/ 70476 h 606580"/>
                <a:gd name="connsiteX276" fmla="*/ 234538 w 593384"/>
                <a:gd name="connsiteY276" fmla="*/ 70476 h 606580"/>
                <a:gd name="connsiteX277" fmla="*/ 234538 w 593384"/>
                <a:gd name="connsiteY277" fmla="*/ 60641 h 606580"/>
                <a:gd name="connsiteX278" fmla="*/ 229421 w 593384"/>
                <a:gd name="connsiteY278" fmla="*/ 36321 h 606580"/>
                <a:gd name="connsiteX279" fmla="*/ 215753 w 593384"/>
                <a:gd name="connsiteY279" fmla="*/ 16956 h 606580"/>
                <a:gd name="connsiteX280" fmla="*/ 174289 w 593384"/>
                <a:gd name="connsiteY280" fmla="*/ 565 h 606580"/>
                <a:gd name="connsiteX281" fmla="*/ 174327 w 593384"/>
                <a:gd name="connsiteY281" fmla="*/ 0 h 606580"/>
                <a:gd name="connsiteX282" fmla="*/ 216095 w 593384"/>
                <a:gd name="connsiteY282" fmla="*/ 16623 h 606580"/>
                <a:gd name="connsiteX283" fmla="*/ 229916 w 593384"/>
                <a:gd name="connsiteY283" fmla="*/ 36068 h 606580"/>
                <a:gd name="connsiteX284" fmla="*/ 235108 w 593384"/>
                <a:gd name="connsiteY284" fmla="*/ 60621 h 606580"/>
                <a:gd name="connsiteX285" fmla="*/ 235108 w 593384"/>
                <a:gd name="connsiteY285" fmla="*/ 69924 h 606580"/>
                <a:gd name="connsiteX286" fmla="*/ 533671 w 593384"/>
                <a:gd name="connsiteY286" fmla="*/ 69924 h 606580"/>
                <a:gd name="connsiteX287" fmla="*/ 593384 w 593384"/>
                <a:gd name="connsiteY287" fmla="*/ 129553 h 606580"/>
                <a:gd name="connsiteX288" fmla="*/ 593384 w 593384"/>
                <a:gd name="connsiteY288" fmla="*/ 267723 h 606580"/>
                <a:gd name="connsiteX289" fmla="*/ 588268 w 593384"/>
                <a:gd name="connsiteY289" fmla="*/ 291819 h 606580"/>
                <a:gd name="connsiteX290" fmla="*/ 574752 w 593384"/>
                <a:gd name="connsiteY290" fmla="*/ 310959 h 606580"/>
                <a:gd name="connsiteX291" fmla="*/ 533595 w 593384"/>
                <a:gd name="connsiteY291" fmla="*/ 327353 h 606580"/>
                <a:gd name="connsiteX292" fmla="*/ 496485 w 593384"/>
                <a:gd name="connsiteY292" fmla="*/ 314314 h 606580"/>
                <a:gd name="connsiteX293" fmla="*/ 452120 w 593384"/>
                <a:gd name="connsiteY293" fmla="*/ 279085 h 606580"/>
                <a:gd name="connsiteX294" fmla="*/ 434634 w 593384"/>
                <a:gd name="connsiteY294" fmla="*/ 257277 h 606580"/>
                <a:gd name="connsiteX295" fmla="*/ 428602 w 593384"/>
                <a:gd name="connsiteY295" fmla="*/ 234630 h 606580"/>
                <a:gd name="connsiteX296" fmla="*/ 235108 w 593384"/>
                <a:gd name="connsiteY296" fmla="*/ 234630 h 606580"/>
                <a:gd name="connsiteX297" fmla="*/ 235108 w 593384"/>
                <a:gd name="connsiteY297" fmla="*/ 244924 h 606580"/>
                <a:gd name="connsiteX298" fmla="*/ 229992 w 593384"/>
                <a:gd name="connsiteY298" fmla="*/ 269020 h 606580"/>
                <a:gd name="connsiteX299" fmla="*/ 216400 w 593384"/>
                <a:gd name="connsiteY299" fmla="*/ 288235 h 606580"/>
                <a:gd name="connsiteX300" fmla="*/ 175319 w 593384"/>
                <a:gd name="connsiteY300" fmla="*/ 304553 h 606580"/>
                <a:gd name="connsiteX301" fmla="*/ 137827 w 593384"/>
                <a:gd name="connsiteY301" fmla="*/ 291209 h 606580"/>
                <a:gd name="connsiteX302" fmla="*/ 21380 w 593384"/>
                <a:gd name="connsiteY302" fmla="*/ 197037 h 606580"/>
                <a:gd name="connsiteX303" fmla="*/ 16875 w 593384"/>
                <a:gd name="connsiteY303" fmla="*/ 192996 h 606580"/>
                <a:gd name="connsiteX304" fmla="*/ 17027 w 593384"/>
                <a:gd name="connsiteY304" fmla="*/ 111405 h 606580"/>
                <a:gd name="connsiteX305" fmla="*/ 21151 w 593384"/>
                <a:gd name="connsiteY305" fmla="*/ 107745 h 606580"/>
                <a:gd name="connsiteX306" fmla="*/ 135994 w 593384"/>
                <a:gd name="connsiteY306" fmla="*/ 13725 h 606580"/>
                <a:gd name="connsiteX307" fmla="*/ 174327 w 593384"/>
                <a:gd name="connsiteY307" fmla="*/ 0 h 606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Lst>
              <a:rect l="l" t="t" r="r" b="b"/>
              <a:pathLst>
                <a:path w="593384" h="606580">
                  <a:moveTo>
                    <a:pt x="59789" y="323835"/>
                  </a:moveTo>
                  <a:cubicBezTo>
                    <a:pt x="52535" y="323835"/>
                    <a:pt x="44670" y="329554"/>
                    <a:pt x="44670" y="338857"/>
                  </a:cubicBezTo>
                  <a:lnTo>
                    <a:pt x="44670" y="477027"/>
                  </a:lnTo>
                  <a:cubicBezTo>
                    <a:pt x="44670" y="485338"/>
                    <a:pt x="51390" y="492048"/>
                    <a:pt x="59713" y="492048"/>
                  </a:cubicBezTo>
                  <a:lnTo>
                    <a:pt x="386834" y="492048"/>
                  </a:lnTo>
                  <a:cubicBezTo>
                    <a:pt x="395692" y="492048"/>
                    <a:pt x="402946" y="499292"/>
                    <a:pt x="402946" y="508138"/>
                  </a:cubicBezTo>
                  <a:lnTo>
                    <a:pt x="402946" y="545959"/>
                  </a:lnTo>
                  <a:cubicBezTo>
                    <a:pt x="402946" y="555872"/>
                    <a:pt x="411269" y="561972"/>
                    <a:pt x="419058" y="561972"/>
                  </a:cubicBezTo>
                  <a:cubicBezTo>
                    <a:pt x="422723" y="561972"/>
                    <a:pt x="426159" y="560752"/>
                    <a:pt x="429137" y="558388"/>
                  </a:cubicBezTo>
                  <a:lnTo>
                    <a:pt x="543981" y="464369"/>
                  </a:lnTo>
                  <a:cubicBezTo>
                    <a:pt x="544286" y="464140"/>
                    <a:pt x="544592" y="463835"/>
                    <a:pt x="544897" y="463606"/>
                  </a:cubicBezTo>
                  <a:cubicBezTo>
                    <a:pt x="550013" y="458497"/>
                    <a:pt x="550013" y="450109"/>
                    <a:pt x="544897" y="445000"/>
                  </a:cubicBezTo>
                  <a:cubicBezTo>
                    <a:pt x="544592" y="444695"/>
                    <a:pt x="544210" y="444390"/>
                    <a:pt x="543904" y="444162"/>
                  </a:cubicBezTo>
                  <a:lnTo>
                    <a:pt x="427533" y="349990"/>
                  </a:lnTo>
                  <a:cubicBezTo>
                    <a:pt x="424784" y="347778"/>
                    <a:pt x="421501" y="346634"/>
                    <a:pt x="418065" y="346634"/>
                  </a:cubicBezTo>
                  <a:cubicBezTo>
                    <a:pt x="410811" y="346634"/>
                    <a:pt x="402946" y="352353"/>
                    <a:pt x="402946" y="361656"/>
                  </a:cubicBezTo>
                  <a:lnTo>
                    <a:pt x="402946" y="400469"/>
                  </a:lnTo>
                  <a:cubicBezTo>
                    <a:pt x="402946" y="409314"/>
                    <a:pt x="395692" y="416482"/>
                    <a:pt x="386834" y="416482"/>
                  </a:cubicBezTo>
                  <a:lnTo>
                    <a:pt x="136453" y="416482"/>
                  </a:lnTo>
                  <a:cubicBezTo>
                    <a:pt x="127519" y="416482"/>
                    <a:pt x="120342" y="409314"/>
                    <a:pt x="120342" y="400469"/>
                  </a:cubicBezTo>
                  <a:lnTo>
                    <a:pt x="120342" y="376602"/>
                  </a:lnTo>
                  <a:cubicBezTo>
                    <a:pt x="120342" y="371035"/>
                    <a:pt x="117822" y="365850"/>
                    <a:pt x="113469" y="362342"/>
                  </a:cubicBezTo>
                  <a:lnTo>
                    <a:pt x="69105" y="327114"/>
                  </a:lnTo>
                  <a:cubicBezTo>
                    <a:pt x="66356" y="324979"/>
                    <a:pt x="63149" y="323835"/>
                    <a:pt x="59789" y="323835"/>
                  </a:cubicBezTo>
                  <a:close/>
                  <a:moveTo>
                    <a:pt x="59757" y="323324"/>
                  </a:moveTo>
                  <a:cubicBezTo>
                    <a:pt x="63040" y="323324"/>
                    <a:pt x="66401" y="324391"/>
                    <a:pt x="69379" y="326755"/>
                  </a:cubicBezTo>
                  <a:lnTo>
                    <a:pt x="113750" y="361977"/>
                  </a:lnTo>
                  <a:cubicBezTo>
                    <a:pt x="118255" y="365484"/>
                    <a:pt x="120852" y="370897"/>
                    <a:pt x="120852" y="376615"/>
                  </a:cubicBezTo>
                  <a:lnTo>
                    <a:pt x="120852" y="400477"/>
                  </a:lnTo>
                  <a:cubicBezTo>
                    <a:pt x="120852" y="409016"/>
                    <a:pt x="127802" y="416030"/>
                    <a:pt x="136431" y="416030"/>
                  </a:cubicBezTo>
                  <a:lnTo>
                    <a:pt x="386846" y="416030"/>
                  </a:lnTo>
                  <a:cubicBezTo>
                    <a:pt x="395476" y="416030"/>
                    <a:pt x="402425" y="409016"/>
                    <a:pt x="402425" y="400477"/>
                  </a:cubicBezTo>
                  <a:lnTo>
                    <a:pt x="402425" y="361672"/>
                  </a:lnTo>
                  <a:cubicBezTo>
                    <a:pt x="402425" y="352447"/>
                    <a:pt x="410062" y="346119"/>
                    <a:pt x="418081" y="346119"/>
                  </a:cubicBezTo>
                  <a:cubicBezTo>
                    <a:pt x="421441" y="346119"/>
                    <a:pt x="424878" y="347187"/>
                    <a:pt x="427856" y="349626"/>
                  </a:cubicBezTo>
                  <a:lnTo>
                    <a:pt x="544319" y="443781"/>
                  </a:lnTo>
                  <a:cubicBezTo>
                    <a:pt x="544625" y="444086"/>
                    <a:pt x="545007" y="444314"/>
                    <a:pt x="545312" y="444696"/>
                  </a:cubicBezTo>
                  <a:cubicBezTo>
                    <a:pt x="550582" y="449956"/>
                    <a:pt x="550582" y="458647"/>
                    <a:pt x="545236" y="463908"/>
                  </a:cubicBezTo>
                  <a:cubicBezTo>
                    <a:pt x="544930" y="464213"/>
                    <a:pt x="544625" y="464518"/>
                    <a:pt x="544319" y="464746"/>
                  </a:cubicBezTo>
                  <a:lnTo>
                    <a:pt x="429460" y="558748"/>
                  </a:lnTo>
                  <a:cubicBezTo>
                    <a:pt x="426252" y="561340"/>
                    <a:pt x="422587" y="562484"/>
                    <a:pt x="419074" y="562484"/>
                  </a:cubicBezTo>
                  <a:cubicBezTo>
                    <a:pt x="410520" y="562484"/>
                    <a:pt x="402425" y="555775"/>
                    <a:pt x="402425" y="545940"/>
                  </a:cubicBezTo>
                  <a:lnTo>
                    <a:pt x="402425" y="508126"/>
                  </a:lnTo>
                  <a:cubicBezTo>
                    <a:pt x="402425" y="499511"/>
                    <a:pt x="395476" y="492573"/>
                    <a:pt x="386846" y="492573"/>
                  </a:cubicBezTo>
                  <a:lnTo>
                    <a:pt x="59680" y="492573"/>
                  </a:lnTo>
                  <a:cubicBezTo>
                    <a:pt x="51127" y="492573"/>
                    <a:pt x="44101" y="485636"/>
                    <a:pt x="44101" y="477021"/>
                  </a:cubicBezTo>
                  <a:lnTo>
                    <a:pt x="44101" y="338877"/>
                  </a:lnTo>
                  <a:cubicBezTo>
                    <a:pt x="44101" y="329652"/>
                    <a:pt x="51738" y="323324"/>
                    <a:pt x="59757" y="323324"/>
                  </a:cubicBezTo>
                  <a:close/>
                  <a:moveTo>
                    <a:pt x="59789" y="322767"/>
                  </a:moveTo>
                  <a:cubicBezTo>
                    <a:pt x="52000" y="322767"/>
                    <a:pt x="43677" y="328944"/>
                    <a:pt x="43677" y="338857"/>
                  </a:cubicBezTo>
                  <a:lnTo>
                    <a:pt x="43677" y="477027"/>
                  </a:lnTo>
                  <a:cubicBezTo>
                    <a:pt x="43677" y="485872"/>
                    <a:pt x="50855" y="493116"/>
                    <a:pt x="59713" y="493116"/>
                  </a:cubicBezTo>
                  <a:lnTo>
                    <a:pt x="386834" y="493116"/>
                  </a:lnTo>
                  <a:cubicBezTo>
                    <a:pt x="395157" y="493116"/>
                    <a:pt x="401953" y="499826"/>
                    <a:pt x="401953" y="508138"/>
                  </a:cubicBezTo>
                  <a:lnTo>
                    <a:pt x="401953" y="545959"/>
                  </a:lnTo>
                  <a:cubicBezTo>
                    <a:pt x="401953" y="556482"/>
                    <a:pt x="410811" y="563040"/>
                    <a:pt x="419058" y="563040"/>
                  </a:cubicBezTo>
                  <a:cubicBezTo>
                    <a:pt x="422952" y="563040"/>
                    <a:pt x="426617" y="561667"/>
                    <a:pt x="429748" y="559151"/>
                  </a:cubicBezTo>
                  <a:lnTo>
                    <a:pt x="544592" y="465131"/>
                  </a:lnTo>
                  <a:cubicBezTo>
                    <a:pt x="544973" y="464902"/>
                    <a:pt x="545279" y="464597"/>
                    <a:pt x="545584" y="464292"/>
                  </a:cubicBezTo>
                  <a:cubicBezTo>
                    <a:pt x="551082" y="458802"/>
                    <a:pt x="551082" y="449804"/>
                    <a:pt x="545584" y="444314"/>
                  </a:cubicBezTo>
                  <a:cubicBezTo>
                    <a:pt x="545279" y="443933"/>
                    <a:pt x="544897" y="443628"/>
                    <a:pt x="544592" y="443399"/>
                  </a:cubicBezTo>
                  <a:lnTo>
                    <a:pt x="428144" y="349227"/>
                  </a:lnTo>
                  <a:cubicBezTo>
                    <a:pt x="425243" y="346863"/>
                    <a:pt x="421730" y="345567"/>
                    <a:pt x="418065" y="345567"/>
                  </a:cubicBezTo>
                  <a:cubicBezTo>
                    <a:pt x="410276" y="345567"/>
                    <a:pt x="401953" y="351743"/>
                    <a:pt x="401953" y="361656"/>
                  </a:cubicBezTo>
                  <a:lnTo>
                    <a:pt x="401953" y="400469"/>
                  </a:lnTo>
                  <a:cubicBezTo>
                    <a:pt x="401953" y="408704"/>
                    <a:pt x="395157" y="415491"/>
                    <a:pt x="386834" y="415491"/>
                  </a:cubicBezTo>
                  <a:lnTo>
                    <a:pt x="136453" y="415491"/>
                  </a:lnTo>
                  <a:cubicBezTo>
                    <a:pt x="128130" y="415491"/>
                    <a:pt x="121334" y="408704"/>
                    <a:pt x="121334" y="400469"/>
                  </a:cubicBezTo>
                  <a:lnTo>
                    <a:pt x="121334" y="376602"/>
                  </a:lnTo>
                  <a:cubicBezTo>
                    <a:pt x="121334" y="370730"/>
                    <a:pt x="118738" y="365240"/>
                    <a:pt x="114080" y="361580"/>
                  </a:cubicBezTo>
                  <a:lnTo>
                    <a:pt x="69716" y="326351"/>
                  </a:lnTo>
                  <a:cubicBezTo>
                    <a:pt x="66814" y="323987"/>
                    <a:pt x="63378" y="322767"/>
                    <a:pt x="59789" y="322767"/>
                  </a:cubicBezTo>
                  <a:close/>
                  <a:moveTo>
                    <a:pt x="59789" y="280218"/>
                  </a:moveTo>
                  <a:cubicBezTo>
                    <a:pt x="72923" y="280218"/>
                    <a:pt x="85904" y="284793"/>
                    <a:pt x="96289" y="293029"/>
                  </a:cubicBezTo>
                  <a:lnTo>
                    <a:pt x="140653" y="328258"/>
                  </a:lnTo>
                  <a:cubicBezTo>
                    <a:pt x="147831" y="334053"/>
                    <a:pt x="153787" y="341449"/>
                    <a:pt x="157834" y="349761"/>
                  </a:cubicBezTo>
                  <a:cubicBezTo>
                    <a:pt x="161194" y="356776"/>
                    <a:pt x="163255" y="364630"/>
                    <a:pt x="163790" y="372484"/>
                  </a:cubicBezTo>
                  <a:lnTo>
                    <a:pt x="163866" y="372942"/>
                  </a:lnTo>
                  <a:lnTo>
                    <a:pt x="359345" y="372942"/>
                  </a:lnTo>
                  <a:lnTo>
                    <a:pt x="359345" y="361656"/>
                  </a:lnTo>
                  <a:cubicBezTo>
                    <a:pt x="359345" y="353421"/>
                    <a:pt x="361025" y="345414"/>
                    <a:pt x="364308" y="337942"/>
                  </a:cubicBezTo>
                  <a:cubicBezTo>
                    <a:pt x="367439" y="330850"/>
                    <a:pt x="371944" y="324445"/>
                    <a:pt x="377671" y="319107"/>
                  </a:cubicBezTo>
                  <a:cubicBezTo>
                    <a:pt x="388667" y="308737"/>
                    <a:pt x="403022" y="303018"/>
                    <a:pt x="418065" y="303018"/>
                  </a:cubicBezTo>
                  <a:cubicBezTo>
                    <a:pt x="431428" y="303018"/>
                    <a:pt x="444485" y="307669"/>
                    <a:pt x="454946" y="316133"/>
                  </a:cubicBezTo>
                  <a:lnTo>
                    <a:pt x="571393" y="410305"/>
                  </a:lnTo>
                  <a:cubicBezTo>
                    <a:pt x="572386" y="411144"/>
                    <a:pt x="573990" y="412517"/>
                    <a:pt x="575822" y="414271"/>
                  </a:cubicBezTo>
                  <a:cubicBezTo>
                    <a:pt x="597890" y="436384"/>
                    <a:pt x="597814" y="472375"/>
                    <a:pt x="575670" y="494412"/>
                  </a:cubicBezTo>
                  <a:cubicBezTo>
                    <a:pt x="574066" y="496014"/>
                    <a:pt x="572539" y="497310"/>
                    <a:pt x="571623" y="498072"/>
                  </a:cubicBezTo>
                  <a:lnTo>
                    <a:pt x="456779" y="592016"/>
                  </a:lnTo>
                  <a:cubicBezTo>
                    <a:pt x="446089" y="600785"/>
                    <a:pt x="432726" y="605589"/>
                    <a:pt x="419058" y="605589"/>
                  </a:cubicBezTo>
                  <a:cubicBezTo>
                    <a:pt x="403709" y="605589"/>
                    <a:pt x="389125" y="599793"/>
                    <a:pt x="377976" y="589271"/>
                  </a:cubicBezTo>
                  <a:cubicBezTo>
                    <a:pt x="372173" y="583780"/>
                    <a:pt x="367592" y="577375"/>
                    <a:pt x="364385" y="570131"/>
                  </a:cubicBezTo>
                  <a:cubicBezTo>
                    <a:pt x="361025" y="562506"/>
                    <a:pt x="359345" y="554423"/>
                    <a:pt x="359345" y="545959"/>
                  </a:cubicBezTo>
                  <a:lnTo>
                    <a:pt x="359345" y="535665"/>
                  </a:lnTo>
                  <a:lnTo>
                    <a:pt x="59713" y="535665"/>
                  </a:lnTo>
                  <a:cubicBezTo>
                    <a:pt x="27336" y="535665"/>
                    <a:pt x="1069" y="509358"/>
                    <a:pt x="1069" y="477027"/>
                  </a:cubicBezTo>
                  <a:lnTo>
                    <a:pt x="1069" y="338857"/>
                  </a:lnTo>
                  <a:cubicBezTo>
                    <a:pt x="1069" y="330621"/>
                    <a:pt x="2749" y="322615"/>
                    <a:pt x="6032" y="315142"/>
                  </a:cubicBezTo>
                  <a:cubicBezTo>
                    <a:pt x="9163" y="308051"/>
                    <a:pt x="13668" y="301722"/>
                    <a:pt x="19395" y="296308"/>
                  </a:cubicBezTo>
                  <a:cubicBezTo>
                    <a:pt x="30314" y="285937"/>
                    <a:pt x="44746" y="280218"/>
                    <a:pt x="59789" y="280218"/>
                  </a:cubicBezTo>
                  <a:close/>
                  <a:moveTo>
                    <a:pt x="59757" y="279792"/>
                  </a:moveTo>
                  <a:cubicBezTo>
                    <a:pt x="44559" y="279792"/>
                    <a:pt x="30049" y="285510"/>
                    <a:pt x="18975" y="295955"/>
                  </a:cubicBezTo>
                  <a:cubicBezTo>
                    <a:pt x="13248" y="301367"/>
                    <a:pt x="8742" y="307771"/>
                    <a:pt x="5534" y="315014"/>
                  </a:cubicBezTo>
                  <a:cubicBezTo>
                    <a:pt x="2174" y="322562"/>
                    <a:pt x="494" y="330567"/>
                    <a:pt x="494" y="338877"/>
                  </a:cubicBezTo>
                  <a:lnTo>
                    <a:pt x="494" y="477021"/>
                  </a:lnTo>
                  <a:cubicBezTo>
                    <a:pt x="494" y="509574"/>
                    <a:pt x="27070" y="536105"/>
                    <a:pt x="59680" y="536105"/>
                  </a:cubicBezTo>
                  <a:lnTo>
                    <a:pt x="358818" y="536105"/>
                  </a:lnTo>
                  <a:lnTo>
                    <a:pt x="358818" y="545940"/>
                  </a:lnTo>
                  <a:cubicBezTo>
                    <a:pt x="358818" y="554403"/>
                    <a:pt x="360575" y="562636"/>
                    <a:pt x="363935" y="570260"/>
                  </a:cubicBezTo>
                  <a:cubicBezTo>
                    <a:pt x="367143" y="577579"/>
                    <a:pt x="371801" y="584059"/>
                    <a:pt x="377605" y="589625"/>
                  </a:cubicBezTo>
                  <a:cubicBezTo>
                    <a:pt x="388908" y="600222"/>
                    <a:pt x="403571" y="606016"/>
                    <a:pt x="419074" y="606016"/>
                  </a:cubicBezTo>
                  <a:cubicBezTo>
                    <a:pt x="432820" y="606016"/>
                    <a:pt x="446338" y="601213"/>
                    <a:pt x="457106" y="592446"/>
                  </a:cubicBezTo>
                  <a:lnTo>
                    <a:pt x="571965" y="498444"/>
                  </a:lnTo>
                  <a:cubicBezTo>
                    <a:pt x="572958" y="497681"/>
                    <a:pt x="574409" y="496385"/>
                    <a:pt x="576089" y="494784"/>
                  </a:cubicBezTo>
                  <a:cubicBezTo>
                    <a:pt x="598389" y="472523"/>
                    <a:pt x="598465" y="436233"/>
                    <a:pt x="576165" y="413895"/>
                  </a:cubicBezTo>
                  <a:cubicBezTo>
                    <a:pt x="574409" y="412142"/>
                    <a:pt x="572805" y="410770"/>
                    <a:pt x="571736" y="409931"/>
                  </a:cubicBezTo>
                  <a:lnTo>
                    <a:pt x="455273" y="315777"/>
                  </a:lnTo>
                  <a:cubicBezTo>
                    <a:pt x="444734" y="307238"/>
                    <a:pt x="431522" y="302587"/>
                    <a:pt x="418081" y="302587"/>
                  </a:cubicBezTo>
                  <a:cubicBezTo>
                    <a:pt x="402883" y="302587"/>
                    <a:pt x="388373" y="308305"/>
                    <a:pt x="377300" y="318750"/>
                  </a:cubicBezTo>
                  <a:cubicBezTo>
                    <a:pt x="371572" y="324163"/>
                    <a:pt x="367066" y="330567"/>
                    <a:pt x="363859" y="337733"/>
                  </a:cubicBezTo>
                  <a:cubicBezTo>
                    <a:pt x="360499" y="345281"/>
                    <a:pt x="358818" y="353362"/>
                    <a:pt x="358818" y="361672"/>
                  </a:cubicBezTo>
                  <a:lnTo>
                    <a:pt x="358818" y="372422"/>
                  </a:lnTo>
                  <a:lnTo>
                    <a:pt x="164306" y="372422"/>
                  </a:lnTo>
                  <a:cubicBezTo>
                    <a:pt x="163771" y="364569"/>
                    <a:pt x="161709" y="356717"/>
                    <a:pt x="158273" y="349550"/>
                  </a:cubicBezTo>
                  <a:cubicBezTo>
                    <a:pt x="154225" y="341164"/>
                    <a:pt x="148192" y="333693"/>
                    <a:pt x="140937" y="327898"/>
                  </a:cubicBezTo>
                  <a:lnTo>
                    <a:pt x="96566" y="292676"/>
                  </a:lnTo>
                  <a:cubicBezTo>
                    <a:pt x="86104" y="284366"/>
                    <a:pt x="73045" y="279792"/>
                    <a:pt x="59757" y="279792"/>
                  </a:cubicBezTo>
                  <a:close/>
                  <a:moveTo>
                    <a:pt x="59789" y="279227"/>
                  </a:moveTo>
                  <a:cubicBezTo>
                    <a:pt x="73152" y="279227"/>
                    <a:pt x="86362" y="283878"/>
                    <a:pt x="96899" y="292266"/>
                  </a:cubicBezTo>
                  <a:lnTo>
                    <a:pt x="141264" y="327495"/>
                  </a:lnTo>
                  <a:cubicBezTo>
                    <a:pt x="148594" y="333290"/>
                    <a:pt x="154627" y="340839"/>
                    <a:pt x="158750" y="349303"/>
                  </a:cubicBezTo>
                  <a:cubicBezTo>
                    <a:pt x="162110" y="356319"/>
                    <a:pt x="164172" y="364096"/>
                    <a:pt x="164782" y="371950"/>
                  </a:cubicBezTo>
                  <a:lnTo>
                    <a:pt x="358276" y="371950"/>
                  </a:lnTo>
                  <a:lnTo>
                    <a:pt x="358276" y="361656"/>
                  </a:lnTo>
                  <a:cubicBezTo>
                    <a:pt x="358276" y="353268"/>
                    <a:pt x="360032" y="345186"/>
                    <a:pt x="363392" y="337560"/>
                  </a:cubicBezTo>
                  <a:cubicBezTo>
                    <a:pt x="366599" y="330316"/>
                    <a:pt x="371180" y="323835"/>
                    <a:pt x="376984" y="318345"/>
                  </a:cubicBezTo>
                  <a:cubicBezTo>
                    <a:pt x="388132" y="307822"/>
                    <a:pt x="402717" y="302027"/>
                    <a:pt x="418065" y="302027"/>
                  </a:cubicBezTo>
                  <a:cubicBezTo>
                    <a:pt x="431657" y="302027"/>
                    <a:pt x="444943" y="306754"/>
                    <a:pt x="455557" y="315371"/>
                  </a:cubicBezTo>
                  <a:lnTo>
                    <a:pt x="572004" y="409543"/>
                  </a:lnTo>
                  <a:cubicBezTo>
                    <a:pt x="573073" y="410382"/>
                    <a:pt x="574677" y="411754"/>
                    <a:pt x="576510" y="413584"/>
                  </a:cubicBezTo>
                  <a:cubicBezTo>
                    <a:pt x="598959" y="436079"/>
                    <a:pt x="598959" y="472680"/>
                    <a:pt x="576357" y="495099"/>
                  </a:cubicBezTo>
                  <a:cubicBezTo>
                    <a:pt x="574753" y="496776"/>
                    <a:pt x="573226" y="498072"/>
                    <a:pt x="572233" y="498835"/>
                  </a:cubicBezTo>
                  <a:lnTo>
                    <a:pt x="457390" y="592855"/>
                  </a:lnTo>
                  <a:cubicBezTo>
                    <a:pt x="446547" y="601700"/>
                    <a:pt x="432955" y="606580"/>
                    <a:pt x="419058" y="606580"/>
                  </a:cubicBezTo>
                  <a:cubicBezTo>
                    <a:pt x="403480" y="606580"/>
                    <a:pt x="388590" y="600709"/>
                    <a:pt x="377289" y="589957"/>
                  </a:cubicBezTo>
                  <a:cubicBezTo>
                    <a:pt x="371333" y="584467"/>
                    <a:pt x="366752" y="577909"/>
                    <a:pt x="363468" y="570512"/>
                  </a:cubicBezTo>
                  <a:cubicBezTo>
                    <a:pt x="360032" y="562811"/>
                    <a:pt x="358276" y="554499"/>
                    <a:pt x="358276" y="545959"/>
                  </a:cubicBezTo>
                  <a:lnTo>
                    <a:pt x="358276" y="536656"/>
                  </a:lnTo>
                  <a:lnTo>
                    <a:pt x="59713" y="536656"/>
                  </a:lnTo>
                  <a:cubicBezTo>
                    <a:pt x="26802" y="536656"/>
                    <a:pt x="0" y="509892"/>
                    <a:pt x="0" y="477027"/>
                  </a:cubicBezTo>
                  <a:lnTo>
                    <a:pt x="0" y="338857"/>
                  </a:lnTo>
                  <a:cubicBezTo>
                    <a:pt x="0" y="330469"/>
                    <a:pt x="1756" y="322386"/>
                    <a:pt x="5116" y="314761"/>
                  </a:cubicBezTo>
                  <a:cubicBezTo>
                    <a:pt x="8323" y="307517"/>
                    <a:pt x="12905" y="301035"/>
                    <a:pt x="18632" y="295621"/>
                  </a:cubicBezTo>
                  <a:cubicBezTo>
                    <a:pt x="29856" y="285022"/>
                    <a:pt x="44441" y="279227"/>
                    <a:pt x="59789" y="279227"/>
                  </a:cubicBezTo>
                  <a:close/>
                  <a:moveTo>
                    <a:pt x="174327" y="44608"/>
                  </a:moveTo>
                  <a:cubicBezTo>
                    <a:pt x="170661" y="44608"/>
                    <a:pt x="167225" y="45828"/>
                    <a:pt x="164247" y="48192"/>
                  </a:cubicBezTo>
                  <a:lnTo>
                    <a:pt x="49403" y="142211"/>
                  </a:lnTo>
                  <a:cubicBezTo>
                    <a:pt x="49098" y="142440"/>
                    <a:pt x="48793" y="142745"/>
                    <a:pt x="48487" y="142974"/>
                  </a:cubicBezTo>
                  <a:cubicBezTo>
                    <a:pt x="43371" y="148083"/>
                    <a:pt x="43371" y="156394"/>
                    <a:pt x="48487" y="161580"/>
                  </a:cubicBezTo>
                  <a:cubicBezTo>
                    <a:pt x="48793" y="161885"/>
                    <a:pt x="49098" y="162113"/>
                    <a:pt x="49480" y="162418"/>
                  </a:cubicBezTo>
                  <a:lnTo>
                    <a:pt x="165851" y="256590"/>
                  </a:lnTo>
                  <a:cubicBezTo>
                    <a:pt x="168600" y="258802"/>
                    <a:pt x="171883" y="259946"/>
                    <a:pt x="175319" y="259946"/>
                  </a:cubicBezTo>
                  <a:cubicBezTo>
                    <a:pt x="182573" y="259946"/>
                    <a:pt x="190438" y="254227"/>
                    <a:pt x="190438" y="244924"/>
                  </a:cubicBezTo>
                  <a:lnTo>
                    <a:pt x="190438" y="206111"/>
                  </a:lnTo>
                  <a:cubicBezTo>
                    <a:pt x="190438" y="197266"/>
                    <a:pt x="197616" y="190098"/>
                    <a:pt x="206550" y="190098"/>
                  </a:cubicBezTo>
                  <a:lnTo>
                    <a:pt x="456931" y="190098"/>
                  </a:lnTo>
                  <a:cubicBezTo>
                    <a:pt x="465788" y="190098"/>
                    <a:pt x="473042" y="197266"/>
                    <a:pt x="473042" y="206111"/>
                  </a:cubicBezTo>
                  <a:lnTo>
                    <a:pt x="473042" y="229978"/>
                  </a:lnTo>
                  <a:cubicBezTo>
                    <a:pt x="473042" y="235545"/>
                    <a:pt x="475562" y="240730"/>
                    <a:pt x="479915" y="244238"/>
                  </a:cubicBezTo>
                  <a:lnTo>
                    <a:pt x="524279" y="279466"/>
                  </a:lnTo>
                  <a:cubicBezTo>
                    <a:pt x="526952" y="281601"/>
                    <a:pt x="530235" y="282745"/>
                    <a:pt x="533595" y="282745"/>
                  </a:cubicBezTo>
                  <a:cubicBezTo>
                    <a:pt x="540849" y="282745"/>
                    <a:pt x="548714" y="277026"/>
                    <a:pt x="548714" y="267723"/>
                  </a:cubicBezTo>
                  <a:lnTo>
                    <a:pt x="548714" y="129553"/>
                  </a:lnTo>
                  <a:cubicBezTo>
                    <a:pt x="548714" y="121242"/>
                    <a:pt x="541995" y="114532"/>
                    <a:pt x="533671" y="114532"/>
                  </a:cubicBezTo>
                  <a:lnTo>
                    <a:pt x="206550" y="114532"/>
                  </a:lnTo>
                  <a:cubicBezTo>
                    <a:pt x="197616" y="114532"/>
                    <a:pt x="190438" y="107288"/>
                    <a:pt x="190438" y="98442"/>
                  </a:cubicBezTo>
                  <a:lnTo>
                    <a:pt x="190438" y="60621"/>
                  </a:lnTo>
                  <a:cubicBezTo>
                    <a:pt x="190438" y="50708"/>
                    <a:pt x="182115" y="44608"/>
                    <a:pt x="174327" y="44608"/>
                  </a:cubicBezTo>
                  <a:close/>
                  <a:moveTo>
                    <a:pt x="174289" y="44097"/>
                  </a:moveTo>
                  <a:cubicBezTo>
                    <a:pt x="182842" y="44097"/>
                    <a:pt x="190936" y="50806"/>
                    <a:pt x="190936" y="60641"/>
                  </a:cubicBezTo>
                  <a:lnTo>
                    <a:pt x="190936" y="98455"/>
                  </a:lnTo>
                  <a:cubicBezTo>
                    <a:pt x="190936" y="107070"/>
                    <a:pt x="197885" y="114008"/>
                    <a:pt x="206513" y="114008"/>
                  </a:cubicBezTo>
                  <a:lnTo>
                    <a:pt x="533641" y="114008"/>
                  </a:lnTo>
                  <a:cubicBezTo>
                    <a:pt x="542193" y="114008"/>
                    <a:pt x="549218" y="120945"/>
                    <a:pt x="549218" y="129560"/>
                  </a:cubicBezTo>
                  <a:lnTo>
                    <a:pt x="549218" y="267704"/>
                  </a:lnTo>
                  <a:cubicBezTo>
                    <a:pt x="549218" y="276929"/>
                    <a:pt x="541582" y="283257"/>
                    <a:pt x="533564" y="283257"/>
                  </a:cubicBezTo>
                  <a:cubicBezTo>
                    <a:pt x="530281" y="283257"/>
                    <a:pt x="526845" y="282190"/>
                    <a:pt x="523943" y="279826"/>
                  </a:cubicBezTo>
                  <a:lnTo>
                    <a:pt x="479578" y="244604"/>
                  </a:lnTo>
                  <a:cubicBezTo>
                    <a:pt x="475072" y="241021"/>
                    <a:pt x="472476" y="235684"/>
                    <a:pt x="472476" y="229966"/>
                  </a:cubicBezTo>
                  <a:lnTo>
                    <a:pt x="472476" y="206104"/>
                  </a:lnTo>
                  <a:cubicBezTo>
                    <a:pt x="472476" y="197565"/>
                    <a:pt x="465527" y="190551"/>
                    <a:pt x="456899" y="190551"/>
                  </a:cubicBezTo>
                  <a:lnTo>
                    <a:pt x="206513" y="190551"/>
                  </a:lnTo>
                  <a:cubicBezTo>
                    <a:pt x="197885" y="190551"/>
                    <a:pt x="190936" y="197565"/>
                    <a:pt x="190936" y="206104"/>
                  </a:cubicBezTo>
                  <a:lnTo>
                    <a:pt x="190936" y="244909"/>
                  </a:lnTo>
                  <a:cubicBezTo>
                    <a:pt x="190936" y="254134"/>
                    <a:pt x="183300" y="260462"/>
                    <a:pt x="175282" y="260462"/>
                  </a:cubicBezTo>
                  <a:cubicBezTo>
                    <a:pt x="171922" y="260462"/>
                    <a:pt x="168486" y="259394"/>
                    <a:pt x="165508" y="256955"/>
                  </a:cubicBezTo>
                  <a:lnTo>
                    <a:pt x="49058" y="162800"/>
                  </a:lnTo>
                  <a:cubicBezTo>
                    <a:pt x="48753" y="162495"/>
                    <a:pt x="48371" y="162190"/>
                    <a:pt x="48066" y="161885"/>
                  </a:cubicBezTo>
                  <a:cubicBezTo>
                    <a:pt x="42797" y="156625"/>
                    <a:pt x="42797" y="147934"/>
                    <a:pt x="48142" y="142673"/>
                  </a:cubicBezTo>
                  <a:cubicBezTo>
                    <a:pt x="48448" y="142368"/>
                    <a:pt x="48753" y="142063"/>
                    <a:pt x="49058" y="141835"/>
                  </a:cubicBezTo>
                  <a:lnTo>
                    <a:pt x="163904" y="47833"/>
                  </a:lnTo>
                  <a:cubicBezTo>
                    <a:pt x="167111" y="45241"/>
                    <a:pt x="170777" y="44097"/>
                    <a:pt x="174289" y="44097"/>
                  </a:cubicBezTo>
                  <a:close/>
                  <a:moveTo>
                    <a:pt x="174327" y="43540"/>
                  </a:moveTo>
                  <a:cubicBezTo>
                    <a:pt x="170432" y="43540"/>
                    <a:pt x="166767" y="44913"/>
                    <a:pt x="163636" y="47429"/>
                  </a:cubicBezTo>
                  <a:lnTo>
                    <a:pt x="48793" y="141449"/>
                  </a:lnTo>
                  <a:cubicBezTo>
                    <a:pt x="48411" y="141678"/>
                    <a:pt x="48105" y="141983"/>
                    <a:pt x="47800" y="142288"/>
                  </a:cubicBezTo>
                  <a:cubicBezTo>
                    <a:pt x="42302" y="147778"/>
                    <a:pt x="42226" y="156776"/>
                    <a:pt x="47800" y="162266"/>
                  </a:cubicBezTo>
                  <a:cubicBezTo>
                    <a:pt x="48105" y="162647"/>
                    <a:pt x="48487" y="162876"/>
                    <a:pt x="48793" y="163181"/>
                  </a:cubicBezTo>
                  <a:lnTo>
                    <a:pt x="165240" y="257353"/>
                  </a:lnTo>
                  <a:cubicBezTo>
                    <a:pt x="168141" y="259717"/>
                    <a:pt x="171654" y="261013"/>
                    <a:pt x="175319" y="261013"/>
                  </a:cubicBezTo>
                  <a:cubicBezTo>
                    <a:pt x="183031" y="261013"/>
                    <a:pt x="191431" y="254837"/>
                    <a:pt x="191431" y="244924"/>
                  </a:cubicBezTo>
                  <a:lnTo>
                    <a:pt x="191431" y="206111"/>
                  </a:lnTo>
                  <a:cubicBezTo>
                    <a:pt x="191431" y="197876"/>
                    <a:pt x="198227" y="191089"/>
                    <a:pt x="206550" y="191089"/>
                  </a:cubicBezTo>
                  <a:lnTo>
                    <a:pt x="456931" y="191089"/>
                  </a:lnTo>
                  <a:cubicBezTo>
                    <a:pt x="465254" y="191089"/>
                    <a:pt x="472050" y="197876"/>
                    <a:pt x="472050" y="206111"/>
                  </a:cubicBezTo>
                  <a:lnTo>
                    <a:pt x="472050" y="229978"/>
                  </a:lnTo>
                  <a:cubicBezTo>
                    <a:pt x="472050" y="235850"/>
                    <a:pt x="474646" y="241340"/>
                    <a:pt x="479304" y="245000"/>
                  </a:cubicBezTo>
                  <a:lnTo>
                    <a:pt x="523668" y="280229"/>
                  </a:lnTo>
                  <a:cubicBezTo>
                    <a:pt x="526570" y="282593"/>
                    <a:pt x="530006" y="283813"/>
                    <a:pt x="533595" y="283813"/>
                  </a:cubicBezTo>
                  <a:cubicBezTo>
                    <a:pt x="541384" y="283813"/>
                    <a:pt x="549707" y="277636"/>
                    <a:pt x="549707" y="267723"/>
                  </a:cubicBezTo>
                  <a:lnTo>
                    <a:pt x="549707" y="129553"/>
                  </a:lnTo>
                  <a:cubicBezTo>
                    <a:pt x="549707" y="120708"/>
                    <a:pt x="542529" y="113464"/>
                    <a:pt x="533671" y="113464"/>
                  </a:cubicBezTo>
                  <a:lnTo>
                    <a:pt x="206550" y="113464"/>
                  </a:lnTo>
                  <a:cubicBezTo>
                    <a:pt x="198227" y="113464"/>
                    <a:pt x="191431" y="106754"/>
                    <a:pt x="191431" y="98442"/>
                  </a:cubicBezTo>
                  <a:lnTo>
                    <a:pt x="191431" y="60621"/>
                  </a:lnTo>
                  <a:cubicBezTo>
                    <a:pt x="191431" y="50098"/>
                    <a:pt x="182573" y="43540"/>
                    <a:pt x="174327" y="43540"/>
                  </a:cubicBezTo>
                  <a:close/>
                  <a:moveTo>
                    <a:pt x="174327" y="991"/>
                  </a:moveTo>
                  <a:cubicBezTo>
                    <a:pt x="189675" y="991"/>
                    <a:pt x="204259" y="6786"/>
                    <a:pt x="215408" y="17309"/>
                  </a:cubicBezTo>
                  <a:cubicBezTo>
                    <a:pt x="221211" y="22800"/>
                    <a:pt x="225792" y="29205"/>
                    <a:pt x="228999" y="36449"/>
                  </a:cubicBezTo>
                  <a:cubicBezTo>
                    <a:pt x="232359" y="44074"/>
                    <a:pt x="234039" y="52157"/>
                    <a:pt x="234039" y="60621"/>
                  </a:cubicBezTo>
                  <a:lnTo>
                    <a:pt x="234039" y="70915"/>
                  </a:lnTo>
                  <a:lnTo>
                    <a:pt x="533671" y="70915"/>
                  </a:lnTo>
                  <a:cubicBezTo>
                    <a:pt x="565971" y="70915"/>
                    <a:pt x="592315" y="97222"/>
                    <a:pt x="592315" y="129553"/>
                  </a:cubicBezTo>
                  <a:lnTo>
                    <a:pt x="592315" y="267723"/>
                  </a:lnTo>
                  <a:cubicBezTo>
                    <a:pt x="592315" y="275959"/>
                    <a:pt x="590635" y="283965"/>
                    <a:pt x="587352" y="291438"/>
                  </a:cubicBezTo>
                  <a:cubicBezTo>
                    <a:pt x="584221" y="298529"/>
                    <a:pt x="579716" y="304858"/>
                    <a:pt x="573989" y="310272"/>
                  </a:cubicBezTo>
                  <a:cubicBezTo>
                    <a:pt x="562993" y="320643"/>
                    <a:pt x="548638" y="326285"/>
                    <a:pt x="533595" y="326285"/>
                  </a:cubicBezTo>
                  <a:cubicBezTo>
                    <a:pt x="520461" y="326285"/>
                    <a:pt x="507480" y="321787"/>
                    <a:pt x="497095" y="313551"/>
                  </a:cubicBezTo>
                  <a:lnTo>
                    <a:pt x="452731" y="278323"/>
                  </a:lnTo>
                  <a:cubicBezTo>
                    <a:pt x="445477" y="272527"/>
                    <a:pt x="439597" y="265131"/>
                    <a:pt x="435550" y="256819"/>
                  </a:cubicBezTo>
                  <a:cubicBezTo>
                    <a:pt x="432190" y="249804"/>
                    <a:pt x="430129" y="241950"/>
                    <a:pt x="429594" y="234096"/>
                  </a:cubicBezTo>
                  <a:lnTo>
                    <a:pt x="429518" y="233638"/>
                  </a:lnTo>
                  <a:lnTo>
                    <a:pt x="234039" y="233638"/>
                  </a:lnTo>
                  <a:lnTo>
                    <a:pt x="234039" y="244924"/>
                  </a:lnTo>
                  <a:cubicBezTo>
                    <a:pt x="234039" y="253159"/>
                    <a:pt x="232359" y="261166"/>
                    <a:pt x="229076" y="268638"/>
                  </a:cubicBezTo>
                  <a:cubicBezTo>
                    <a:pt x="225945" y="275730"/>
                    <a:pt x="221440" y="282059"/>
                    <a:pt x="215713" y="287473"/>
                  </a:cubicBezTo>
                  <a:cubicBezTo>
                    <a:pt x="204717" y="297843"/>
                    <a:pt x="190362" y="303562"/>
                    <a:pt x="175319" y="303562"/>
                  </a:cubicBezTo>
                  <a:cubicBezTo>
                    <a:pt x="161956" y="303562"/>
                    <a:pt x="148899" y="298911"/>
                    <a:pt x="138438" y="290447"/>
                  </a:cubicBezTo>
                  <a:lnTo>
                    <a:pt x="21991" y="196275"/>
                  </a:lnTo>
                  <a:cubicBezTo>
                    <a:pt x="20922" y="195436"/>
                    <a:pt x="19394" y="194063"/>
                    <a:pt x="17562" y="192309"/>
                  </a:cubicBezTo>
                  <a:cubicBezTo>
                    <a:pt x="-4506" y="170196"/>
                    <a:pt x="-4430" y="134205"/>
                    <a:pt x="17714" y="112168"/>
                  </a:cubicBezTo>
                  <a:cubicBezTo>
                    <a:pt x="19394" y="110490"/>
                    <a:pt x="20845" y="109270"/>
                    <a:pt x="21762" y="108508"/>
                  </a:cubicBezTo>
                  <a:lnTo>
                    <a:pt x="136605" y="14564"/>
                  </a:lnTo>
                  <a:cubicBezTo>
                    <a:pt x="147296" y="5795"/>
                    <a:pt x="160658" y="991"/>
                    <a:pt x="174327" y="991"/>
                  </a:cubicBezTo>
                  <a:close/>
                  <a:moveTo>
                    <a:pt x="174289" y="565"/>
                  </a:moveTo>
                  <a:cubicBezTo>
                    <a:pt x="160544" y="565"/>
                    <a:pt x="147029" y="5368"/>
                    <a:pt x="136262" y="14135"/>
                  </a:cubicBezTo>
                  <a:lnTo>
                    <a:pt x="21416" y="108137"/>
                  </a:lnTo>
                  <a:cubicBezTo>
                    <a:pt x="20423" y="108900"/>
                    <a:pt x="18973" y="110120"/>
                    <a:pt x="17293" y="111797"/>
                  </a:cubicBezTo>
                  <a:cubicBezTo>
                    <a:pt x="-5005" y="134058"/>
                    <a:pt x="-5081" y="170348"/>
                    <a:pt x="17216" y="192686"/>
                  </a:cubicBezTo>
                  <a:cubicBezTo>
                    <a:pt x="18973" y="194439"/>
                    <a:pt x="20576" y="195811"/>
                    <a:pt x="21645" y="196650"/>
                  </a:cubicBezTo>
                  <a:lnTo>
                    <a:pt x="138095" y="290805"/>
                  </a:lnTo>
                  <a:cubicBezTo>
                    <a:pt x="148632" y="299343"/>
                    <a:pt x="161843" y="303994"/>
                    <a:pt x="175282" y="303994"/>
                  </a:cubicBezTo>
                  <a:cubicBezTo>
                    <a:pt x="190478" y="303994"/>
                    <a:pt x="204986" y="298276"/>
                    <a:pt x="216058" y="287831"/>
                  </a:cubicBezTo>
                  <a:cubicBezTo>
                    <a:pt x="221785" y="282418"/>
                    <a:pt x="226291" y="276014"/>
                    <a:pt x="229498" y="268848"/>
                  </a:cubicBezTo>
                  <a:cubicBezTo>
                    <a:pt x="232858" y="261300"/>
                    <a:pt x="234538" y="253219"/>
                    <a:pt x="234538" y="244909"/>
                  </a:cubicBezTo>
                  <a:lnTo>
                    <a:pt x="234538" y="234159"/>
                  </a:lnTo>
                  <a:lnTo>
                    <a:pt x="429027" y="234159"/>
                  </a:lnTo>
                  <a:cubicBezTo>
                    <a:pt x="429562" y="242012"/>
                    <a:pt x="431623" y="249864"/>
                    <a:pt x="435060" y="257031"/>
                  </a:cubicBezTo>
                  <a:cubicBezTo>
                    <a:pt x="439107" y="265417"/>
                    <a:pt x="445139" y="272888"/>
                    <a:pt x="452393" y="278683"/>
                  </a:cubicBezTo>
                  <a:lnTo>
                    <a:pt x="496759" y="313905"/>
                  </a:lnTo>
                  <a:cubicBezTo>
                    <a:pt x="507220" y="322215"/>
                    <a:pt x="520278" y="326789"/>
                    <a:pt x="533564" y="326789"/>
                  </a:cubicBezTo>
                  <a:cubicBezTo>
                    <a:pt x="548760" y="326789"/>
                    <a:pt x="563269" y="321071"/>
                    <a:pt x="574341" y="310550"/>
                  </a:cubicBezTo>
                  <a:cubicBezTo>
                    <a:pt x="580068" y="305137"/>
                    <a:pt x="584573" y="298810"/>
                    <a:pt x="587780" y="291567"/>
                  </a:cubicBezTo>
                  <a:cubicBezTo>
                    <a:pt x="591140" y="284019"/>
                    <a:pt x="592820" y="276014"/>
                    <a:pt x="592820" y="267704"/>
                  </a:cubicBezTo>
                  <a:lnTo>
                    <a:pt x="592820" y="129560"/>
                  </a:lnTo>
                  <a:cubicBezTo>
                    <a:pt x="592820" y="97007"/>
                    <a:pt x="566247" y="70476"/>
                    <a:pt x="533641" y="70476"/>
                  </a:cubicBezTo>
                  <a:lnTo>
                    <a:pt x="234538" y="70476"/>
                  </a:lnTo>
                  <a:lnTo>
                    <a:pt x="234538" y="60641"/>
                  </a:lnTo>
                  <a:cubicBezTo>
                    <a:pt x="234538" y="52102"/>
                    <a:pt x="232781" y="43945"/>
                    <a:pt x="229421" y="36321"/>
                  </a:cubicBezTo>
                  <a:cubicBezTo>
                    <a:pt x="226138" y="29002"/>
                    <a:pt x="221556" y="22522"/>
                    <a:pt x="215753" y="16956"/>
                  </a:cubicBezTo>
                  <a:cubicBezTo>
                    <a:pt x="204452" y="6359"/>
                    <a:pt x="189790" y="565"/>
                    <a:pt x="174289" y="565"/>
                  </a:cubicBezTo>
                  <a:close/>
                  <a:moveTo>
                    <a:pt x="174327" y="0"/>
                  </a:moveTo>
                  <a:cubicBezTo>
                    <a:pt x="189904" y="0"/>
                    <a:pt x="204794" y="5871"/>
                    <a:pt x="216095" y="16623"/>
                  </a:cubicBezTo>
                  <a:cubicBezTo>
                    <a:pt x="221974" y="22113"/>
                    <a:pt x="226632" y="28671"/>
                    <a:pt x="229916" y="36068"/>
                  </a:cubicBezTo>
                  <a:cubicBezTo>
                    <a:pt x="233352" y="43769"/>
                    <a:pt x="235108" y="52081"/>
                    <a:pt x="235108" y="60621"/>
                  </a:cubicBezTo>
                  <a:lnTo>
                    <a:pt x="235108" y="69924"/>
                  </a:lnTo>
                  <a:lnTo>
                    <a:pt x="533671" y="69924"/>
                  </a:lnTo>
                  <a:cubicBezTo>
                    <a:pt x="566582" y="69924"/>
                    <a:pt x="593384" y="96688"/>
                    <a:pt x="593384" y="129553"/>
                  </a:cubicBezTo>
                  <a:lnTo>
                    <a:pt x="593384" y="267723"/>
                  </a:lnTo>
                  <a:cubicBezTo>
                    <a:pt x="593384" y="276111"/>
                    <a:pt x="591628" y="284194"/>
                    <a:pt x="588268" y="291819"/>
                  </a:cubicBezTo>
                  <a:cubicBezTo>
                    <a:pt x="585061" y="299063"/>
                    <a:pt x="580479" y="305545"/>
                    <a:pt x="574752" y="310959"/>
                  </a:cubicBezTo>
                  <a:cubicBezTo>
                    <a:pt x="563528" y="321558"/>
                    <a:pt x="548943" y="327353"/>
                    <a:pt x="533595" y="327353"/>
                  </a:cubicBezTo>
                  <a:cubicBezTo>
                    <a:pt x="520232" y="327353"/>
                    <a:pt x="507022" y="322702"/>
                    <a:pt x="496485" y="314314"/>
                  </a:cubicBezTo>
                  <a:lnTo>
                    <a:pt x="452120" y="279085"/>
                  </a:lnTo>
                  <a:cubicBezTo>
                    <a:pt x="444790" y="273290"/>
                    <a:pt x="438757" y="265665"/>
                    <a:pt x="434634" y="257277"/>
                  </a:cubicBezTo>
                  <a:cubicBezTo>
                    <a:pt x="431274" y="250261"/>
                    <a:pt x="429136" y="242407"/>
                    <a:pt x="428602" y="234630"/>
                  </a:cubicBezTo>
                  <a:lnTo>
                    <a:pt x="235108" y="234630"/>
                  </a:lnTo>
                  <a:lnTo>
                    <a:pt x="235108" y="244924"/>
                  </a:lnTo>
                  <a:cubicBezTo>
                    <a:pt x="235108" y="253312"/>
                    <a:pt x="233352" y="261394"/>
                    <a:pt x="229992" y="269020"/>
                  </a:cubicBezTo>
                  <a:cubicBezTo>
                    <a:pt x="226785" y="276264"/>
                    <a:pt x="222204" y="282745"/>
                    <a:pt x="216400" y="288235"/>
                  </a:cubicBezTo>
                  <a:cubicBezTo>
                    <a:pt x="205252" y="298758"/>
                    <a:pt x="190667" y="304553"/>
                    <a:pt x="175319" y="304553"/>
                  </a:cubicBezTo>
                  <a:cubicBezTo>
                    <a:pt x="161727" y="304553"/>
                    <a:pt x="148441" y="299826"/>
                    <a:pt x="137827" y="291209"/>
                  </a:cubicBezTo>
                  <a:lnTo>
                    <a:pt x="21380" y="197037"/>
                  </a:lnTo>
                  <a:cubicBezTo>
                    <a:pt x="20311" y="196198"/>
                    <a:pt x="18707" y="194826"/>
                    <a:pt x="16875" y="192996"/>
                  </a:cubicBezTo>
                  <a:cubicBezTo>
                    <a:pt x="-5575" y="170501"/>
                    <a:pt x="-5575" y="133900"/>
                    <a:pt x="17027" y="111405"/>
                  </a:cubicBezTo>
                  <a:cubicBezTo>
                    <a:pt x="18707" y="109804"/>
                    <a:pt x="20158" y="108508"/>
                    <a:pt x="21151" y="107745"/>
                  </a:cubicBezTo>
                  <a:lnTo>
                    <a:pt x="135994" y="13725"/>
                  </a:lnTo>
                  <a:cubicBezTo>
                    <a:pt x="146837" y="4880"/>
                    <a:pt x="160429" y="0"/>
                    <a:pt x="17432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sz="1350">
                <a:solidFill>
                  <a:prstClr val="white"/>
                </a:solidFill>
                <a:cs typeface="+mn-ea"/>
                <a:sym typeface="+mn-lt"/>
              </a:endParaRPr>
            </a:p>
          </p:txBody>
        </p:sp>
        <p:sp>
          <p:nvSpPr>
            <p:cNvPr id="64" name="图形"/>
            <p:cNvSpPr/>
            <p:nvPr/>
          </p:nvSpPr>
          <p:spPr>
            <a:xfrm>
              <a:off x="7821" y="6083"/>
              <a:ext cx="437" cy="434"/>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78425" h="573203">
                  <a:moveTo>
                    <a:pt x="35688" y="330987"/>
                  </a:moveTo>
                  <a:cubicBezTo>
                    <a:pt x="32039" y="330987"/>
                    <a:pt x="29102" y="334008"/>
                    <a:pt x="29102" y="337651"/>
                  </a:cubicBezTo>
                  <a:lnTo>
                    <a:pt x="29102" y="484438"/>
                  </a:lnTo>
                  <a:cubicBezTo>
                    <a:pt x="29102" y="488081"/>
                    <a:pt x="32039" y="491102"/>
                    <a:pt x="35688" y="491102"/>
                  </a:cubicBezTo>
                  <a:lnTo>
                    <a:pt x="240293" y="491102"/>
                  </a:lnTo>
                  <a:cubicBezTo>
                    <a:pt x="243942" y="491102"/>
                    <a:pt x="246968" y="488081"/>
                    <a:pt x="246968" y="484438"/>
                  </a:cubicBezTo>
                  <a:lnTo>
                    <a:pt x="246968" y="337651"/>
                  </a:lnTo>
                  <a:cubicBezTo>
                    <a:pt x="246968" y="334008"/>
                    <a:pt x="243942" y="330987"/>
                    <a:pt x="240293" y="330987"/>
                  </a:cubicBezTo>
                  <a:close/>
                  <a:moveTo>
                    <a:pt x="440550" y="305700"/>
                  </a:moveTo>
                  <a:cubicBezTo>
                    <a:pt x="444243" y="305700"/>
                    <a:pt x="447936" y="307122"/>
                    <a:pt x="450784" y="309967"/>
                  </a:cubicBezTo>
                  <a:lnTo>
                    <a:pt x="487627" y="346765"/>
                  </a:lnTo>
                  <a:cubicBezTo>
                    <a:pt x="493323" y="352454"/>
                    <a:pt x="493323" y="361520"/>
                    <a:pt x="487627" y="367209"/>
                  </a:cubicBezTo>
                  <a:cubicBezTo>
                    <a:pt x="484780" y="370053"/>
                    <a:pt x="481042" y="371475"/>
                    <a:pt x="477304" y="371475"/>
                  </a:cubicBezTo>
                  <a:cubicBezTo>
                    <a:pt x="473477" y="371475"/>
                    <a:pt x="469829" y="370053"/>
                    <a:pt x="466981" y="367209"/>
                  </a:cubicBezTo>
                  <a:lnTo>
                    <a:pt x="454967" y="355298"/>
                  </a:lnTo>
                  <a:lnTo>
                    <a:pt x="454967" y="470137"/>
                  </a:lnTo>
                  <a:cubicBezTo>
                    <a:pt x="454967" y="478137"/>
                    <a:pt x="448470" y="484714"/>
                    <a:pt x="440372" y="484714"/>
                  </a:cubicBezTo>
                  <a:lnTo>
                    <a:pt x="328329" y="484714"/>
                  </a:lnTo>
                  <a:cubicBezTo>
                    <a:pt x="320320" y="484714"/>
                    <a:pt x="313734" y="478137"/>
                    <a:pt x="313734" y="470137"/>
                  </a:cubicBezTo>
                  <a:cubicBezTo>
                    <a:pt x="313734" y="462049"/>
                    <a:pt x="320320" y="455560"/>
                    <a:pt x="328329" y="455560"/>
                  </a:cubicBezTo>
                  <a:lnTo>
                    <a:pt x="328329" y="455649"/>
                  </a:lnTo>
                  <a:lnTo>
                    <a:pt x="426044" y="455649"/>
                  </a:lnTo>
                  <a:lnTo>
                    <a:pt x="426044" y="355298"/>
                  </a:lnTo>
                  <a:lnTo>
                    <a:pt x="414030" y="367209"/>
                  </a:lnTo>
                  <a:cubicBezTo>
                    <a:pt x="408334" y="372897"/>
                    <a:pt x="399168" y="372897"/>
                    <a:pt x="393472" y="367209"/>
                  </a:cubicBezTo>
                  <a:cubicBezTo>
                    <a:pt x="387777" y="361520"/>
                    <a:pt x="387777" y="352454"/>
                    <a:pt x="393472" y="346765"/>
                  </a:cubicBezTo>
                  <a:lnTo>
                    <a:pt x="430316" y="309967"/>
                  </a:lnTo>
                  <a:cubicBezTo>
                    <a:pt x="433163" y="307122"/>
                    <a:pt x="436856" y="305700"/>
                    <a:pt x="440550" y="305700"/>
                  </a:cubicBezTo>
                  <a:close/>
                  <a:moveTo>
                    <a:pt x="35688" y="302020"/>
                  </a:moveTo>
                  <a:lnTo>
                    <a:pt x="240293" y="302020"/>
                  </a:lnTo>
                  <a:cubicBezTo>
                    <a:pt x="259961" y="302020"/>
                    <a:pt x="275981" y="318014"/>
                    <a:pt x="275981" y="337651"/>
                  </a:cubicBezTo>
                  <a:lnTo>
                    <a:pt x="275981" y="484438"/>
                  </a:lnTo>
                  <a:cubicBezTo>
                    <a:pt x="275981" y="504075"/>
                    <a:pt x="259961" y="520068"/>
                    <a:pt x="240293" y="520068"/>
                  </a:cubicBezTo>
                  <a:lnTo>
                    <a:pt x="152631" y="520068"/>
                  </a:lnTo>
                  <a:lnTo>
                    <a:pt x="152631" y="544059"/>
                  </a:lnTo>
                  <a:lnTo>
                    <a:pt x="179152" y="544059"/>
                  </a:lnTo>
                  <a:cubicBezTo>
                    <a:pt x="187251" y="544059"/>
                    <a:pt x="193747" y="550545"/>
                    <a:pt x="193747" y="558631"/>
                  </a:cubicBezTo>
                  <a:cubicBezTo>
                    <a:pt x="193747" y="566628"/>
                    <a:pt x="187251" y="573203"/>
                    <a:pt x="179152" y="573203"/>
                  </a:cubicBezTo>
                  <a:lnTo>
                    <a:pt x="96829" y="573203"/>
                  </a:lnTo>
                  <a:cubicBezTo>
                    <a:pt x="88730" y="573203"/>
                    <a:pt x="82234" y="566628"/>
                    <a:pt x="82234" y="558631"/>
                  </a:cubicBezTo>
                  <a:cubicBezTo>
                    <a:pt x="82234" y="550545"/>
                    <a:pt x="88730" y="544059"/>
                    <a:pt x="96829" y="544059"/>
                  </a:cubicBezTo>
                  <a:lnTo>
                    <a:pt x="123439" y="544059"/>
                  </a:lnTo>
                  <a:lnTo>
                    <a:pt x="123439" y="520068"/>
                  </a:lnTo>
                  <a:lnTo>
                    <a:pt x="35688" y="520068"/>
                  </a:lnTo>
                  <a:cubicBezTo>
                    <a:pt x="16020" y="520068"/>
                    <a:pt x="0" y="504075"/>
                    <a:pt x="0" y="484438"/>
                  </a:cubicBezTo>
                  <a:lnTo>
                    <a:pt x="0" y="337651"/>
                  </a:lnTo>
                  <a:cubicBezTo>
                    <a:pt x="0" y="318014"/>
                    <a:pt x="16020" y="302020"/>
                    <a:pt x="35688" y="302020"/>
                  </a:cubicBezTo>
                  <a:close/>
                  <a:moveTo>
                    <a:pt x="138020" y="94487"/>
                  </a:moveTo>
                  <a:lnTo>
                    <a:pt x="250020" y="94487"/>
                  </a:lnTo>
                  <a:cubicBezTo>
                    <a:pt x="258122" y="94487"/>
                    <a:pt x="264621" y="100974"/>
                    <a:pt x="264621" y="109060"/>
                  </a:cubicBezTo>
                  <a:cubicBezTo>
                    <a:pt x="264621" y="117147"/>
                    <a:pt x="258122" y="123634"/>
                    <a:pt x="250020" y="123634"/>
                  </a:cubicBezTo>
                  <a:lnTo>
                    <a:pt x="250020" y="123545"/>
                  </a:lnTo>
                  <a:lnTo>
                    <a:pt x="152710" y="123545"/>
                  </a:lnTo>
                  <a:lnTo>
                    <a:pt x="152710" y="223873"/>
                  </a:lnTo>
                  <a:lnTo>
                    <a:pt x="164729" y="211876"/>
                  </a:lnTo>
                  <a:cubicBezTo>
                    <a:pt x="170427" y="206189"/>
                    <a:pt x="179508" y="206189"/>
                    <a:pt x="185206" y="211876"/>
                  </a:cubicBezTo>
                  <a:cubicBezTo>
                    <a:pt x="190904" y="217563"/>
                    <a:pt x="190904" y="226716"/>
                    <a:pt x="185206" y="232404"/>
                  </a:cubicBezTo>
                  <a:lnTo>
                    <a:pt x="148436" y="269104"/>
                  </a:lnTo>
                  <a:cubicBezTo>
                    <a:pt x="145588" y="271948"/>
                    <a:pt x="141759" y="273370"/>
                    <a:pt x="138109" y="273370"/>
                  </a:cubicBezTo>
                  <a:cubicBezTo>
                    <a:pt x="134281" y="273370"/>
                    <a:pt x="130630" y="271948"/>
                    <a:pt x="127781" y="269104"/>
                  </a:cubicBezTo>
                  <a:lnTo>
                    <a:pt x="91012" y="232404"/>
                  </a:lnTo>
                  <a:cubicBezTo>
                    <a:pt x="85314" y="226716"/>
                    <a:pt x="85314" y="217563"/>
                    <a:pt x="91012" y="211876"/>
                  </a:cubicBezTo>
                  <a:cubicBezTo>
                    <a:pt x="96710" y="206189"/>
                    <a:pt x="105791" y="206189"/>
                    <a:pt x="111489" y="211876"/>
                  </a:cubicBezTo>
                  <a:lnTo>
                    <a:pt x="123508" y="223873"/>
                  </a:lnTo>
                  <a:lnTo>
                    <a:pt x="123508" y="109060"/>
                  </a:lnTo>
                  <a:cubicBezTo>
                    <a:pt x="123508" y="100974"/>
                    <a:pt x="129918" y="94487"/>
                    <a:pt x="138020" y="94487"/>
                  </a:cubicBezTo>
                  <a:close/>
                  <a:moveTo>
                    <a:pt x="338148" y="29153"/>
                  </a:moveTo>
                  <a:cubicBezTo>
                    <a:pt x="334410" y="29153"/>
                    <a:pt x="331473" y="32176"/>
                    <a:pt x="331473" y="35820"/>
                  </a:cubicBezTo>
                  <a:lnTo>
                    <a:pt x="331473" y="182566"/>
                  </a:lnTo>
                  <a:cubicBezTo>
                    <a:pt x="331473" y="186210"/>
                    <a:pt x="334410" y="189143"/>
                    <a:pt x="338148" y="189143"/>
                  </a:cubicBezTo>
                  <a:lnTo>
                    <a:pt x="542650" y="189143"/>
                  </a:lnTo>
                  <a:cubicBezTo>
                    <a:pt x="546388" y="189143"/>
                    <a:pt x="549325" y="186210"/>
                    <a:pt x="549325" y="182566"/>
                  </a:cubicBezTo>
                  <a:lnTo>
                    <a:pt x="549325" y="35820"/>
                  </a:lnTo>
                  <a:cubicBezTo>
                    <a:pt x="549325" y="32176"/>
                    <a:pt x="546388" y="29153"/>
                    <a:pt x="542650" y="29153"/>
                  </a:cubicBezTo>
                  <a:close/>
                  <a:moveTo>
                    <a:pt x="338148" y="0"/>
                  </a:moveTo>
                  <a:lnTo>
                    <a:pt x="542650" y="0"/>
                  </a:lnTo>
                  <a:cubicBezTo>
                    <a:pt x="562407" y="0"/>
                    <a:pt x="578425" y="16177"/>
                    <a:pt x="578425" y="35820"/>
                  </a:cubicBezTo>
                  <a:lnTo>
                    <a:pt x="578425" y="182388"/>
                  </a:lnTo>
                  <a:cubicBezTo>
                    <a:pt x="578425" y="202120"/>
                    <a:pt x="562407" y="218119"/>
                    <a:pt x="542650" y="218119"/>
                  </a:cubicBezTo>
                  <a:lnTo>
                    <a:pt x="454994" y="218119"/>
                  </a:lnTo>
                  <a:lnTo>
                    <a:pt x="454994" y="242029"/>
                  </a:lnTo>
                  <a:lnTo>
                    <a:pt x="481602" y="242029"/>
                  </a:lnTo>
                  <a:cubicBezTo>
                    <a:pt x="489611" y="242029"/>
                    <a:pt x="496197" y="248518"/>
                    <a:pt x="496197" y="256606"/>
                  </a:cubicBezTo>
                  <a:cubicBezTo>
                    <a:pt x="496197" y="264694"/>
                    <a:pt x="489611" y="271183"/>
                    <a:pt x="481602" y="271183"/>
                  </a:cubicBezTo>
                  <a:lnTo>
                    <a:pt x="399196" y="271183"/>
                  </a:lnTo>
                  <a:cubicBezTo>
                    <a:pt x="391187" y="271183"/>
                    <a:pt x="384601" y="264694"/>
                    <a:pt x="384601" y="256606"/>
                  </a:cubicBezTo>
                  <a:cubicBezTo>
                    <a:pt x="384601" y="248518"/>
                    <a:pt x="391187" y="242029"/>
                    <a:pt x="399196" y="242029"/>
                  </a:cubicBezTo>
                  <a:lnTo>
                    <a:pt x="425804" y="242029"/>
                  </a:lnTo>
                  <a:lnTo>
                    <a:pt x="425804" y="218119"/>
                  </a:lnTo>
                  <a:lnTo>
                    <a:pt x="338148" y="218119"/>
                  </a:lnTo>
                  <a:cubicBezTo>
                    <a:pt x="318391" y="218119"/>
                    <a:pt x="302373" y="202120"/>
                    <a:pt x="302373" y="182388"/>
                  </a:cubicBezTo>
                  <a:lnTo>
                    <a:pt x="302373" y="35731"/>
                  </a:lnTo>
                  <a:cubicBezTo>
                    <a:pt x="302373" y="15999"/>
                    <a:pt x="318391" y="0"/>
                    <a:pt x="33814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sz="1350">
                <a:solidFill>
                  <a:prstClr val="white"/>
                </a:solidFill>
                <a:cs typeface="+mn-ea"/>
                <a:sym typeface="+mn-lt"/>
              </a:endParaRPr>
            </a:p>
          </p:txBody>
        </p:sp>
        <p:sp>
          <p:nvSpPr>
            <p:cNvPr id="66" name="图形"/>
            <p:cNvSpPr/>
            <p:nvPr/>
          </p:nvSpPr>
          <p:spPr>
            <a:xfrm>
              <a:off x="7821" y="7832"/>
              <a:ext cx="437" cy="404"/>
            </a:xfrm>
            <a:custGeom>
              <a:avLst/>
              <a:gdLst>
                <a:gd name="connsiteX0" fmla="*/ 176147 w 578111"/>
                <a:gd name="connsiteY0" fmla="*/ 221031 h 533197"/>
                <a:gd name="connsiteX1" fmla="*/ 212154 w 578111"/>
                <a:gd name="connsiteY1" fmla="*/ 256947 h 533197"/>
                <a:gd name="connsiteX2" fmla="*/ 212154 w 578111"/>
                <a:gd name="connsiteY2" fmla="*/ 348118 h 533197"/>
                <a:gd name="connsiteX3" fmla="*/ 176147 w 578111"/>
                <a:gd name="connsiteY3" fmla="*/ 384955 h 533197"/>
                <a:gd name="connsiteX4" fmla="*/ 139217 w 578111"/>
                <a:gd name="connsiteY4" fmla="*/ 348118 h 533197"/>
                <a:gd name="connsiteX5" fmla="*/ 139217 w 578111"/>
                <a:gd name="connsiteY5" fmla="*/ 256947 h 533197"/>
                <a:gd name="connsiteX6" fmla="*/ 176147 w 578111"/>
                <a:gd name="connsiteY6" fmla="*/ 221031 h 533197"/>
                <a:gd name="connsiteX7" fmla="*/ 267503 w 578111"/>
                <a:gd name="connsiteY7" fmla="*/ 184193 h 533197"/>
                <a:gd name="connsiteX8" fmla="*/ 303437 w 578111"/>
                <a:gd name="connsiteY8" fmla="*/ 221030 h 533197"/>
                <a:gd name="connsiteX9" fmla="*/ 303437 w 578111"/>
                <a:gd name="connsiteY9" fmla="*/ 348119 h 533197"/>
                <a:gd name="connsiteX10" fmla="*/ 267503 w 578111"/>
                <a:gd name="connsiteY10" fmla="*/ 384956 h 533197"/>
                <a:gd name="connsiteX11" fmla="*/ 230648 w 578111"/>
                <a:gd name="connsiteY11" fmla="*/ 348119 h 533197"/>
                <a:gd name="connsiteX12" fmla="*/ 230648 w 578111"/>
                <a:gd name="connsiteY12" fmla="*/ 221030 h 533197"/>
                <a:gd name="connsiteX13" fmla="*/ 267503 w 578111"/>
                <a:gd name="connsiteY13" fmla="*/ 184193 h 533197"/>
                <a:gd name="connsiteX14" fmla="*/ 357937 w 578111"/>
                <a:gd name="connsiteY14" fmla="*/ 148390 h 533197"/>
                <a:gd name="connsiteX15" fmla="*/ 394867 w 578111"/>
                <a:gd name="connsiteY15" fmla="*/ 184289 h 533197"/>
                <a:gd name="connsiteX16" fmla="*/ 394867 w 578111"/>
                <a:gd name="connsiteY16" fmla="*/ 348136 h 533197"/>
                <a:gd name="connsiteX17" fmla="*/ 357937 w 578111"/>
                <a:gd name="connsiteY17" fmla="*/ 384955 h 533197"/>
                <a:gd name="connsiteX18" fmla="*/ 321930 w 578111"/>
                <a:gd name="connsiteY18" fmla="*/ 348136 h 533197"/>
                <a:gd name="connsiteX19" fmla="*/ 321930 w 578111"/>
                <a:gd name="connsiteY19" fmla="*/ 184289 h 533197"/>
                <a:gd name="connsiteX20" fmla="*/ 357937 w 578111"/>
                <a:gd name="connsiteY20" fmla="*/ 148390 h 533197"/>
                <a:gd name="connsiteX21" fmla="*/ 267469 w 578111"/>
                <a:gd name="connsiteY21" fmla="*/ 0 h 533197"/>
                <a:gd name="connsiteX22" fmla="*/ 529404 w 578111"/>
                <a:gd name="connsiteY22" fmla="*/ 218252 h 533197"/>
                <a:gd name="connsiteX23" fmla="*/ 566296 w 578111"/>
                <a:gd name="connsiteY23" fmla="*/ 218252 h 533197"/>
                <a:gd name="connsiteX24" fmla="*/ 576441 w 578111"/>
                <a:gd name="connsiteY24" fmla="*/ 224698 h 533197"/>
                <a:gd name="connsiteX25" fmla="*/ 575519 w 578111"/>
                <a:gd name="connsiteY25" fmla="*/ 237590 h 533197"/>
                <a:gd name="connsiteX26" fmla="*/ 514647 w 578111"/>
                <a:gd name="connsiteY26" fmla="*/ 310341 h 533197"/>
                <a:gd name="connsiteX27" fmla="*/ 505424 w 578111"/>
                <a:gd name="connsiteY27" fmla="*/ 314945 h 533197"/>
                <a:gd name="connsiteX28" fmla="*/ 496201 w 578111"/>
                <a:gd name="connsiteY28" fmla="*/ 310341 h 533197"/>
                <a:gd name="connsiteX29" fmla="*/ 435328 w 578111"/>
                <a:gd name="connsiteY29" fmla="*/ 237590 h 533197"/>
                <a:gd name="connsiteX30" fmla="*/ 433484 w 578111"/>
                <a:gd name="connsiteY30" fmla="*/ 224698 h 533197"/>
                <a:gd name="connsiteX31" fmla="*/ 444551 w 578111"/>
                <a:gd name="connsiteY31" fmla="*/ 218252 h 533197"/>
                <a:gd name="connsiteX32" fmla="*/ 480521 w 578111"/>
                <a:gd name="connsiteY32" fmla="*/ 218252 h 533197"/>
                <a:gd name="connsiteX33" fmla="*/ 267469 w 578111"/>
                <a:gd name="connsiteY33" fmla="*/ 47886 h 533197"/>
                <a:gd name="connsiteX34" fmla="*/ 48882 w 578111"/>
                <a:gd name="connsiteY34" fmla="*/ 266138 h 533197"/>
                <a:gd name="connsiteX35" fmla="*/ 267469 w 578111"/>
                <a:gd name="connsiteY35" fmla="*/ 484390 h 533197"/>
                <a:gd name="connsiteX36" fmla="*/ 456541 w 578111"/>
                <a:gd name="connsiteY36" fmla="*/ 375724 h 533197"/>
                <a:gd name="connsiteX37" fmla="*/ 489744 w 578111"/>
                <a:gd name="connsiteY37" fmla="*/ 366515 h 533197"/>
                <a:gd name="connsiteX38" fmla="*/ 498967 w 578111"/>
                <a:gd name="connsiteY38" fmla="*/ 399668 h 533197"/>
                <a:gd name="connsiteX39" fmla="*/ 267469 w 578111"/>
                <a:gd name="connsiteY39" fmla="*/ 533197 h 533197"/>
                <a:gd name="connsiteX40" fmla="*/ 0 w 578111"/>
                <a:gd name="connsiteY40" fmla="*/ 266138 h 533197"/>
                <a:gd name="connsiteX41" fmla="*/ 267469 w 578111"/>
                <a:gd name="connsiteY41" fmla="*/ 0 h 53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78111" h="533197">
                  <a:moveTo>
                    <a:pt x="176147" y="221031"/>
                  </a:moveTo>
                  <a:cubicBezTo>
                    <a:pt x="196459" y="221031"/>
                    <a:pt x="212154" y="237608"/>
                    <a:pt x="212154" y="256947"/>
                  </a:cubicBezTo>
                  <a:lnTo>
                    <a:pt x="212154" y="348118"/>
                  </a:lnTo>
                  <a:cubicBezTo>
                    <a:pt x="212154" y="368378"/>
                    <a:pt x="196459" y="384955"/>
                    <a:pt x="176147" y="384955"/>
                  </a:cubicBezTo>
                  <a:cubicBezTo>
                    <a:pt x="155836" y="384955"/>
                    <a:pt x="139217" y="368378"/>
                    <a:pt x="139217" y="348118"/>
                  </a:cubicBezTo>
                  <a:lnTo>
                    <a:pt x="139217" y="256947"/>
                  </a:lnTo>
                  <a:cubicBezTo>
                    <a:pt x="139217" y="237608"/>
                    <a:pt x="155836" y="221031"/>
                    <a:pt x="176147" y="221031"/>
                  </a:cubicBezTo>
                  <a:close/>
                  <a:moveTo>
                    <a:pt x="267503" y="184193"/>
                  </a:moveTo>
                  <a:cubicBezTo>
                    <a:pt x="286852" y="184193"/>
                    <a:pt x="303437" y="200770"/>
                    <a:pt x="303437" y="221030"/>
                  </a:cubicBezTo>
                  <a:lnTo>
                    <a:pt x="303437" y="348119"/>
                  </a:lnTo>
                  <a:cubicBezTo>
                    <a:pt x="303437" y="368379"/>
                    <a:pt x="287774" y="384956"/>
                    <a:pt x="267503" y="384956"/>
                  </a:cubicBezTo>
                  <a:cubicBezTo>
                    <a:pt x="247233" y="384956"/>
                    <a:pt x="230648" y="368379"/>
                    <a:pt x="230648" y="348119"/>
                  </a:cubicBezTo>
                  <a:lnTo>
                    <a:pt x="230648" y="221030"/>
                  </a:lnTo>
                  <a:cubicBezTo>
                    <a:pt x="230648" y="200770"/>
                    <a:pt x="247233" y="184193"/>
                    <a:pt x="267503" y="184193"/>
                  </a:cubicBezTo>
                  <a:close/>
                  <a:moveTo>
                    <a:pt x="357937" y="148390"/>
                  </a:moveTo>
                  <a:cubicBezTo>
                    <a:pt x="378249" y="148390"/>
                    <a:pt x="394867" y="164959"/>
                    <a:pt x="394867" y="184289"/>
                  </a:cubicBezTo>
                  <a:lnTo>
                    <a:pt x="394867" y="348136"/>
                  </a:lnTo>
                  <a:cubicBezTo>
                    <a:pt x="394867" y="368386"/>
                    <a:pt x="378249" y="384955"/>
                    <a:pt x="357937" y="384955"/>
                  </a:cubicBezTo>
                  <a:cubicBezTo>
                    <a:pt x="338549" y="384955"/>
                    <a:pt x="321930" y="368386"/>
                    <a:pt x="321930" y="348136"/>
                  </a:cubicBezTo>
                  <a:lnTo>
                    <a:pt x="321930" y="184289"/>
                  </a:lnTo>
                  <a:cubicBezTo>
                    <a:pt x="321930" y="164959"/>
                    <a:pt x="338549" y="148390"/>
                    <a:pt x="357937" y="148390"/>
                  </a:cubicBezTo>
                  <a:close/>
                  <a:moveTo>
                    <a:pt x="267469" y="0"/>
                  </a:moveTo>
                  <a:cubicBezTo>
                    <a:pt x="397514" y="0"/>
                    <a:pt x="507268" y="93931"/>
                    <a:pt x="529404" y="218252"/>
                  </a:cubicBezTo>
                  <a:lnTo>
                    <a:pt x="566296" y="218252"/>
                  </a:lnTo>
                  <a:cubicBezTo>
                    <a:pt x="570907" y="218252"/>
                    <a:pt x="574597" y="221014"/>
                    <a:pt x="576441" y="224698"/>
                  </a:cubicBezTo>
                  <a:cubicBezTo>
                    <a:pt x="579208" y="229302"/>
                    <a:pt x="578286" y="233907"/>
                    <a:pt x="575519" y="237590"/>
                  </a:cubicBezTo>
                  <a:lnTo>
                    <a:pt x="514647" y="310341"/>
                  </a:lnTo>
                  <a:cubicBezTo>
                    <a:pt x="511880" y="313104"/>
                    <a:pt x="509113" y="314945"/>
                    <a:pt x="505424" y="314945"/>
                  </a:cubicBezTo>
                  <a:cubicBezTo>
                    <a:pt x="501734" y="314945"/>
                    <a:pt x="498045" y="313104"/>
                    <a:pt x="496201" y="310341"/>
                  </a:cubicBezTo>
                  <a:lnTo>
                    <a:pt x="435328" y="237590"/>
                  </a:lnTo>
                  <a:cubicBezTo>
                    <a:pt x="431639" y="233907"/>
                    <a:pt x="431639" y="229302"/>
                    <a:pt x="433484" y="224698"/>
                  </a:cubicBezTo>
                  <a:cubicBezTo>
                    <a:pt x="435328" y="221014"/>
                    <a:pt x="439940" y="218252"/>
                    <a:pt x="444551" y="218252"/>
                  </a:cubicBezTo>
                  <a:lnTo>
                    <a:pt x="480521" y="218252"/>
                  </a:lnTo>
                  <a:cubicBezTo>
                    <a:pt x="458386" y="120637"/>
                    <a:pt x="370767" y="47886"/>
                    <a:pt x="267469" y="47886"/>
                  </a:cubicBezTo>
                  <a:cubicBezTo>
                    <a:pt x="146647" y="47886"/>
                    <a:pt x="48882" y="146422"/>
                    <a:pt x="48882" y="266138"/>
                  </a:cubicBezTo>
                  <a:cubicBezTo>
                    <a:pt x="48882" y="386775"/>
                    <a:pt x="146647" y="484390"/>
                    <a:pt x="267469" y="484390"/>
                  </a:cubicBezTo>
                  <a:cubicBezTo>
                    <a:pt x="344942" y="484390"/>
                    <a:pt x="417805" y="442949"/>
                    <a:pt x="456541" y="375724"/>
                  </a:cubicBezTo>
                  <a:cubicBezTo>
                    <a:pt x="462998" y="363753"/>
                    <a:pt x="477754" y="360069"/>
                    <a:pt x="489744" y="366515"/>
                  </a:cubicBezTo>
                  <a:cubicBezTo>
                    <a:pt x="501734" y="373883"/>
                    <a:pt x="505424" y="388617"/>
                    <a:pt x="498967" y="399668"/>
                  </a:cubicBezTo>
                  <a:cubicBezTo>
                    <a:pt x="451008" y="482548"/>
                    <a:pt x="362466" y="533197"/>
                    <a:pt x="267469" y="533197"/>
                  </a:cubicBezTo>
                  <a:cubicBezTo>
                    <a:pt x="119900" y="533197"/>
                    <a:pt x="0" y="413481"/>
                    <a:pt x="0" y="266138"/>
                  </a:cubicBezTo>
                  <a:cubicBezTo>
                    <a:pt x="0" y="119716"/>
                    <a:pt x="119900" y="0"/>
                    <a:pt x="26746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sz="1350">
                <a:solidFill>
                  <a:prstClr val="white"/>
                </a:solidFill>
                <a:cs typeface="+mn-ea"/>
                <a:sym typeface="+mn-lt"/>
              </a:endParaRPr>
            </a:p>
          </p:txBody>
        </p:sp>
        <p:sp>
          <p:nvSpPr>
            <p:cNvPr id="4" name="图形"/>
            <p:cNvSpPr/>
            <p:nvPr/>
          </p:nvSpPr>
          <p:spPr>
            <a:xfrm>
              <a:off x="2703" y="6049"/>
              <a:ext cx="4542" cy="966"/>
            </a:xfrm>
            <a:prstGeom prst="rect">
              <a:avLst/>
            </a:prstGeom>
            <a:ln>
              <a:noFill/>
            </a:ln>
          </p:spPr>
          <p:txBody>
            <a:bodyPr wrap="square">
              <a:spAutoFit/>
              <a:scene3d>
                <a:camera prst="orthographicFront"/>
                <a:lightRig rig="threePt" dir="t"/>
              </a:scene3d>
              <a:sp3d contourW="12700"/>
            </a:bodyPr>
            <a:lstStyle/>
            <a:p>
              <a:pPr algn="l" defTabSz="685800">
                <a:lnSpc>
                  <a:spcPct val="150000"/>
                </a:lnSpc>
              </a:pPr>
              <a:r>
                <a:rPr lang="zh-CN" altLang="en-US" sz="1200">
                  <a:solidFill>
                    <a:schemeClr val="tx1">
                      <a:lumMod val="75000"/>
                      <a:lumOff val="25000"/>
                    </a:schemeClr>
                  </a:solidFill>
                  <a:cs typeface="+mn-ea"/>
                  <a:sym typeface="+mn-lt"/>
                </a:rPr>
                <a:t>添加您的文本内容此处添加您的文本内容添加您的文本内容添加您的文本内容</a:t>
              </a:r>
              <a:endParaRPr lang="zh-CN" altLang="en-US" sz="1200" dirty="0">
                <a:solidFill>
                  <a:schemeClr val="tx1">
                    <a:lumMod val="75000"/>
                    <a:lumOff val="25000"/>
                  </a:schemeClr>
                </a:solidFill>
                <a:cs typeface="+mn-ea"/>
                <a:sym typeface="+mn-lt"/>
              </a:endParaRPr>
            </a:p>
          </p:txBody>
        </p:sp>
        <p:sp>
          <p:nvSpPr>
            <p:cNvPr id="5" name="图形"/>
            <p:cNvSpPr/>
            <p:nvPr/>
          </p:nvSpPr>
          <p:spPr>
            <a:xfrm>
              <a:off x="2703" y="5727"/>
              <a:ext cx="3235" cy="531"/>
            </a:xfrm>
            <a:prstGeom prst="rect">
              <a:avLst/>
            </a:prstGeom>
            <a:ln>
              <a:noFill/>
            </a:ln>
          </p:spPr>
          <p:txBody>
            <a:bodyPr wrap="square">
              <a:spAutoFit/>
              <a:scene3d>
                <a:camera prst="orthographicFront"/>
                <a:lightRig rig="threePt" dir="t"/>
              </a:scene3d>
              <a:sp3d contourW="12700"/>
            </a:bodyPr>
            <a:lstStyle/>
            <a:p>
              <a:pPr algn="l"/>
              <a:r>
                <a:rPr lang="zh-CN" altLang="en-US" sz="1600" dirty="0">
                  <a:solidFill>
                    <a:srgbClr val="000000"/>
                  </a:solidFill>
                  <a:cs typeface="+mn-ea"/>
                  <a:sym typeface="+mn-lt"/>
                </a:rPr>
                <a:t>预设标题文本</a:t>
              </a:r>
              <a:endParaRPr lang="zh-CN" altLang="en-US" sz="1600" b="1" dirty="0">
                <a:solidFill>
                  <a:srgbClr val="000000"/>
                </a:solidFill>
                <a:cs typeface="+mn-ea"/>
                <a:sym typeface="+mn-lt"/>
              </a:endParaRPr>
            </a:p>
          </p:txBody>
        </p:sp>
        <p:sp>
          <p:nvSpPr>
            <p:cNvPr id="7" name="图形"/>
            <p:cNvSpPr/>
            <p:nvPr/>
          </p:nvSpPr>
          <p:spPr>
            <a:xfrm>
              <a:off x="2703" y="7668"/>
              <a:ext cx="4542" cy="966"/>
            </a:xfrm>
            <a:prstGeom prst="rect">
              <a:avLst/>
            </a:prstGeom>
            <a:ln>
              <a:noFill/>
            </a:ln>
          </p:spPr>
          <p:txBody>
            <a:bodyPr wrap="square">
              <a:spAutoFit/>
              <a:scene3d>
                <a:camera prst="orthographicFront"/>
                <a:lightRig rig="threePt" dir="t"/>
              </a:scene3d>
              <a:sp3d contourW="12700"/>
            </a:bodyPr>
            <a:lstStyle/>
            <a:p>
              <a:pPr algn="l" defTabSz="685800">
                <a:lnSpc>
                  <a:spcPct val="150000"/>
                </a:lnSpc>
              </a:pPr>
              <a:r>
                <a:rPr lang="zh-CN" altLang="en-US" sz="1200">
                  <a:solidFill>
                    <a:schemeClr val="tx1">
                      <a:lumMod val="75000"/>
                      <a:lumOff val="25000"/>
                    </a:schemeClr>
                  </a:solidFill>
                  <a:cs typeface="+mn-ea"/>
                  <a:sym typeface="+mn-lt"/>
                </a:rPr>
                <a:t>添加您的文本内容此处添加您的文本内容添加您的文本内容添加您的文本内容</a:t>
              </a:r>
              <a:endParaRPr lang="zh-CN" altLang="en-US" sz="1200" dirty="0">
                <a:solidFill>
                  <a:schemeClr val="tx1">
                    <a:lumMod val="75000"/>
                    <a:lumOff val="25000"/>
                  </a:schemeClr>
                </a:solidFill>
                <a:cs typeface="+mn-ea"/>
                <a:sym typeface="+mn-lt"/>
              </a:endParaRPr>
            </a:p>
          </p:txBody>
        </p:sp>
        <p:sp>
          <p:nvSpPr>
            <p:cNvPr id="8" name="图形"/>
            <p:cNvSpPr/>
            <p:nvPr/>
          </p:nvSpPr>
          <p:spPr>
            <a:xfrm>
              <a:off x="2703" y="7346"/>
              <a:ext cx="3235" cy="531"/>
            </a:xfrm>
            <a:prstGeom prst="rect">
              <a:avLst/>
            </a:prstGeom>
            <a:ln>
              <a:noFill/>
            </a:ln>
          </p:spPr>
          <p:txBody>
            <a:bodyPr wrap="square">
              <a:spAutoFit/>
              <a:scene3d>
                <a:camera prst="orthographicFront"/>
                <a:lightRig rig="threePt" dir="t"/>
              </a:scene3d>
              <a:sp3d contourW="12700"/>
            </a:bodyPr>
            <a:lstStyle/>
            <a:p>
              <a:pPr algn="l"/>
              <a:r>
                <a:rPr lang="zh-CN" altLang="en-US" sz="1600" dirty="0">
                  <a:solidFill>
                    <a:srgbClr val="000000"/>
                  </a:solidFill>
                  <a:cs typeface="+mn-ea"/>
                  <a:sym typeface="+mn-lt"/>
                </a:rPr>
                <a:t>预设标题文本</a:t>
              </a:r>
              <a:endParaRPr lang="zh-CN" altLang="en-US" sz="1600" b="1" dirty="0">
                <a:solidFill>
                  <a:srgbClr val="000000"/>
                </a:solidFill>
                <a:cs typeface="+mn-ea"/>
                <a:sym typeface="+mn-lt"/>
              </a:endParaRPr>
            </a:p>
          </p:txBody>
        </p:sp>
        <p:sp>
          <p:nvSpPr>
            <p:cNvPr id="11" name="图形"/>
            <p:cNvSpPr/>
            <p:nvPr/>
          </p:nvSpPr>
          <p:spPr>
            <a:xfrm>
              <a:off x="8492" y="6056"/>
              <a:ext cx="4542" cy="966"/>
            </a:xfrm>
            <a:prstGeom prst="rect">
              <a:avLst/>
            </a:prstGeom>
            <a:ln>
              <a:noFill/>
            </a:ln>
          </p:spPr>
          <p:txBody>
            <a:bodyPr wrap="square">
              <a:spAutoFit/>
              <a:scene3d>
                <a:camera prst="orthographicFront"/>
                <a:lightRig rig="threePt" dir="t"/>
              </a:scene3d>
              <a:sp3d contourW="12700"/>
            </a:bodyPr>
            <a:lstStyle/>
            <a:p>
              <a:pPr algn="l" defTabSz="685800">
                <a:lnSpc>
                  <a:spcPct val="150000"/>
                </a:lnSpc>
              </a:pPr>
              <a:r>
                <a:rPr lang="zh-CN" altLang="en-US" sz="1200">
                  <a:solidFill>
                    <a:schemeClr val="tx1">
                      <a:lumMod val="75000"/>
                      <a:lumOff val="25000"/>
                    </a:schemeClr>
                  </a:solidFill>
                  <a:cs typeface="+mn-ea"/>
                  <a:sym typeface="+mn-lt"/>
                </a:rPr>
                <a:t>添加您的文本内容此处添加您的文本内容添加您的文本内容添加您的文本内容</a:t>
              </a:r>
              <a:endParaRPr lang="zh-CN" altLang="en-US" sz="1200" dirty="0">
                <a:solidFill>
                  <a:schemeClr val="tx1">
                    <a:lumMod val="75000"/>
                    <a:lumOff val="25000"/>
                  </a:schemeClr>
                </a:solidFill>
                <a:cs typeface="+mn-ea"/>
                <a:sym typeface="+mn-lt"/>
              </a:endParaRPr>
            </a:p>
          </p:txBody>
        </p:sp>
        <p:sp>
          <p:nvSpPr>
            <p:cNvPr id="12" name="图形"/>
            <p:cNvSpPr/>
            <p:nvPr/>
          </p:nvSpPr>
          <p:spPr>
            <a:xfrm>
              <a:off x="8492" y="5734"/>
              <a:ext cx="3235" cy="531"/>
            </a:xfrm>
            <a:prstGeom prst="rect">
              <a:avLst/>
            </a:prstGeom>
            <a:ln>
              <a:noFill/>
            </a:ln>
          </p:spPr>
          <p:txBody>
            <a:bodyPr wrap="square">
              <a:spAutoFit/>
              <a:scene3d>
                <a:camera prst="orthographicFront"/>
                <a:lightRig rig="threePt" dir="t"/>
              </a:scene3d>
              <a:sp3d contourW="12700"/>
            </a:bodyPr>
            <a:lstStyle/>
            <a:p>
              <a:pPr algn="l"/>
              <a:r>
                <a:rPr lang="zh-CN" altLang="en-US" sz="1600" dirty="0">
                  <a:solidFill>
                    <a:srgbClr val="000000"/>
                  </a:solidFill>
                  <a:cs typeface="+mn-ea"/>
                  <a:sym typeface="+mn-lt"/>
                </a:rPr>
                <a:t>预设标题文本</a:t>
              </a:r>
              <a:endParaRPr lang="zh-CN" altLang="en-US" sz="1600" b="1" dirty="0">
                <a:solidFill>
                  <a:srgbClr val="000000"/>
                </a:solidFill>
                <a:cs typeface="+mn-ea"/>
                <a:sym typeface="+mn-lt"/>
              </a:endParaRPr>
            </a:p>
          </p:txBody>
        </p:sp>
        <p:sp>
          <p:nvSpPr>
            <p:cNvPr id="13" name="图形"/>
            <p:cNvSpPr/>
            <p:nvPr/>
          </p:nvSpPr>
          <p:spPr>
            <a:xfrm>
              <a:off x="8492" y="7675"/>
              <a:ext cx="4542" cy="966"/>
            </a:xfrm>
            <a:prstGeom prst="rect">
              <a:avLst/>
            </a:prstGeom>
            <a:ln>
              <a:noFill/>
            </a:ln>
          </p:spPr>
          <p:txBody>
            <a:bodyPr wrap="square">
              <a:spAutoFit/>
              <a:scene3d>
                <a:camera prst="orthographicFront"/>
                <a:lightRig rig="threePt" dir="t"/>
              </a:scene3d>
              <a:sp3d contourW="12700"/>
            </a:bodyPr>
            <a:lstStyle/>
            <a:p>
              <a:pPr algn="l" defTabSz="685800">
                <a:lnSpc>
                  <a:spcPct val="150000"/>
                </a:lnSpc>
              </a:pPr>
              <a:r>
                <a:rPr lang="zh-CN" altLang="en-US" sz="1200">
                  <a:solidFill>
                    <a:schemeClr val="tx1">
                      <a:lumMod val="75000"/>
                      <a:lumOff val="25000"/>
                    </a:schemeClr>
                  </a:solidFill>
                  <a:cs typeface="+mn-ea"/>
                  <a:sym typeface="+mn-lt"/>
                </a:rPr>
                <a:t>添加您的文本内容此处添加您的文本内容添加您的文本内容添加您的文本内容</a:t>
              </a:r>
              <a:endParaRPr lang="zh-CN" altLang="en-US" sz="1200" dirty="0">
                <a:solidFill>
                  <a:schemeClr val="tx1">
                    <a:lumMod val="75000"/>
                    <a:lumOff val="25000"/>
                  </a:schemeClr>
                </a:solidFill>
                <a:cs typeface="+mn-ea"/>
                <a:sym typeface="+mn-lt"/>
              </a:endParaRPr>
            </a:p>
          </p:txBody>
        </p:sp>
        <p:sp>
          <p:nvSpPr>
            <p:cNvPr id="14" name="图形"/>
            <p:cNvSpPr/>
            <p:nvPr/>
          </p:nvSpPr>
          <p:spPr>
            <a:xfrm>
              <a:off x="8492" y="7353"/>
              <a:ext cx="3235" cy="531"/>
            </a:xfrm>
            <a:prstGeom prst="rect">
              <a:avLst/>
            </a:prstGeom>
            <a:ln>
              <a:noFill/>
            </a:ln>
          </p:spPr>
          <p:txBody>
            <a:bodyPr wrap="square">
              <a:spAutoFit/>
              <a:scene3d>
                <a:camera prst="orthographicFront"/>
                <a:lightRig rig="threePt" dir="t"/>
              </a:scene3d>
              <a:sp3d contourW="12700"/>
            </a:bodyPr>
            <a:lstStyle/>
            <a:p>
              <a:pPr algn="l"/>
              <a:r>
                <a:rPr lang="zh-CN" altLang="en-US" sz="1600" dirty="0">
                  <a:solidFill>
                    <a:srgbClr val="000000"/>
                  </a:solidFill>
                  <a:cs typeface="+mn-ea"/>
                  <a:sym typeface="+mn-lt"/>
                </a:rPr>
                <a:t>预设标题文本</a:t>
              </a:r>
              <a:endParaRPr lang="zh-CN" altLang="en-US" sz="1600" b="1" dirty="0">
                <a:solidFill>
                  <a:srgbClr val="000000"/>
                </a:solidFill>
                <a:cs typeface="+mn-ea"/>
                <a:sym typeface="+mn-lt"/>
              </a:endParaRPr>
            </a:p>
          </p:txBody>
        </p:sp>
        <p:pic>
          <p:nvPicPr>
            <p:cNvPr id="2" name="图形" descr="E:\006包图网\素材\08宇航员3D\626a692fa711e.png626a692fa711e"/>
            <p:cNvPicPr>
              <a:picLocks noChangeAspect="1"/>
            </p:cNvPicPr>
            <p:nvPr/>
          </p:nvPicPr>
          <p:blipFill>
            <a:blip r:embed="rId1" cstate="screen"/>
            <a:srcRect/>
            <a:stretch>
              <a:fillRect/>
            </a:stretch>
          </p:blipFill>
          <p:spPr>
            <a:xfrm>
              <a:off x="13076" y="1593"/>
              <a:ext cx="4390" cy="7614"/>
            </a:xfrm>
            <a:prstGeom prst="rect">
              <a:avLst/>
            </a:prstGeom>
          </p:spPr>
        </p:pic>
        <p:sp>
          <p:nvSpPr>
            <p:cNvPr id="52" name="图形"/>
            <p:cNvSpPr/>
            <p:nvPr/>
          </p:nvSpPr>
          <p:spPr>
            <a:xfrm flipV="1">
              <a:off x="13767" y="5734"/>
              <a:ext cx="284" cy="284"/>
            </a:xfrm>
            <a:prstGeom prst="ellipse">
              <a:avLst/>
            </a:prstGeom>
            <a:noFill/>
            <a:ln w="28575">
              <a:solidFill>
                <a:srgbClr val="295BD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Tree>
    <p:custDataLst>
      <p:tags r:id="rId2"/>
    </p:custDataLst>
  </p:cSld>
  <p:clrMapOvr>
    <a:masterClrMapping/>
  </p:clrMapOvr>
  <p:transition advTm="2000">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图形"/>
          <p:cNvGrpSpPr/>
          <p:nvPr/>
        </p:nvGrpSpPr>
        <p:grpSpPr>
          <a:xfrm>
            <a:off x="1281430" y="1833880"/>
            <a:ext cx="9951085" cy="3362325"/>
            <a:chOff x="2032" y="2888"/>
            <a:chExt cx="15671" cy="5295"/>
          </a:xfrm>
        </p:grpSpPr>
        <p:grpSp>
          <p:nvGrpSpPr>
            <p:cNvPr id="22" name="图形"/>
            <p:cNvGrpSpPr/>
            <p:nvPr/>
          </p:nvGrpSpPr>
          <p:grpSpPr>
            <a:xfrm>
              <a:off x="2443" y="2888"/>
              <a:ext cx="14819" cy="3878"/>
              <a:chOff x="2427" y="3251"/>
              <a:chExt cx="14819" cy="3878"/>
            </a:xfrm>
          </p:grpSpPr>
          <p:grpSp>
            <p:nvGrpSpPr>
              <p:cNvPr id="27" name="组合 26"/>
              <p:cNvGrpSpPr/>
              <p:nvPr/>
            </p:nvGrpSpPr>
            <p:grpSpPr>
              <a:xfrm>
                <a:off x="2566" y="3251"/>
                <a:ext cx="2931" cy="2732"/>
                <a:chOff x="2075276" y="1936908"/>
                <a:chExt cx="1861311" cy="1734817"/>
              </a:xfrm>
            </p:grpSpPr>
            <p:sp>
              <p:nvSpPr>
                <p:cNvPr id="28" name="图形"/>
                <p:cNvSpPr/>
                <p:nvPr/>
              </p:nvSpPr>
              <p:spPr>
                <a:xfrm>
                  <a:off x="2324892" y="1936908"/>
                  <a:ext cx="1362076" cy="1362076"/>
                </a:xfrm>
                <a:prstGeom prst="flowChartConnector">
                  <a:avLst/>
                </a:prstGeom>
                <a:solidFill>
                  <a:schemeClr val="accent2"/>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32" name="图形"/>
                <p:cNvSpPr/>
                <p:nvPr/>
              </p:nvSpPr>
              <p:spPr>
                <a:xfrm flipV="1">
                  <a:off x="2075276" y="2647950"/>
                  <a:ext cx="1861311" cy="1023775"/>
                </a:xfrm>
                <a:custGeom>
                  <a:avLst/>
                  <a:gdLst>
                    <a:gd name="connsiteX0" fmla="*/ 0 w 1861311"/>
                    <a:gd name="connsiteY0" fmla="*/ 1023775 h 1023775"/>
                    <a:gd name="connsiteX1" fmla="*/ 159409 w 1861311"/>
                    <a:gd name="connsiteY1" fmla="*/ 1023775 h 1023775"/>
                    <a:gd name="connsiteX2" fmla="*/ 173118 w 1861311"/>
                    <a:gd name="connsiteY2" fmla="*/ 887783 h 1023775"/>
                    <a:gd name="connsiteX3" fmla="*/ 930654 w 1861311"/>
                    <a:gd name="connsiteY3" fmla="*/ 270373 h 1023775"/>
                    <a:gd name="connsiteX4" fmla="*/ 1688191 w 1861311"/>
                    <a:gd name="connsiteY4" fmla="*/ 887783 h 1023775"/>
                    <a:gd name="connsiteX5" fmla="*/ 1701900 w 1861311"/>
                    <a:gd name="connsiteY5" fmla="*/ 1023775 h 1023775"/>
                    <a:gd name="connsiteX6" fmla="*/ 1861311 w 1861311"/>
                    <a:gd name="connsiteY6" fmla="*/ 1023775 h 1023775"/>
                    <a:gd name="connsiteX7" fmla="*/ 1844363 w 1861311"/>
                    <a:gd name="connsiteY7" fmla="*/ 855656 h 1023775"/>
                    <a:gd name="connsiteX8" fmla="*/ 1095751 w 1861311"/>
                    <a:gd name="connsiteY8" fmla="*/ 125530 h 1023775"/>
                    <a:gd name="connsiteX9" fmla="*/ 998484 w 1861311"/>
                    <a:gd name="connsiteY9" fmla="*/ 116948 h 1023775"/>
                    <a:gd name="connsiteX10" fmla="*/ 930654 w 1861311"/>
                    <a:gd name="connsiteY10" fmla="*/ 0 h 1023775"/>
                    <a:gd name="connsiteX11" fmla="*/ 862824 w 1861311"/>
                    <a:gd name="connsiteY11" fmla="*/ 116948 h 1023775"/>
                    <a:gd name="connsiteX12" fmla="*/ 765559 w 1861311"/>
                    <a:gd name="connsiteY12" fmla="*/ 125530 h 1023775"/>
                    <a:gd name="connsiteX13" fmla="*/ 16947 w 1861311"/>
                    <a:gd name="connsiteY13" fmla="*/ 855656 h 1023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61311" h="1023775">
                      <a:moveTo>
                        <a:pt x="0" y="1023775"/>
                      </a:moveTo>
                      <a:lnTo>
                        <a:pt x="159409" y="1023775"/>
                      </a:lnTo>
                      <a:lnTo>
                        <a:pt x="173118" y="887783"/>
                      </a:lnTo>
                      <a:cubicBezTo>
                        <a:pt x="245220" y="535428"/>
                        <a:pt x="556984" y="270373"/>
                        <a:pt x="930654" y="270373"/>
                      </a:cubicBezTo>
                      <a:cubicBezTo>
                        <a:pt x="1304325" y="270373"/>
                        <a:pt x="1616088" y="535428"/>
                        <a:pt x="1688191" y="887783"/>
                      </a:cubicBezTo>
                      <a:lnTo>
                        <a:pt x="1701900" y="1023775"/>
                      </a:lnTo>
                      <a:lnTo>
                        <a:pt x="1861311" y="1023775"/>
                      </a:lnTo>
                      <a:lnTo>
                        <a:pt x="1844363" y="855656"/>
                      </a:lnTo>
                      <a:cubicBezTo>
                        <a:pt x="1768267" y="483785"/>
                        <a:pt x="1470853" y="192533"/>
                        <a:pt x="1095751" y="125530"/>
                      </a:cubicBezTo>
                      <a:lnTo>
                        <a:pt x="998484" y="116948"/>
                      </a:lnTo>
                      <a:lnTo>
                        <a:pt x="930654" y="0"/>
                      </a:lnTo>
                      <a:lnTo>
                        <a:pt x="862824" y="116948"/>
                      </a:lnTo>
                      <a:lnTo>
                        <a:pt x="765559" y="125530"/>
                      </a:lnTo>
                      <a:cubicBezTo>
                        <a:pt x="390458" y="192533"/>
                        <a:pt x="93043" y="483785"/>
                        <a:pt x="16947" y="855656"/>
                      </a:cubicBezTo>
                      <a:close/>
                    </a:path>
                  </a:pathLst>
                </a:cu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65000"/>
                        <a:lumOff val="35000"/>
                      </a:schemeClr>
                    </a:solidFill>
                    <a:cs typeface="+mn-ea"/>
                    <a:sym typeface="+mn-lt"/>
                  </a:endParaRPr>
                </a:p>
              </p:txBody>
            </p:sp>
          </p:grpSp>
          <p:grpSp>
            <p:nvGrpSpPr>
              <p:cNvPr id="33" name="组合 32"/>
              <p:cNvGrpSpPr/>
              <p:nvPr/>
            </p:nvGrpSpPr>
            <p:grpSpPr>
              <a:xfrm>
                <a:off x="6482" y="3251"/>
                <a:ext cx="2931" cy="2732"/>
                <a:chOff x="2075276" y="1936908"/>
                <a:chExt cx="1861311" cy="1734817"/>
              </a:xfrm>
            </p:grpSpPr>
            <p:sp>
              <p:nvSpPr>
                <p:cNvPr id="34" name="图形"/>
                <p:cNvSpPr/>
                <p:nvPr/>
              </p:nvSpPr>
              <p:spPr>
                <a:xfrm>
                  <a:off x="2324892" y="1936908"/>
                  <a:ext cx="1362076" cy="1362076"/>
                </a:xfrm>
                <a:prstGeom prst="flowChartConnector">
                  <a:avLst/>
                </a:prstGeom>
                <a:solidFill>
                  <a:schemeClr val="accent1"/>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36" name="图形"/>
                <p:cNvSpPr/>
                <p:nvPr/>
              </p:nvSpPr>
              <p:spPr>
                <a:xfrm flipV="1">
                  <a:off x="2075276" y="2647950"/>
                  <a:ext cx="1861311" cy="1023775"/>
                </a:xfrm>
                <a:custGeom>
                  <a:avLst/>
                  <a:gdLst>
                    <a:gd name="connsiteX0" fmla="*/ 0 w 1861311"/>
                    <a:gd name="connsiteY0" fmla="*/ 1023775 h 1023775"/>
                    <a:gd name="connsiteX1" fmla="*/ 159409 w 1861311"/>
                    <a:gd name="connsiteY1" fmla="*/ 1023775 h 1023775"/>
                    <a:gd name="connsiteX2" fmla="*/ 173118 w 1861311"/>
                    <a:gd name="connsiteY2" fmla="*/ 887783 h 1023775"/>
                    <a:gd name="connsiteX3" fmla="*/ 930654 w 1861311"/>
                    <a:gd name="connsiteY3" fmla="*/ 270373 h 1023775"/>
                    <a:gd name="connsiteX4" fmla="*/ 1688191 w 1861311"/>
                    <a:gd name="connsiteY4" fmla="*/ 887783 h 1023775"/>
                    <a:gd name="connsiteX5" fmla="*/ 1701900 w 1861311"/>
                    <a:gd name="connsiteY5" fmla="*/ 1023775 h 1023775"/>
                    <a:gd name="connsiteX6" fmla="*/ 1861311 w 1861311"/>
                    <a:gd name="connsiteY6" fmla="*/ 1023775 h 1023775"/>
                    <a:gd name="connsiteX7" fmla="*/ 1844363 w 1861311"/>
                    <a:gd name="connsiteY7" fmla="*/ 855656 h 1023775"/>
                    <a:gd name="connsiteX8" fmla="*/ 1095751 w 1861311"/>
                    <a:gd name="connsiteY8" fmla="*/ 125530 h 1023775"/>
                    <a:gd name="connsiteX9" fmla="*/ 998484 w 1861311"/>
                    <a:gd name="connsiteY9" fmla="*/ 116948 h 1023775"/>
                    <a:gd name="connsiteX10" fmla="*/ 930654 w 1861311"/>
                    <a:gd name="connsiteY10" fmla="*/ 0 h 1023775"/>
                    <a:gd name="connsiteX11" fmla="*/ 862824 w 1861311"/>
                    <a:gd name="connsiteY11" fmla="*/ 116948 h 1023775"/>
                    <a:gd name="connsiteX12" fmla="*/ 765559 w 1861311"/>
                    <a:gd name="connsiteY12" fmla="*/ 125530 h 1023775"/>
                    <a:gd name="connsiteX13" fmla="*/ 16947 w 1861311"/>
                    <a:gd name="connsiteY13" fmla="*/ 855656 h 1023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61311" h="1023775">
                      <a:moveTo>
                        <a:pt x="0" y="1023775"/>
                      </a:moveTo>
                      <a:lnTo>
                        <a:pt x="159409" y="1023775"/>
                      </a:lnTo>
                      <a:lnTo>
                        <a:pt x="173118" y="887783"/>
                      </a:lnTo>
                      <a:cubicBezTo>
                        <a:pt x="245220" y="535428"/>
                        <a:pt x="556984" y="270373"/>
                        <a:pt x="930654" y="270373"/>
                      </a:cubicBezTo>
                      <a:cubicBezTo>
                        <a:pt x="1304325" y="270373"/>
                        <a:pt x="1616088" y="535428"/>
                        <a:pt x="1688191" y="887783"/>
                      </a:cubicBezTo>
                      <a:lnTo>
                        <a:pt x="1701900" y="1023775"/>
                      </a:lnTo>
                      <a:lnTo>
                        <a:pt x="1861311" y="1023775"/>
                      </a:lnTo>
                      <a:lnTo>
                        <a:pt x="1844363" y="855656"/>
                      </a:lnTo>
                      <a:cubicBezTo>
                        <a:pt x="1768267" y="483785"/>
                        <a:pt x="1470853" y="192533"/>
                        <a:pt x="1095751" y="125530"/>
                      </a:cubicBezTo>
                      <a:lnTo>
                        <a:pt x="998484" y="116948"/>
                      </a:lnTo>
                      <a:lnTo>
                        <a:pt x="930654" y="0"/>
                      </a:lnTo>
                      <a:lnTo>
                        <a:pt x="862824" y="116948"/>
                      </a:lnTo>
                      <a:lnTo>
                        <a:pt x="765559" y="125530"/>
                      </a:lnTo>
                      <a:cubicBezTo>
                        <a:pt x="390458" y="192533"/>
                        <a:pt x="93043" y="483785"/>
                        <a:pt x="16947" y="855656"/>
                      </a:cubicBezTo>
                      <a:close/>
                    </a:path>
                  </a:pathLst>
                </a:cu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65000"/>
                        <a:lumOff val="35000"/>
                      </a:schemeClr>
                    </a:solidFill>
                    <a:cs typeface="+mn-ea"/>
                    <a:sym typeface="+mn-lt"/>
                  </a:endParaRPr>
                </a:p>
              </p:txBody>
            </p:sp>
          </p:grpSp>
          <p:grpSp>
            <p:nvGrpSpPr>
              <p:cNvPr id="37" name="组合 36"/>
              <p:cNvGrpSpPr/>
              <p:nvPr/>
            </p:nvGrpSpPr>
            <p:grpSpPr>
              <a:xfrm>
                <a:off x="10399" y="3251"/>
                <a:ext cx="2931" cy="2732"/>
                <a:chOff x="2075276" y="1936908"/>
                <a:chExt cx="1861311" cy="1734817"/>
              </a:xfrm>
            </p:grpSpPr>
            <p:sp>
              <p:nvSpPr>
                <p:cNvPr id="38" name="图形"/>
                <p:cNvSpPr/>
                <p:nvPr/>
              </p:nvSpPr>
              <p:spPr>
                <a:xfrm>
                  <a:off x="2324892" y="1936908"/>
                  <a:ext cx="1362076" cy="1362076"/>
                </a:xfrm>
                <a:prstGeom prst="flowChartConnector">
                  <a:avLst/>
                </a:prstGeom>
                <a:solidFill>
                  <a:schemeClr val="accent2"/>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45" name="图形"/>
                <p:cNvSpPr/>
                <p:nvPr/>
              </p:nvSpPr>
              <p:spPr>
                <a:xfrm flipV="1">
                  <a:off x="2075276" y="2647950"/>
                  <a:ext cx="1861311" cy="1023775"/>
                </a:xfrm>
                <a:custGeom>
                  <a:avLst/>
                  <a:gdLst>
                    <a:gd name="connsiteX0" fmla="*/ 0 w 1861311"/>
                    <a:gd name="connsiteY0" fmla="*/ 1023775 h 1023775"/>
                    <a:gd name="connsiteX1" fmla="*/ 159409 w 1861311"/>
                    <a:gd name="connsiteY1" fmla="*/ 1023775 h 1023775"/>
                    <a:gd name="connsiteX2" fmla="*/ 173118 w 1861311"/>
                    <a:gd name="connsiteY2" fmla="*/ 887783 h 1023775"/>
                    <a:gd name="connsiteX3" fmla="*/ 930654 w 1861311"/>
                    <a:gd name="connsiteY3" fmla="*/ 270373 h 1023775"/>
                    <a:gd name="connsiteX4" fmla="*/ 1688191 w 1861311"/>
                    <a:gd name="connsiteY4" fmla="*/ 887783 h 1023775"/>
                    <a:gd name="connsiteX5" fmla="*/ 1701900 w 1861311"/>
                    <a:gd name="connsiteY5" fmla="*/ 1023775 h 1023775"/>
                    <a:gd name="connsiteX6" fmla="*/ 1861311 w 1861311"/>
                    <a:gd name="connsiteY6" fmla="*/ 1023775 h 1023775"/>
                    <a:gd name="connsiteX7" fmla="*/ 1844363 w 1861311"/>
                    <a:gd name="connsiteY7" fmla="*/ 855656 h 1023775"/>
                    <a:gd name="connsiteX8" fmla="*/ 1095751 w 1861311"/>
                    <a:gd name="connsiteY8" fmla="*/ 125530 h 1023775"/>
                    <a:gd name="connsiteX9" fmla="*/ 998484 w 1861311"/>
                    <a:gd name="connsiteY9" fmla="*/ 116948 h 1023775"/>
                    <a:gd name="connsiteX10" fmla="*/ 930654 w 1861311"/>
                    <a:gd name="connsiteY10" fmla="*/ 0 h 1023775"/>
                    <a:gd name="connsiteX11" fmla="*/ 862824 w 1861311"/>
                    <a:gd name="connsiteY11" fmla="*/ 116948 h 1023775"/>
                    <a:gd name="connsiteX12" fmla="*/ 765559 w 1861311"/>
                    <a:gd name="connsiteY12" fmla="*/ 125530 h 1023775"/>
                    <a:gd name="connsiteX13" fmla="*/ 16947 w 1861311"/>
                    <a:gd name="connsiteY13" fmla="*/ 855656 h 1023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61311" h="1023775">
                      <a:moveTo>
                        <a:pt x="0" y="1023775"/>
                      </a:moveTo>
                      <a:lnTo>
                        <a:pt x="159409" y="1023775"/>
                      </a:lnTo>
                      <a:lnTo>
                        <a:pt x="173118" y="887783"/>
                      </a:lnTo>
                      <a:cubicBezTo>
                        <a:pt x="245220" y="535428"/>
                        <a:pt x="556984" y="270373"/>
                        <a:pt x="930654" y="270373"/>
                      </a:cubicBezTo>
                      <a:cubicBezTo>
                        <a:pt x="1304325" y="270373"/>
                        <a:pt x="1616088" y="535428"/>
                        <a:pt x="1688191" y="887783"/>
                      </a:cubicBezTo>
                      <a:lnTo>
                        <a:pt x="1701900" y="1023775"/>
                      </a:lnTo>
                      <a:lnTo>
                        <a:pt x="1861311" y="1023775"/>
                      </a:lnTo>
                      <a:lnTo>
                        <a:pt x="1844363" y="855656"/>
                      </a:lnTo>
                      <a:cubicBezTo>
                        <a:pt x="1768267" y="483785"/>
                        <a:pt x="1470853" y="192533"/>
                        <a:pt x="1095751" y="125530"/>
                      </a:cubicBezTo>
                      <a:lnTo>
                        <a:pt x="998484" y="116948"/>
                      </a:lnTo>
                      <a:lnTo>
                        <a:pt x="930654" y="0"/>
                      </a:lnTo>
                      <a:lnTo>
                        <a:pt x="862824" y="116948"/>
                      </a:lnTo>
                      <a:lnTo>
                        <a:pt x="765559" y="125530"/>
                      </a:lnTo>
                      <a:cubicBezTo>
                        <a:pt x="390458" y="192533"/>
                        <a:pt x="93043" y="483785"/>
                        <a:pt x="16947" y="855656"/>
                      </a:cubicBezTo>
                      <a:close/>
                    </a:path>
                  </a:pathLst>
                </a:cu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65000"/>
                        <a:lumOff val="35000"/>
                      </a:schemeClr>
                    </a:solidFill>
                    <a:cs typeface="+mn-ea"/>
                    <a:sym typeface="+mn-lt"/>
                  </a:endParaRPr>
                </a:p>
              </p:txBody>
            </p:sp>
          </p:grpSp>
          <p:grpSp>
            <p:nvGrpSpPr>
              <p:cNvPr id="46" name="组合 45"/>
              <p:cNvGrpSpPr/>
              <p:nvPr/>
            </p:nvGrpSpPr>
            <p:grpSpPr>
              <a:xfrm>
                <a:off x="14315" y="3267"/>
                <a:ext cx="2931" cy="2716"/>
                <a:chOff x="2075276" y="1947067"/>
                <a:chExt cx="1861311" cy="1724658"/>
              </a:xfrm>
            </p:grpSpPr>
            <p:sp>
              <p:nvSpPr>
                <p:cNvPr id="47" name="图形"/>
                <p:cNvSpPr/>
                <p:nvPr/>
              </p:nvSpPr>
              <p:spPr>
                <a:xfrm>
                  <a:off x="2324892" y="1947067"/>
                  <a:ext cx="1362076" cy="1362076"/>
                </a:xfrm>
                <a:prstGeom prst="flowChartConnector">
                  <a:avLst/>
                </a:prstGeom>
                <a:solidFill>
                  <a:schemeClr val="accent1"/>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48" name="图形"/>
                <p:cNvSpPr/>
                <p:nvPr/>
              </p:nvSpPr>
              <p:spPr>
                <a:xfrm flipV="1">
                  <a:off x="2075276" y="2647950"/>
                  <a:ext cx="1861311" cy="1023775"/>
                </a:xfrm>
                <a:custGeom>
                  <a:avLst/>
                  <a:gdLst>
                    <a:gd name="connsiteX0" fmla="*/ 0 w 1861311"/>
                    <a:gd name="connsiteY0" fmla="*/ 1023775 h 1023775"/>
                    <a:gd name="connsiteX1" fmla="*/ 159409 w 1861311"/>
                    <a:gd name="connsiteY1" fmla="*/ 1023775 h 1023775"/>
                    <a:gd name="connsiteX2" fmla="*/ 173118 w 1861311"/>
                    <a:gd name="connsiteY2" fmla="*/ 887783 h 1023775"/>
                    <a:gd name="connsiteX3" fmla="*/ 930654 w 1861311"/>
                    <a:gd name="connsiteY3" fmla="*/ 270373 h 1023775"/>
                    <a:gd name="connsiteX4" fmla="*/ 1688191 w 1861311"/>
                    <a:gd name="connsiteY4" fmla="*/ 887783 h 1023775"/>
                    <a:gd name="connsiteX5" fmla="*/ 1701900 w 1861311"/>
                    <a:gd name="connsiteY5" fmla="*/ 1023775 h 1023775"/>
                    <a:gd name="connsiteX6" fmla="*/ 1861311 w 1861311"/>
                    <a:gd name="connsiteY6" fmla="*/ 1023775 h 1023775"/>
                    <a:gd name="connsiteX7" fmla="*/ 1844363 w 1861311"/>
                    <a:gd name="connsiteY7" fmla="*/ 855656 h 1023775"/>
                    <a:gd name="connsiteX8" fmla="*/ 1095751 w 1861311"/>
                    <a:gd name="connsiteY8" fmla="*/ 125530 h 1023775"/>
                    <a:gd name="connsiteX9" fmla="*/ 998484 w 1861311"/>
                    <a:gd name="connsiteY9" fmla="*/ 116948 h 1023775"/>
                    <a:gd name="connsiteX10" fmla="*/ 930654 w 1861311"/>
                    <a:gd name="connsiteY10" fmla="*/ 0 h 1023775"/>
                    <a:gd name="connsiteX11" fmla="*/ 862824 w 1861311"/>
                    <a:gd name="connsiteY11" fmla="*/ 116948 h 1023775"/>
                    <a:gd name="connsiteX12" fmla="*/ 765559 w 1861311"/>
                    <a:gd name="connsiteY12" fmla="*/ 125530 h 1023775"/>
                    <a:gd name="connsiteX13" fmla="*/ 16947 w 1861311"/>
                    <a:gd name="connsiteY13" fmla="*/ 855656 h 1023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61311" h="1023775">
                      <a:moveTo>
                        <a:pt x="0" y="1023775"/>
                      </a:moveTo>
                      <a:lnTo>
                        <a:pt x="159409" y="1023775"/>
                      </a:lnTo>
                      <a:lnTo>
                        <a:pt x="173118" y="887783"/>
                      </a:lnTo>
                      <a:cubicBezTo>
                        <a:pt x="245220" y="535428"/>
                        <a:pt x="556984" y="270373"/>
                        <a:pt x="930654" y="270373"/>
                      </a:cubicBezTo>
                      <a:cubicBezTo>
                        <a:pt x="1304325" y="270373"/>
                        <a:pt x="1616088" y="535428"/>
                        <a:pt x="1688191" y="887783"/>
                      </a:cubicBezTo>
                      <a:lnTo>
                        <a:pt x="1701900" y="1023775"/>
                      </a:lnTo>
                      <a:lnTo>
                        <a:pt x="1861311" y="1023775"/>
                      </a:lnTo>
                      <a:lnTo>
                        <a:pt x="1844363" y="855656"/>
                      </a:lnTo>
                      <a:cubicBezTo>
                        <a:pt x="1768267" y="483785"/>
                        <a:pt x="1470853" y="192533"/>
                        <a:pt x="1095751" y="125530"/>
                      </a:cubicBezTo>
                      <a:lnTo>
                        <a:pt x="998484" y="116948"/>
                      </a:lnTo>
                      <a:lnTo>
                        <a:pt x="930654" y="0"/>
                      </a:lnTo>
                      <a:lnTo>
                        <a:pt x="862824" y="116948"/>
                      </a:lnTo>
                      <a:lnTo>
                        <a:pt x="765559" y="125530"/>
                      </a:lnTo>
                      <a:cubicBezTo>
                        <a:pt x="390458" y="192533"/>
                        <a:pt x="93043" y="483785"/>
                        <a:pt x="16947" y="855656"/>
                      </a:cubicBezTo>
                      <a:close/>
                    </a:path>
                  </a:pathLst>
                </a:cu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65000"/>
                        <a:lumOff val="35000"/>
                      </a:schemeClr>
                    </a:solidFill>
                    <a:cs typeface="+mn-ea"/>
                    <a:sym typeface="+mn-lt"/>
                  </a:endParaRPr>
                </a:p>
              </p:txBody>
            </p:sp>
          </p:grpSp>
          <p:sp>
            <p:nvSpPr>
              <p:cNvPr id="49" name="图形"/>
              <p:cNvSpPr/>
              <p:nvPr/>
            </p:nvSpPr>
            <p:spPr>
              <a:xfrm>
                <a:off x="2427" y="6466"/>
                <a:ext cx="2794" cy="628"/>
              </a:xfrm>
              <a:prstGeom prst="rect">
                <a:avLst/>
              </a:prstGeom>
              <a:noFill/>
            </p:spPr>
            <p:txBody>
              <a:bodyPr wrap="square" rtlCol="0">
                <a:spAutoFit/>
              </a:bodyPr>
              <a:lstStyle/>
              <a:p>
                <a:pPr algn="ctr"/>
                <a:r>
                  <a:rPr lang="zh-CN" altLang="en-US" sz="2000">
                    <a:solidFill>
                      <a:schemeClr val="tx1">
                        <a:lumMod val="75000"/>
                        <a:lumOff val="25000"/>
                      </a:schemeClr>
                    </a:solidFill>
                    <a:cs typeface="+mn-ea"/>
                    <a:sym typeface="+mn-lt"/>
                  </a:rPr>
                  <a:t>预设标题文本</a:t>
                </a:r>
                <a:endParaRPr lang="zh-CN" altLang="en-US" sz="2000" dirty="0">
                  <a:solidFill>
                    <a:schemeClr val="tx1">
                      <a:lumMod val="75000"/>
                      <a:lumOff val="25000"/>
                    </a:schemeClr>
                  </a:solidFill>
                  <a:cs typeface="+mn-ea"/>
                  <a:sym typeface="+mn-lt"/>
                </a:endParaRPr>
              </a:p>
            </p:txBody>
          </p:sp>
          <p:sp>
            <p:nvSpPr>
              <p:cNvPr id="50" name="图形"/>
              <p:cNvSpPr/>
              <p:nvPr/>
            </p:nvSpPr>
            <p:spPr>
              <a:xfrm>
                <a:off x="6619" y="6496"/>
                <a:ext cx="2794" cy="628"/>
              </a:xfrm>
              <a:prstGeom prst="rect">
                <a:avLst/>
              </a:prstGeom>
              <a:noFill/>
            </p:spPr>
            <p:txBody>
              <a:bodyPr wrap="square" rtlCol="0">
                <a:spAutoFit/>
              </a:bodyPr>
              <a:lstStyle/>
              <a:p>
                <a:pPr algn="ctr"/>
                <a:r>
                  <a:rPr lang="zh-CN" altLang="en-US" sz="2000">
                    <a:solidFill>
                      <a:schemeClr val="tx1">
                        <a:lumMod val="75000"/>
                        <a:lumOff val="25000"/>
                      </a:schemeClr>
                    </a:solidFill>
                    <a:cs typeface="+mn-ea"/>
                    <a:sym typeface="+mn-lt"/>
                  </a:rPr>
                  <a:t>预设标题文本</a:t>
                </a:r>
                <a:endParaRPr lang="zh-CN" altLang="en-US" sz="2000" dirty="0">
                  <a:solidFill>
                    <a:schemeClr val="tx1">
                      <a:lumMod val="75000"/>
                      <a:lumOff val="25000"/>
                    </a:schemeClr>
                  </a:solidFill>
                  <a:cs typeface="+mn-ea"/>
                  <a:sym typeface="+mn-lt"/>
                </a:endParaRPr>
              </a:p>
            </p:txBody>
          </p:sp>
          <p:sp>
            <p:nvSpPr>
              <p:cNvPr id="51" name="图形"/>
              <p:cNvSpPr/>
              <p:nvPr/>
            </p:nvSpPr>
            <p:spPr>
              <a:xfrm>
                <a:off x="10612" y="6501"/>
                <a:ext cx="2794" cy="628"/>
              </a:xfrm>
              <a:prstGeom prst="rect">
                <a:avLst/>
              </a:prstGeom>
              <a:noFill/>
            </p:spPr>
            <p:txBody>
              <a:bodyPr wrap="square" rtlCol="0">
                <a:spAutoFit/>
              </a:bodyPr>
              <a:lstStyle/>
              <a:p>
                <a:pPr algn="ctr"/>
                <a:r>
                  <a:rPr lang="zh-CN" altLang="en-US" sz="2000">
                    <a:solidFill>
                      <a:schemeClr val="tx1">
                        <a:lumMod val="75000"/>
                        <a:lumOff val="25000"/>
                      </a:schemeClr>
                    </a:solidFill>
                    <a:cs typeface="+mn-ea"/>
                    <a:sym typeface="+mn-lt"/>
                  </a:rPr>
                  <a:t>预设标题文本</a:t>
                </a:r>
                <a:endParaRPr lang="zh-CN" altLang="en-US" sz="2000" dirty="0">
                  <a:solidFill>
                    <a:schemeClr val="tx1">
                      <a:lumMod val="75000"/>
                      <a:lumOff val="25000"/>
                    </a:schemeClr>
                  </a:solidFill>
                  <a:cs typeface="+mn-ea"/>
                  <a:sym typeface="+mn-lt"/>
                </a:endParaRPr>
              </a:p>
            </p:txBody>
          </p:sp>
          <p:sp>
            <p:nvSpPr>
              <p:cNvPr id="52" name="图形"/>
              <p:cNvSpPr/>
              <p:nvPr/>
            </p:nvSpPr>
            <p:spPr>
              <a:xfrm>
                <a:off x="14452" y="6496"/>
                <a:ext cx="2794" cy="628"/>
              </a:xfrm>
              <a:prstGeom prst="rect">
                <a:avLst/>
              </a:prstGeom>
              <a:noFill/>
            </p:spPr>
            <p:txBody>
              <a:bodyPr wrap="square" rtlCol="0">
                <a:spAutoFit/>
              </a:bodyPr>
              <a:lstStyle/>
              <a:p>
                <a:pPr algn="ctr"/>
                <a:r>
                  <a:rPr lang="zh-CN" altLang="en-US" sz="2000">
                    <a:solidFill>
                      <a:schemeClr val="tx1">
                        <a:lumMod val="75000"/>
                        <a:lumOff val="25000"/>
                      </a:schemeClr>
                    </a:solidFill>
                    <a:cs typeface="+mn-ea"/>
                    <a:sym typeface="+mn-lt"/>
                  </a:rPr>
                  <a:t>预设标题文本</a:t>
                </a:r>
                <a:endParaRPr lang="zh-CN" altLang="en-US" sz="2000" dirty="0">
                  <a:solidFill>
                    <a:schemeClr val="tx1">
                      <a:lumMod val="75000"/>
                      <a:lumOff val="25000"/>
                    </a:schemeClr>
                  </a:solidFill>
                  <a:cs typeface="+mn-ea"/>
                  <a:sym typeface="+mn-lt"/>
                </a:endParaRPr>
              </a:p>
            </p:txBody>
          </p:sp>
          <p:sp>
            <p:nvSpPr>
              <p:cNvPr id="53" name="图形"/>
              <p:cNvSpPr>
                <a:spLocks noChangeAspect="1"/>
              </p:cNvSpPr>
              <p:nvPr/>
            </p:nvSpPr>
            <p:spPr bwMode="auto">
              <a:xfrm>
                <a:off x="3776" y="4068"/>
                <a:ext cx="592" cy="557"/>
              </a:xfrm>
              <a:custGeom>
                <a:avLst/>
                <a:gdLst>
                  <a:gd name="T0" fmla="*/ 2278 w 2497"/>
                  <a:gd name="T1" fmla="*/ 2323 h 2350"/>
                  <a:gd name="T2" fmla="*/ 2111 w 2497"/>
                  <a:gd name="T3" fmla="*/ 927 h 2350"/>
                  <a:gd name="T4" fmla="*/ 2278 w 2497"/>
                  <a:gd name="T5" fmla="*/ 26 h 2350"/>
                  <a:gd name="T6" fmla="*/ 2331 w 2497"/>
                  <a:gd name="T7" fmla="*/ 26 h 2350"/>
                  <a:gd name="T8" fmla="*/ 2497 w 2497"/>
                  <a:gd name="T9" fmla="*/ 927 h 2350"/>
                  <a:gd name="T10" fmla="*/ 2331 w 2497"/>
                  <a:gd name="T11" fmla="*/ 2323 h 2350"/>
                  <a:gd name="T12" fmla="*/ 2304 w 2497"/>
                  <a:gd name="T13" fmla="*/ 787 h 2350"/>
                  <a:gd name="T14" fmla="*/ 2304 w 2497"/>
                  <a:gd name="T15" fmla="*/ 1067 h 2350"/>
                  <a:gd name="T16" fmla="*/ 2304 w 2497"/>
                  <a:gd name="T17" fmla="*/ 787 h 2350"/>
                  <a:gd name="T18" fmla="*/ 1574 w 2497"/>
                  <a:gd name="T19" fmla="*/ 2323 h 2350"/>
                  <a:gd name="T20" fmla="*/ 1407 w 2497"/>
                  <a:gd name="T21" fmla="*/ 516 h 2350"/>
                  <a:gd name="T22" fmla="*/ 1574 w 2497"/>
                  <a:gd name="T23" fmla="*/ 26 h 2350"/>
                  <a:gd name="T24" fmla="*/ 1627 w 2497"/>
                  <a:gd name="T25" fmla="*/ 26 h 2350"/>
                  <a:gd name="T26" fmla="*/ 1794 w 2497"/>
                  <a:gd name="T27" fmla="*/ 516 h 2350"/>
                  <a:gd name="T28" fmla="*/ 1627 w 2497"/>
                  <a:gd name="T29" fmla="*/ 2323 h 2350"/>
                  <a:gd name="T30" fmla="*/ 1601 w 2497"/>
                  <a:gd name="T31" fmla="*/ 377 h 2350"/>
                  <a:gd name="T32" fmla="*/ 1601 w 2497"/>
                  <a:gd name="T33" fmla="*/ 656 h 2350"/>
                  <a:gd name="T34" fmla="*/ 1601 w 2497"/>
                  <a:gd name="T35" fmla="*/ 377 h 2350"/>
                  <a:gd name="T36" fmla="*/ 870 w 2497"/>
                  <a:gd name="T37" fmla="*/ 2323 h 2350"/>
                  <a:gd name="T38" fmla="*/ 704 w 2497"/>
                  <a:gd name="T39" fmla="*/ 1798 h 2350"/>
                  <a:gd name="T40" fmla="*/ 870 w 2497"/>
                  <a:gd name="T41" fmla="*/ 26 h 2350"/>
                  <a:gd name="T42" fmla="*/ 924 w 2497"/>
                  <a:gd name="T43" fmla="*/ 26 h 2350"/>
                  <a:gd name="T44" fmla="*/ 1090 w 2497"/>
                  <a:gd name="T45" fmla="*/ 1798 h 2350"/>
                  <a:gd name="T46" fmla="*/ 924 w 2497"/>
                  <a:gd name="T47" fmla="*/ 2323 h 2350"/>
                  <a:gd name="T48" fmla="*/ 897 w 2497"/>
                  <a:gd name="T49" fmla="*/ 1658 h 2350"/>
                  <a:gd name="T50" fmla="*/ 897 w 2497"/>
                  <a:gd name="T51" fmla="*/ 1938 h 2350"/>
                  <a:gd name="T52" fmla="*/ 897 w 2497"/>
                  <a:gd name="T53" fmla="*/ 1658 h 2350"/>
                  <a:gd name="T54" fmla="*/ 166 w 2497"/>
                  <a:gd name="T55" fmla="*/ 2323 h 2350"/>
                  <a:gd name="T56" fmla="*/ 0 w 2497"/>
                  <a:gd name="T57" fmla="*/ 1075 h 2350"/>
                  <a:gd name="T58" fmla="*/ 166 w 2497"/>
                  <a:gd name="T59" fmla="*/ 26 h 2350"/>
                  <a:gd name="T60" fmla="*/ 220 w 2497"/>
                  <a:gd name="T61" fmla="*/ 26 h 2350"/>
                  <a:gd name="T62" fmla="*/ 386 w 2497"/>
                  <a:gd name="T63" fmla="*/ 1075 h 2350"/>
                  <a:gd name="T64" fmla="*/ 220 w 2497"/>
                  <a:gd name="T65" fmla="*/ 2323 h 2350"/>
                  <a:gd name="T66" fmla="*/ 193 w 2497"/>
                  <a:gd name="T67" fmla="*/ 935 h 2350"/>
                  <a:gd name="T68" fmla="*/ 193 w 2497"/>
                  <a:gd name="T69" fmla="*/ 1215 h 2350"/>
                  <a:gd name="T70" fmla="*/ 193 w 2497"/>
                  <a:gd name="T71" fmla="*/ 93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497" h="2350">
                    <a:moveTo>
                      <a:pt x="2304" y="2350"/>
                    </a:moveTo>
                    <a:cubicBezTo>
                      <a:pt x="2290" y="2350"/>
                      <a:pt x="2278" y="2338"/>
                      <a:pt x="2278" y="2323"/>
                    </a:cubicBezTo>
                    <a:lnTo>
                      <a:pt x="2278" y="1118"/>
                    </a:lnTo>
                    <a:cubicBezTo>
                      <a:pt x="2184" y="1105"/>
                      <a:pt x="2111" y="1025"/>
                      <a:pt x="2111" y="927"/>
                    </a:cubicBezTo>
                    <a:cubicBezTo>
                      <a:pt x="2111" y="830"/>
                      <a:pt x="2184" y="749"/>
                      <a:pt x="2278" y="736"/>
                    </a:cubicBezTo>
                    <a:lnTo>
                      <a:pt x="2278" y="26"/>
                    </a:lnTo>
                    <a:cubicBezTo>
                      <a:pt x="2278" y="12"/>
                      <a:pt x="2290" y="0"/>
                      <a:pt x="2304" y="0"/>
                    </a:cubicBezTo>
                    <a:cubicBezTo>
                      <a:pt x="2319" y="0"/>
                      <a:pt x="2331" y="12"/>
                      <a:pt x="2331" y="26"/>
                    </a:cubicBezTo>
                    <a:lnTo>
                      <a:pt x="2331" y="736"/>
                    </a:lnTo>
                    <a:cubicBezTo>
                      <a:pt x="2425" y="749"/>
                      <a:pt x="2497" y="830"/>
                      <a:pt x="2497" y="927"/>
                    </a:cubicBezTo>
                    <a:cubicBezTo>
                      <a:pt x="2497" y="1025"/>
                      <a:pt x="2425" y="1105"/>
                      <a:pt x="2331" y="1118"/>
                    </a:cubicBezTo>
                    <a:lnTo>
                      <a:pt x="2331" y="2323"/>
                    </a:lnTo>
                    <a:cubicBezTo>
                      <a:pt x="2331" y="2338"/>
                      <a:pt x="2319" y="2350"/>
                      <a:pt x="2304" y="2350"/>
                    </a:cubicBezTo>
                    <a:close/>
                    <a:moveTo>
                      <a:pt x="2304" y="787"/>
                    </a:moveTo>
                    <a:cubicBezTo>
                      <a:pt x="2227" y="787"/>
                      <a:pt x="2164" y="850"/>
                      <a:pt x="2164" y="927"/>
                    </a:cubicBezTo>
                    <a:cubicBezTo>
                      <a:pt x="2164" y="1004"/>
                      <a:pt x="2227" y="1067"/>
                      <a:pt x="2304" y="1067"/>
                    </a:cubicBezTo>
                    <a:cubicBezTo>
                      <a:pt x="2381" y="1067"/>
                      <a:pt x="2444" y="1004"/>
                      <a:pt x="2444" y="927"/>
                    </a:cubicBezTo>
                    <a:cubicBezTo>
                      <a:pt x="2444" y="850"/>
                      <a:pt x="2381" y="787"/>
                      <a:pt x="2304" y="787"/>
                    </a:cubicBezTo>
                    <a:close/>
                    <a:moveTo>
                      <a:pt x="1601" y="2350"/>
                    </a:moveTo>
                    <a:cubicBezTo>
                      <a:pt x="1586" y="2350"/>
                      <a:pt x="1574" y="2338"/>
                      <a:pt x="1574" y="2323"/>
                    </a:cubicBezTo>
                    <a:lnTo>
                      <a:pt x="1574" y="708"/>
                    </a:lnTo>
                    <a:cubicBezTo>
                      <a:pt x="1480" y="695"/>
                      <a:pt x="1407" y="614"/>
                      <a:pt x="1407" y="516"/>
                    </a:cubicBezTo>
                    <a:cubicBezTo>
                      <a:pt x="1407" y="419"/>
                      <a:pt x="1480" y="338"/>
                      <a:pt x="1574" y="325"/>
                    </a:cubicBezTo>
                    <a:lnTo>
                      <a:pt x="1574" y="26"/>
                    </a:lnTo>
                    <a:cubicBezTo>
                      <a:pt x="1574" y="12"/>
                      <a:pt x="1586" y="0"/>
                      <a:pt x="1601" y="0"/>
                    </a:cubicBezTo>
                    <a:cubicBezTo>
                      <a:pt x="1615" y="0"/>
                      <a:pt x="1627" y="12"/>
                      <a:pt x="1627" y="26"/>
                    </a:cubicBezTo>
                    <a:lnTo>
                      <a:pt x="1627" y="325"/>
                    </a:lnTo>
                    <a:cubicBezTo>
                      <a:pt x="1721" y="338"/>
                      <a:pt x="1794" y="419"/>
                      <a:pt x="1794" y="516"/>
                    </a:cubicBezTo>
                    <a:cubicBezTo>
                      <a:pt x="1794" y="614"/>
                      <a:pt x="1721" y="695"/>
                      <a:pt x="1627" y="708"/>
                    </a:cubicBezTo>
                    <a:lnTo>
                      <a:pt x="1627" y="2323"/>
                    </a:lnTo>
                    <a:cubicBezTo>
                      <a:pt x="1627" y="2338"/>
                      <a:pt x="1615" y="2350"/>
                      <a:pt x="1601" y="2350"/>
                    </a:cubicBezTo>
                    <a:close/>
                    <a:moveTo>
                      <a:pt x="1601" y="377"/>
                    </a:moveTo>
                    <a:cubicBezTo>
                      <a:pt x="1523" y="377"/>
                      <a:pt x="1461" y="439"/>
                      <a:pt x="1461" y="516"/>
                    </a:cubicBezTo>
                    <a:cubicBezTo>
                      <a:pt x="1461" y="593"/>
                      <a:pt x="1523" y="656"/>
                      <a:pt x="1601" y="656"/>
                    </a:cubicBezTo>
                    <a:cubicBezTo>
                      <a:pt x="1678" y="656"/>
                      <a:pt x="1740" y="593"/>
                      <a:pt x="1740" y="516"/>
                    </a:cubicBezTo>
                    <a:cubicBezTo>
                      <a:pt x="1740" y="439"/>
                      <a:pt x="1678" y="377"/>
                      <a:pt x="1601" y="377"/>
                    </a:cubicBezTo>
                    <a:close/>
                    <a:moveTo>
                      <a:pt x="897" y="2350"/>
                    </a:moveTo>
                    <a:cubicBezTo>
                      <a:pt x="882" y="2350"/>
                      <a:pt x="870" y="2338"/>
                      <a:pt x="870" y="2323"/>
                    </a:cubicBezTo>
                    <a:lnTo>
                      <a:pt x="870" y="1989"/>
                    </a:lnTo>
                    <a:cubicBezTo>
                      <a:pt x="776" y="1976"/>
                      <a:pt x="704" y="1895"/>
                      <a:pt x="704" y="1798"/>
                    </a:cubicBezTo>
                    <a:cubicBezTo>
                      <a:pt x="704" y="1700"/>
                      <a:pt x="776" y="1619"/>
                      <a:pt x="870" y="1606"/>
                    </a:cubicBezTo>
                    <a:lnTo>
                      <a:pt x="870" y="26"/>
                    </a:lnTo>
                    <a:cubicBezTo>
                      <a:pt x="870" y="12"/>
                      <a:pt x="882" y="0"/>
                      <a:pt x="897" y="0"/>
                    </a:cubicBezTo>
                    <a:cubicBezTo>
                      <a:pt x="912" y="0"/>
                      <a:pt x="924" y="12"/>
                      <a:pt x="924" y="26"/>
                    </a:cubicBezTo>
                    <a:lnTo>
                      <a:pt x="924" y="1606"/>
                    </a:lnTo>
                    <a:cubicBezTo>
                      <a:pt x="1017" y="1619"/>
                      <a:pt x="1090" y="1700"/>
                      <a:pt x="1090" y="1798"/>
                    </a:cubicBezTo>
                    <a:cubicBezTo>
                      <a:pt x="1090" y="1895"/>
                      <a:pt x="1017" y="1976"/>
                      <a:pt x="924" y="1989"/>
                    </a:cubicBezTo>
                    <a:lnTo>
                      <a:pt x="924" y="2323"/>
                    </a:lnTo>
                    <a:cubicBezTo>
                      <a:pt x="924" y="2338"/>
                      <a:pt x="912" y="2350"/>
                      <a:pt x="897" y="2350"/>
                    </a:cubicBezTo>
                    <a:close/>
                    <a:moveTo>
                      <a:pt x="897" y="1658"/>
                    </a:moveTo>
                    <a:cubicBezTo>
                      <a:pt x="820" y="1658"/>
                      <a:pt x="757" y="1721"/>
                      <a:pt x="757" y="1798"/>
                    </a:cubicBezTo>
                    <a:cubicBezTo>
                      <a:pt x="757" y="1875"/>
                      <a:pt x="820" y="1938"/>
                      <a:pt x="897" y="1938"/>
                    </a:cubicBezTo>
                    <a:cubicBezTo>
                      <a:pt x="974" y="1938"/>
                      <a:pt x="1037" y="1875"/>
                      <a:pt x="1037" y="1798"/>
                    </a:cubicBezTo>
                    <a:cubicBezTo>
                      <a:pt x="1037" y="1721"/>
                      <a:pt x="974" y="1658"/>
                      <a:pt x="897" y="1658"/>
                    </a:cubicBezTo>
                    <a:close/>
                    <a:moveTo>
                      <a:pt x="193" y="2350"/>
                    </a:moveTo>
                    <a:cubicBezTo>
                      <a:pt x="178" y="2350"/>
                      <a:pt x="166" y="2338"/>
                      <a:pt x="166" y="2323"/>
                    </a:cubicBezTo>
                    <a:lnTo>
                      <a:pt x="166" y="1266"/>
                    </a:lnTo>
                    <a:cubicBezTo>
                      <a:pt x="73" y="1253"/>
                      <a:pt x="0" y="1172"/>
                      <a:pt x="0" y="1075"/>
                    </a:cubicBezTo>
                    <a:cubicBezTo>
                      <a:pt x="0" y="977"/>
                      <a:pt x="73" y="897"/>
                      <a:pt x="166" y="884"/>
                    </a:cubicBezTo>
                    <a:lnTo>
                      <a:pt x="166" y="26"/>
                    </a:lnTo>
                    <a:cubicBezTo>
                      <a:pt x="166" y="12"/>
                      <a:pt x="178" y="0"/>
                      <a:pt x="193" y="0"/>
                    </a:cubicBezTo>
                    <a:cubicBezTo>
                      <a:pt x="208" y="0"/>
                      <a:pt x="220" y="12"/>
                      <a:pt x="220" y="26"/>
                    </a:cubicBezTo>
                    <a:lnTo>
                      <a:pt x="220" y="884"/>
                    </a:lnTo>
                    <a:cubicBezTo>
                      <a:pt x="314" y="897"/>
                      <a:pt x="386" y="977"/>
                      <a:pt x="386" y="1075"/>
                    </a:cubicBezTo>
                    <a:cubicBezTo>
                      <a:pt x="386" y="1172"/>
                      <a:pt x="314" y="1253"/>
                      <a:pt x="220" y="1266"/>
                    </a:cubicBezTo>
                    <a:lnTo>
                      <a:pt x="220" y="2323"/>
                    </a:lnTo>
                    <a:cubicBezTo>
                      <a:pt x="220" y="2338"/>
                      <a:pt x="208" y="2350"/>
                      <a:pt x="193" y="2350"/>
                    </a:cubicBezTo>
                    <a:close/>
                    <a:moveTo>
                      <a:pt x="193" y="935"/>
                    </a:moveTo>
                    <a:cubicBezTo>
                      <a:pt x="116" y="935"/>
                      <a:pt x="53" y="998"/>
                      <a:pt x="53" y="1075"/>
                    </a:cubicBezTo>
                    <a:cubicBezTo>
                      <a:pt x="53" y="1152"/>
                      <a:pt x="116" y="1215"/>
                      <a:pt x="193" y="1215"/>
                    </a:cubicBezTo>
                    <a:cubicBezTo>
                      <a:pt x="270" y="1215"/>
                      <a:pt x="333" y="1152"/>
                      <a:pt x="333" y="1075"/>
                    </a:cubicBezTo>
                    <a:cubicBezTo>
                      <a:pt x="333" y="998"/>
                      <a:pt x="270" y="935"/>
                      <a:pt x="193" y="935"/>
                    </a:cubicBezTo>
                    <a:close/>
                  </a:path>
                </a:pathLst>
              </a:custGeom>
              <a:solidFill>
                <a:schemeClr val="bg1"/>
              </a:solidFill>
              <a:ln>
                <a:noFill/>
              </a:ln>
            </p:spPr>
            <p:txBody>
              <a:bodyPr/>
              <a:lstStyle/>
              <a:p>
                <a:endParaRPr lang="zh-CN" altLang="en-US">
                  <a:solidFill>
                    <a:schemeClr val="tx1">
                      <a:lumMod val="65000"/>
                      <a:lumOff val="35000"/>
                    </a:schemeClr>
                  </a:solidFill>
                  <a:cs typeface="+mn-ea"/>
                  <a:sym typeface="+mn-lt"/>
                </a:endParaRPr>
              </a:p>
            </p:txBody>
          </p:sp>
          <p:sp>
            <p:nvSpPr>
              <p:cNvPr id="54" name="图形"/>
              <p:cNvSpPr>
                <a:spLocks noChangeAspect="1"/>
              </p:cNvSpPr>
              <p:nvPr/>
            </p:nvSpPr>
            <p:spPr bwMode="auto">
              <a:xfrm>
                <a:off x="7677" y="4051"/>
                <a:ext cx="592" cy="592"/>
              </a:xfrm>
              <a:custGeom>
                <a:avLst/>
                <a:gdLst>
                  <a:gd name="connsiteX0" fmla="*/ 301042 w 602819"/>
                  <a:gd name="connsiteY0" fmla="*/ 215161 h 602041"/>
                  <a:gd name="connsiteX1" fmla="*/ 248582 w 602819"/>
                  <a:gd name="connsiteY1" fmla="*/ 232889 h 602041"/>
                  <a:gd name="connsiteX2" fmla="*/ 296199 w 602819"/>
                  <a:gd name="connsiteY2" fmla="*/ 280434 h 602041"/>
                  <a:gd name="connsiteX3" fmla="*/ 301042 w 602819"/>
                  <a:gd name="connsiteY3" fmla="*/ 279628 h 602041"/>
                  <a:gd name="connsiteX4" fmla="*/ 322833 w 602819"/>
                  <a:gd name="connsiteY4" fmla="*/ 300580 h 602041"/>
                  <a:gd name="connsiteX5" fmla="*/ 301042 w 602819"/>
                  <a:gd name="connsiteY5" fmla="*/ 322338 h 602041"/>
                  <a:gd name="connsiteX6" fmla="*/ 280058 w 602819"/>
                  <a:gd name="connsiteY6" fmla="*/ 300580 h 602041"/>
                  <a:gd name="connsiteX7" fmla="*/ 280865 w 602819"/>
                  <a:gd name="connsiteY7" fmla="*/ 295745 h 602041"/>
                  <a:gd name="connsiteX8" fmla="*/ 233247 w 602819"/>
                  <a:gd name="connsiteY8" fmla="*/ 248200 h 602041"/>
                  <a:gd name="connsiteX9" fmla="*/ 215491 w 602819"/>
                  <a:gd name="connsiteY9" fmla="*/ 300580 h 602041"/>
                  <a:gd name="connsiteX10" fmla="*/ 301042 w 602819"/>
                  <a:gd name="connsiteY10" fmla="*/ 386805 h 602041"/>
                  <a:gd name="connsiteX11" fmla="*/ 387400 w 602819"/>
                  <a:gd name="connsiteY11" fmla="*/ 300580 h 602041"/>
                  <a:gd name="connsiteX12" fmla="*/ 301042 w 602819"/>
                  <a:gd name="connsiteY12" fmla="*/ 215161 h 602041"/>
                  <a:gd name="connsiteX13" fmla="*/ 301042 w 602819"/>
                  <a:gd name="connsiteY13" fmla="*/ 118459 h 602041"/>
                  <a:gd name="connsiteX14" fmla="*/ 179979 w 602819"/>
                  <a:gd name="connsiteY14" fmla="*/ 164392 h 602041"/>
                  <a:gd name="connsiteX15" fmla="*/ 233247 w 602819"/>
                  <a:gd name="connsiteY15" fmla="*/ 217578 h 602041"/>
                  <a:gd name="connsiteX16" fmla="*/ 301042 w 602819"/>
                  <a:gd name="connsiteY16" fmla="*/ 193403 h 602041"/>
                  <a:gd name="connsiteX17" fmla="*/ 409191 w 602819"/>
                  <a:gd name="connsiteY17" fmla="*/ 300580 h 602041"/>
                  <a:gd name="connsiteX18" fmla="*/ 301042 w 602819"/>
                  <a:gd name="connsiteY18" fmla="*/ 408563 h 602041"/>
                  <a:gd name="connsiteX19" fmla="*/ 193700 w 602819"/>
                  <a:gd name="connsiteY19" fmla="*/ 300580 h 602041"/>
                  <a:gd name="connsiteX20" fmla="*/ 217912 w 602819"/>
                  <a:gd name="connsiteY20" fmla="*/ 232889 h 602041"/>
                  <a:gd name="connsiteX21" fmla="*/ 164645 w 602819"/>
                  <a:gd name="connsiteY21" fmla="*/ 179703 h 602041"/>
                  <a:gd name="connsiteX22" fmla="*/ 118641 w 602819"/>
                  <a:gd name="connsiteY22" fmla="*/ 300580 h 602041"/>
                  <a:gd name="connsiteX23" fmla="*/ 301042 w 602819"/>
                  <a:gd name="connsiteY23" fmla="*/ 483506 h 602041"/>
                  <a:gd name="connsiteX24" fmla="*/ 484250 w 602819"/>
                  <a:gd name="connsiteY24" fmla="*/ 300580 h 602041"/>
                  <a:gd name="connsiteX25" fmla="*/ 301042 w 602819"/>
                  <a:gd name="connsiteY25" fmla="*/ 118459 h 602041"/>
                  <a:gd name="connsiteX26" fmla="*/ 301021 w 602819"/>
                  <a:gd name="connsiteY26" fmla="*/ 0 h 602041"/>
                  <a:gd name="connsiteX27" fmla="*/ 602819 w 602819"/>
                  <a:gd name="connsiteY27" fmla="*/ 300618 h 602041"/>
                  <a:gd name="connsiteX28" fmla="*/ 521317 w 602819"/>
                  <a:gd name="connsiteY28" fmla="*/ 506134 h 602041"/>
                  <a:gd name="connsiteX29" fmla="*/ 598784 w 602819"/>
                  <a:gd name="connsiteY29" fmla="*/ 583504 h 602041"/>
                  <a:gd name="connsiteX30" fmla="*/ 597977 w 602819"/>
                  <a:gd name="connsiteY30" fmla="*/ 598817 h 602041"/>
                  <a:gd name="connsiteX31" fmla="*/ 590715 w 602819"/>
                  <a:gd name="connsiteY31" fmla="*/ 602041 h 602041"/>
                  <a:gd name="connsiteX32" fmla="*/ 583452 w 602819"/>
                  <a:gd name="connsiteY32" fmla="*/ 598817 h 602041"/>
                  <a:gd name="connsiteX33" fmla="*/ 505985 w 602819"/>
                  <a:gd name="connsiteY33" fmla="*/ 520641 h 602041"/>
                  <a:gd name="connsiteX34" fmla="*/ 301021 w 602819"/>
                  <a:gd name="connsiteY34" fmla="*/ 602041 h 602041"/>
                  <a:gd name="connsiteX35" fmla="*/ 96057 w 602819"/>
                  <a:gd name="connsiteY35" fmla="*/ 520641 h 602041"/>
                  <a:gd name="connsiteX36" fmla="*/ 18590 w 602819"/>
                  <a:gd name="connsiteY36" fmla="*/ 598817 h 602041"/>
                  <a:gd name="connsiteX37" fmla="*/ 10520 w 602819"/>
                  <a:gd name="connsiteY37" fmla="*/ 602041 h 602041"/>
                  <a:gd name="connsiteX38" fmla="*/ 3258 w 602819"/>
                  <a:gd name="connsiteY38" fmla="*/ 598817 h 602041"/>
                  <a:gd name="connsiteX39" fmla="*/ 3258 w 602819"/>
                  <a:gd name="connsiteY39" fmla="*/ 583504 h 602041"/>
                  <a:gd name="connsiteX40" fmla="*/ 80725 w 602819"/>
                  <a:gd name="connsiteY40" fmla="*/ 506134 h 602041"/>
                  <a:gd name="connsiteX41" fmla="*/ 30 w 602819"/>
                  <a:gd name="connsiteY41" fmla="*/ 300618 h 602041"/>
                  <a:gd name="connsiteX42" fmla="*/ 43605 w 602819"/>
                  <a:gd name="connsiteY42" fmla="*/ 145070 h 602041"/>
                  <a:gd name="connsiteX43" fmla="*/ 58130 w 602819"/>
                  <a:gd name="connsiteY43" fmla="*/ 141041 h 602041"/>
                  <a:gd name="connsiteX44" fmla="*/ 62165 w 602819"/>
                  <a:gd name="connsiteY44" fmla="*/ 156354 h 602041"/>
                  <a:gd name="connsiteX45" fmla="*/ 21818 w 602819"/>
                  <a:gd name="connsiteY45" fmla="*/ 300618 h 602041"/>
                  <a:gd name="connsiteX46" fmla="*/ 301021 w 602819"/>
                  <a:gd name="connsiteY46" fmla="*/ 580281 h 602041"/>
                  <a:gd name="connsiteX47" fmla="*/ 581031 w 602819"/>
                  <a:gd name="connsiteY47" fmla="*/ 300618 h 602041"/>
                  <a:gd name="connsiteX48" fmla="*/ 301021 w 602819"/>
                  <a:gd name="connsiteY48" fmla="*/ 21761 h 602041"/>
                  <a:gd name="connsiteX49" fmla="*/ 156578 w 602819"/>
                  <a:gd name="connsiteY49" fmla="*/ 62058 h 602041"/>
                  <a:gd name="connsiteX50" fmla="*/ 141246 w 602819"/>
                  <a:gd name="connsiteY50" fmla="*/ 58028 h 602041"/>
                  <a:gd name="connsiteX51" fmla="*/ 145280 w 602819"/>
                  <a:gd name="connsiteY51" fmla="*/ 43521 h 602041"/>
                  <a:gd name="connsiteX52" fmla="*/ 301021 w 602819"/>
                  <a:gd name="connsiteY52" fmla="*/ 0 h 602041"/>
                  <a:gd name="connsiteX53" fmla="*/ 54075 w 602819"/>
                  <a:gd name="connsiteY53" fmla="*/ 0 h 602041"/>
                  <a:gd name="connsiteX54" fmla="*/ 64567 w 602819"/>
                  <a:gd name="connsiteY54" fmla="*/ 10476 h 602041"/>
                  <a:gd name="connsiteX55" fmla="*/ 64567 w 602819"/>
                  <a:gd name="connsiteY55" fmla="*/ 49157 h 602041"/>
                  <a:gd name="connsiteX56" fmla="*/ 75059 w 602819"/>
                  <a:gd name="connsiteY56" fmla="*/ 59633 h 602041"/>
                  <a:gd name="connsiteX57" fmla="*/ 75059 w 602819"/>
                  <a:gd name="connsiteY57" fmla="*/ 32234 h 602041"/>
                  <a:gd name="connsiteX58" fmla="*/ 86358 w 602819"/>
                  <a:gd name="connsiteY58" fmla="*/ 21758 h 602041"/>
                  <a:gd name="connsiteX59" fmla="*/ 96850 w 602819"/>
                  <a:gd name="connsiteY59" fmla="*/ 32234 h 602041"/>
                  <a:gd name="connsiteX60" fmla="*/ 96850 w 602819"/>
                  <a:gd name="connsiteY60" fmla="*/ 81390 h 602041"/>
                  <a:gd name="connsiteX61" fmla="*/ 107342 w 602819"/>
                  <a:gd name="connsiteY61" fmla="*/ 91866 h 602041"/>
                  <a:gd name="connsiteX62" fmla="*/ 107342 w 602819"/>
                  <a:gd name="connsiteY62" fmla="*/ 64468 h 602041"/>
                  <a:gd name="connsiteX63" fmla="*/ 118641 w 602819"/>
                  <a:gd name="connsiteY63" fmla="*/ 53992 h 602041"/>
                  <a:gd name="connsiteX64" fmla="*/ 129133 w 602819"/>
                  <a:gd name="connsiteY64" fmla="*/ 64468 h 602041"/>
                  <a:gd name="connsiteX65" fmla="*/ 129133 w 602819"/>
                  <a:gd name="connsiteY65" fmla="*/ 113624 h 602041"/>
                  <a:gd name="connsiteX66" fmla="*/ 164645 w 602819"/>
                  <a:gd name="connsiteY66" fmla="*/ 149081 h 602041"/>
                  <a:gd name="connsiteX67" fmla="*/ 301042 w 602819"/>
                  <a:gd name="connsiteY67" fmla="*/ 96701 h 602041"/>
                  <a:gd name="connsiteX68" fmla="*/ 506041 w 602819"/>
                  <a:gd name="connsiteY68" fmla="*/ 300580 h 602041"/>
                  <a:gd name="connsiteX69" fmla="*/ 301042 w 602819"/>
                  <a:gd name="connsiteY69" fmla="*/ 505264 h 602041"/>
                  <a:gd name="connsiteX70" fmla="*/ 96850 w 602819"/>
                  <a:gd name="connsiteY70" fmla="*/ 300580 h 602041"/>
                  <a:gd name="connsiteX71" fmla="*/ 149310 w 602819"/>
                  <a:gd name="connsiteY71" fmla="*/ 164392 h 602041"/>
                  <a:gd name="connsiteX72" fmla="*/ 113799 w 602819"/>
                  <a:gd name="connsiteY72" fmla="*/ 128935 h 602041"/>
                  <a:gd name="connsiteX73" fmla="*/ 64567 w 602819"/>
                  <a:gd name="connsiteY73" fmla="*/ 128935 h 602041"/>
                  <a:gd name="connsiteX74" fmla="*/ 54075 w 602819"/>
                  <a:gd name="connsiteY74" fmla="*/ 118459 h 602041"/>
                  <a:gd name="connsiteX75" fmla="*/ 64567 w 602819"/>
                  <a:gd name="connsiteY75" fmla="*/ 107177 h 602041"/>
                  <a:gd name="connsiteX76" fmla="*/ 92007 w 602819"/>
                  <a:gd name="connsiteY76" fmla="*/ 107177 h 602041"/>
                  <a:gd name="connsiteX77" fmla="*/ 81515 w 602819"/>
                  <a:gd name="connsiteY77" fmla="*/ 96701 h 602041"/>
                  <a:gd name="connsiteX78" fmla="*/ 32283 w 602819"/>
                  <a:gd name="connsiteY78" fmla="*/ 96701 h 602041"/>
                  <a:gd name="connsiteX79" fmla="*/ 21791 w 602819"/>
                  <a:gd name="connsiteY79" fmla="*/ 86226 h 602041"/>
                  <a:gd name="connsiteX80" fmla="*/ 32283 w 602819"/>
                  <a:gd name="connsiteY80" fmla="*/ 74944 h 602041"/>
                  <a:gd name="connsiteX81" fmla="*/ 59724 w 602819"/>
                  <a:gd name="connsiteY81" fmla="*/ 74944 h 602041"/>
                  <a:gd name="connsiteX82" fmla="*/ 49232 w 602819"/>
                  <a:gd name="connsiteY82" fmla="*/ 64468 h 602041"/>
                  <a:gd name="connsiteX83" fmla="*/ 10492 w 602819"/>
                  <a:gd name="connsiteY83" fmla="*/ 64468 h 602041"/>
                  <a:gd name="connsiteX84" fmla="*/ 0 w 602819"/>
                  <a:gd name="connsiteY84" fmla="*/ 53992 h 602041"/>
                  <a:gd name="connsiteX85" fmla="*/ 10492 w 602819"/>
                  <a:gd name="connsiteY85" fmla="*/ 42710 h 602041"/>
                  <a:gd name="connsiteX86" fmla="*/ 27441 w 602819"/>
                  <a:gd name="connsiteY86" fmla="*/ 42710 h 602041"/>
                  <a:gd name="connsiteX87" fmla="*/ 13720 w 602819"/>
                  <a:gd name="connsiteY87" fmla="*/ 29011 h 602041"/>
                  <a:gd name="connsiteX88" fmla="*/ 13720 w 602819"/>
                  <a:gd name="connsiteY88" fmla="*/ 13700 h 602041"/>
                  <a:gd name="connsiteX89" fmla="*/ 29055 w 602819"/>
                  <a:gd name="connsiteY89" fmla="*/ 13700 h 602041"/>
                  <a:gd name="connsiteX90" fmla="*/ 42775 w 602819"/>
                  <a:gd name="connsiteY90" fmla="*/ 27399 h 602041"/>
                  <a:gd name="connsiteX91" fmla="*/ 42775 w 602819"/>
                  <a:gd name="connsiteY91" fmla="*/ 10476 h 602041"/>
                  <a:gd name="connsiteX92" fmla="*/ 54075 w 602819"/>
                  <a:gd name="connsiteY92" fmla="*/ 0 h 602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2819" h="602041">
                    <a:moveTo>
                      <a:pt x="301042" y="215161"/>
                    </a:moveTo>
                    <a:cubicBezTo>
                      <a:pt x="281672" y="215161"/>
                      <a:pt x="263109" y="221607"/>
                      <a:pt x="248582" y="232889"/>
                    </a:cubicBezTo>
                    <a:lnTo>
                      <a:pt x="296199" y="280434"/>
                    </a:lnTo>
                    <a:cubicBezTo>
                      <a:pt x="297814" y="279628"/>
                      <a:pt x="299428" y="279628"/>
                      <a:pt x="301042" y="279628"/>
                    </a:cubicBezTo>
                    <a:cubicBezTo>
                      <a:pt x="313148" y="279628"/>
                      <a:pt x="322833" y="289298"/>
                      <a:pt x="322833" y="300580"/>
                    </a:cubicBezTo>
                    <a:cubicBezTo>
                      <a:pt x="322833" y="312668"/>
                      <a:pt x="313148" y="322338"/>
                      <a:pt x="301042" y="322338"/>
                    </a:cubicBezTo>
                    <a:cubicBezTo>
                      <a:pt x="289743" y="322338"/>
                      <a:pt x="280058" y="312668"/>
                      <a:pt x="280058" y="300580"/>
                    </a:cubicBezTo>
                    <a:cubicBezTo>
                      <a:pt x="280058" y="298968"/>
                      <a:pt x="280058" y="297357"/>
                      <a:pt x="280865" y="295745"/>
                    </a:cubicBezTo>
                    <a:lnTo>
                      <a:pt x="233247" y="248200"/>
                    </a:lnTo>
                    <a:cubicBezTo>
                      <a:pt x="221948" y="262705"/>
                      <a:pt x="215491" y="281240"/>
                      <a:pt x="215491" y="300580"/>
                    </a:cubicBezTo>
                    <a:cubicBezTo>
                      <a:pt x="215491" y="348125"/>
                      <a:pt x="254231" y="386805"/>
                      <a:pt x="301042" y="386805"/>
                    </a:cubicBezTo>
                    <a:cubicBezTo>
                      <a:pt x="348660" y="386805"/>
                      <a:pt x="387400" y="348125"/>
                      <a:pt x="387400" y="300580"/>
                    </a:cubicBezTo>
                    <a:cubicBezTo>
                      <a:pt x="387400" y="253841"/>
                      <a:pt x="348660" y="215161"/>
                      <a:pt x="301042" y="215161"/>
                    </a:cubicBezTo>
                    <a:close/>
                    <a:moveTo>
                      <a:pt x="301042" y="118459"/>
                    </a:moveTo>
                    <a:cubicBezTo>
                      <a:pt x="255038" y="118459"/>
                      <a:pt x="212263" y="136188"/>
                      <a:pt x="179979" y="164392"/>
                    </a:cubicBezTo>
                    <a:lnTo>
                      <a:pt x="233247" y="217578"/>
                    </a:lnTo>
                    <a:cubicBezTo>
                      <a:pt x="251810" y="202267"/>
                      <a:pt x="275215" y="193403"/>
                      <a:pt x="301042" y="193403"/>
                    </a:cubicBezTo>
                    <a:cubicBezTo>
                      <a:pt x="360766" y="193403"/>
                      <a:pt x="409191" y="241753"/>
                      <a:pt x="409191" y="300580"/>
                    </a:cubicBezTo>
                    <a:cubicBezTo>
                      <a:pt x="409191" y="360212"/>
                      <a:pt x="360766" y="408563"/>
                      <a:pt x="301042" y="408563"/>
                    </a:cubicBezTo>
                    <a:cubicBezTo>
                      <a:pt x="242125" y="408563"/>
                      <a:pt x="193700" y="360212"/>
                      <a:pt x="193700" y="300580"/>
                    </a:cubicBezTo>
                    <a:cubicBezTo>
                      <a:pt x="193700" y="274793"/>
                      <a:pt x="202578" y="251423"/>
                      <a:pt x="217912" y="232889"/>
                    </a:cubicBezTo>
                    <a:lnTo>
                      <a:pt x="164645" y="179703"/>
                    </a:lnTo>
                    <a:cubicBezTo>
                      <a:pt x="136397" y="211937"/>
                      <a:pt x="118641" y="254647"/>
                      <a:pt x="118641" y="300580"/>
                    </a:cubicBezTo>
                    <a:cubicBezTo>
                      <a:pt x="118641" y="401310"/>
                      <a:pt x="200157" y="483506"/>
                      <a:pt x="301042" y="483506"/>
                    </a:cubicBezTo>
                    <a:cubicBezTo>
                      <a:pt x="401927" y="483506"/>
                      <a:pt x="484250" y="401310"/>
                      <a:pt x="484250" y="300580"/>
                    </a:cubicBezTo>
                    <a:cubicBezTo>
                      <a:pt x="484250" y="199849"/>
                      <a:pt x="401927" y="118459"/>
                      <a:pt x="301042" y="118459"/>
                    </a:cubicBezTo>
                    <a:close/>
                    <a:moveTo>
                      <a:pt x="301021" y="0"/>
                    </a:moveTo>
                    <a:cubicBezTo>
                      <a:pt x="467252" y="0"/>
                      <a:pt x="602819" y="134593"/>
                      <a:pt x="602819" y="300618"/>
                    </a:cubicBezTo>
                    <a:cubicBezTo>
                      <a:pt x="602819" y="380406"/>
                      <a:pt x="572155" y="452135"/>
                      <a:pt x="521317" y="506134"/>
                    </a:cubicBezTo>
                    <a:lnTo>
                      <a:pt x="598784" y="583504"/>
                    </a:lnTo>
                    <a:cubicBezTo>
                      <a:pt x="602819" y="587534"/>
                      <a:pt x="602819" y="594788"/>
                      <a:pt x="597977" y="598817"/>
                    </a:cubicBezTo>
                    <a:cubicBezTo>
                      <a:pt x="596363" y="600429"/>
                      <a:pt x="593136" y="602041"/>
                      <a:pt x="590715" y="602041"/>
                    </a:cubicBezTo>
                    <a:cubicBezTo>
                      <a:pt x="588294" y="602041"/>
                      <a:pt x="585066" y="600429"/>
                      <a:pt x="583452" y="598817"/>
                    </a:cubicBezTo>
                    <a:lnTo>
                      <a:pt x="505985" y="520641"/>
                    </a:lnTo>
                    <a:cubicBezTo>
                      <a:pt x="452727" y="571415"/>
                      <a:pt x="380102" y="602041"/>
                      <a:pt x="301021" y="602041"/>
                    </a:cubicBezTo>
                    <a:cubicBezTo>
                      <a:pt x="221940" y="602041"/>
                      <a:pt x="150122" y="571415"/>
                      <a:pt x="96057" y="520641"/>
                    </a:cubicBezTo>
                    <a:lnTo>
                      <a:pt x="18590" y="598817"/>
                    </a:lnTo>
                    <a:cubicBezTo>
                      <a:pt x="16169" y="600429"/>
                      <a:pt x="13748" y="602041"/>
                      <a:pt x="10520" y="602041"/>
                    </a:cubicBezTo>
                    <a:cubicBezTo>
                      <a:pt x="8099" y="602041"/>
                      <a:pt x="5679" y="600429"/>
                      <a:pt x="3258" y="598817"/>
                    </a:cubicBezTo>
                    <a:cubicBezTo>
                      <a:pt x="-777" y="594788"/>
                      <a:pt x="-777" y="587534"/>
                      <a:pt x="3258" y="583504"/>
                    </a:cubicBezTo>
                    <a:lnTo>
                      <a:pt x="80725" y="506134"/>
                    </a:lnTo>
                    <a:cubicBezTo>
                      <a:pt x="30694" y="452135"/>
                      <a:pt x="30" y="379600"/>
                      <a:pt x="30" y="300618"/>
                    </a:cubicBezTo>
                    <a:cubicBezTo>
                      <a:pt x="30" y="245814"/>
                      <a:pt x="15362" y="191815"/>
                      <a:pt x="43605" y="145070"/>
                    </a:cubicBezTo>
                    <a:cubicBezTo>
                      <a:pt x="46833" y="139429"/>
                      <a:pt x="53288" y="137817"/>
                      <a:pt x="58130" y="141041"/>
                    </a:cubicBezTo>
                    <a:cubicBezTo>
                      <a:pt x="63779" y="144264"/>
                      <a:pt x="65393" y="150712"/>
                      <a:pt x="62165" y="156354"/>
                    </a:cubicBezTo>
                    <a:cubicBezTo>
                      <a:pt x="35536" y="199875"/>
                      <a:pt x="21818" y="249843"/>
                      <a:pt x="21818" y="300618"/>
                    </a:cubicBezTo>
                    <a:cubicBezTo>
                      <a:pt x="21818" y="454553"/>
                      <a:pt x="146894" y="580281"/>
                      <a:pt x="301021" y="580281"/>
                    </a:cubicBezTo>
                    <a:cubicBezTo>
                      <a:pt x="455148" y="580281"/>
                      <a:pt x="581031" y="454553"/>
                      <a:pt x="581031" y="300618"/>
                    </a:cubicBezTo>
                    <a:cubicBezTo>
                      <a:pt x="581031" y="146682"/>
                      <a:pt x="455148" y="21761"/>
                      <a:pt x="301021" y="21761"/>
                    </a:cubicBezTo>
                    <a:cubicBezTo>
                      <a:pt x="250183" y="21761"/>
                      <a:pt x="200153" y="35462"/>
                      <a:pt x="156578" y="62058"/>
                    </a:cubicBezTo>
                    <a:cubicBezTo>
                      <a:pt x="150929" y="65282"/>
                      <a:pt x="144473" y="63670"/>
                      <a:pt x="141246" y="58028"/>
                    </a:cubicBezTo>
                    <a:cubicBezTo>
                      <a:pt x="138018" y="53193"/>
                      <a:pt x="139632" y="46745"/>
                      <a:pt x="145280" y="43521"/>
                    </a:cubicBezTo>
                    <a:cubicBezTo>
                      <a:pt x="192083" y="15313"/>
                      <a:pt x="246149" y="0"/>
                      <a:pt x="301021" y="0"/>
                    </a:cubicBezTo>
                    <a:close/>
                    <a:moveTo>
                      <a:pt x="54075" y="0"/>
                    </a:moveTo>
                    <a:cubicBezTo>
                      <a:pt x="59724" y="0"/>
                      <a:pt x="64567" y="4835"/>
                      <a:pt x="64567" y="10476"/>
                    </a:cubicBezTo>
                    <a:lnTo>
                      <a:pt x="64567" y="49157"/>
                    </a:lnTo>
                    <a:lnTo>
                      <a:pt x="75059" y="59633"/>
                    </a:lnTo>
                    <a:lnTo>
                      <a:pt x="75059" y="32234"/>
                    </a:lnTo>
                    <a:cubicBezTo>
                      <a:pt x="75059" y="26593"/>
                      <a:pt x="79901" y="21758"/>
                      <a:pt x="86358" y="21758"/>
                    </a:cubicBezTo>
                    <a:cubicBezTo>
                      <a:pt x="92007" y="21758"/>
                      <a:pt x="96850" y="26593"/>
                      <a:pt x="96850" y="32234"/>
                    </a:cubicBezTo>
                    <a:lnTo>
                      <a:pt x="96850" y="81390"/>
                    </a:lnTo>
                    <a:lnTo>
                      <a:pt x="107342" y="91866"/>
                    </a:lnTo>
                    <a:lnTo>
                      <a:pt x="107342" y="64468"/>
                    </a:lnTo>
                    <a:cubicBezTo>
                      <a:pt x="107342" y="58827"/>
                      <a:pt x="112185" y="53992"/>
                      <a:pt x="118641" y="53992"/>
                    </a:cubicBezTo>
                    <a:cubicBezTo>
                      <a:pt x="124291" y="53992"/>
                      <a:pt x="129133" y="58827"/>
                      <a:pt x="129133" y="64468"/>
                    </a:cubicBezTo>
                    <a:lnTo>
                      <a:pt x="129133" y="113624"/>
                    </a:lnTo>
                    <a:lnTo>
                      <a:pt x="164645" y="149081"/>
                    </a:lnTo>
                    <a:cubicBezTo>
                      <a:pt x="200964" y="116848"/>
                      <a:pt x="248582" y="96701"/>
                      <a:pt x="301042" y="96701"/>
                    </a:cubicBezTo>
                    <a:cubicBezTo>
                      <a:pt x="414034" y="96701"/>
                      <a:pt x="506041" y="188568"/>
                      <a:pt x="506041" y="300580"/>
                    </a:cubicBezTo>
                    <a:cubicBezTo>
                      <a:pt x="506041" y="413398"/>
                      <a:pt x="414034" y="505264"/>
                      <a:pt x="301042" y="505264"/>
                    </a:cubicBezTo>
                    <a:cubicBezTo>
                      <a:pt x="188857" y="505264"/>
                      <a:pt x="96850" y="413398"/>
                      <a:pt x="96850" y="300580"/>
                    </a:cubicBezTo>
                    <a:cubicBezTo>
                      <a:pt x="96850" y="248200"/>
                      <a:pt x="117027" y="200655"/>
                      <a:pt x="149310" y="164392"/>
                    </a:cubicBezTo>
                    <a:lnTo>
                      <a:pt x="113799" y="128935"/>
                    </a:lnTo>
                    <a:lnTo>
                      <a:pt x="64567" y="128935"/>
                    </a:lnTo>
                    <a:cubicBezTo>
                      <a:pt x="58917" y="128935"/>
                      <a:pt x="54075" y="124100"/>
                      <a:pt x="54075" y="118459"/>
                    </a:cubicBezTo>
                    <a:cubicBezTo>
                      <a:pt x="54075" y="112013"/>
                      <a:pt x="58917" y="107177"/>
                      <a:pt x="64567" y="107177"/>
                    </a:cubicBezTo>
                    <a:lnTo>
                      <a:pt x="92007" y="107177"/>
                    </a:lnTo>
                    <a:lnTo>
                      <a:pt x="81515" y="96701"/>
                    </a:lnTo>
                    <a:lnTo>
                      <a:pt x="32283" y="96701"/>
                    </a:lnTo>
                    <a:cubicBezTo>
                      <a:pt x="26634" y="96701"/>
                      <a:pt x="21791" y="91866"/>
                      <a:pt x="21791" y="86226"/>
                    </a:cubicBezTo>
                    <a:cubicBezTo>
                      <a:pt x="21791" y="79779"/>
                      <a:pt x="26634" y="74944"/>
                      <a:pt x="32283" y="74944"/>
                    </a:cubicBezTo>
                    <a:lnTo>
                      <a:pt x="59724" y="74944"/>
                    </a:lnTo>
                    <a:lnTo>
                      <a:pt x="49232" y="64468"/>
                    </a:lnTo>
                    <a:lnTo>
                      <a:pt x="10492" y="64468"/>
                    </a:lnTo>
                    <a:cubicBezTo>
                      <a:pt x="4842" y="64468"/>
                      <a:pt x="0" y="59633"/>
                      <a:pt x="0" y="53992"/>
                    </a:cubicBezTo>
                    <a:cubicBezTo>
                      <a:pt x="0" y="47545"/>
                      <a:pt x="4842" y="42710"/>
                      <a:pt x="10492" y="42710"/>
                    </a:cubicBezTo>
                    <a:lnTo>
                      <a:pt x="27441" y="42710"/>
                    </a:lnTo>
                    <a:lnTo>
                      <a:pt x="13720" y="29011"/>
                    </a:lnTo>
                    <a:cubicBezTo>
                      <a:pt x="9685" y="24981"/>
                      <a:pt x="9685" y="17729"/>
                      <a:pt x="13720" y="13700"/>
                    </a:cubicBezTo>
                    <a:cubicBezTo>
                      <a:pt x="17756" y="9670"/>
                      <a:pt x="25020" y="9670"/>
                      <a:pt x="29055" y="13700"/>
                    </a:cubicBezTo>
                    <a:lnTo>
                      <a:pt x="42775" y="27399"/>
                    </a:lnTo>
                    <a:lnTo>
                      <a:pt x="42775" y="10476"/>
                    </a:lnTo>
                    <a:cubicBezTo>
                      <a:pt x="42775" y="4835"/>
                      <a:pt x="47618" y="0"/>
                      <a:pt x="54075"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55" name="图形"/>
              <p:cNvSpPr>
                <a:spLocks noChangeAspect="1"/>
              </p:cNvSpPr>
              <p:nvPr/>
            </p:nvSpPr>
            <p:spPr bwMode="auto">
              <a:xfrm>
                <a:off x="11578" y="4051"/>
                <a:ext cx="592" cy="591"/>
              </a:xfrm>
              <a:custGeom>
                <a:avLst/>
                <a:gdLst>
                  <a:gd name="T0" fmla="*/ 163 w 1194"/>
                  <a:gd name="T1" fmla="*/ 1069 h 1192"/>
                  <a:gd name="T2" fmla="*/ 1031 w 1194"/>
                  <a:gd name="T3" fmla="*/ 1173 h 1192"/>
                  <a:gd name="T4" fmla="*/ 1067 w 1194"/>
                  <a:gd name="T5" fmla="*/ 1173 h 1192"/>
                  <a:gd name="T6" fmla="*/ 1175 w 1194"/>
                  <a:gd name="T7" fmla="*/ 1065 h 1192"/>
                  <a:gd name="T8" fmla="*/ 1175 w 1194"/>
                  <a:gd name="T9" fmla="*/ 1029 h 1192"/>
                  <a:gd name="T10" fmla="*/ 1067 w 1194"/>
                  <a:gd name="T11" fmla="*/ 163 h 1192"/>
                  <a:gd name="T12" fmla="*/ 1194 w 1194"/>
                  <a:gd name="T13" fmla="*/ 145 h 1192"/>
                  <a:gd name="T14" fmla="*/ 1067 w 1194"/>
                  <a:gd name="T15" fmla="*/ 126 h 1192"/>
                  <a:gd name="T16" fmla="*/ 1049 w 1194"/>
                  <a:gd name="T17" fmla="*/ 0 h 1192"/>
                  <a:gd name="T18" fmla="*/ 1031 w 1194"/>
                  <a:gd name="T19" fmla="*/ 126 h 1192"/>
                  <a:gd name="T20" fmla="*/ 163 w 1194"/>
                  <a:gd name="T21" fmla="*/ 18 h 1192"/>
                  <a:gd name="T22" fmla="*/ 126 w 1194"/>
                  <a:gd name="T23" fmla="*/ 18 h 1192"/>
                  <a:gd name="T24" fmla="*/ 18 w 1194"/>
                  <a:gd name="T25" fmla="*/ 126 h 1192"/>
                  <a:gd name="T26" fmla="*/ 18 w 1194"/>
                  <a:gd name="T27" fmla="*/ 163 h 1192"/>
                  <a:gd name="T28" fmla="*/ 125 w 1194"/>
                  <a:gd name="T29" fmla="*/ 1029 h 1192"/>
                  <a:gd name="T30" fmla="*/ 0 w 1194"/>
                  <a:gd name="T31" fmla="*/ 1047 h 1192"/>
                  <a:gd name="T32" fmla="*/ 126 w 1194"/>
                  <a:gd name="T33" fmla="*/ 1065 h 1192"/>
                  <a:gd name="T34" fmla="*/ 145 w 1194"/>
                  <a:gd name="T35" fmla="*/ 1192 h 1192"/>
                  <a:gd name="T36" fmla="*/ 162 w 1194"/>
                  <a:gd name="T37" fmla="*/ 443 h 1192"/>
                  <a:gd name="T38" fmla="*/ 444 w 1194"/>
                  <a:gd name="T39" fmla="*/ 163 h 1192"/>
                  <a:gd name="T40" fmla="*/ 162 w 1194"/>
                  <a:gd name="T41" fmla="*/ 443 h 1192"/>
                  <a:gd name="T42" fmla="*/ 456 w 1194"/>
                  <a:gd name="T43" fmla="*/ 163 h 1192"/>
                  <a:gd name="T44" fmla="*/ 737 w 1194"/>
                  <a:gd name="T45" fmla="*/ 443 h 1192"/>
                  <a:gd name="T46" fmla="*/ 750 w 1194"/>
                  <a:gd name="T47" fmla="*/ 443 h 1192"/>
                  <a:gd name="T48" fmla="*/ 1031 w 1194"/>
                  <a:gd name="T49" fmla="*/ 163 h 1192"/>
                  <a:gd name="T50" fmla="*/ 750 w 1194"/>
                  <a:gd name="T51" fmla="*/ 443 h 1192"/>
                  <a:gd name="T52" fmla="*/ 162 w 1194"/>
                  <a:gd name="T53" fmla="*/ 455 h 1192"/>
                  <a:gd name="T54" fmla="*/ 444 w 1194"/>
                  <a:gd name="T55" fmla="*/ 736 h 1192"/>
                  <a:gd name="T56" fmla="*/ 162 w 1194"/>
                  <a:gd name="T57" fmla="*/ 736 h 1192"/>
                  <a:gd name="T58" fmla="*/ 456 w 1194"/>
                  <a:gd name="T59" fmla="*/ 455 h 1192"/>
                  <a:gd name="T60" fmla="*/ 737 w 1194"/>
                  <a:gd name="T61" fmla="*/ 736 h 1192"/>
                  <a:gd name="T62" fmla="*/ 456 w 1194"/>
                  <a:gd name="T63" fmla="*/ 736 h 1192"/>
                  <a:gd name="T64" fmla="*/ 750 w 1194"/>
                  <a:gd name="T65" fmla="*/ 455 h 1192"/>
                  <a:gd name="T66" fmla="*/ 1031 w 1194"/>
                  <a:gd name="T67" fmla="*/ 736 h 1192"/>
                  <a:gd name="T68" fmla="*/ 750 w 1194"/>
                  <a:gd name="T69" fmla="*/ 736 h 1192"/>
                  <a:gd name="T70" fmla="*/ 162 w 1194"/>
                  <a:gd name="T71" fmla="*/ 749 h 1192"/>
                  <a:gd name="T72" fmla="*/ 444 w 1194"/>
                  <a:gd name="T73" fmla="*/ 1030 h 1192"/>
                  <a:gd name="T74" fmla="*/ 456 w 1194"/>
                  <a:gd name="T75" fmla="*/ 1030 h 1192"/>
                  <a:gd name="T76" fmla="*/ 737 w 1194"/>
                  <a:gd name="T77" fmla="*/ 749 h 1192"/>
                  <a:gd name="T78" fmla="*/ 456 w 1194"/>
                  <a:gd name="T79" fmla="*/ 1030 h 1192"/>
                  <a:gd name="T80" fmla="*/ 750 w 1194"/>
                  <a:gd name="T81" fmla="*/ 749 h 1192"/>
                  <a:gd name="T82" fmla="*/ 1031 w 1194"/>
                  <a:gd name="T83" fmla="*/ 1030 h 1192"/>
                  <a:gd name="T84" fmla="*/ 184 w 1194"/>
                  <a:gd name="T85" fmla="*/ 1007 h 1192"/>
                  <a:gd name="T86" fmla="*/ 415 w 1194"/>
                  <a:gd name="T87" fmla="*/ 776 h 1192"/>
                  <a:gd name="T88" fmla="*/ 184 w 1194"/>
                  <a:gd name="T89" fmla="*/ 1007 h 1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94" h="1192">
                    <a:moveTo>
                      <a:pt x="163" y="1173"/>
                    </a:moveTo>
                    <a:lnTo>
                      <a:pt x="163" y="1069"/>
                    </a:lnTo>
                    <a:lnTo>
                      <a:pt x="1031" y="1069"/>
                    </a:lnTo>
                    <a:lnTo>
                      <a:pt x="1031" y="1173"/>
                    </a:lnTo>
                    <a:cubicBezTo>
                      <a:pt x="1031" y="1184"/>
                      <a:pt x="1039" y="1192"/>
                      <a:pt x="1049" y="1192"/>
                    </a:cubicBezTo>
                    <a:cubicBezTo>
                      <a:pt x="1059" y="1192"/>
                      <a:pt x="1067" y="1184"/>
                      <a:pt x="1067" y="1173"/>
                    </a:cubicBezTo>
                    <a:lnTo>
                      <a:pt x="1067" y="1065"/>
                    </a:lnTo>
                    <a:lnTo>
                      <a:pt x="1175" y="1065"/>
                    </a:lnTo>
                    <a:cubicBezTo>
                      <a:pt x="1186" y="1065"/>
                      <a:pt x="1194" y="1057"/>
                      <a:pt x="1194" y="1047"/>
                    </a:cubicBezTo>
                    <a:cubicBezTo>
                      <a:pt x="1194" y="1037"/>
                      <a:pt x="1186" y="1029"/>
                      <a:pt x="1175" y="1029"/>
                    </a:cubicBezTo>
                    <a:lnTo>
                      <a:pt x="1067" y="1029"/>
                    </a:lnTo>
                    <a:lnTo>
                      <a:pt x="1067" y="163"/>
                    </a:lnTo>
                    <a:lnTo>
                      <a:pt x="1175" y="163"/>
                    </a:lnTo>
                    <a:cubicBezTo>
                      <a:pt x="1186" y="163"/>
                      <a:pt x="1194" y="155"/>
                      <a:pt x="1194" y="145"/>
                    </a:cubicBezTo>
                    <a:cubicBezTo>
                      <a:pt x="1194" y="135"/>
                      <a:pt x="1186" y="126"/>
                      <a:pt x="1175" y="126"/>
                    </a:cubicBezTo>
                    <a:lnTo>
                      <a:pt x="1067" y="126"/>
                    </a:lnTo>
                    <a:lnTo>
                      <a:pt x="1067" y="18"/>
                    </a:lnTo>
                    <a:cubicBezTo>
                      <a:pt x="1067" y="8"/>
                      <a:pt x="1059" y="0"/>
                      <a:pt x="1049" y="0"/>
                    </a:cubicBezTo>
                    <a:cubicBezTo>
                      <a:pt x="1039" y="0"/>
                      <a:pt x="1031" y="8"/>
                      <a:pt x="1031" y="18"/>
                    </a:cubicBezTo>
                    <a:lnTo>
                      <a:pt x="1031" y="126"/>
                    </a:lnTo>
                    <a:lnTo>
                      <a:pt x="163" y="126"/>
                    </a:lnTo>
                    <a:lnTo>
                      <a:pt x="163" y="18"/>
                    </a:lnTo>
                    <a:cubicBezTo>
                      <a:pt x="163" y="8"/>
                      <a:pt x="155" y="0"/>
                      <a:pt x="145" y="0"/>
                    </a:cubicBezTo>
                    <a:cubicBezTo>
                      <a:pt x="135" y="0"/>
                      <a:pt x="126" y="8"/>
                      <a:pt x="126" y="18"/>
                    </a:cubicBezTo>
                    <a:lnTo>
                      <a:pt x="126" y="126"/>
                    </a:lnTo>
                    <a:lnTo>
                      <a:pt x="18" y="126"/>
                    </a:lnTo>
                    <a:cubicBezTo>
                      <a:pt x="8" y="126"/>
                      <a:pt x="0" y="135"/>
                      <a:pt x="0" y="145"/>
                    </a:cubicBezTo>
                    <a:cubicBezTo>
                      <a:pt x="0" y="155"/>
                      <a:pt x="8" y="163"/>
                      <a:pt x="18" y="163"/>
                    </a:cubicBezTo>
                    <a:lnTo>
                      <a:pt x="125" y="163"/>
                    </a:lnTo>
                    <a:lnTo>
                      <a:pt x="125" y="1029"/>
                    </a:lnTo>
                    <a:lnTo>
                      <a:pt x="18" y="1029"/>
                    </a:lnTo>
                    <a:cubicBezTo>
                      <a:pt x="8" y="1029"/>
                      <a:pt x="0" y="1037"/>
                      <a:pt x="0" y="1047"/>
                    </a:cubicBezTo>
                    <a:cubicBezTo>
                      <a:pt x="0" y="1057"/>
                      <a:pt x="8" y="1065"/>
                      <a:pt x="18" y="1065"/>
                    </a:cubicBezTo>
                    <a:lnTo>
                      <a:pt x="126" y="1065"/>
                    </a:lnTo>
                    <a:lnTo>
                      <a:pt x="126" y="1173"/>
                    </a:lnTo>
                    <a:cubicBezTo>
                      <a:pt x="126" y="1184"/>
                      <a:pt x="135" y="1192"/>
                      <a:pt x="145" y="1192"/>
                    </a:cubicBezTo>
                    <a:cubicBezTo>
                      <a:pt x="155" y="1192"/>
                      <a:pt x="163" y="1184"/>
                      <a:pt x="163" y="1173"/>
                    </a:cubicBezTo>
                    <a:close/>
                    <a:moveTo>
                      <a:pt x="162" y="443"/>
                    </a:moveTo>
                    <a:lnTo>
                      <a:pt x="162" y="163"/>
                    </a:lnTo>
                    <a:lnTo>
                      <a:pt x="444" y="163"/>
                    </a:lnTo>
                    <a:lnTo>
                      <a:pt x="444" y="443"/>
                    </a:lnTo>
                    <a:lnTo>
                      <a:pt x="162" y="443"/>
                    </a:lnTo>
                    <a:close/>
                    <a:moveTo>
                      <a:pt x="456" y="443"/>
                    </a:moveTo>
                    <a:lnTo>
                      <a:pt x="456" y="163"/>
                    </a:lnTo>
                    <a:lnTo>
                      <a:pt x="737" y="163"/>
                    </a:lnTo>
                    <a:lnTo>
                      <a:pt x="737" y="443"/>
                    </a:lnTo>
                    <a:lnTo>
                      <a:pt x="456" y="443"/>
                    </a:lnTo>
                    <a:close/>
                    <a:moveTo>
                      <a:pt x="750" y="443"/>
                    </a:moveTo>
                    <a:lnTo>
                      <a:pt x="750" y="163"/>
                    </a:lnTo>
                    <a:lnTo>
                      <a:pt x="1031" y="163"/>
                    </a:lnTo>
                    <a:lnTo>
                      <a:pt x="1031" y="443"/>
                    </a:lnTo>
                    <a:lnTo>
                      <a:pt x="750" y="443"/>
                    </a:lnTo>
                    <a:close/>
                    <a:moveTo>
                      <a:pt x="162" y="736"/>
                    </a:moveTo>
                    <a:lnTo>
                      <a:pt x="162" y="455"/>
                    </a:lnTo>
                    <a:lnTo>
                      <a:pt x="444" y="455"/>
                    </a:lnTo>
                    <a:lnTo>
                      <a:pt x="444" y="736"/>
                    </a:lnTo>
                    <a:lnTo>
                      <a:pt x="162" y="736"/>
                    </a:lnTo>
                    <a:lnTo>
                      <a:pt x="162" y="736"/>
                    </a:lnTo>
                    <a:close/>
                    <a:moveTo>
                      <a:pt x="456" y="736"/>
                    </a:moveTo>
                    <a:lnTo>
                      <a:pt x="456" y="455"/>
                    </a:lnTo>
                    <a:lnTo>
                      <a:pt x="737" y="455"/>
                    </a:lnTo>
                    <a:lnTo>
                      <a:pt x="737" y="736"/>
                    </a:lnTo>
                    <a:lnTo>
                      <a:pt x="456" y="736"/>
                    </a:lnTo>
                    <a:lnTo>
                      <a:pt x="456" y="736"/>
                    </a:lnTo>
                    <a:close/>
                    <a:moveTo>
                      <a:pt x="750" y="736"/>
                    </a:moveTo>
                    <a:lnTo>
                      <a:pt x="750" y="455"/>
                    </a:lnTo>
                    <a:lnTo>
                      <a:pt x="1031" y="455"/>
                    </a:lnTo>
                    <a:lnTo>
                      <a:pt x="1031" y="736"/>
                    </a:lnTo>
                    <a:lnTo>
                      <a:pt x="750" y="736"/>
                    </a:lnTo>
                    <a:lnTo>
                      <a:pt x="750" y="736"/>
                    </a:lnTo>
                    <a:close/>
                    <a:moveTo>
                      <a:pt x="162" y="1030"/>
                    </a:moveTo>
                    <a:lnTo>
                      <a:pt x="162" y="749"/>
                    </a:lnTo>
                    <a:lnTo>
                      <a:pt x="444" y="749"/>
                    </a:lnTo>
                    <a:lnTo>
                      <a:pt x="444" y="1030"/>
                    </a:lnTo>
                    <a:lnTo>
                      <a:pt x="162" y="1030"/>
                    </a:lnTo>
                    <a:close/>
                    <a:moveTo>
                      <a:pt x="456" y="1030"/>
                    </a:moveTo>
                    <a:lnTo>
                      <a:pt x="456" y="749"/>
                    </a:lnTo>
                    <a:lnTo>
                      <a:pt x="737" y="749"/>
                    </a:lnTo>
                    <a:lnTo>
                      <a:pt x="737" y="1030"/>
                    </a:lnTo>
                    <a:lnTo>
                      <a:pt x="456" y="1030"/>
                    </a:lnTo>
                    <a:close/>
                    <a:moveTo>
                      <a:pt x="750" y="1030"/>
                    </a:moveTo>
                    <a:lnTo>
                      <a:pt x="750" y="749"/>
                    </a:lnTo>
                    <a:lnTo>
                      <a:pt x="1031" y="749"/>
                    </a:lnTo>
                    <a:lnTo>
                      <a:pt x="1031" y="1030"/>
                    </a:lnTo>
                    <a:lnTo>
                      <a:pt x="750" y="1030"/>
                    </a:lnTo>
                    <a:close/>
                    <a:moveTo>
                      <a:pt x="184" y="1007"/>
                    </a:moveTo>
                    <a:lnTo>
                      <a:pt x="184" y="776"/>
                    </a:lnTo>
                    <a:lnTo>
                      <a:pt x="415" y="776"/>
                    </a:lnTo>
                    <a:lnTo>
                      <a:pt x="415" y="1007"/>
                    </a:lnTo>
                    <a:lnTo>
                      <a:pt x="184" y="1007"/>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56" name="图形"/>
              <p:cNvSpPr>
                <a:spLocks noChangeAspect="1"/>
              </p:cNvSpPr>
              <p:nvPr/>
            </p:nvSpPr>
            <p:spPr bwMode="auto">
              <a:xfrm>
                <a:off x="15480" y="4084"/>
                <a:ext cx="592" cy="525"/>
              </a:xfrm>
              <a:custGeom>
                <a:avLst/>
                <a:gdLst>
                  <a:gd name="T0" fmla="*/ 5837 w 6267"/>
                  <a:gd name="T1" fmla="*/ 571 h 5559"/>
                  <a:gd name="T2" fmla="*/ 5696 w 6267"/>
                  <a:gd name="T3" fmla="*/ 429 h 5559"/>
                  <a:gd name="T4" fmla="*/ 3082 w 6267"/>
                  <a:gd name="T5" fmla="*/ 0 h 5559"/>
                  <a:gd name="T6" fmla="*/ 809 w 6267"/>
                  <a:gd name="T7" fmla="*/ 1045 h 5559"/>
                  <a:gd name="T8" fmla="*/ 970 w 6267"/>
                  <a:gd name="T9" fmla="*/ 1101 h 5559"/>
                  <a:gd name="T10" fmla="*/ 1891 w 6267"/>
                  <a:gd name="T11" fmla="*/ 2087 h 5559"/>
                  <a:gd name="T12" fmla="*/ 1998 w 6267"/>
                  <a:gd name="T13" fmla="*/ 2194 h 5559"/>
                  <a:gd name="T14" fmla="*/ 2714 w 6267"/>
                  <a:gd name="T15" fmla="*/ 2462 h 5559"/>
                  <a:gd name="T16" fmla="*/ 883 w 6267"/>
                  <a:gd name="T17" fmla="*/ 5242 h 5559"/>
                  <a:gd name="T18" fmla="*/ 317 w 6267"/>
                  <a:gd name="T19" fmla="*/ 5242 h 5559"/>
                  <a:gd name="T20" fmla="*/ 317 w 6267"/>
                  <a:gd name="T21" fmla="*/ 4676 h 5559"/>
                  <a:gd name="T22" fmla="*/ 176 w 6267"/>
                  <a:gd name="T23" fmla="*/ 4534 h 5559"/>
                  <a:gd name="T24" fmla="*/ 176 w 6267"/>
                  <a:gd name="T25" fmla="*/ 5383 h 5559"/>
                  <a:gd name="T26" fmla="*/ 1025 w 6267"/>
                  <a:gd name="T27" fmla="*/ 5383 h 5559"/>
                  <a:gd name="T28" fmla="*/ 3152 w 6267"/>
                  <a:gd name="T29" fmla="*/ 3282 h 5559"/>
                  <a:gd name="T30" fmla="*/ 4072 w 6267"/>
                  <a:gd name="T31" fmla="*/ 4269 h 5559"/>
                  <a:gd name="T32" fmla="*/ 4179 w 6267"/>
                  <a:gd name="T33" fmla="*/ 4375 h 5559"/>
                  <a:gd name="T34" fmla="*/ 4895 w 6267"/>
                  <a:gd name="T35" fmla="*/ 4643 h 5559"/>
                  <a:gd name="T36" fmla="*/ 5222 w 6267"/>
                  <a:gd name="T37" fmla="*/ 5457 h 5559"/>
                  <a:gd name="T38" fmla="*/ 5334 w 6267"/>
                  <a:gd name="T39" fmla="*/ 5437 h 5559"/>
                  <a:gd name="T40" fmla="*/ 5403 w 6267"/>
                  <a:gd name="T41" fmla="*/ 1005 h 5559"/>
                  <a:gd name="T42" fmla="*/ 3314 w 6267"/>
                  <a:gd name="T43" fmla="*/ 3094 h 5559"/>
                  <a:gd name="T44" fmla="*/ 4862 w 6267"/>
                  <a:gd name="T45" fmla="*/ 1404 h 5559"/>
                  <a:gd name="T46" fmla="*/ 3172 w 6267"/>
                  <a:gd name="T47" fmla="*/ 2953 h 5559"/>
                  <a:gd name="T48" fmla="*/ 2228 w 6267"/>
                  <a:gd name="T49" fmla="*/ 2004 h 5559"/>
                  <a:gd name="T50" fmla="*/ 3144 w 6267"/>
                  <a:gd name="T51" fmla="*/ 1195 h 5559"/>
                  <a:gd name="T52" fmla="*/ 2082 w 6267"/>
                  <a:gd name="T53" fmla="*/ 1867 h 5559"/>
                  <a:gd name="T54" fmla="*/ 1144 w 6267"/>
                  <a:gd name="T55" fmla="*/ 914 h 5559"/>
                  <a:gd name="T56" fmla="*/ 4659 w 6267"/>
                  <a:gd name="T57" fmla="*/ 650 h 5559"/>
                  <a:gd name="T58" fmla="*/ 3366 w 6267"/>
                  <a:gd name="T59" fmla="*/ 965 h 5559"/>
                  <a:gd name="T60" fmla="*/ 3410 w 6267"/>
                  <a:gd name="T61" fmla="*/ 1154 h 5559"/>
                  <a:gd name="T62" fmla="*/ 5116 w 6267"/>
                  <a:gd name="T63" fmla="*/ 1009 h 5559"/>
                  <a:gd name="T64" fmla="*/ 5004 w 6267"/>
                  <a:gd name="T65" fmla="*/ 1263 h 5559"/>
                  <a:gd name="T66" fmla="*/ 5145 w 6267"/>
                  <a:gd name="T67" fmla="*/ 1263 h 5559"/>
                  <a:gd name="T68" fmla="*/ 5301 w 6267"/>
                  <a:gd name="T69" fmla="*/ 2382 h 5559"/>
                  <a:gd name="T70" fmla="*/ 3946 w 6267"/>
                  <a:gd name="T71" fmla="*/ 3411 h 5559"/>
                  <a:gd name="T72" fmla="*/ 4399 w 6267"/>
                  <a:gd name="T73" fmla="*/ 4184 h 5559"/>
                  <a:gd name="T74" fmla="*/ 5617 w 6267"/>
                  <a:gd name="T75" fmla="*/ 1608 h 5559"/>
                  <a:gd name="T76" fmla="*/ 5352 w 6267"/>
                  <a:gd name="T77" fmla="*/ 5123 h 5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267" h="5559">
                    <a:moveTo>
                      <a:pt x="5403" y="1005"/>
                    </a:moveTo>
                    <a:lnTo>
                      <a:pt x="5837" y="571"/>
                    </a:lnTo>
                    <a:cubicBezTo>
                      <a:pt x="5876" y="532"/>
                      <a:pt x="5876" y="468"/>
                      <a:pt x="5837" y="429"/>
                    </a:cubicBezTo>
                    <a:cubicBezTo>
                      <a:pt x="5798" y="390"/>
                      <a:pt x="5735" y="390"/>
                      <a:pt x="5696" y="429"/>
                    </a:cubicBezTo>
                    <a:lnTo>
                      <a:pt x="5262" y="863"/>
                    </a:lnTo>
                    <a:cubicBezTo>
                      <a:pt x="4669" y="306"/>
                      <a:pt x="3899" y="0"/>
                      <a:pt x="3082" y="0"/>
                    </a:cubicBezTo>
                    <a:cubicBezTo>
                      <a:pt x="2231" y="0"/>
                      <a:pt x="1431" y="331"/>
                      <a:pt x="829" y="933"/>
                    </a:cubicBezTo>
                    <a:cubicBezTo>
                      <a:pt x="800" y="962"/>
                      <a:pt x="792" y="1007"/>
                      <a:pt x="809" y="1045"/>
                    </a:cubicBezTo>
                    <a:cubicBezTo>
                      <a:pt x="826" y="1083"/>
                      <a:pt x="865" y="1106"/>
                      <a:pt x="907" y="1103"/>
                    </a:cubicBezTo>
                    <a:cubicBezTo>
                      <a:pt x="928" y="1102"/>
                      <a:pt x="949" y="1101"/>
                      <a:pt x="970" y="1101"/>
                    </a:cubicBezTo>
                    <a:cubicBezTo>
                      <a:pt x="1217" y="1101"/>
                      <a:pt x="1449" y="1197"/>
                      <a:pt x="1623" y="1371"/>
                    </a:cubicBezTo>
                    <a:cubicBezTo>
                      <a:pt x="1812" y="1560"/>
                      <a:pt x="1909" y="1821"/>
                      <a:pt x="1891" y="2087"/>
                    </a:cubicBezTo>
                    <a:cubicBezTo>
                      <a:pt x="1889" y="2116"/>
                      <a:pt x="1900" y="2144"/>
                      <a:pt x="1920" y="2165"/>
                    </a:cubicBezTo>
                    <a:cubicBezTo>
                      <a:pt x="1941" y="2185"/>
                      <a:pt x="1969" y="2196"/>
                      <a:pt x="1998" y="2194"/>
                    </a:cubicBezTo>
                    <a:cubicBezTo>
                      <a:pt x="2019" y="2193"/>
                      <a:pt x="2040" y="2192"/>
                      <a:pt x="2061" y="2192"/>
                    </a:cubicBezTo>
                    <a:cubicBezTo>
                      <a:pt x="2308" y="2192"/>
                      <a:pt x="2540" y="2288"/>
                      <a:pt x="2714" y="2462"/>
                    </a:cubicBezTo>
                    <a:cubicBezTo>
                      <a:pt x="2894" y="2642"/>
                      <a:pt x="2991" y="2888"/>
                      <a:pt x="2983" y="3142"/>
                    </a:cubicBezTo>
                    <a:lnTo>
                      <a:pt x="883" y="5242"/>
                    </a:lnTo>
                    <a:cubicBezTo>
                      <a:pt x="808" y="5317"/>
                      <a:pt x="707" y="5359"/>
                      <a:pt x="600" y="5359"/>
                    </a:cubicBezTo>
                    <a:cubicBezTo>
                      <a:pt x="493" y="5359"/>
                      <a:pt x="393" y="5317"/>
                      <a:pt x="317" y="5242"/>
                    </a:cubicBezTo>
                    <a:cubicBezTo>
                      <a:pt x="242" y="5166"/>
                      <a:pt x="200" y="5066"/>
                      <a:pt x="200" y="4959"/>
                    </a:cubicBezTo>
                    <a:cubicBezTo>
                      <a:pt x="200" y="4852"/>
                      <a:pt x="242" y="4751"/>
                      <a:pt x="317" y="4676"/>
                    </a:cubicBezTo>
                    <a:cubicBezTo>
                      <a:pt x="356" y="4637"/>
                      <a:pt x="356" y="4573"/>
                      <a:pt x="317" y="4534"/>
                    </a:cubicBezTo>
                    <a:cubicBezTo>
                      <a:pt x="278" y="4495"/>
                      <a:pt x="215" y="4495"/>
                      <a:pt x="176" y="4534"/>
                    </a:cubicBezTo>
                    <a:cubicBezTo>
                      <a:pt x="62" y="4648"/>
                      <a:pt x="0" y="4798"/>
                      <a:pt x="0" y="4959"/>
                    </a:cubicBezTo>
                    <a:cubicBezTo>
                      <a:pt x="0" y="5119"/>
                      <a:pt x="62" y="5270"/>
                      <a:pt x="176" y="5383"/>
                    </a:cubicBezTo>
                    <a:cubicBezTo>
                      <a:pt x="289" y="5497"/>
                      <a:pt x="440" y="5559"/>
                      <a:pt x="600" y="5559"/>
                    </a:cubicBezTo>
                    <a:cubicBezTo>
                      <a:pt x="761" y="5559"/>
                      <a:pt x="911" y="5497"/>
                      <a:pt x="1025" y="5383"/>
                    </a:cubicBezTo>
                    <a:lnTo>
                      <a:pt x="3125" y="3283"/>
                    </a:lnTo>
                    <a:cubicBezTo>
                      <a:pt x="3134" y="3283"/>
                      <a:pt x="3143" y="3282"/>
                      <a:pt x="3152" y="3282"/>
                    </a:cubicBezTo>
                    <a:cubicBezTo>
                      <a:pt x="3398" y="3282"/>
                      <a:pt x="3630" y="3378"/>
                      <a:pt x="3804" y="3553"/>
                    </a:cubicBezTo>
                    <a:cubicBezTo>
                      <a:pt x="3993" y="3741"/>
                      <a:pt x="4091" y="4002"/>
                      <a:pt x="4072" y="4269"/>
                    </a:cubicBezTo>
                    <a:cubicBezTo>
                      <a:pt x="4070" y="4297"/>
                      <a:pt x="4081" y="4326"/>
                      <a:pt x="4101" y="4346"/>
                    </a:cubicBezTo>
                    <a:cubicBezTo>
                      <a:pt x="4122" y="4367"/>
                      <a:pt x="4150" y="4377"/>
                      <a:pt x="4179" y="4375"/>
                    </a:cubicBezTo>
                    <a:cubicBezTo>
                      <a:pt x="4200" y="4374"/>
                      <a:pt x="4221" y="4373"/>
                      <a:pt x="4242" y="4373"/>
                    </a:cubicBezTo>
                    <a:cubicBezTo>
                      <a:pt x="4489" y="4373"/>
                      <a:pt x="4721" y="4469"/>
                      <a:pt x="4895" y="4643"/>
                    </a:cubicBezTo>
                    <a:cubicBezTo>
                      <a:pt x="5084" y="4832"/>
                      <a:pt x="5182" y="5093"/>
                      <a:pt x="5163" y="5359"/>
                    </a:cubicBezTo>
                    <a:cubicBezTo>
                      <a:pt x="5160" y="5401"/>
                      <a:pt x="5184" y="5440"/>
                      <a:pt x="5222" y="5457"/>
                    </a:cubicBezTo>
                    <a:cubicBezTo>
                      <a:pt x="5235" y="5463"/>
                      <a:pt x="5249" y="5466"/>
                      <a:pt x="5263" y="5466"/>
                    </a:cubicBezTo>
                    <a:cubicBezTo>
                      <a:pt x="5289" y="5466"/>
                      <a:pt x="5315" y="5456"/>
                      <a:pt x="5334" y="5437"/>
                    </a:cubicBezTo>
                    <a:cubicBezTo>
                      <a:pt x="5935" y="4835"/>
                      <a:pt x="6267" y="4036"/>
                      <a:pt x="6267" y="3185"/>
                    </a:cubicBezTo>
                    <a:cubicBezTo>
                      <a:pt x="6267" y="2367"/>
                      <a:pt x="5961" y="1597"/>
                      <a:pt x="5403" y="1005"/>
                    </a:cubicBezTo>
                    <a:close/>
                    <a:moveTo>
                      <a:pt x="3946" y="3411"/>
                    </a:moveTo>
                    <a:cubicBezTo>
                      <a:pt x="3772" y="3238"/>
                      <a:pt x="3552" y="3128"/>
                      <a:pt x="3314" y="3094"/>
                    </a:cubicBezTo>
                    <a:lnTo>
                      <a:pt x="4862" y="1545"/>
                    </a:lnTo>
                    <a:cubicBezTo>
                      <a:pt x="4901" y="1506"/>
                      <a:pt x="4901" y="1443"/>
                      <a:pt x="4862" y="1404"/>
                    </a:cubicBezTo>
                    <a:cubicBezTo>
                      <a:pt x="4823" y="1365"/>
                      <a:pt x="4760" y="1365"/>
                      <a:pt x="4721" y="1404"/>
                    </a:cubicBezTo>
                    <a:lnTo>
                      <a:pt x="3172" y="2953"/>
                    </a:lnTo>
                    <a:cubicBezTo>
                      <a:pt x="3137" y="2715"/>
                      <a:pt x="3028" y="2493"/>
                      <a:pt x="2855" y="2321"/>
                    </a:cubicBezTo>
                    <a:cubicBezTo>
                      <a:pt x="2683" y="2148"/>
                      <a:pt x="2465" y="2039"/>
                      <a:pt x="2228" y="2004"/>
                    </a:cubicBezTo>
                    <a:cubicBezTo>
                      <a:pt x="2510" y="1743"/>
                      <a:pt x="2806" y="1518"/>
                      <a:pt x="3111" y="1332"/>
                    </a:cubicBezTo>
                    <a:cubicBezTo>
                      <a:pt x="3158" y="1304"/>
                      <a:pt x="3173" y="1242"/>
                      <a:pt x="3144" y="1195"/>
                    </a:cubicBezTo>
                    <a:cubicBezTo>
                      <a:pt x="3116" y="1148"/>
                      <a:pt x="3054" y="1133"/>
                      <a:pt x="3007" y="1161"/>
                    </a:cubicBezTo>
                    <a:cubicBezTo>
                      <a:pt x="2687" y="1356"/>
                      <a:pt x="2376" y="1593"/>
                      <a:pt x="2082" y="1867"/>
                    </a:cubicBezTo>
                    <a:cubicBezTo>
                      <a:pt x="2048" y="1628"/>
                      <a:pt x="1938" y="1404"/>
                      <a:pt x="1765" y="1230"/>
                    </a:cubicBezTo>
                    <a:cubicBezTo>
                      <a:pt x="1594" y="1059"/>
                      <a:pt x="1378" y="950"/>
                      <a:pt x="1144" y="914"/>
                    </a:cubicBezTo>
                    <a:cubicBezTo>
                      <a:pt x="1683" y="452"/>
                      <a:pt x="2363" y="200"/>
                      <a:pt x="3082" y="200"/>
                    </a:cubicBezTo>
                    <a:cubicBezTo>
                      <a:pt x="3648" y="200"/>
                      <a:pt x="4191" y="357"/>
                      <a:pt x="4659" y="650"/>
                    </a:cubicBezTo>
                    <a:cubicBezTo>
                      <a:pt x="4602" y="645"/>
                      <a:pt x="4543" y="644"/>
                      <a:pt x="4481" y="647"/>
                    </a:cubicBezTo>
                    <a:cubicBezTo>
                      <a:pt x="4150" y="659"/>
                      <a:pt x="3764" y="769"/>
                      <a:pt x="3366" y="965"/>
                    </a:cubicBezTo>
                    <a:cubicBezTo>
                      <a:pt x="3316" y="989"/>
                      <a:pt x="3296" y="1049"/>
                      <a:pt x="3320" y="1098"/>
                    </a:cubicBezTo>
                    <a:cubicBezTo>
                      <a:pt x="3337" y="1134"/>
                      <a:pt x="3373" y="1154"/>
                      <a:pt x="3410" y="1154"/>
                    </a:cubicBezTo>
                    <a:cubicBezTo>
                      <a:pt x="3425" y="1154"/>
                      <a:pt x="3440" y="1151"/>
                      <a:pt x="3454" y="1144"/>
                    </a:cubicBezTo>
                    <a:cubicBezTo>
                      <a:pt x="4159" y="798"/>
                      <a:pt x="4769" y="751"/>
                      <a:pt x="5116" y="1009"/>
                    </a:cubicBezTo>
                    <a:lnTo>
                      <a:pt x="5004" y="1121"/>
                    </a:lnTo>
                    <a:cubicBezTo>
                      <a:pt x="4965" y="1160"/>
                      <a:pt x="4965" y="1224"/>
                      <a:pt x="5004" y="1263"/>
                    </a:cubicBezTo>
                    <a:cubicBezTo>
                      <a:pt x="5023" y="1282"/>
                      <a:pt x="5049" y="1292"/>
                      <a:pt x="5074" y="1292"/>
                    </a:cubicBezTo>
                    <a:cubicBezTo>
                      <a:pt x="5100" y="1292"/>
                      <a:pt x="5126" y="1282"/>
                      <a:pt x="5145" y="1263"/>
                    </a:cubicBezTo>
                    <a:lnTo>
                      <a:pt x="5258" y="1150"/>
                    </a:lnTo>
                    <a:cubicBezTo>
                      <a:pt x="5460" y="1422"/>
                      <a:pt x="5477" y="1854"/>
                      <a:pt x="5301" y="2382"/>
                    </a:cubicBezTo>
                    <a:cubicBezTo>
                      <a:pt x="5119" y="2928"/>
                      <a:pt x="4753" y="3509"/>
                      <a:pt x="4262" y="4039"/>
                    </a:cubicBezTo>
                    <a:cubicBezTo>
                      <a:pt x="4226" y="3803"/>
                      <a:pt x="4117" y="3582"/>
                      <a:pt x="3946" y="3411"/>
                    </a:cubicBezTo>
                    <a:close/>
                    <a:moveTo>
                      <a:pt x="5036" y="4502"/>
                    </a:moveTo>
                    <a:cubicBezTo>
                      <a:pt x="4862" y="4327"/>
                      <a:pt x="4640" y="4218"/>
                      <a:pt x="4399" y="4184"/>
                    </a:cubicBezTo>
                    <a:cubicBezTo>
                      <a:pt x="4914" y="3632"/>
                      <a:pt x="5298" y="3021"/>
                      <a:pt x="5490" y="2445"/>
                    </a:cubicBezTo>
                    <a:cubicBezTo>
                      <a:pt x="5593" y="2136"/>
                      <a:pt x="5635" y="1854"/>
                      <a:pt x="5617" y="1608"/>
                    </a:cubicBezTo>
                    <a:cubicBezTo>
                      <a:pt x="5910" y="2077"/>
                      <a:pt x="6067" y="2619"/>
                      <a:pt x="6067" y="3185"/>
                    </a:cubicBezTo>
                    <a:cubicBezTo>
                      <a:pt x="6067" y="3903"/>
                      <a:pt x="5815" y="4583"/>
                      <a:pt x="5352" y="5123"/>
                    </a:cubicBezTo>
                    <a:cubicBezTo>
                      <a:pt x="5316" y="4890"/>
                      <a:pt x="5206" y="4672"/>
                      <a:pt x="5036" y="4502"/>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grpSp>
        <p:sp>
          <p:nvSpPr>
            <p:cNvPr id="57" name="图形"/>
            <p:cNvSpPr txBox="1"/>
            <p:nvPr/>
          </p:nvSpPr>
          <p:spPr>
            <a:xfrm>
              <a:off x="2032" y="6731"/>
              <a:ext cx="3616" cy="1452"/>
            </a:xfrm>
            <a:prstGeom prst="rect">
              <a:avLst/>
            </a:prstGeom>
            <a:noFill/>
          </p:spPr>
          <p:txBody>
            <a:bodyPr wrap="square" rtlCol="0">
              <a:spAutoFit/>
            </a:bodyPr>
            <a:lstStyle/>
            <a:p>
              <a:pPr algn="ctr">
                <a:lnSpc>
                  <a:spcPct val="150000"/>
                </a:lnSpc>
              </a:pPr>
              <a:r>
                <a:rPr lang="zh-CN" altLang="en-US" sz="1200">
                  <a:solidFill>
                    <a:schemeClr val="tx1">
                      <a:lumMod val="75000"/>
                      <a:lumOff val="25000"/>
                    </a:schemeClr>
                  </a:solidFill>
                  <a:cs typeface="+mn-ea"/>
                  <a:sym typeface="+mn-lt"/>
                </a:rPr>
                <a:t>此处添加您的文本内容在此处添加文本内容添加文本内容此处添加文本内容添加文本内容</a:t>
              </a:r>
              <a:endParaRPr lang="zh-CN" altLang="en-US" sz="1200" dirty="0">
                <a:solidFill>
                  <a:schemeClr val="tx1">
                    <a:lumMod val="75000"/>
                    <a:lumOff val="25000"/>
                  </a:schemeClr>
                </a:solidFill>
                <a:cs typeface="+mn-ea"/>
                <a:sym typeface="+mn-lt"/>
              </a:endParaRPr>
            </a:p>
          </p:txBody>
        </p:sp>
        <p:sp>
          <p:nvSpPr>
            <p:cNvPr id="58" name="图形"/>
            <p:cNvSpPr txBox="1"/>
            <p:nvPr/>
          </p:nvSpPr>
          <p:spPr>
            <a:xfrm>
              <a:off x="6169" y="6731"/>
              <a:ext cx="3616" cy="1452"/>
            </a:xfrm>
            <a:prstGeom prst="rect">
              <a:avLst/>
            </a:prstGeom>
            <a:noFill/>
          </p:spPr>
          <p:txBody>
            <a:bodyPr wrap="square" rtlCol="0">
              <a:spAutoFit/>
            </a:bodyPr>
            <a:lstStyle/>
            <a:p>
              <a:pPr algn="ctr">
                <a:lnSpc>
                  <a:spcPct val="150000"/>
                </a:lnSpc>
              </a:pPr>
              <a:r>
                <a:rPr lang="zh-CN" altLang="en-US" sz="1200">
                  <a:solidFill>
                    <a:schemeClr val="tx1">
                      <a:lumMod val="75000"/>
                      <a:lumOff val="25000"/>
                    </a:schemeClr>
                  </a:solidFill>
                  <a:cs typeface="+mn-ea"/>
                  <a:sym typeface="+mn-lt"/>
                </a:rPr>
                <a:t>此处添加您的文本内容在此处添加文本内容添加文本内容此处添加文本内容添加文本内容</a:t>
              </a:r>
              <a:endParaRPr lang="zh-CN" altLang="en-US" sz="1200" dirty="0">
                <a:solidFill>
                  <a:schemeClr val="tx1">
                    <a:lumMod val="75000"/>
                    <a:lumOff val="25000"/>
                  </a:schemeClr>
                </a:solidFill>
                <a:cs typeface="+mn-ea"/>
                <a:sym typeface="+mn-lt"/>
              </a:endParaRPr>
            </a:p>
          </p:txBody>
        </p:sp>
        <p:sp>
          <p:nvSpPr>
            <p:cNvPr id="59" name="图形"/>
            <p:cNvSpPr txBox="1"/>
            <p:nvPr/>
          </p:nvSpPr>
          <p:spPr>
            <a:xfrm>
              <a:off x="10128" y="6731"/>
              <a:ext cx="3616" cy="1452"/>
            </a:xfrm>
            <a:prstGeom prst="rect">
              <a:avLst/>
            </a:prstGeom>
            <a:noFill/>
          </p:spPr>
          <p:txBody>
            <a:bodyPr wrap="square" rtlCol="0">
              <a:spAutoFit/>
            </a:bodyPr>
            <a:lstStyle/>
            <a:p>
              <a:pPr algn="ctr">
                <a:lnSpc>
                  <a:spcPct val="150000"/>
                </a:lnSpc>
              </a:pPr>
              <a:r>
                <a:rPr lang="zh-CN" altLang="en-US" sz="1200">
                  <a:solidFill>
                    <a:schemeClr val="tx1">
                      <a:lumMod val="75000"/>
                      <a:lumOff val="25000"/>
                    </a:schemeClr>
                  </a:solidFill>
                  <a:cs typeface="+mn-ea"/>
                  <a:sym typeface="+mn-lt"/>
                </a:rPr>
                <a:t>此处添加您的文本内容在此处添加文本内容添加文本内容此处添加文本内容添加文本内容</a:t>
              </a:r>
              <a:endParaRPr lang="zh-CN" altLang="en-US" sz="1200" dirty="0">
                <a:solidFill>
                  <a:schemeClr val="tx1">
                    <a:lumMod val="75000"/>
                    <a:lumOff val="25000"/>
                  </a:schemeClr>
                </a:solidFill>
                <a:cs typeface="+mn-ea"/>
                <a:sym typeface="+mn-lt"/>
              </a:endParaRPr>
            </a:p>
          </p:txBody>
        </p:sp>
        <p:sp>
          <p:nvSpPr>
            <p:cNvPr id="60" name="图形"/>
            <p:cNvSpPr txBox="1"/>
            <p:nvPr/>
          </p:nvSpPr>
          <p:spPr>
            <a:xfrm>
              <a:off x="14087" y="6731"/>
              <a:ext cx="3616" cy="1452"/>
            </a:xfrm>
            <a:prstGeom prst="rect">
              <a:avLst/>
            </a:prstGeom>
            <a:noFill/>
          </p:spPr>
          <p:txBody>
            <a:bodyPr wrap="square" rtlCol="0">
              <a:spAutoFit/>
            </a:bodyPr>
            <a:lstStyle/>
            <a:p>
              <a:pPr algn="ctr">
                <a:lnSpc>
                  <a:spcPct val="150000"/>
                </a:lnSpc>
              </a:pPr>
              <a:r>
                <a:rPr lang="zh-CN" altLang="en-US" sz="1200">
                  <a:solidFill>
                    <a:schemeClr val="tx1">
                      <a:lumMod val="75000"/>
                      <a:lumOff val="25000"/>
                    </a:schemeClr>
                  </a:solidFill>
                  <a:cs typeface="+mn-ea"/>
                  <a:sym typeface="+mn-lt"/>
                </a:rPr>
                <a:t>此处添加您的文本内容在此处添加文本内容添加文本内容此处添加文本内容添加文本内容</a:t>
              </a:r>
              <a:endParaRPr lang="zh-CN" altLang="en-US" sz="1200" dirty="0">
                <a:solidFill>
                  <a:schemeClr val="tx1">
                    <a:lumMod val="75000"/>
                    <a:lumOff val="25000"/>
                  </a:schemeClr>
                </a:solidFill>
                <a:cs typeface="+mn-ea"/>
                <a:sym typeface="+mn-lt"/>
              </a:endParaRPr>
            </a:p>
          </p:txBody>
        </p:sp>
      </p:grpSp>
    </p:spTree>
    <p:custDataLst>
      <p:tags r:id="rId1"/>
    </p:custDataLst>
  </p:cSld>
  <p:clrMapOvr>
    <a:masterClrMapping/>
  </p:clrMapOvr>
  <p:transition advTm="2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500" fill="hold">
                                          <p:stCondLst>
                                            <p:cond delay="0"/>
                                          </p:stCondLst>
                                        </p:cTn>
                                        <p:tgtEl>
                                          <p:spTgt spid="18"/>
                                        </p:tgtEl>
                                        <p:attrNameLst>
                                          <p:attrName>style.visibility</p:attrName>
                                        </p:attrNameLst>
                                      </p:cBhvr>
                                      <p:to>
                                        <p:strVal val="visible"/>
                                      </p:to>
                                    </p:set>
                                    <p:animEffect transition="in" filter="wedge">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图形"/>
          <p:cNvGrpSpPr/>
          <p:nvPr/>
        </p:nvGrpSpPr>
        <p:grpSpPr>
          <a:xfrm>
            <a:off x="347980" y="-831215"/>
            <a:ext cx="12985750" cy="8502650"/>
            <a:chOff x="548" y="-1309"/>
            <a:chExt cx="20450" cy="13390"/>
          </a:xfrm>
        </p:grpSpPr>
        <p:sp>
          <p:nvSpPr>
            <p:cNvPr id="3" name="图形"/>
            <p:cNvSpPr/>
            <p:nvPr/>
          </p:nvSpPr>
          <p:spPr>
            <a:xfrm rot="10800000" flipH="1">
              <a:off x="15196" y="-1309"/>
              <a:ext cx="5803" cy="5803"/>
            </a:xfrm>
            <a:prstGeom prst="ellipse">
              <a:avLst/>
            </a:prstGeom>
            <a:gradFill>
              <a:gsLst>
                <a:gs pos="24000">
                  <a:srgbClr val="295BD3"/>
                </a:gs>
                <a:gs pos="100000">
                  <a:srgbClr val="EFF2FD">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图形"/>
            <p:cNvSpPr/>
            <p:nvPr/>
          </p:nvSpPr>
          <p:spPr>
            <a:xfrm>
              <a:off x="16798" y="8383"/>
              <a:ext cx="3699" cy="3699"/>
            </a:xfrm>
            <a:prstGeom prst="ellipse">
              <a:avLst/>
            </a:prstGeom>
            <a:noFill/>
            <a:ln w="22225">
              <a:solidFill>
                <a:srgbClr val="3764D6"/>
              </a:solidFill>
              <a:prstDash val="dash"/>
            </a:ln>
            <a:extLst>
              <a:ext uri="{909E8E84-426E-40DD-AFC4-6F175D3DCCD1}">
                <a14:hiddenFill xmlns:a14="http://schemas.microsoft.com/office/drawing/2010/main">
                  <a:solidFill>
                    <a:srgbClr val="9AC47A"/>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图形"/>
            <p:cNvSpPr/>
            <p:nvPr/>
          </p:nvSpPr>
          <p:spPr>
            <a:xfrm>
              <a:off x="548" y="598"/>
              <a:ext cx="18105" cy="9604"/>
            </a:xfrm>
            <a:prstGeom prst="roundRect">
              <a:avLst>
                <a:gd name="adj" fmla="val 3672"/>
              </a:avLst>
            </a:prstGeom>
            <a:solidFill>
              <a:schemeClr val="bg1"/>
            </a:solidFill>
            <a:ln>
              <a:noFill/>
            </a:ln>
            <a:effectLst>
              <a:outerShdw blurRad="368300" dist="38100" dir="2700000" algn="tl" rotWithShape="0">
                <a:srgbClr val="295BD3">
                  <a:alpha val="2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tab pos="10408920" algn="l"/>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5" name="图形"/>
            <p:cNvSpPr/>
            <p:nvPr userDrawn="1"/>
          </p:nvSpPr>
          <p:spPr>
            <a:xfrm flipH="1" flipV="1">
              <a:off x="17797" y="9567"/>
              <a:ext cx="1069" cy="1069"/>
            </a:xfrm>
            <a:prstGeom prst="ellipse">
              <a:avLst/>
            </a:prstGeom>
            <a:gradFill>
              <a:gsLst>
                <a:gs pos="0">
                  <a:srgbClr val="295BD3"/>
                </a:gs>
                <a:gs pos="100000">
                  <a:schemeClr val="bg1"/>
                </a:gs>
              </a:gsLst>
              <a:lin ang="5400000" scaled="0"/>
            </a:gradFill>
            <a:ln>
              <a:noFill/>
            </a:ln>
            <a:effectLst>
              <a:outerShdw blurRad="215900" dist="152400" dir="135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8" name="图形"/>
          <p:cNvSpPr txBox="1"/>
          <p:nvPr>
            <p:custDataLst>
              <p:tags r:id="rId1"/>
            </p:custDataLst>
          </p:nvPr>
        </p:nvSpPr>
        <p:spPr>
          <a:xfrm>
            <a:off x="4802505" y="1720850"/>
            <a:ext cx="4660265" cy="37693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3900" b="0" i="0" u="none" strike="noStrike" kern="1200" cap="none" spc="0" normalizeH="0" baseline="0" noProof="0" dirty="0">
                <a:ln>
                  <a:noFill/>
                </a:ln>
                <a:solidFill>
                  <a:prstClr val="black">
                    <a:alpha val="3000"/>
                  </a:prstClr>
                </a:solidFill>
                <a:effectLst/>
                <a:uLnTx/>
                <a:uFillTx/>
                <a:cs typeface="+mn-ea"/>
                <a:sym typeface="+mn-lt"/>
              </a:rPr>
              <a:t>03</a:t>
            </a:r>
            <a:endParaRPr kumimoji="0" lang="en-US" altLang="zh-CN" sz="23900" b="0" i="0" u="none" strike="noStrike" kern="1200" cap="none" spc="0" normalizeH="0" baseline="0" noProof="0" dirty="0">
              <a:ln>
                <a:noFill/>
              </a:ln>
              <a:solidFill>
                <a:prstClr val="black">
                  <a:alpha val="3000"/>
                </a:prstClr>
              </a:solidFill>
              <a:effectLst/>
              <a:uLnTx/>
              <a:uFillTx/>
              <a:cs typeface="+mn-ea"/>
              <a:sym typeface="+mn-lt"/>
            </a:endParaRPr>
          </a:p>
        </p:txBody>
      </p:sp>
      <p:sp>
        <p:nvSpPr>
          <p:cNvPr id="19" name="图形"/>
          <p:cNvSpPr txBox="1"/>
          <p:nvPr/>
        </p:nvSpPr>
        <p:spPr>
          <a:xfrm>
            <a:off x="4895850" y="3012440"/>
            <a:ext cx="2070100" cy="119888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7200" b="0" i="0" u="none" strike="noStrike" kern="1200" cap="none" spc="0" normalizeH="0" baseline="0" noProof="0" dirty="0">
                <a:ln>
                  <a:noFill/>
                </a:ln>
                <a:solidFill>
                  <a:srgbClr val="3764D6"/>
                </a:solidFill>
                <a:effectLst/>
                <a:uLnTx/>
                <a:uFillTx/>
                <a:cs typeface="+mn-ea"/>
                <a:sym typeface="+mn-lt"/>
              </a:rPr>
              <a:t>THR</a:t>
            </a:r>
            <a:endParaRPr kumimoji="0" lang="en-US" altLang="zh-CN" sz="7200" b="0" i="0" u="none" strike="noStrike" kern="1200" cap="none" spc="0" normalizeH="0" baseline="0" noProof="0" dirty="0">
              <a:ln>
                <a:noFill/>
              </a:ln>
              <a:solidFill>
                <a:srgbClr val="3764D6"/>
              </a:solidFill>
              <a:effectLst/>
              <a:uLnTx/>
              <a:uFillTx/>
              <a:cs typeface="+mn-ea"/>
              <a:sym typeface="+mn-lt"/>
            </a:endParaRPr>
          </a:p>
        </p:txBody>
      </p:sp>
      <p:sp>
        <p:nvSpPr>
          <p:cNvPr id="20" name="图形"/>
          <p:cNvSpPr/>
          <p:nvPr/>
        </p:nvSpPr>
        <p:spPr>
          <a:xfrm>
            <a:off x="7003415" y="2853690"/>
            <a:ext cx="4297680" cy="922020"/>
          </a:xfrm>
          <a:prstGeom prst="rect">
            <a:avLst/>
          </a:prstGeom>
        </p:spPr>
        <p:txBody>
          <a:bodyPr wrap="none">
            <a:spAutoFit/>
          </a:bodyPr>
          <a:lstStyle/>
          <a:p>
            <a:pPr algn="dist"/>
            <a:r>
              <a:rPr lang="zh-CN" altLang="en-US" sz="5400">
                <a:solidFill>
                  <a:schemeClr val="tx1">
                    <a:lumMod val="85000"/>
                    <a:lumOff val="15000"/>
                  </a:schemeClr>
                </a:solidFill>
                <a:cs typeface="+mn-ea"/>
                <a:sym typeface="+mn-lt"/>
              </a:rPr>
              <a:t>项目工作经验</a:t>
            </a:r>
            <a:endParaRPr kumimoji="0" lang="zh-CN" altLang="en-US" sz="5400" b="0" i="0" u="none" strike="noStrike" kern="1200" cap="none" spc="0" normalizeH="0" baseline="0" noProof="0" dirty="0">
              <a:ln>
                <a:noFill/>
              </a:ln>
              <a:solidFill>
                <a:srgbClr val="3764D6"/>
              </a:solidFill>
              <a:effectLst/>
              <a:uLnTx/>
              <a:uFillTx/>
              <a:cs typeface="+mn-ea"/>
              <a:sym typeface="+mn-lt"/>
            </a:endParaRPr>
          </a:p>
        </p:txBody>
      </p:sp>
      <p:sp>
        <p:nvSpPr>
          <p:cNvPr id="21" name="图形"/>
          <p:cNvSpPr txBox="1"/>
          <p:nvPr/>
        </p:nvSpPr>
        <p:spPr>
          <a:xfrm>
            <a:off x="7091045" y="3705860"/>
            <a:ext cx="4270375" cy="657103"/>
          </a:xfrm>
          <a:prstGeom prst="rect">
            <a:avLst/>
          </a:prstGeom>
          <a:noFill/>
        </p:spPr>
        <p:txBody>
          <a:bodyPr wrap="square" rtlCol="0">
            <a:spAutoFit/>
          </a:bodyPr>
          <a:lstStyle/>
          <a:p>
            <a:pPr algn="l">
              <a:lnSpc>
                <a:spcPct val="150000"/>
              </a:lnSpc>
            </a:pPr>
            <a:r>
              <a:rPr lang="zh-CN" altLang="en-US" sz="1300">
                <a:cs typeface="+mn-ea"/>
                <a:sym typeface="+mn-lt"/>
              </a:rPr>
              <a:t>Add your text content</a:t>
            </a:r>
            <a:r>
              <a:rPr lang="en-US" altLang="zh-CN" sz="1300">
                <a:cs typeface="+mn-ea"/>
                <a:sym typeface="+mn-lt"/>
              </a:rPr>
              <a:t>.</a:t>
            </a:r>
            <a:r>
              <a:rPr lang="zh-CN" altLang="en-US" sz="1300">
                <a:cs typeface="+mn-ea"/>
                <a:sym typeface="+mn-lt"/>
              </a:rPr>
              <a:t>Add your text content</a:t>
            </a:r>
            <a:r>
              <a:rPr lang="en-US" altLang="zh-CN" sz="1300">
                <a:cs typeface="+mn-ea"/>
                <a:sym typeface="+mn-lt"/>
              </a:rPr>
              <a:t>.</a:t>
            </a:r>
            <a:r>
              <a:rPr lang="zh-CN" altLang="en-US" sz="1300">
                <a:cs typeface="+mn-ea"/>
                <a:sym typeface="+mn-lt"/>
              </a:rPr>
              <a:t>Add your text</a:t>
            </a:r>
            <a:r>
              <a:rPr lang="en-US" altLang="zh-CN" sz="1300">
                <a:cs typeface="+mn-ea"/>
                <a:sym typeface="+mn-lt"/>
              </a:rPr>
              <a:t>.</a:t>
            </a:r>
            <a:r>
              <a:rPr lang="zh-CN" altLang="en-US" sz="1300">
                <a:cs typeface="+mn-ea"/>
                <a:sym typeface="+mn-lt"/>
              </a:rPr>
              <a:t>Add your text content</a:t>
            </a:r>
            <a:r>
              <a:rPr lang="en-US" altLang="zh-CN" sz="1300">
                <a:cs typeface="+mn-ea"/>
                <a:sym typeface="+mn-lt"/>
              </a:rPr>
              <a:t>.</a:t>
            </a:r>
            <a:r>
              <a:rPr lang="zh-CN" altLang="en-US" sz="1300">
                <a:cs typeface="+mn-ea"/>
                <a:sym typeface="+mn-lt"/>
              </a:rPr>
              <a:t>Add your text</a:t>
            </a:r>
            <a:r>
              <a:rPr lang="en-US" altLang="zh-CN" sz="1300">
                <a:cs typeface="+mn-ea"/>
                <a:sym typeface="+mn-lt"/>
              </a:rPr>
              <a:t>.</a:t>
            </a:r>
            <a:endParaRPr kumimoji="0" lang="en-US" altLang="zh-CN" sz="1300" b="1" i="0" u="none" strike="noStrike" kern="1200" cap="none" spc="0" normalizeH="0" baseline="0" noProof="0" dirty="0">
              <a:ln>
                <a:noFill/>
              </a:ln>
              <a:solidFill>
                <a:srgbClr val="3A3A3A"/>
              </a:solidFill>
              <a:effectLst/>
              <a:uLnTx/>
              <a:uFillTx/>
              <a:cs typeface="+mn-ea"/>
              <a:sym typeface="+mn-lt"/>
            </a:endParaRPr>
          </a:p>
        </p:txBody>
      </p:sp>
      <p:grpSp>
        <p:nvGrpSpPr>
          <p:cNvPr id="22" name="图形"/>
          <p:cNvGrpSpPr/>
          <p:nvPr/>
        </p:nvGrpSpPr>
        <p:grpSpPr>
          <a:xfrm>
            <a:off x="10385425" y="993775"/>
            <a:ext cx="1029335" cy="398780"/>
            <a:chOff x="16355" y="1565"/>
            <a:chExt cx="1621" cy="628"/>
          </a:xfrm>
        </p:grpSpPr>
        <p:sp>
          <p:nvSpPr>
            <p:cNvPr id="24" name="图形"/>
            <p:cNvSpPr/>
            <p:nvPr/>
          </p:nvSpPr>
          <p:spPr>
            <a:xfrm>
              <a:off x="16355" y="1565"/>
              <a:ext cx="1621" cy="628"/>
            </a:xfrm>
            <a:prstGeom prst="roundRect">
              <a:avLst>
                <a:gd name="adj" fmla="val 50000"/>
              </a:avLst>
            </a:prstGeom>
            <a:solidFill>
              <a:srgbClr val="295BD3"/>
            </a:solidFill>
            <a:ln w="28575" cap="flat" cmpd="sng" algn="ctr">
              <a:solidFill>
                <a:schemeClr val="bg1"/>
              </a:solidFill>
              <a:prstDash val="solid"/>
              <a:miter lim="800000"/>
            </a:ln>
            <a:effectLst>
              <a:outerShdw blurRad="368300" dist="38100" dir="2700000" algn="tl" rotWithShape="0">
                <a:srgbClr val="295BD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2">
                    <a:alpha val="70000"/>
                  </a:schemeClr>
                </a:solidFill>
                <a:effectLst/>
                <a:uLnTx/>
                <a:uFillTx/>
                <a:cs typeface="+mn-ea"/>
                <a:sym typeface="+mn-lt"/>
              </a:endParaRPr>
            </a:p>
          </p:txBody>
        </p:sp>
        <p:pic>
          <p:nvPicPr>
            <p:cNvPr id="25" name="图形"/>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16876" y="1701"/>
              <a:ext cx="578" cy="356"/>
            </a:xfrm>
            <a:prstGeom prst="rect">
              <a:avLst/>
            </a:prstGeom>
          </p:spPr>
        </p:pic>
      </p:grpSp>
      <p:grpSp>
        <p:nvGrpSpPr>
          <p:cNvPr id="27" name="图形"/>
          <p:cNvGrpSpPr/>
          <p:nvPr/>
        </p:nvGrpSpPr>
        <p:grpSpPr>
          <a:xfrm>
            <a:off x="-266700" y="0"/>
            <a:ext cx="5847080" cy="6870065"/>
            <a:chOff x="-420" y="0"/>
            <a:chExt cx="9208" cy="10819"/>
          </a:xfrm>
        </p:grpSpPr>
        <p:sp>
          <p:nvSpPr>
            <p:cNvPr id="28" name="图形"/>
            <p:cNvSpPr/>
            <p:nvPr/>
          </p:nvSpPr>
          <p:spPr>
            <a:xfrm>
              <a:off x="0" y="0"/>
              <a:ext cx="5227" cy="4840"/>
            </a:xfrm>
            <a:custGeom>
              <a:avLst/>
              <a:gdLst>
                <a:gd name="connsiteX0" fmla="*/ 0 w 1231901"/>
                <a:gd name="connsiteY0" fmla="*/ 0 h 1140900"/>
                <a:gd name="connsiteX1" fmla="*/ 1146827 w 1231901"/>
                <a:gd name="connsiteY1" fmla="*/ 0 h 1140900"/>
                <a:gd name="connsiteX2" fmla="*/ 1169754 w 1231901"/>
                <a:gd name="connsiteY2" fmla="*/ 42239 h 1140900"/>
                <a:gd name="connsiteX3" fmla="*/ 1231901 w 1231901"/>
                <a:gd name="connsiteY3" fmla="*/ 350067 h 1140900"/>
                <a:gd name="connsiteX4" fmla="*/ 441068 w 1231901"/>
                <a:gd name="connsiteY4" fmla="*/ 1140900 h 1140900"/>
                <a:gd name="connsiteX5" fmla="*/ 133240 w 1231901"/>
                <a:gd name="connsiteY5" fmla="*/ 1078753 h 1140900"/>
                <a:gd name="connsiteX6" fmla="*/ 0 w 1231901"/>
                <a:gd name="connsiteY6" fmla="*/ 1006432 h 1140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1901" h="1140900">
                  <a:moveTo>
                    <a:pt x="0" y="0"/>
                  </a:moveTo>
                  <a:lnTo>
                    <a:pt x="1146827" y="0"/>
                  </a:lnTo>
                  <a:lnTo>
                    <a:pt x="1169754" y="42239"/>
                  </a:lnTo>
                  <a:cubicBezTo>
                    <a:pt x="1209772" y="136853"/>
                    <a:pt x="1231901" y="240876"/>
                    <a:pt x="1231901" y="350067"/>
                  </a:cubicBezTo>
                  <a:cubicBezTo>
                    <a:pt x="1231901" y="786832"/>
                    <a:pt x="877833" y="1140900"/>
                    <a:pt x="441068" y="1140900"/>
                  </a:cubicBezTo>
                  <a:cubicBezTo>
                    <a:pt x="331877" y="1140900"/>
                    <a:pt x="227854" y="1118771"/>
                    <a:pt x="133240" y="1078753"/>
                  </a:cubicBezTo>
                  <a:lnTo>
                    <a:pt x="0" y="1006432"/>
                  </a:lnTo>
                  <a:close/>
                </a:path>
              </a:pathLst>
            </a:custGeom>
            <a:gradFill>
              <a:gsLst>
                <a:gs pos="0">
                  <a:schemeClr val="bg1">
                    <a:alpha val="100000"/>
                  </a:schemeClr>
                </a:gs>
                <a:gs pos="87000">
                  <a:srgbClr val="295BD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29" name="图形"/>
            <p:cNvSpPr/>
            <p:nvPr/>
          </p:nvSpPr>
          <p:spPr>
            <a:xfrm rot="5400000">
              <a:off x="6065" y="6447"/>
              <a:ext cx="295" cy="295"/>
            </a:xfrm>
            <a:prstGeom prst="ellipse">
              <a:avLst/>
            </a:prstGeom>
            <a:solidFill>
              <a:srgbClr val="295B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1pPr>
              <a:lvl2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2pPr>
              <a:lvl3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3pPr>
              <a:lvl4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4pPr>
              <a:lvl5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5pPr>
              <a:lvl6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6pPr>
              <a:lvl7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7pPr>
              <a:lvl8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8pPr>
              <a:lvl9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9pPr>
            </a:lstStyle>
            <a:p>
              <a:pPr algn="ctr"/>
              <a:endParaRPr lang="en-ID" sz="6000">
                <a:cs typeface="+mn-ea"/>
                <a:sym typeface="+mn-lt"/>
              </a:endParaRPr>
            </a:p>
          </p:txBody>
        </p:sp>
        <p:sp>
          <p:nvSpPr>
            <p:cNvPr id="30" name="图形"/>
            <p:cNvSpPr/>
            <p:nvPr/>
          </p:nvSpPr>
          <p:spPr>
            <a:xfrm flipV="1">
              <a:off x="0" y="9507"/>
              <a:ext cx="1417" cy="1312"/>
            </a:xfrm>
            <a:custGeom>
              <a:avLst/>
              <a:gdLst>
                <a:gd name="connsiteX0" fmla="*/ 0 w 1231901"/>
                <a:gd name="connsiteY0" fmla="*/ 0 h 1140900"/>
                <a:gd name="connsiteX1" fmla="*/ 1146827 w 1231901"/>
                <a:gd name="connsiteY1" fmla="*/ 0 h 1140900"/>
                <a:gd name="connsiteX2" fmla="*/ 1169754 w 1231901"/>
                <a:gd name="connsiteY2" fmla="*/ 42239 h 1140900"/>
                <a:gd name="connsiteX3" fmla="*/ 1231901 w 1231901"/>
                <a:gd name="connsiteY3" fmla="*/ 350067 h 1140900"/>
                <a:gd name="connsiteX4" fmla="*/ 441068 w 1231901"/>
                <a:gd name="connsiteY4" fmla="*/ 1140900 h 1140900"/>
                <a:gd name="connsiteX5" fmla="*/ 133240 w 1231901"/>
                <a:gd name="connsiteY5" fmla="*/ 1078753 h 1140900"/>
                <a:gd name="connsiteX6" fmla="*/ 0 w 1231901"/>
                <a:gd name="connsiteY6" fmla="*/ 1006432 h 1140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1901" h="1140900">
                  <a:moveTo>
                    <a:pt x="0" y="0"/>
                  </a:moveTo>
                  <a:lnTo>
                    <a:pt x="1146827" y="0"/>
                  </a:lnTo>
                  <a:lnTo>
                    <a:pt x="1169754" y="42239"/>
                  </a:lnTo>
                  <a:cubicBezTo>
                    <a:pt x="1209772" y="136853"/>
                    <a:pt x="1231901" y="240876"/>
                    <a:pt x="1231901" y="350067"/>
                  </a:cubicBezTo>
                  <a:cubicBezTo>
                    <a:pt x="1231901" y="786832"/>
                    <a:pt x="877833" y="1140900"/>
                    <a:pt x="441068" y="1140900"/>
                  </a:cubicBezTo>
                  <a:cubicBezTo>
                    <a:pt x="331877" y="1140900"/>
                    <a:pt x="227854" y="1118771"/>
                    <a:pt x="133240" y="1078753"/>
                  </a:cubicBezTo>
                  <a:lnTo>
                    <a:pt x="0" y="1006432"/>
                  </a:lnTo>
                  <a:close/>
                </a:path>
              </a:pathLst>
            </a:custGeom>
            <a:gradFill>
              <a:gsLst>
                <a:gs pos="0">
                  <a:schemeClr val="bg1">
                    <a:alpha val="100000"/>
                  </a:schemeClr>
                </a:gs>
                <a:gs pos="87000">
                  <a:srgbClr val="295BD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33" name="图形"/>
            <p:cNvSpPr/>
            <p:nvPr/>
          </p:nvSpPr>
          <p:spPr>
            <a:xfrm>
              <a:off x="959" y="7229"/>
              <a:ext cx="2179" cy="2180"/>
            </a:xfrm>
            <a:prstGeom prst="ellipse">
              <a:avLst/>
            </a:prstGeom>
            <a:noFill/>
            <a:ln w="28575">
              <a:solidFill>
                <a:srgbClr val="295BD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6" name="图形" descr="626a684032278"/>
            <p:cNvPicPr>
              <a:picLocks noChangeAspect="1"/>
            </p:cNvPicPr>
            <p:nvPr/>
          </p:nvPicPr>
          <p:blipFill>
            <a:blip r:embed="rId3" cstate="screen"/>
            <a:stretch>
              <a:fillRect/>
            </a:stretch>
          </p:blipFill>
          <p:spPr>
            <a:xfrm>
              <a:off x="-420" y="358"/>
              <a:ext cx="9209" cy="9209"/>
            </a:xfrm>
            <a:prstGeom prst="rect">
              <a:avLst/>
            </a:prstGeom>
          </p:spPr>
        </p:pic>
        <p:sp>
          <p:nvSpPr>
            <p:cNvPr id="40" name="图形"/>
            <p:cNvSpPr/>
            <p:nvPr/>
          </p:nvSpPr>
          <p:spPr>
            <a:xfrm flipV="1">
              <a:off x="5319" y="7229"/>
              <a:ext cx="466" cy="466"/>
            </a:xfrm>
            <a:prstGeom prst="ellipse">
              <a:avLst/>
            </a:prstGeom>
            <a:noFill/>
            <a:ln w="28575">
              <a:solidFill>
                <a:srgbClr val="295BD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nvGrpSpPr>
          <p:cNvPr id="50" name="图形"/>
          <p:cNvGrpSpPr/>
          <p:nvPr/>
        </p:nvGrpSpPr>
        <p:grpSpPr>
          <a:xfrm>
            <a:off x="7192010" y="5779135"/>
            <a:ext cx="1426210" cy="693420"/>
            <a:chOff x="11326" y="9101"/>
            <a:chExt cx="2246" cy="1092"/>
          </a:xfrm>
        </p:grpSpPr>
        <p:sp>
          <p:nvSpPr>
            <p:cNvPr id="51" name="图形"/>
            <p:cNvSpPr/>
            <p:nvPr/>
          </p:nvSpPr>
          <p:spPr>
            <a:xfrm>
              <a:off x="11326" y="9509"/>
              <a:ext cx="1962" cy="68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415" h="1192">
                  <a:moveTo>
                    <a:pt x="1708" y="0"/>
                  </a:moveTo>
                  <a:cubicBezTo>
                    <a:pt x="2477" y="0"/>
                    <a:pt x="3134" y="477"/>
                    <a:pt x="3400" y="1152"/>
                  </a:cubicBezTo>
                  <a:lnTo>
                    <a:pt x="3415" y="1192"/>
                  </a:lnTo>
                  <a:lnTo>
                    <a:pt x="0" y="1192"/>
                  </a:lnTo>
                  <a:lnTo>
                    <a:pt x="15" y="1152"/>
                  </a:lnTo>
                  <a:cubicBezTo>
                    <a:pt x="281" y="477"/>
                    <a:pt x="939" y="0"/>
                    <a:pt x="1708" y="0"/>
                  </a:cubicBezTo>
                  <a:close/>
                </a:path>
              </a:pathLst>
            </a:custGeom>
            <a:solidFill>
              <a:srgbClr val="3764D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52" name="图形"/>
            <p:cNvSpPr/>
            <p:nvPr/>
          </p:nvSpPr>
          <p:spPr>
            <a:xfrm flipV="1">
              <a:off x="13288" y="9101"/>
              <a:ext cx="284" cy="284"/>
            </a:xfrm>
            <a:prstGeom prst="ellipse">
              <a:avLst/>
            </a:prstGeom>
            <a:noFill/>
            <a:ln w="28575">
              <a:solidFill>
                <a:srgbClr val="295BD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nvGrpSpPr>
          <p:cNvPr id="2" name="图形"/>
          <p:cNvGrpSpPr/>
          <p:nvPr/>
        </p:nvGrpSpPr>
        <p:grpSpPr>
          <a:xfrm>
            <a:off x="10047605" y="4719320"/>
            <a:ext cx="1031875" cy="133350"/>
            <a:chOff x="15823" y="7432"/>
            <a:chExt cx="1625" cy="210"/>
          </a:xfrm>
        </p:grpSpPr>
        <p:sp>
          <p:nvSpPr>
            <p:cNvPr id="11" name="图形"/>
            <p:cNvSpPr/>
            <p:nvPr/>
          </p:nvSpPr>
          <p:spPr>
            <a:xfrm flipV="1">
              <a:off x="15823" y="7432"/>
              <a:ext cx="211" cy="211"/>
            </a:xfrm>
            <a:prstGeom prst="ellipse">
              <a:avLst/>
            </a:prstGeom>
            <a:solidFill>
              <a:srgbClr val="3764D6"/>
            </a:solidFill>
            <a:ln>
              <a:noFill/>
            </a:ln>
            <a:effectLst>
              <a:outerShdw blurRad="63500" sx="102000" sy="102000" algn="ctr" rotWithShape="0">
                <a:schemeClr val="bg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图形"/>
            <p:cNvSpPr/>
            <p:nvPr/>
          </p:nvSpPr>
          <p:spPr>
            <a:xfrm flipV="1">
              <a:off x="16107" y="7432"/>
              <a:ext cx="211" cy="211"/>
            </a:xfrm>
            <a:prstGeom prst="ellipse">
              <a:avLst/>
            </a:prstGeom>
            <a:solidFill>
              <a:schemeClr val="accent2"/>
            </a:solidFill>
            <a:ln>
              <a:noFill/>
            </a:ln>
            <a:effectLst>
              <a:outerShdw blurRad="63500" sx="102000" sy="102000" algn="ctr" rotWithShape="0">
                <a:schemeClr val="bg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图形"/>
            <p:cNvSpPr/>
            <p:nvPr/>
          </p:nvSpPr>
          <p:spPr>
            <a:xfrm flipV="1">
              <a:off x="16388" y="7432"/>
              <a:ext cx="211" cy="211"/>
            </a:xfrm>
            <a:prstGeom prst="ellipse">
              <a:avLst/>
            </a:prstGeom>
            <a:solidFill>
              <a:srgbClr val="3764D6"/>
            </a:solidFill>
            <a:ln>
              <a:noFill/>
            </a:ln>
            <a:effectLst>
              <a:outerShdw blurRad="63500" sx="102000" sy="102000" algn="ctr" rotWithShape="0">
                <a:schemeClr val="bg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图形"/>
            <p:cNvSpPr/>
            <p:nvPr/>
          </p:nvSpPr>
          <p:spPr>
            <a:xfrm flipV="1">
              <a:off x="16673" y="7432"/>
              <a:ext cx="211" cy="211"/>
            </a:xfrm>
            <a:prstGeom prst="ellipse">
              <a:avLst/>
            </a:prstGeom>
            <a:solidFill>
              <a:schemeClr val="accent2"/>
            </a:solidFill>
            <a:ln>
              <a:noFill/>
            </a:ln>
            <a:effectLst>
              <a:outerShdw blurRad="63500" sx="102000" sy="102000" algn="ctr" rotWithShape="0">
                <a:schemeClr val="bg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图形"/>
            <p:cNvSpPr/>
            <p:nvPr/>
          </p:nvSpPr>
          <p:spPr>
            <a:xfrm flipV="1">
              <a:off x="16957" y="7432"/>
              <a:ext cx="211" cy="211"/>
            </a:xfrm>
            <a:prstGeom prst="ellipse">
              <a:avLst/>
            </a:prstGeom>
            <a:solidFill>
              <a:srgbClr val="3764D6"/>
            </a:solidFill>
            <a:ln>
              <a:noFill/>
            </a:ln>
            <a:effectLst>
              <a:outerShdw blurRad="63500" sx="102000" sy="102000" algn="ctr" rotWithShape="0">
                <a:schemeClr val="bg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图形"/>
            <p:cNvSpPr/>
            <p:nvPr/>
          </p:nvSpPr>
          <p:spPr>
            <a:xfrm flipV="1">
              <a:off x="17238" y="7432"/>
              <a:ext cx="211" cy="211"/>
            </a:xfrm>
            <a:prstGeom prst="ellipse">
              <a:avLst/>
            </a:prstGeom>
            <a:solidFill>
              <a:schemeClr val="accent2"/>
            </a:solidFill>
            <a:ln>
              <a:noFill/>
            </a:ln>
            <a:effectLst>
              <a:outerShdw blurRad="63500" sx="102000" sy="102000" algn="ctr" rotWithShape="0">
                <a:schemeClr val="bg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ustDataLst>
      <p:tags r:id="rId4"/>
    </p:custDataLst>
  </p:cSld>
  <p:clrMapOvr>
    <a:masterClrMapping/>
  </p:clrMapOvr>
  <p:transition advTm="2000">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left)">
                                      <p:cBhvr>
                                        <p:cTn id="11" dur="500"/>
                                        <p:tgtEl>
                                          <p:spTgt spid="2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left)">
                                      <p:cBhvr>
                                        <p:cTn id="15" dur="500"/>
                                        <p:tgtEl>
                                          <p:spTgt spid="18"/>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left)">
                                      <p:cBhvr>
                                        <p:cTn id="19" dur="500"/>
                                        <p:tgtEl>
                                          <p:spTgt spid="19"/>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left)">
                                      <p:cBhvr>
                                        <p:cTn id="23" dur="500"/>
                                        <p:tgtEl>
                                          <p:spTgt spid="20"/>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left)">
                                      <p:cBhvr>
                                        <p:cTn id="27" dur="500"/>
                                        <p:tgtEl>
                                          <p:spTgt spid="21"/>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ipe(left)">
                                      <p:cBhvr>
                                        <p:cTn id="3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19" grpId="0"/>
      <p:bldP spid="19" grpId="1"/>
      <p:bldP spid="20" grpId="0"/>
      <p:bldP spid="20" grpId="1"/>
      <p:bldP spid="21" grpId="0"/>
      <p:bldP spid="21"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图形"/>
          <p:cNvGrpSpPr/>
          <p:nvPr/>
        </p:nvGrpSpPr>
        <p:grpSpPr>
          <a:xfrm>
            <a:off x="733425" y="1570990"/>
            <a:ext cx="10881360" cy="3972787"/>
            <a:chOff x="1344" y="2536"/>
            <a:chExt cx="17136" cy="6256"/>
          </a:xfrm>
        </p:grpSpPr>
        <p:grpSp>
          <p:nvGrpSpPr>
            <p:cNvPr id="33" name="组合 32"/>
            <p:cNvGrpSpPr/>
            <p:nvPr/>
          </p:nvGrpSpPr>
          <p:grpSpPr>
            <a:xfrm rot="5400000" flipV="1">
              <a:off x="7437" y="2808"/>
              <a:ext cx="4551" cy="7418"/>
              <a:chOff x="6979" y="1529"/>
              <a:chExt cx="3352" cy="5463"/>
            </a:xfrm>
          </p:grpSpPr>
          <p:sp>
            <p:nvSpPr>
              <p:cNvPr id="35" name="图形"/>
              <p:cNvSpPr/>
              <p:nvPr/>
            </p:nvSpPr>
            <p:spPr>
              <a:xfrm>
                <a:off x="7708" y="1529"/>
                <a:ext cx="2623" cy="2624"/>
              </a:xfrm>
              <a:prstGeom prst="circularArrow">
                <a:avLst>
                  <a:gd name="adj1" fmla="val 10980"/>
                  <a:gd name="adj2" fmla="val 1142322"/>
                  <a:gd name="adj3" fmla="val 4500000"/>
                  <a:gd name="adj4" fmla="val 10800000"/>
                  <a:gd name="adj5" fmla="val 12500"/>
                </a:avLst>
              </a:prstGeom>
              <a:solidFill>
                <a:schemeClr val="accent1"/>
              </a:solidFill>
              <a:ln>
                <a:noFill/>
              </a:ln>
              <a:effectLst>
                <a:outerShdw blurRad="63500" sx="102000" sy="102000" algn="ctr"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cs typeface="+mn-ea"/>
                  <a:sym typeface="+mn-lt"/>
                </a:endParaRPr>
              </a:p>
            </p:txBody>
          </p:sp>
          <p:sp>
            <p:nvSpPr>
              <p:cNvPr id="36" name="图形"/>
              <p:cNvSpPr/>
              <p:nvPr/>
            </p:nvSpPr>
            <p:spPr>
              <a:xfrm>
                <a:off x="6979" y="3037"/>
                <a:ext cx="2623" cy="2624"/>
              </a:xfrm>
              <a:prstGeom prst="leftCircularArrow">
                <a:avLst>
                  <a:gd name="adj1" fmla="val 10980"/>
                  <a:gd name="adj2" fmla="val 1142322"/>
                  <a:gd name="adj3" fmla="val 6300000"/>
                  <a:gd name="adj4" fmla="val 18900000"/>
                  <a:gd name="adj5" fmla="val 12500"/>
                </a:avLst>
              </a:prstGeom>
              <a:solidFill>
                <a:schemeClr val="accent2"/>
              </a:solidFill>
              <a:ln>
                <a:noFill/>
              </a:ln>
              <a:effectLst>
                <a:outerShdw blurRad="63500" sx="102000" sy="102000" algn="ctr"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cs typeface="+mn-ea"/>
                  <a:sym typeface="+mn-lt"/>
                </a:endParaRPr>
              </a:p>
            </p:txBody>
          </p:sp>
          <p:sp>
            <p:nvSpPr>
              <p:cNvPr id="37" name="图形"/>
              <p:cNvSpPr/>
              <p:nvPr/>
            </p:nvSpPr>
            <p:spPr>
              <a:xfrm>
                <a:off x="7895" y="4737"/>
                <a:ext cx="2254" cy="2255"/>
              </a:xfrm>
              <a:prstGeom prst="blockArc">
                <a:avLst>
                  <a:gd name="adj1" fmla="val 13500000"/>
                  <a:gd name="adj2" fmla="val 10800000"/>
                  <a:gd name="adj3" fmla="val 12740"/>
                </a:avLst>
              </a:prstGeom>
              <a:solidFill>
                <a:schemeClr val="accent1"/>
              </a:solidFill>
              <a:ln>
                <a:noFill/>
              </a:ln>
              <a:effectLst>
                <a:outerShdw blurRad="63500" sx="102000" sy="102000" algn="ctr"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cs typeface="+mn-ea"/>
                  <a:sym typeface="+mn-lt"/>
                </a:endParaRPr>
              </a:p>
            </p:txBody>
          </p:sp>
          <p:sp>
            <p:nvSpPr>
              <p:cNvPr id="38" name="图形"/>
              <p:cNvSpPr/>
              <p:nvPr/>
            </p:nvSpPr>
            <p:spPr>
              <a:xfrm>
                <a:off x="8536" y="2370"/>
                <a:ext cx="967" cy="96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39" name="图形"/>
              <p:cNvSpPr/>
              <p:nvPr/>
            </p:nvSpPr>
            <p:spPr>
              <a:xfrm>
                <a:off x="7807" y="3877"/>
                <a:ext cx="967" cy="96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40" name="图形"/>
              <p:cNvSpPr/>
              <p:nvPr/>
            </p:nvSpPr>
            <p:spPr>
              <a:xfrm>
                <a:off x="8536" y="5385"/>
                <a:ext cx="967" cy="96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41" name="图形"/>
              <p:cNvSpPr/>
              <p:nvPr/>
            </p:nvSpPr>
            <p:spPr bwMode="auto">
              <a:xfrm>
                <a:off x="8755" y="2589"/>
                <a:ext cx="528" cy="528"/>
              </a:xfrm>
              <a:custGeom>
                <a:avLst/>
                <a:gdLst>
                  <a:gd name="T0" fmla="*/ 118 w 236"/>
                  <a:gd name="T1" fmla="*/ 142 h 236"/>
                  <a:gd name="T2" fmla="*/ 142 w 236"/>
                  <a:gd name="T3" fmla="*/ 118 h 236"/>
                  <a:gd name="T4" fmla="*/ 137 w 236"/>
                  <a:gd name="T5" fmla="*/ 105 h 236"/>
                  <a:gd name="T6" fmla="*/ 118 w 236"/>
                  <a:gd name="T7" fmla="*/ 95 h 236"/>
                  <a:gd name="T8" fmla="*/ 99 w 236"/>
                  <a:gd name="T9" fmla="*/ 105 h 236"/>
                  <a:gd name="T10" fmla="*/ 94 w 236"/>
                  <a:gd name="T11" fmla="*/ 118 h 236"/>
                  <a:gd name="T12" fmla="*/ 118 w 236"/>
                  <a:gd name="T13" fmla="*/ 142 h 236"/>
                  <a:gd name="T14" fmla="*/ 170 w 236"/>
                  <a:gd name="T15" fmla="*/ 89 h 236"/>
                  <a:gd name="T16" fmla="*/ 170 w 236"/>
                  <a:gd name="T17" fmla="*/ 70 h 236"/>
                  <a:gd name="T18" fmla="*/ 170 w 236"/>
                  <a:gd name="T19" fmla="*/ 67 h 236"/>
                  <a:gd name="T20" fmla="*/ 167 w 236"/>
                  <a:gd name="T21" fmla="*/ 67 h 236"/>
                  <a:gd name="T22" fmla="*/ 147 w 236"/>
                  <a:gd name="T23" fmla="*/ 67 h 236"/>
                  <a:gd name="T24" fmla="*/ 147 w 236"/>
                  <a:gd name="T25" fmla="*/ 90 h 236"/>
                  <a:gd name="T26" fmla="*/ 170 w 236"/>
                  <a:gd name="T27" fmla="*/ 89 h 236"/>
                  <a:gd name="T28" fmla="*/ 118 w 236"/>
                  <a:gd name="T29" fmla="*/ 0 h 236"/>
                  <a:gd name="T30" fmla="*/ 0 w 236"/>
                  <a:gd name="T31" fmla="*/ 118 h 236"/>
                  <a:gd name="T32" fmla="*/ 118 w 236"/>
                  <a:gd name="T33" fmla="*/ 236 h 236"/>
                  <a:gd name="T34" fmla="*/ 236 w 236"/>
                  <a:gd name="T35" fmla="*/ 118 h 236"/>
                  <a:gd name="T36" fmla="*/ 118 w 236"/>
                  <a:gd name="T37" fmla="*/ 0 h 236"/>
                  <a:gd name="T38" fmla="*/ 185 w 236"/>
                  <a:gd name="T39" fmla="*/ 105 h 236"/>
                  <a:gd name="T40" fmla="*/ 185 w 236"/>
                  <a:gd name="T41" fmla="*/ 160 h 236"/>
                  <a:gd name="T42" fmla="*/ 159 w 236"/>
                  <a:gd name="T43" fmla="*/ 186 h 236"/>
                  <a:gd name="T44" fmla="*/ 77 w 236"/>
                  <a:gd name="T45" fmla="*/ 186 h 236"/>
                  <a:gd name="T46" fmla="*/ 51 w 236"/>
                  <a:gd name="T47" fmla="*/ 160 h 236"/>
                  <a:gd name="T48" fmla="*/ 51 w 236"/>
                  <a:gd name="T49" fmla="*/ 105 h 236"/>
                  <a:gd name="T50" fmla="*/ 51 w 236"/>
                  <a:gd name="T51" fmla="*/ 77 h 236"/>
                  <a:gd name="T52" fmla="*/ 77 w 236"/>
                  <a:gd name="T53" fmla="*/ 51 h 236"/>
                  <a:gd name="T54" fmla="*/ 159 w 236"/>
                  <a:gd name="T55" fmla="*/ 51 h 236"/>
                  <a:gd name="T56" fmla="*/ 185 w 236"/>
                  <a:gd name="T57" fmla="*/ 77 h 236"/>
                  <a:gd name="T58" fmla="*/ 185 w 236"/>
                  <a:gd name="T59" fmla="*/ 105 h 236"/>
                  <a:gd name="T60" fmla="*/ 155 w 236"/>
                  <a:gd name="T61" fmla="*/ 118 h 236"/>
                  <a:gd name="T62" fmla="*/ 118 w 236"/>
                  <a:gd name="T63" fmla="*/ 155 h 236"/>
                  <a:gd name="T64" fmla="*/ 81 w 236"/>
                  <a:gd name="T65" fmla="*/ 118 h 236"/>
                  <a:gd name="T66" fmla="*/ 84 w 236"/>
                  <a:gd name="T67" fmla="*/ 105 h 236"/>
                  <a:gd name="T68" fmla="*/ 64 w 236"/>
                  <a:gd name="T69" fmla="*/ 105 h 236"/>
                  <a:gd name="T70" fmla="*/ 64 w 236"/>
                  <a:gd name="T71" fmla="*/ 160 h 236"/>
                  <a:gd name="T72" fmla="*/ 77 w 236"/>
                  <a:gd name="T73" fmla="*/ 172 h 236"/>
                  <a:gd name="T74" fmla="*/ 159 w 236"/>
                  <a:gd name="T75" fmla="*/ 172 h 236"/>
                  <a:gd name="T76" fmla="*/ 172 w 236"/>
                  <a:gd name="T77" fmla="*/ 160 h 236"/>
                  <a:gd name="T78" fmla="*/ 172 w 236"/>
                  <a:gd name="T79" fmla="*/ 105 h 236"/>
                  <a:gd name="T80" fmla="*/ 152 w 236"/>
                  <a:gd name="T81" fmla="*/ 105 h 236"/>
                  <a:gd name="T82" fmla="*/ 155 w 236"/>
                  <a:gd name="T83" fmla="*/ 118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6" h="236">
                    <a:moveTo>
                      <a:pt x="118" y="142"/>
                    </a:moveTo>
                    <a:cubicBezTo>
                      <a:pt x="131" y="142"/>
                      <a:pt x="142" y="131"/>
                      <a:pt x="142" y="118"/>
                    </a:cubicBezTo>
                    <a:cubicBezTo>
                      <a:pt x="142" y="113"/>
                      <a:pt x="140" y="108"/>
                      <a:pt x="137" y="105"/>
                    </a:cubicBezTo>
                    <a:cubicBezTo>
                      <a:pt x="133" y="99"/>
                      <a:pt x="126" y="95"/>
                      <a:pt x="118" y="95"/>
                    </a:cubicBezTo>
                    <a:cubicBezTo>
                      <a:pt x="110" y="95"/>
                      <a:pt x="103" y="99"/>
                      <a:pt x="99" y="105"/>
                    </a:cubicBezTo>
                    <a:cubicBezTo>
                      <a:pt x="96" y="108"/>
                      <a:pt x="94" y="113"/>
                      <a:pt x="94" y="118"/>
                    </a:cubicBezTo>
                    <a:cubicBezTo>
                      <a:pt x="94" y="131"/>
                      <a:pt x="105" y="142"/>
                      <a:pt x="118" y="142"/>
                    </a:cubicBezTo>
                    <a:close/>
                    <a:moveTo>
                      <a:pt x="170" y="89"/>
                    </a:moveTo>
                    <a:cubicBezTo>
                      <a:pt x="170" y="70"/>
                      <a:pt x="170" y="70"/>
                      <a:pt x="170" y="70"/>
                    </a:cubicBezTo>
                    <a:cubicBezTo>
                      <a:pt x="170" y="67"/>
                      <a:pt x="170" y="67"/>
                      <a:pt x="170" y="67"/>
                    </a:cubicBezTo>
                    <a:cubicBezTo>
                      <a:pt x="167" y="67"/>
                      <a:pt x="167" y="67"/>
                      <a:pt x="167" y="67"/>
                    </a:cubicBezTo>
                    <a:cubicBezTo>
                      <a:pt x="147" y="67"/>
                      <a:pt x="147" y="67"/>
                      <a:pt x="147" y="67"/>
                    </a:cubicBezTo>
                    <a:cubicBezTo>
                      <a:pt x="147" y="90"/>
                      <a:pt x="147" y="90"/>
                      <a:pt x="147" y="90"/>
                    </a:cubicBezTo>
                    <a:lnTo>
                      <a:pt x="170" y="89"/>
                    </a:ln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5" y="105"/>
                    </a:moveTo>
                    <a:cubicBezTo>
                      <a:pt x="185" y="160"/>
                      <a:pt x="185" y="160"/>
                      <a:pt x="185" y="160"/>
                    </a:cubicBezTo>
                    <a:cubicBezTo>
                      <a:pt x="185" y="174"/>
                      <a:pt x="173" y="186"/>
                      <a:pt x="159" y="186"/>
                    </a:cubicBezTo>
                    <a:cubicBezTo>
                      <a:pt x="77" y="186"/>
                      <a:pt x="77" y="186"/>
                      <a:pt x="77" y="186"/>
                    </a:cubicBezTo>
                    <a:cubicBezTo>
                      <a:pt x="62" y="186"/>
                      <a:pt x="51" y="174"/>
                      <a:pt x="51" y="160"/>
                    </a:cubicBezTo>
                    <a:cubicBezTo>
                      <a:pt x="51" y="105"/>
                      <a:pt x="51" y="105"/>
                      <a:pt x="51" y="105"/>
                    </a:cubicBezTo>
                    <a:cubicBezTo>
                      <a:pt x="51" y="77"/>
                      <a:pt x="51" y="77"/>
                      <a:pt x="51" y="77"/>
                    </a:cubicBezTo>
                    <a:cubicBezTo>
                      <a:pt x="51" y="63"/>
                      <a:pt x="62" y="51"/>
                      <a:pt x="77" y="51"/>
                    </a:cubicBezTo>
                    <a:cubicBezTo>
                      <a:pt x="159" y="51"/>
                      <a:pt x="159" y="51"/>
                      <a:pt x="159" y="51"/>
                    </a:cubicBezTo>
                    <a:cubicBezTo>
                      <a:pt x="173" y="51"/>
                      <a:pt x="185" y="63"/>
                      <a:pt x="185" y="77"/>
                    </a:cubicBezTo>
                    <a:lnTo>
                      <a:pt x="185" y="105"/>
                    </a:lnTo>
                    <a:close/>
                    <a:moveTo>
                      <a:pt x="155" y="118"/>
                    </a:moveTo>
                    <a:cubicBezTo>
                      <a:pt x="155" y="139"/>
                      <a:pt x="138" y="155"/>
                      <a:pt x="118" y="155"/>
                    </a:cubicBezTo>
                    <a:cubicBezTo>
                      <a:pt x="98" y="155"/>
                      <a:pt x="81" y="139"/>
                      <a:pt x="81" y="118"/>
                    </a:cubicBezTo>
                    <a:cubicBezTo>
                      <a:pt x="81" y="114"/>
                      <a:pt x="82" y="109"/>
                      <a:pt x="84" y="105"/>
                    </a:cubicBezTo>
                    <a:cubicBezTo>
                      <a:pt x="64" y="105"/>
                      <a:pt x="64" y="105"/>
                      <a:pt x="64" y="105"/>
                    </a:cubicBezTo>
                    <a:cubicBezTo>
                      <a:pt x="64" y="160"/>
                      <a:pt x="64" y="160"/>
                      <a:pt x="64" y="160"/>
                    </a:cubicBezTo>
                    <a:cubicBezTo>
                      <a:pt x="64" y="167"/>
                      <a:pt x="70" y="172"/>
                      <a:pt x="77" y="172"/>
                    </a:cubicBezTo>
                    <a:cubicBezTo>
                      <a:pt x="159" y="172"/>
                      <a:pt x="159" y="172"/>
                      <a:pt x="159" y="172"/>
                    </a:cubicBezTo>
                    <a:cubicBezTo>
                      <a:pt x="166" y="172"/>
                      <a:pt x="172" y="167"/>
                      <a:pt x="172" y="160"/>
                    </a:cubicBezTo>
                    <a:cubicBezTo>
                      <a:pt x="172" y="105"/>
                      <a:pt x="172" y="105"/>
                      <a:pt x="172" y="105"/>
                    </a:cubicBezTo>
                    <a:cubicBezTo>
                      <a:pt x="152" y="105"/>
                      <a:pt x="152" y="105"/>
                      <a:pt x="152" y="105"/>
                    </a:cubicBezTo>
                    <a:cubicBezTo>
                      <a:pt x="154" y="109"/>
                      <a:pt x="155" y="114"/>
                      <a:pt x="155" y="118"/>
                    </a:cubicBezTo>
                    <a:close/>
                  </a:path>
                </a:pathLst>
              </a:custGeom>
              <a:solidFill>
                <a:schemeClr val="bg1"/>
              </a:solidFill>
              <a:ln>
                <a:noFill/>
              </a:ln>
            </p:spPr>
            <p:txBody>
              <a:bodyPr anchor="ctr"/>
              <a:lstStyle/>
              <a:p>
                <a:pPr algn="ctr"/>
                <a:endParaRPr>
                  <a:cs typeface="+mn-ea"/>
                  <a:sym typeface="+mn-lt"/>
                </a:endParaRPr>
              </a:p>
            </p:txBody>
          </p:sp>
          <p:sp>
            <p:nvSpPr>
              <p:cNvPr id="42" name="图形"/>
              <p:cNvSpPr/>
              <p:nvPr/>
            </p:nvSpPr>
            <p:spPr bwMode="auto">
              <a:xfrm>
                <a:off x="8755" y="5604"/>
                <a:ext cx="528" cy="528"/>
              </a:xfrm>
              <a:custGeom>
                <a:avLst/>
                <a:gdLst>
                  <a:gd name="T0" fmla="*/ 74 w 236"/>
                  <a:gd name="T1" fmla="*/ 160 h 236"/>
                  <a:gd name="T2" fmla="*/ 93 w 236"/>
                  <a:gd name="T3" fmla="*/ 160 h 236"/>
                  <a:gd name="T4" fmla="*/ 93 w 236"/>
                  <a:gd name="T5" fmla="*/ 103 h 236"/>
                  <a:gd name="T6" fmla="*/ 74 w 236"/>
                  <a:gd name="T7" fmla="*/ 103 h 236"/>
                  <a:gd name="T8" fmla="*/ 74 w 236"/>
                  <a:gd name="T9" fmla="*/ 160 h 236"/>
                  <a:gd name="T10" fmla="*/ 140 w 236"/>
                  <a:gd name="T11" fmla="*/ 102 h 236"/>
                  <a:gd name="T12" fmla="*/ 122 w 236"/>
                  <a:gd name="T13" fmla="*/ 111 h 236"/>
                  <a:gd name="T14" fmla="*/ 122 w 236"/>
                  <a:gd name="T15" fmla="*/ 103 h 236"/>
                  <a:gd name="T16" fmla="*/ 103 w 236"/>
                  <a:gd name="T17" fmla="*/ 103 h 236"/>
                  <a:gd name="T18" fmla="*/ 103 w 236"/>
                  <a:gd name="T19" fmla="*/ 160 h 236"/>
                  <a:gd name="T20" fmla="*/ 122 w 236"/>
                  <a:gd name="T21" fmla="*/ 160 h 236"/>
                  <a:gd name="T22" fmla="*/ 122 w 236"/>
                  <a:gd name="T23" fmla="*/ 128 h 236"/>
                  <a:gd name="T24" fmla="*/ 123 w 236"/>
                  <a:gd name="T25" fmla="*/ 124 h 236"/>
                  <a:gd name="T26" fmla="*/ 133 w 236"/>
                  <a:gd name="T27" fmla="*/ 117 h 236"/>
                  <a:gd name="T28" fmla="*/ 142 w 236"/>
                  <a:gd name="T29" fmla="*/ 130 h 236"/>
                  <a:gd name="T30" fmla="*/ 142 w 236"/>
                  <a:gd name="T31" fmla="*/ 160 h 236"/>
                  <a:gd name="T32" fmla="*/ 161 w 236"/>
                  <a:gd name="T33" fmla="*/ 160 h 236"/>
                  <a:gd name="T34" fmla="*/ 161 w 236"/>
                  <a:gd name="T35" fmla="*/ 160 h 236"/>
                  <a:gd name="T36" fmla="*/ 161 w 236"/>
                  <a:gd name="T37" fmla="*/ 127 h 236"/>
                  <a:gd name="T38" fmla="*/ 140 w 236"/>
                  <a:gd name="T39" fmla="*/ 102 h 236"/>
                  <a:gd name="T40" fmla="*/ 122 w 236"/>
                  <a:gd name="T41" fmla="*/ 111 h 236"/>
                  <a:gd name="T42" fmla="*/ 122 w 236"/>
                  <a:gd name="T43" fmla="*/ 111 h 236"/>
                  <a:gd name="T44" fmla="*/ 122 w 236"/>
                  <a:gd name="T45" fmla="*/ 111 h 236"/>
                  <a:gd name="T46" fmla="*/ 83 w 236"/>
                  <a:gd name="T47" fmla="*/ 75 h 236"/>
                  <a:gd name="T48" fmla="*/ 73 w 236"/>
                  <a:gd name="T49" fmla="*/ 85 h 236"/>
                  <a:gd name="T50" fmla="*/ 83 w 236"/>
                  <a:gd name="T51" fmla="*/ 95 h 236"/>
                  <a:gd name="T52" fmla="*/ 83 w 236"/>
                  <a:gd name="T53" fmla="*/ 95 h 236"/>
                  <a:gd name="T54" fmla="*/ 94 w 236"/>
                  <a:gd name="T55" fmla="*/ 85 h 236"/>
                  <a:gd name="T56" fmla="*/ 83 w 236"/>
                  <a:gd name="T57" fmla="*/ 75 h 236"/>
                  <a:gd name="T58" fmla="*/ 118 w 236"/>
                  <a:gd name="T59" fmla="*/ 0 h 236"/>
                  <a:gd name="T60" fmla="*/ 0 w 236"/>
                  <a:gd name="T61" fmla="*/ 118 h 236"/>
                  <a:gd name="T62" fmla="*/ 118 w 236"/>
                  <a:gd name="T63" fmla="*/ 236 h 236"/>
                  <a:gd name="T64" fmla="*/ 236 w 236"/>
                  <a:gd name="T65" fmla="*/ 118 h 236"/>
                  <a:gd name="T66" fmla="*/ 118 w 236"/>
                  <a:gd name="T67" fmla="*/ 0 h 236"/>
                  <a:gd name="T68" fmla="*/ 181 w 236"/>
                  <a:gd name="T69" fmla="*/ 172 h 236"/>
                  <a:gd name="T70" fmla="*/ 171 w 236"/>
                  <a:gd name="T71" fmla="*/ 181 h 236"/>
                  <a:gd name="T72" fmla="*/ 64 w 236"/>
                  <a:gd name="T73" fmla="*/ 181 h 236"/>
                  <a:gd name="T74" fmla="*/ 55 w 236"/>
                  <a:gd name="T75" fmla="*/ 172 h 236"/>
                  <a:gd name="T76" fmla="*/ 55 w 236"/>
                  <a:gd name="T77" fmla="*/ 63 h 236"/>
                  <a:gd name="T78" fmla="*/ 64 w 236"/>
                  <a:gd name="T79" fmla="*/ 54 h 236"/>
                  <a:gd name="T80" fmla="*/ 171 w 236"/>
                  <a:gd name="T81" fmla="*/ 54 h 236"/>
                  <a:gd name="T82" fmla="*/ 181 w 236"/>
                  <a:gd name="T83" fmla="*/ 63 h 236"/>
                  <a:gd name="T84" fmla="*/ 181 w 236"/>
                  <a:gd name="T85" fmla="*/ 1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 h="236">
                    <a:moveTo>
                      <a:pt x="74" y="160"/>
                    </a:moveTo>
                    <a:cubicBezTo>
                      <a:pt x="93" y="160"/>
                      <a:pt x="93" y="160"/>
                      <a:pt x="93" y="160"/>
                    </a:cubicBezTo>
                    <a:cubicBezTo>
                      <a:pt x="93" y="103"/>
                      <a:pt x="93" y="103"/>
                      <a:pt x="93" y="103"/>
                    </a:cubicBezTo>
                    <a:cubicBezTo>
                      <a:pt x="74" y="103"/>
                      <a:pt x="74" y="103"/>
                      <a:pt x="74" y="103"/>
                    </a:cubicBezTo>
                    <a:lnTo>
                      <a:pt x="74" y="160"/>
                    </a:lnTo>
                    <a:close/>
                    <a:moveTo>
                      <a:pt x="140" y="102"/>
                    </a:moveTo>
                    <a:cubicBezTo>
                      <a:pt x="129" y="102"/>
                      <a:pt x="125" y="107"/>
                      <a:pt x="122" y="111"/>
                    </a:cubicBezTo>
                    <a:cubicBezTo>
                      <a:pt x="122" y="103"/>
                      <a:pt x="122" y="103"/>
                      <a:pt x="122" y="103"/>
                    </a:cubicBezTo>
                    <a:cubicBezTo>
                      <a:pt x="103" y="103"/>
                      <a:pt x="103" y="103"/>
                      <a:pt x="103" y="103"/>
                    </a:cubicBezTo>
                    <a:cubicBezTo>
                      <a:pt x="104" y="108"/>
                      <a:pt x="103" y="160"/>
                      <a:pt x="103" y="160"/>
                    </a:cubicBezTo>
                    <a:cubicBezTo>
                      <a:pt x="122" y="160"/>
                      <a:pt x="122" y="160"/>
                      <a:pt x="122" y="160"/>
                    </a:cubicBezTo>
                    <a:cubicBezTo>
                      <a:pt x="122" y="128"/>
                      <a:pt x="122" y="128"/>
                      <a:pt x="122" y="128"/>
                    </a:cubicBezTo>
                    <a:cubicBezTo>
                      <a:pt x="122" y="127"/>
                      <a:pt x="123" y="125"/>
                      <a:pt x="123" y="124"/>
                    </a:cubicBezTo>
                    <a:cubicBezTo>
                      <a:pt x="124" y="120"/>
                      <a:pt x="128" y="117"/>
                      <a:pt x="133" y="117"/>
                    </a:cubicBezTo>
                    <a:cubicBezTo>
                      <a:pt x="140" y="117"/>
                      <a:pt x="142" y="122"/>
                      <a:pt x="142" y="130"/>
                    </a:cubicBezTo>
                    <a:cubicBezTo>
                      <a:pt x="142" y="160"/>
                      <a:pt x="142" y="160"/>
                      <a:pt x="142" y="160"/>
                    </a:cubicBezTo>
                    <a:cubicBezTo>
                      <a:pt x="161" y="160"/>
                      <a:pt x="161" y="160"/>
                      <a:pt x="161" y="160"/>
                    </a:cubicBezTo>
                    <a:cubicBezTo>
                      <a:pt x="161" y="160"/>
                      <a:pt x="161" y="160"/>
                      <a:pt x="161" y="160"/>
                    </a:cubicBezTo>
                    <a:cubicBezTo>
                      <a:pt x="161" y="127"/>
                      <a:pt x="161" y="127"/>
                      <a:pt x="161" y="127"/>
                    </a:cubicBezTo>
                    <a:cubicBezTo>
                      <a:pt x="161" y="110"/>
                      <a:pt x="152" y="102"/>
                      <a:pt x="140" y="102"/>
                    </a:cubicBezTo>
                    <a:close/>
                    <a:moveTo>
                      <a:pt x="122" y="111"/>
                    </a:moveTo>
                    <a:cubicBezTo>
                      <a:pt x="122" y="111"/>
                      <a:pt x="122" y="111"/>
                      <a:pt x="122" y="111"/>
                    </a:cubicBezTo>
                    <a:cubicBezTo>
                      <a:pt x="122" y="111"/>
                      <a:pt x="122" y="111"/>
                      <a:pt x="122" y="111"/>
                    </a:cubicBezTo>
                    <a:close/>
                    <a:moveTo>
                      <a:pt x="83" y="75"/>
                    </a:moveTo>
                    <a:cubicBezTo>
                      <a:pt x="77" y="75"/>
                      <a:pt x="73" y="80"/>
                      <a:pt x="73" y="85"/>
                    </a:cubicBezTo>
                    <a:cubicBezTo>
                      <a:pt x="73" y="91"/>
                      <a:pt x="77" y="95"/>
                      <a:pt x="83" y="95"/>
                    </a:cubicBezTo>
                    <a:cubicBezTo>
                      <a:pt x="83" y="95"/>
                      <a:pt x="83" y="95"/>
                      <a:pt x="83" y="95"/>
                    </a:cubicBezTo>
                    <a:cubicBezTo>
                      <a:pt x="90" y="95"/>
                      <a:pt x="94" y="91"/>
                      <a:pt x="94" y="85"/>
                    </a:cubicBezTo>
                    <a:cubicBezTo>
                      <a:pt x="94" y="80"/>
                      <a:pt x="90" y="75"/>
                      <a:pt x="83" y="75"/>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1" y="172"/>
                    </a:moveTo>
                    <a:cubicBezTo>
                      <a:pt x="181" y="177"/>
                      <a:pt x="176" y="181"/>
                      <a:pt x="171" y="181"/>
                    </a:cubicBezTo>
                    <a:cubicBezTo>
                      <a:pt x="64" y="181"/>
                      <a:pt x="64" y="181"/>
                      <a:pt x="64" y="181"/>
                    </a:cubicBezTo>
                    <a:cubicBezTo>
                      <a:pt x="59" y="181"/>
                      <a:pt x="55" y="177"/>
                      <a:pt x="55" y="172"/>
                    </a:cubicBezTo>
                    <a:cubicBezTo>
                      <a:pt x="55" y="63"/>
                      <a:pt x="55" y="63"/>
                      <a:pt x="55" y="63"/>
                    </a:cubicBezTo>
                    <a:cubicBezTo>
                      <a:pt x="55" y="58"/>
                      <a:pt x="59" y="54"/>
                      <a:pt x="64" y="54"/>
                    </a:cubicBezTo>
                    <a:cubicBezTo>
                      <a:pt x="171" y="54"/>
                      <a:pt x="171" y="54"/>
                      <a:pt x="171" y="54"/>
                    </a:cubicBezTo>
                    <a:cubicBezTo>
                      <a:pt x="176" y="54"/>
                      <a:pt x="181" y="58"/>
                      <a:pt x="181" y="63"/>
                    </a:cubicBezTo>
                    <a:cubicBezTo>
                      <a:pt x="181" y="172"/>
                      <a:pt x="181" y="172"/>
                      <a:pt x="181" y="172"/>
                    </a:cubicBezTo>
                    <a:close/>
                  </a:path>
                </a:pathLst>
              </a:custGeom>
              <a:solidFill>
                <a:schemeClr val="bg1"/>
              </a:solidFill>
              <a:ln>
                <a:noFill/>
              </a:ln>
            </p:spPr>
            <p:txBody>
              <a:bodyPr anchor="ctr"/>
              <a:lstStyle/>
              <a:p>
                <a:pPr algn="ctr"/>
                <a:endParaRPr>
                  <a:cs typeface="+mn-ea"/>
                  <a:sym typeface="+mn-lt"/>
                </a:endParaRPr>
              </a:p>
            </p:txBody>
          </p:sp>
          <p:sp>
            <p:nvSpPr>
              <p:cNvPr id="43" name="图形"/>
              <p:cNvSpPr/>
              <p:nvPr/>
            </p:nvSpPr>
            <p:spPr bwMode="auto">
              <a:xfrm>
                <a:off x="8027" y="4094"/>
                <a:ext cx="528" cy="528"/>
              </a:xfrm>
              <a:custGeom>
                <a:avLst/>
                <a:gdLst>
                  <a:gd name="T0" fmla="*/ 0 w 236"/>
                  <a:gd name="T1" fmla="*/ 118 h 236"/>
                  <a:gd name="T2" fmla="*/ 236 w 236"/>
                  <a:gd name="T3" fmla="*/ 118 h 236"/>
                  <a:gd name="T4" fmla="*/ 150 w 236"/>
                  <a:gd name="T5" fmla="*/ 168 h 236"/>
                  <a:gd name="T6" fmla="*/ 128 w 236"/>
                  <a:gd name="T7" fmla="*/ 196 h 236"/>
                  <a:gd name="T8" fmla="*/ 125 w 236"/>
                  <a:gd name="T9" fmla="*/ 199 h 236"/>
                  <a:gd name="T10" fmla="*/ 111 w 236"/>
                  <a:gd name="T11" fmla="*/ 198 h 236"/>
                  <a:gd name="T12" fmla="*/ 110 w 236"/>
                  <a:gd name="T13" fmla="*/ 180 h 236"/>
                  <a:gd name="T14" fmla="*/ 90 w 236"/>
                  <a:gd name="T15" fmla="*/ 173 h 236"/>
                  <a:gd name="T16" fmla="*/ 79 w 236"/>
                  <a:gd name="T17" fmla="*/ 166 h 236"/>
                  <a:gd name="T18" fmla="*/ 78 w 236"/>
                  <a:gd name="T19" fmla="*/ 160 h 236"/>
                  <a:gd name="T20" fmla="*/ 89 w 236"/>
                  <a:gd name="T21" fmla="*/ 147 h 236"/>
                  <a:gd name="T22" fmla="*/ 91 w 236"/>
                  <a:gd name="T23" fmla="*/ 148 h 236"/>
                  <a:gd name="T24" fmla="*/ 119 w 236"/>
                  <a:gd name="T25" fmla="*/ 160 h 236"/>
                  <a:gd name="T26" fmla="*/ 137 w 236"/>
                  <a:gd name="T27" fmla="*/ 145 h 236"/>
                  <a:gd name="T28" fmla="*/ 133 w 236"/>
                  <a:gd name="T29" fmla="*/ 137 h 236"/>
                  <a:gd name="T30" fmla="*/ 122 w 236"/>
                  <a:gd name="T31" fmla="*/ 130 h 236"/>
                  <a:gd name="T32" fmla="*/ 109 w 236"/>
                  <a:gd name="T33" fmla="*/ 125 h 236"/>
                  <a:gd name="T34" fmla="*/ 98 w 236"/>
                  <a:gd name="T35" fmla="*/ 120 h 236"/>
                  <a:gd name="T36" fmla="*/ 89 w 236"/>
                  <a:gd name="T37" fmla="*/ 113 h 236"/>
                  <a:gd name="T38" fmla="*/ 82 w 236"/>
                  <a:gd name="T39" fmla="*/ 103 h 236"/>
                  <a:gd name="T40" fmla="*/ 79 w 236"/>
                  <a:gd name="T41" fmla="*/ 90 h 236"/>
                  <a:gd name="T42" fmla="*/ 110 w 236"/>
                  <a:gd name="T43" fmla="*/ 57 h 236"/>
                  <a:gd name="T44" fmla="*/ 111 w 236"/>
                  <a:gd name="T45" fmla="*/ 38 h 236"/>
                  <a:gd name="T46" fmla="*/ 125 w 236"/>
                  <a:gd name="T47" fmla="*/ 37 h 236"/>
                  <a:gd name="T48" fmla="*/ 128 w 236"/>
                  <a:gd name="T49" fmla="*/ 40 h 236"/>
                  <a:gd name="T50" fmla="*/ 137 w 236"/>
                  <a:gd name="T51" fmla="*/ 58 h 236"/>
                  <a:gd name="T52" fmla="*/ 151 w 236"/>
                  <a:gd name="T53" fmla="*/ 65 h 236"/>
                  <a:gd name="T54" fmla="*/ 155 w 236"/>
                  <a:gd name="T55" fmla="*/ 69 h 236"/>
                  <a:gd name="T56" fmla="*/ 149 w 236"/>
                  <a:gd name="T57" fmla="*/ 85 h 236"/>
                  <a:gd name="T58" fmla="*/ 144 w 236"/>
                  <a:gd name="T59" fmla="*/ 86 h 236"/>
                  <a:gd name="T60" fmla="*/ 140 w 236"/>
                  <a:gd name="T61" fmla="*/ 82 h 236"/>
                  <a:gd name="T62" fmla="*/ 128 w 236"/>
                  <a:gd name="T63" fmla="*/ 77 h 236"/>
                  <a:gd name="T64" fmla="*/ 107 w 236"/>
                  <a:gd name="T65" fmla="*/ 80 h 236"/>
                  <a:gd name="T66" fmla="*/ 102 w 236"/>
                  <a:gd name="T67" fmla="*/ 94 h 236"/>
                  <a:gd name="T68" fmla="*/ 108 w 236"/>
                  <a:gd name="T69" fmla="*/ 101 h 236"/>
                  <a:gd name="T70" fmla="*/ 118 w 236"/>
                  <a:gd name="T71" fmla="*/ 106 h 236"/>
                  <a:gd name="T72" fmla="*/ 132 w 236"/>
                  <a:gd name="T73" fmla="*/ 112 h 236"/>
                  <a:gd name="T74" fmla="*/ 145 w 236"/>
                  <a:gd name="T75" fmla="*/ 119 h 236"/>
                  <a:gd name="T76" fmla="*/ 155 w 236"/>
                  <a:gd name="T77" fmla="*/ 129 h 236"/>
                  <a:gd name="T78" fmla="*/ 159 w 236"/>
                  <a:gd name="T79" fmla="*/ 14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moveTo>
                      <a:pt x="150" y="168"/>
                    </a:moveTo>
                    <a:cubicBezTo>
                      <a:pt x="145" y="175"/>
                      <a:pt x="137" y="179"/>
                      <a:pt x="128" y="180"/>
                    </a:cubicBezTo>
                    <a:cubicBezTo>
                      <a:pt x="128" y="196"/>
                      <a:pt x="128" y="196"/>
                      <a:pt x="128" y="196"/>
                    </a:cubicBezTo>
                    <a:cubicBezTo>
                      <a:pt x="128" y="197"/>
                      <a:pt x="127" y="198"/>
                      <a:pt x="127" y="198"/>
                    </a:cubicBezTo>
                    <a:cubicBezTo>
                      <a:pt x="126" y="199"/>
                      <a:pt x="126" y="199"/>
                      <a:pt x="125" y="199"/>
                    </a:cubicBezTo>
                    <a:cubicBezTo>
                      <a:pt x="113" y="199"/>
                      <a:pt x="113" y="199"/>
                      <a:pt x="113" y="199"/>
                    </a:cubicBezTo>
                    <a:cubicBezTo>
                      <a:pt x="112" y="199"/>
                      <a:pt x="111" y="199"/>
                      <a:pt x="111" y="198"/>
                    </a:cubicBezTo>
                    <a:cubicBezTo>
                      <a:pt x="110" y="197"/>
                      <a:pt x="110" y="197"/>
                      <a:pt x="110" y="196"/>
                    </a:cubicBezTo>
                    <a:cubicBezTo>
                      <a:pt x="110" y="180"/>
                      <a:pt x="110" y="180"/>
                      <a:pt x="110" y="180"/>
                    </a:cubicBezTo>
                    <a:cubicBezTo>
                      <a:pt x="106" y="180"/>
                      <a:pt x="102" y="179"/>
                      <a:pt x="99" y="177"/>
                    </a:cubicBezTo>
                    <a:cubicBezTo>
                      <a:pt x="95" y="176"/>
                      <a:pt x="92" y="175"/>
                      <a:pt x="90" y="173"/>
                    </a:cubicBezTo>
                    <a:cubicBezTo>
                      <a:pt x="88" y="172"/>
                      <a:pt x="85" y="171"/>
                      <a:pt x="83" y="169"/>
                    </a:cubicBezTo>
                    <a:cubicBezTo>
                      <a:pt x="81" y="168"/>
                      <a:pt x="80" y="166"/>
                      <a:pt x="79" y="166"/>
                    </a:cubicBezTo>
                    <a:cubicBezTo>
                      <a:pt x="79" y="165"/>
                      <a:pt x="78" y="164"/>
                      <a:pt x="78" y="164"/>
                    </a:cubicBezTo>
                    <a:cubicBezTo>
                      <a:pt x="77" y="163"/>
                      <a:pt x="77" y="162"/>
                      <a:pt x="78" y="160"/>
                    </a:cubicBezTo>
                    <a:cubicBezTo>
                      <a:pt x="87" y="148"/>
                      <a:pt x="87" y="148"/>
                      <a:pt x="87" y="148"/>
                    </a:cubicBezTo>
                    <a:cubicBezTo>
                      <a:pt x="87" y="148"/>
                      <a:pt x="88" y="147"/>
                      <a:pt x="89" y="147"/>
                    </a:cubicBezTo>
                    <a:cubicBezTo>
                      <a:pt x="90" y="147"/>
                      <a:pt x="90" y="147"/>
                      <a:pt x="91" y="148"/>
                    </a:cubicBezTo>
                    <a:cubicBezTo>
                      <a:pt x="91" y="148"/>
                      <a:pt x="91" y="148"/>
                      <a:pt x="91" y="148"/>
                    </a:cubicBezTo>
                    <a:cubicBezTo>
                      <a:pt x="98" y="154"/>
                      <a:pt x="105" y="158"/>
                      <a:pt x="112" y="159"/>
                    </a:cubicBezTo>
                    <a:cubicBezTo>
                      <a:pt x="115" y="160"/>
                      <a:pt x="117" y="160"/>
                      <a:pt x="119" y="160"/>
                    </a:cubicBezTo>
                    <a:cubicBezTo>
                      <a:pt x="124" y="160"/>
                      <a:pt x="128" y="159"/>
                      <a:pt x="131" y="156"/>
                    </a:cubicBezTo>
                    <a:cubicBezTo>
                      <a:pt x="135" y="154"/>
                      <a:pt x="137" y="150"/>
                      <a:pt x="137" y="145"/>
                    </a:cubicBezTo>
                    <a:cubicBezTo>
                      <a:pt x="137" y="144"/>
                      <a:pt x="136" y="142"/>
                      <a:pt x="136" y="140"/>
                    </a:cubicBezTo>
                    <a:cubicBezTo>
                      <a:pt x="135" y="139"/>
                      <a:pt x="134" y="138"/>
                      <a:pt x="133" y="137"/>
                    </a:cubicBezTo>
                    <a:cubicBezTo>
                      <a:pt x="132" y="136"/>
                      <a:pt x="130" y="135"/>
                      <a:pt x="127" y="133"/>
                    </a:cubicBezTo>
                    <a:cubicBezTo>
                      <a:pt x="125" y="132"/>
                      <a:pt x="123" y="131"/>
                      <a:pt x="122" y="130"/>
                    </a:cubicBezTo>
                    <a:cubicBezTo>
                      <a:pt x="120" y="130"/>
                      <a:pt x="118" y="129"/>
                      <a:pt x="115" y="128"/>
                    </a:cubicBezTo>
                    <a:cubicBezTo>
                      <a:pt x="112" y="127"/>
                      <a:pt x="110" y="126"/>
                      <a:pt x="109" y="125"/>
                    </a:cubicBezTo>
                    <a:cubicBezTo>
                      <a:pt x="108" y="125"/>
                      <a:pt x="106" y="124"/>
                      <a:pt x="104" y="123"/>
                    </a:cubicBezTo>
                    <a:cubicBezTo>
                      <a:pt x="101" y="122"/>
                      <a:pt x="100" y="121"/>
                      <a:pt x="98" y="120"/>
                    </a:cubicBezTo>
                    <a:cubicBezTo>
                      <a:pt x="97" y="119"/>
                      <a:pt x="95" y="118"/>
                      <a:pt x="93" y="117"/>
                    </a:cubicBezTo>
                    <a:cubicBezTo>
                      <a:pt x="91" y="116"/>
                      <a:pt x="90" y="114"/>
                      <a:pt x="89" y="113"/>
                    </a:cubicBezTo>
                    <a:cubicBezTo>
                      <a:pt x="87" y="112"/>
                      <a:pt x="86" y="110"/>
                      <a:pt x="85" y="109"/>
                    </a:cubicBezTo>
                    <a:cubicBezTo>
                      <a:pt x="83" y="107"/>
                      <a:pt x="82" y="105"/>
                      <a:pt x="82" y="103"/>
                    </a:cubicBezTo>
                    <a:cubicBezTo>
                      <a:pt x="81" y="102"/>
                      <a:pt x="80" y="100"/>
                      <a:pt x="80" y="97"/>
                    </a:cubicBezTo>
                    <a:cubicBezTo>
                      <a:pt x="79" y="95"/>
                      <a:pt x="79" y="93"/>
                      <a:pt x="79" y="90"/>
                    </a:cubicBezTo>
                    <a:cubicBezTo>
                      <a:pt x="79" y="82"/>
                      <a:pt x="82" y="75"/>
                      <a:pt x="88" y="69"/>
                    </a:cubicBezTo>
                    <a:cubicBezTo>
                      <a:pt x="93" y="62"/>
                      <a:pt x="101" y="58"/>
                      <a:pt x="110" y="57"/>
                    </a:cubicBezTo>
                    <a:cubicBezTo>
                      <a:pt x="110" y="40"/>
                      <a:pt x="110" y="40"/>
                      <a:pt x="110" y="40"/>
                    </a:cubicBezTo>
                    <a:cubicBezTo>
                      <a:pt x="110" y="40"/>
                      <a:pt x="110" y="39"/>
                      <a:pt x="111" y="38"/>
                    </a:cubicBezTo>
                    <a:cubicBezTo>
                      <a:pt x="111" y="38"/>
                      <a:pt x="112" y="37"/>
                      <a:pt x="113" y="37"/>
                    </a:cubicBezTo>
                    <a:cubicBezTo>
                      <a:pt x="125" y="37"/>
                      <a:pt x="125" y="37"/>
                      <a:pt x="125" y="37"/>
                    </a:cubicBezTo>
                    <a:cubicBezTo>
                      <a:pt x="126" y="37"/>
                      <a:pt x="126" y="38"/>
                      <a:pt x="127" y="38"/>
                    </a:cubicBezTo>
                    <a:cubicBezTo>
                      <a:pt x="127" y="39"/>
                      <a:pt x="128" y="39"/>
                      <a:pt x="128" y="40"/>
                    </a:cubicBezTo>
                    <a:cubicBezTo>
                      <a:pt x="128" y="56"/>
                      <a:pt x="128" y="56"/>
                      <a:pt x="128" y="56"/>
                    </a:cubicBezTo>
                    <a:cubicBezTo>
                      <a:pt x="131" y="57"/>
                      <a:pt x="134" y="57"/>
                      <a:pt x="137" y="58"/>
                    </a:cubicBezTo>
                    <a:cubicBezTo>
                      <a:pt x="140" y="59"/>
                      <a:pt x="143" y="60"/>
                      <a:pt x="145" y="61"/>
                    </a:cubicBezTo>
                    <a:cubicBezTo>
                      <a:pt x="147" y="62"/>
                      <a:pt x="149" y="63"/>
                      <a:pt x="151" y="65"/>
                    </a:cubicBezTo>
                    <a:cubicBezTo>
                      <a:pt x="152" y="66"/>
                      <a:pt x="153" y="67"/>
                      <a:pt x="154" y="67"/>
                    </a:cubicBezTo>
                    <a:cubicBezTo>
                      <a:pt x="155" y="68"/>
                      <a:pt x="155" y="68"/>
                      <a:pt x="155" y="69"/>
                    </a:cubicBezTo>
                    <a:cubicBezTo>
                      <a:pt x="156" y="70"/>
                      <a:pt x="156" y="71"/>
                      <a:pt x="156" y="72"/>
                    </a:cubicBezTo>
                    <a:cubicBezTo>
                      <a:pt x="149" y="85"/>
                      <a:pt x="149" y="85"/>
                      <a:pt x="149" y="85"/>
                    </a:cubicBezTo>
                    <a:cubicBezTo>
                      <a:pt x="148" y="86"/>
                      <a:pt x="148" y="86"/>
                      <a:pt x="147" y="87"/>
                    </a:cubicBezTo>
                    <a:cubicBezTo>
                      <a:pt x="146" y="87"/>
                      <a:pt x="145" y="86"/>
                      <a:pt x="144" y="86"/>
                    </a:cubicBezTo>
                    <a:cubicBezTo>
                      <a:pt x="144" y="86"/>
                      <a:pt x="144" y="85"/>
                      <a:pt x="143" y="85"/>
                    </a:cubicBezTo>
                    <a:cubicBezTo>
                      <a:pt x="142" y="84"/>
                      <a:pt x="141" y="83"/>
                      <a:pt x="140" y="82"/>
                    </a:cubicBezTo>
                    <a:cubicBezTo>
                      <a:pt x="138" y="81"/>
                      <a:pt x="136" y="80"/>
                      <a:pt x="134" y="80"/>
                    </a:cubicBezTo>
                    <a:cubicBezTo>
                      <a:pt x="133" y="79"/>
                      <a:pt x="130" y="78"/>
                      <a:pt x="128" y="77"/>
                    </a:cubicBezTo>
                    <a:cubicBezTo>
                      <a:pt x="125" y="77"/>
                      <a:pt x="123" y="76"/>
                      <a:pt x="120" y="76"/>
                    </a:cubicBezTo>
                    <a:cubicBezTo>
                      <a:pt x="115" y="76"/>
                      <a:pt x="110" y="77"/>
                      <a:pt x="107" y="80"/>
                    </a:cubicBezTo>
                    <a:cubicBezTo>
                      <a:pt x="103" y="83"/>
                      <a:pt x="101" y="86"/>
                      <a:pt x="101" y="90"/>
                    </a:cubicBezTo>
                    <a:cubicBezTo>
                      <a:pt x="101" y="92"/>
                      <a:pt x="102" y="93"/>
                      <a:pt x="102" y="94"/>
                    </a:cubicBezTo>
                    <a:cubicBezTo>
                      <a:pt x="103" y="96"/>
                      <a:pt x="103" y="97"/>
                      <a:pt x="105" y="98"/>
                    </a:cubicBezTo>
                    <a:cubicBezTo>
                      <a:pt x="106" y="99"/>
                      <a:pt x="107" y="100"/>
                      <a:pt x="108" y="101"/>
                    </a:cubicBezTo>
                    <a:cubicBezTo>
                      <a:pt x="109" y="102"/>
                      <a:pt x="111" y="103"/>
                      <a:pt x="113" y="104"/>
                    </a:cubicBezTo>
                    <a:cubicBezTo>
                      <a:pt x="115" y="105"/>
                      <a:pt x="117" y="106"/>
                      <a:pt x="118" y="106"/>
                    </a:cubicBezTo>
                    <a:cubicBezTo>
                      <a:pt x="120" y="107"/>
                      <a:pt x="122" y="108"/>
                      <a:pt x="125" y="109"/>
                    </a:cubicBezTo>
                    <a:cubicBezTo>
                      <a:pt x="128" y="110"/>
                      <a:pt x="130" y="111"/>
                      <a:pt x="132" y="112"/>
                    </a:cubicBezTo>
                    <a:cubicBezTo>
                      <a:pt x="133" y="112"/>
                      <a:pt x="136" y="113"/>
                      <a:pt x="138" y="115"/>
                    </a:cubicBezTo>
                    <a:cubicBezTo>
                      <a:pt x="141" y="116"/>
                      <a:pt x="143" y="117"/>
                      <a:pt x="145" y="119"/>
                    </a:cubicBezTo>
                    <a:cubicBezTo>
                      <a:pt x="147" y="120"/>
                      <a:pt x="149" y="121"/>
                      <a:pt x="151" y="123"/>
                    </a:cubicBezTo>
                    <a:cubicBezTo>
                      <a:pt x="153" y="125"/>
                      <a:pt x="154" y="127"/>
                      <a:pt x="155" y="129"/>
                    </a:cubicBezTo>
                    <a:cubicBezTo>
                      <a:pt x="156" y="131"/>
                      <a:pt x="157" y="133"/>
                      <a:pt x="158" y="136"/>
                    </a:cubicBezTo>
                    <a:cubicBezTo>
                      <a:pt x="159" y="138"/>
                      <a:pt x="159" y="141"/>
                      <a:pt x="159" y="144"/>
                    </a:cubicBezTo>
                    <a:cubicBezTo>
                      <a:pt x="159" y="153"/>
                      <a:pt x="156" y="161"/>
                      <a:pt x="150" y="168"/>
                    </a:cubicBezTo>
                  </a:path>
                </a:pathLst>
              </a:custGeom>
              <a:solidFill>
                <a:schemeClr val="bg1"/>
              </a:solidFill>
              <a:ln>
                <a:noFill/>
              </a:ln>
            </p:spPr>
            <p:txBody>
              <a:bodyPr anchor="ctr"/>
              <a:lstStyle/>
              <a:p>
                <a:pPr algn="ctr"/>
                <a:endParaRPr>
                  <a:cs typeface="+mn-ea"/>
                  <a:sym typeface="+mn-lt"/>
                </a:endParaRPr>
              </a:p>
            </p:txBody>
          </p:sp>
        </p:grpSp>
        <p:sp>
          <p:nvSpPr>
            <p:cNvPr id="44" name="图形"/>
            <p:cNvSpPr txBox="1"/>
            <p:nvPr/>
          </p:nvSpPr>
          <p:spPr>
            <a:xfrm>
              <a:off x="13821" y="6181"/>
              <a:ext cx="3396" cy="725"/>
            </a:xfrm>
            <a:prstGeom prst="rect">
              <a:avLst/>
            </a:prstGeom>
            <a:noFill/>
          </p:spPr>
          <p:txBody>
            <a:bodyPr wrap="square" rtlCol="0">
              <a:spAutoFit/>
            </a:bodyPr>
            <a:lstStyle/>
            <a:p>
              <a:pPr algn="l">
                <a:lnSpc>
                  <a:spcPct val="100000"/>
                </a:lnSpc>
              </a:pPr>
              <a:r>
                <a:rPr lang="zh-CN" altLang="en-US" sz="2400">
                  <a:solidFill>
                    <a:schemeClr val="tx1">
                      <a:lumMod val="65000"/>
                      <a:lumOff val="35000"/>
                    </a:schemeClr>
                  </a:solidFill>
                  <a:cs typeface="+mn-ea"/>
                  <a:sym typeface="+mn-lt"/>
                </a:rPr>
                <a:t>预设标题文本</a:t>
              </a:r>
              <a:endParaRPr lang="zh-CN" altLang="en-US" sz="2400">
                <a:solidFill>
                  <a:schemeClr val="tx1">
                    <a:lumMod val="65000"/>
                    <a:lumOff val="35000"/>
                  </a:schemeClr>
                </a:solidFill>
                <a:cs typeface="+mn-ea"/>
                <a:sym typeface="+mn-lt"/>
              </a:endParaRPr>
            </a:p>
          </p:txBody>
        </p:sp>
        <p:sp>
          <p:nvSpPr>
            <p:cNvPr id="55" name="图形"/>
            <p:cNvSpPr/>
            <p:nvPr/>
          </p:nvSpPr>
          <p:spPr>
            <a:xfrm>
              <a:off x="13821" y="6867"/>
              <a:ext cx="4659" cy="1103"/>
            </a:xfrm>
            <a:prstGeom prst="rect">
              <a:avLst/>
            </a:prstGeom>
          </p:spPr>
          <p:txBody>
            <a:bodyPr wrap="square">
              <a:spAutoFit/>
            </a:bodyPr>
            <a:lstStyle/>
            <a:p>
              <a:pPr algn="l">
                <a:lnSpc>
                  <a:spcPct val="150000"/>
                </a:lnSpc>
              </a:pPr>
              <a:r>
                <a:rPr lang="zh-CN" altLang="en-US" sz="1400">
                  <a:solidFill>
                    <a:schemeClr val="tx1">
                      <a:lumMod val="75000"/>
                      <a:lumOff val="25000"/>
                    </a:schemeClr>
                  </a:solidFill>
                  <a:cs typeface="+mn-ea"/>
                  <a:sym typeface="+mn-lt"/>
                </a:rPr>
                <a:t>在此处添加您的文本内容在此处添加您的文本内容添加您的文本内容</a:t>
              </a:r>
              <a:endParaRPr lang="zh-CN" sz="1400">
                <a:solidFill>
                  <a:schemeClr val="tx1">
                    <a:lumMod val="50000"/>
                    <a:lumOff val="50000"/>
                  </a:schemeClr>
                </a:solidFill>
                <a:cs typeface="+mn-ea"/>
                <a:sym typeface="+mn-lt"/>
              </a:endParaRPr>
            </a:p>
          </p:txBody>
        </p:sp>
        <p:sp>
          <p:nvSpPr>
            <p:cNvPr id="56" name="图形"/>
            <p:cNvSpPr txBox="1"/>
            <p:nvPr/>
          </p:nvSpPr>
          <p:spPr>
            <a:xfrm>
              <a:off x="2624" y="6181"/>
              <a:ext cx="3396" cy="725"/>
            </a:xfrm>
            <a:prstGeom prst="rect">
              <a:avLst/>
            </a:prstGeom>
            <a:noFill/>
          </p:spPr>
          <p:txBody>
            <a:bodyPr wrap="square" rtlCol="0">
              <a:spAutoFit/>
            </a:bodyPr>
            <a:lstStyle/>
            <a:p>
              <a:pPr algn="r">
                <a:lnSpc>
                  <a:spcPct val="100000"/>
                </a:lnSpc>
              </a:pPr>
              <a:r>
                <a:rPr lang="zh-CN" altLang="en-US" sz="2400">
                  <a:solidFill>
                    <a:schemeClr val="tx1">
                      <a:lumMod val="65000"/>
                      <a:lumOff val="35000"/>
                    </a:schemeClr>
                  </a:solidFill>
                  <a:cs typeface="+mn-ea"/>
                  <a:sym typeface="+mn-lt"/>
                </a:rPr>
                <a:t>预设标题文本</a:t>
              </a:r>
              <a:endParaRPr lang="zh-CN" altLang="en-US" sz="2400">
                <a:solidFill>
                  <a:schemeClr val="tx1">
                    <a:lumMod val="65000"/>
                    <a:lumOff val="35000"/>
                  </a:schemeClr>
                </a:solidFill>
                <a:cs typeface="+mn-ea"/>
                <a:sym typeface="+mn-lt"/>
              </a:endParaRPr>
            </a:p>
          </p:txBody>
        </p:sp>
        <p:sp>
          <p:nvSpPr>
            <p:cNvPr id="57" name="图形"/>
            <p:cNvSpPr/>
            <p:nvPr/>
          </p:nvSpPr>
          <p:spPr>
            <a:xfrm>
              <a:off x="1344" y="6906"/>
              <a:ext cx="4659" cy="1103"/>
            </a:xfrm>
            <a:prstGeom prst="rect">
              <a:avLst/>
            </a:prstGeom>
          </p:spPr>
          <p:txBody>
            <a:bodyPr wrap="square">
              <a:spAutoFit/>
            </a:bodyPr>
            <a:lstStyle/>
            <a:p>
              <a:pPr algn="r">
                <a:lnSpc>
                  <a:spcPct val="150000"/>
                </a:lnSpc>
              </a:pPr>
              <a:r>
                <a:rPr lang="zh-CN" altLang="en-US" sz="1400">
                  <a:solidFill>
                    <a:schemeClr val="tx1">
                      <a:lumMod val="75000"/>
                      <a:lumOff val="25000"/>
                    </a:schemeClr>
                  </a:solidFill>
                  <a:cs typeface="+mn-ea"/>
                  <a:sym typeface="+mn-lt"/>
                </a:rPr>
                <a:t>在此处添加您的文本内容在此处添加您的文本内容添加您的文本内容</a:t>
              </a:r>
              <a:endParaRPr lang="zh-CN" sz="1400">
                <a:solidFill>
                  <a:schemeClr val="tx1">
                    <a:lumMod val="50000"/>
                    <a:lumOff val="50000"/>
                  </a:schemeClr>
                </a:solidFill>
                <a:cs typeface="+mn-ea"/>
                <a:sym typeface="+mn-lt"/>
              </a:endParaRPr>
            </a:p>
          </p:txBody>
        </p:sp>
        <p:sp>
          <p:nvSpPr>
            <p:cNvPr id="58" name="图形"/>
            <p:cNvSpPr txBox="1"/>
            <p:nvPr/>
          </p:nvSpPr>
          <p:spPr>
            <a:xfrm>
              <a:off x="8235" y="2536"/>
              <a:ext cx="3396" cy="725"/>
            </a:xfrm>
            <a:prstGeom prst="rect">
              <a:avLst/>
            </a:prstGeom>
            <a:noFill/>
          </p:spPr>
          <p:txBody>
            <a:bodyPr wrap="square" rtlCol="0">
              <a:spAutoFit/>
            </a:bodyPr>
            <a:lstStyle/>
            <a:p>
              <a:pPr algn="ctr">
                <a:lnSpc>
                  <a:spcPct val="100000"/>
                </a:lnSpc>
              </a:pPr>
              <a:r>
                <a:rPr lang="zh-CN" altLang="en-US" sz="2400">
                  <a:solidFill>
                    <a:schemeClr val="tx1">
                      <a:lumMod val="65000"/>
                      <a:lumOff val="35000"/>
                    </a:schemeClr>
                  </a:solidFill>
                  <a:cs typeface="+mn-ea"/>
                  <a:sym typeface="+mn-lt"/>
                </a:rPr>
                <a:t>预设标题文本</a:t>
              </a:r>
              <a:endParaRPr lang="zh-CN" altLang="en-US" sz="2400">
                <a:solidFill>
                  <a:schemeClr val="tx1">
                    <a:lumMod val="65000"/>
                    <a:lumOff val="35000"/>
                  </a:schemeClr>
                </a:solidFill>
                <a:cs typeface="+mn-ea"/>
                <a:sym typeface="+mn-lt"/>
              </a:endParaRPr>
            </a:p>
          </p:txBody>
        </p:sp>
        <p:sp>
          <p:nvSpPr>
            <p:cNvPr id="45" name="图形"/>
            <p:cNvSpPr/>
            <p:nvPr/>
          </p:nvSpPr>
          <p:spPr>
            <a:xfrm>
              <a:off x="6651" y="3081"/>
              <a:ext cx="6398" cy="1103"/>
            </a:xfrm>
            <a:prstGeom prst="rect">
              <a:avLst/>
            </a:prstGeom>
          </p:spPr>
          <p:txBody>
            <a:bodyPr wrap="square">
              <a:spAutoFit/>
            </a:bodyPr>
            <a:lstStyle/>
            <a:p>
              <a:pPr algn="l">
                <a:lnSpc>
                  <a:spcPct val="150000"/>
                </a:lnSpc>
              </a:pPr>
              <a:r>
                <a:rPr lang="zh-CN" altLang="en-US" sz="1400">
                  <a:solidFill>
                    <a:schemeClr val="tx1">
                      <a:lumMod val="75000"/>
                      <a:lumOff val="25000"/>
                    </a:schemeClr>
                  </a:solidFill>
                  <a:cs typeface="+mn-ea"/>
                  <a:sym typeface="+mn-lt"/>
                </a:rPr>
                <a:t>在此处添加您的文本内容在此处添加您的文本内容在此处添加您的文本内容在此处添加您的文本</a:t>
              </a:r>
              <a:endParaRPr lang="zh-CN" sz="1400">
                <a:solidFill>
                  <a:schemeClr val="tx1">
                    <a:lumMod val="50000"/>
                    <a:lumOff val="50000"/>
                  </a:schemeClr>
                </a:solidFill>
                <a:cs typeface="+mn-ea"/>
                <a:sym typeface="+mn-lt"/>
              </a:endParaRPr>
            </a:p>
          </p:txBody>
        </p:sp>
      </p:grpSp>
    </p:spTree>
    <p:custDataLst>
      <p:tags r:id="rId1"/>
    </p:custDataLst>
  </p:cSld>
  <p:clrMapOvr>
    <a:masterClrMapping/>
  </p:clrMapOvr>
  <p:transition advTm="2000">
    <p:diamon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500" fill="hold">
                                          <p:stCondLst>
                                            <p:cond delay="0"/>
                                          </p:stCondLst>
                                        </p:cTn>
                                        <p:tgtEl>
                                          <p:spTgt spid="2"/>
                                        </p:tgtEl>
                                        <p:attrNameLst>
                                          <p:attrName>style.visibility</p:attrName>
                                        </p:attrNameLst>
                                      </p:cBhvr>
                                      <p:to>
                                        <p:strVal val="visible"/>
                                      </p:to>
                                    </p:set>
                                    <p:animEffect transition="in" filter="wedg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5" name="图形"/>
          <p:cNvGrpSpPr/>
          <p:nvPr/>
        </p:nvGrpSpPr>
        <p:grpSpPr>
          <a:xfrm>
            <a:off x="824230" y="1976755"/>
            <a:ext cx="10542905" cy="3876675"/>
            <a:chOff x="1298" y="2793"/>
            <a:chExt cx="16603" cy="6105"/>
          </a:xfrm>
        </p:grpSpPr>
        <p:sp>
          <p:nvSpPr>
            <p:cNvPr id="86" name="图形"/>
            <p:cNvSpPr/>
            <p:nvPr/>
          </p:nvSpPr>
          <p:spPr>
            <a:xfrm>
              <a:off x="2965" y="3451"/>
              <a:ext cx="1617" cy="1617"/>
            </a:xfrm>
            <a:prstGeom prst="ellipse">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87" name="图形"/>
            <p:cNvSpPr/>
            <p:nvPr/>
          </p:nvSpPr>
          <p:spPr>
            <a:xfrm>
              <a:off x="5240" y="3264"/>
              <a:ext cx="1990" cy="1990"/>
            </a:xfrm>
            <a:prstGeom prst="ellipse">
              <a:avLst/>
            </a:prstGeom>
            <a:gradFill>
              <a:gsLst>
                <a:gs pos="0">
                  <a:schemeClr val="accent2"/>
                </a:gs>
                <a:gs pos="99000">
                  <a:schemeClr val="accent1"/>
                </a:gs>
              </a:gsLst>
              <a:lin ang="2700000" scaled="0"/>
            </a:gra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90" name="图形"/>
            <p:cNvSpPr/>
            <p:nvPr/>
          </p:nvSpPr>
          <p:spPr>
            <a:xfrm>
              <a:off x="7889" y="2793"/>
              <a:ext cx="2932" cy="2932"/>
            </a:xfrm>
            <a:prstGeom prst="ellipse">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93" name="图形"/>
            <p:cNvSpPr/>
            <p:nvPr/>
          </p:nvSpPr>
          <p:spPr>
            <a:xfrm>
              <a:off x="14128" y="3451"/>
              <a:ext cx="1617" cy="1617"/>
            </a:xfrm>
            <a:prstGeom prst="ellipse">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96" name="图形"/>
            <p:cNvSpPr/>
            <p:nvPr/>
          </p:nvSpPr>
          <p:spPr>
            <a:xfrm>
              <a:off x="11479" y="3264"/>
              <a:ext cx="1990" cy="1990"/>
            </a:xfrm>
            <a:prstGeom prst="ellipse">
              <a:avLst/>
            </a:prstGeom>
            <a:gradFill>
              <a:gsLst>
                <a:gs pos="0">
                  <a:schemeClr val="accent2"/>
                </a:gs>
                <a:gs pos="99000">
                  <a:schemeClr val="accent1"/>
                </a:gs>
              </a:gsLst>
              <a:lin ang="2700000" scaled="0"/>
            </a:gra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00" name="图形"/>
            <p:cNvSpPr txBox="1"/>
            <p:nvPr/>
          </p:nvSpPr>
          <p:spPr>
            <a:xfrm>
              <a:off x="2686" y="5874"/>
              <a:ext cx="2174" cy="65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ctr">
                <a:lnSpc>
                  <a:spcPct val="150000"/>
                </a:lnSpc>
                <a:spcBef>
                  <a:spcPts val="0"/>
                </a:spcBef>
                <a:spcAft>
                  <a:spcPts val="0"/>
                </a:spcAft>
                <a:buNone/>
              </a:pPr>
              <a:r>
                <a:rPr lang="zh-CN" altLang="en-US" sz="1600" dirty="0">
                  <a:solidFill>
                    <a:schemeClr val="tx1">
                      <a:lumMod val="85000"/>
                      <a:lumOff val="15000"/>
                    </a:schemeClr>
                  </a:solidFill>
                  <a:cs typeface="+mn-ea"/>
                  <a:sym typeface="+mn-lt"/>
                </a:rPr>
                <a:t>预设标题</a:t>
              </a:r>
              <a:endParaRPr lang="zh-CN" altLang="en-US" sz="1600" dirty="0">
                <a:solidFill>
                  <a:schemeClr val="tx1">
                    <a:lumMod val="85000"/>
                    <a:lumOff val="15000"/>
                  </a:schemeClr>
                </a:solidFill>
                <a:cs typeface="+mn-ea"/>
                <a:sym typeface="+mn-lt"/>
              </a:endParaRPr>
            </a:p>
          </p:txBody>
        </p:sp>
        <p:sp>
          <p:nvSpPr>
            <p:cNvPr id="101" name="图形"/>
            <p:cNvSpPr txBox="1"/>
            <p:nvPr/>
          </p:nvSpPr>
          <p:spPr>
            <a:xfrm>
              <a:off x="1298" y="7010"/>
              <a:ext cx="16603" cy="188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50000"/>
                </a:lnSpc>
                <a:spcBef>
                  <a:spcPct val="0"/>
                </a:spcBef>
                <a:spcAft>
                  <a:spcPct val="35000"/>
                </a:spcAft>
              </a:pPr>
              <a:r>
                <a:rPr lang="zh-CN" sz="1600">
                  <a:solidFill>
                    <a:schemeClr val="tx1">
                      <a:lumMod val="75000"/>
                      <a:lumOff val="25000"/>
                    </a:schemeClr>
                  </a:solidFill>
                  <a:effectLst/>
                  <a:cs typeface="+mn-ea"/>
                  <a:sym typeface="+mn-lt"/>
                </a:rPr>
                <a:t>在此处添加您的文本内容在此处添加您的文本内容在此处添加您的文本内容在此处添加您的文本内容在此处添加您的文本内容在此处添加您的文本内容在此处添加您的文本内容在此处添加您的文本内容在此处添加您的文本内容在此处添加您的文本内容在此处添加您的文本内容</a:t>
              </a:r>
              <a:endParaRPr kumimoji="0" lang="zh-CN" altLang="en-US" sz="1600" b="0" i="0" u="none" strike="noStrike" kern="1200" cap="none" spc="0" normalizeH="0" baseline="0" noProof="0" dirty="0">
                <a:ln>
                  <a:noFill/>
                </a:ln>
                <a:solidFill>
                  <a:schemeClr val="dk1"/>
                </a:solidFill>
                <a:effectLst/>
                <a:uLnTx/>
                <a:uFillTx/>
                <a:cs typeface="+mn-ea"/>
                <a:sym typeface="+mn-lt"/>
              </a:endParaRPr>
            </a:p>
          </p:txBody>
        </p:sp>
        <p:sp>
          <p:nvSpPr>
            <p:cNvPr id="102" name="图形"/>
            <p:cNvSpPr/>
            <p:nvPr/>
          </p:nvSpPr>
          <p:spPr>
            <a:xfrm>
              <a:off x="12112" y="3857"/>
              <a:ext cx="724" cy="732"/>
            </a:xfrm>
            <a:custGeom>
              <a:avLst/>
              <a:gdLst>
                <a:gd name="T0" fmla="*/ 4165 w 6033"/>
                <a:gd name="T1" fmla="*/ 3494 h 6104"/>
                <a:gd name="T2" fmla="*/ 4030 w 6033"/>
                <a:gd name="T3" fmla="*/ 2533 h 6104"/>
                <a:gd name="T4" fmla="*/ 4030 w 6033"/>
                <a:gd name="T5" fmla="*/ 2391 h 6104"/>
                <a:gd name="T6" fmla="*/ 3550 w 6033"/>
                <a:gd name="T7" fmla="*/ 2054 h 6104"/>
                <a:gd name="T8" fmla="*/ 2598 w 6033"/>
                <a:gd name="T9" fmla="*/ 1945 h 6104"/>
                <a:gd name="T10" fmla="*/ 2498 w 6033"/>
                <a:gd name="T11" fmla="*/ 1562 h 6104"/>
                <a:gd name="T12" fmla="*/ 1920 w 6033"/>
                <a:gd name="T13" fmla="*/ 1662 h 6104"/>
                <a:gd name="T14" fmla="*/ 1162 w 6033"/>
                <a:gd name="T15" fmla="*/ 2256 h 6104"/>
                <a:gd name="T16" fmla="*/ 826 w 6033"/>
                <a:gd name="T17" fmla="*/ 2063 h 6104"/>
                <a:gd name="T18" fmla="*/ 460 w 6033"/>
                <a:gd name="T19" fmla="*/ 2471 h 6104"/>
                <a:gd name="T20" fmla="*/ 679 w 6033"/>
                <a:gd name="T21" fmla="*/ 2731 h 6104"/>
                <a:gd name="T22" fmla="*/ 101 w 6033"/>
                <a:gd name="T23" fmla="*/ 3494 h 6104"/>
                <a:gd name="T24" fmla="*/ 0 w 6033"/>
                <a:gd name="T25" fmla="*/ 4071 h 6104"/>
                <a:gd name="T26" fmla="*/ 346 w 6033"/>
                <a:gd name="T27" fmla="*/ 4172 h 6104"/>
                <a:gd name="T28" fmla="*/ 480 w 6033"/>
                <a:gd name="T29" fmla="*/ 5124 h 6104"/>
                <a:gd name="T30" fmla="*/ 817 w 6033"/>
                <a:gd name="T31" fmla="*/ 5603 h 6104"/>
                <a:gd name="T32" fmla="*/ 959 w 6033"/>
                <a:gd name="T33" fmla="*/ 5603 h 6104"/>
                <a:gd name="T34" fmla="*/ 1920 w 6033"/>
                <a:gd name="T35" fmla="*/ 5763 h 6104"/>
                <a:gd name="T36" fmla="*/ 2021 w 6033"/>
                <a:gd name="T37" fmla="*/ 6104 h 6104"/>
                <a:gd name="T38" fmla="*/ 2598 w 6033"/>
                <a:gd name="T39" fmla="*/ 6004 h 6104"/>
                <a:gd name="T40" fmla="*/ 3382 w 6033"/>
                <a:gd name="T41" fmla="*/ 5435 h 6104"/>
                <a:gd name="T42" fmla="*/ 3701 w 6033"/>
                <a:gd name="T43" fmla="*/ 5612 h 6104"/>
                <a:gd name="T44" fmla="*/ 4038 w 6033"/>
                <a:gd name="T45" fmla="*/ 5133 h 6104"/>
                <a:gd name="T46" fmla="*/ 4173 w 6033"/>
                <a:gd name="T47" fmla="*/ 4172 h 6104"/>
                <a:gd name="T48" fmla="*/ 4543 w 6033"/>
                <a:gd name="T49" fmla="*/ 4071 h 6104"/>
                <a:gd name="T50" fmla="*/ 4443 w 6033"/>
                <a:gd name="T51" fmla="*/ 3494 h 6104"/>
                <a:gd name="T52" fmla="*/ 1214 w 6033"/>
                <a:gd name="T53" fmla="*/ 3833 h 6104"/>
                <a:gd name="T54" fmla="*/ 3330 w 6033"/>
                <a:gd name="T55" fmla="*/ 3833 h 6104"/>
                <a:gd name="T56" fmla="*/ 2674 w 6033"/>
                <a:gd name="T57" fmla="*/ 3833 h 6104"/>
                <a:gd name="T58" fmla="*/ 1870 w 6033"/>
                <a:gd name="T59" fmla="*/ 3833 h 6104"/>
                <a:gd name="T60" fmla="*/ 2674 w 6033"/>
                <a:gd name="T61" fmla="*/ 3833 h 6104"/>
                <a:gd name="T62" fmla="*/ 5843 w 6033"/>
                <a:gd name="T63" fmla="*/ 1525 h 6104"/>
                <a:gd name="T64" fmla="*/ 5990 w 6033"/>
                <a:gd name="T65" fmla="*/ 987 h 6104"/>
                <a:gd name="T66" fmla="*/ 5921 w 6033"/>
                <a:gd name="T67" fmla="*/ 659 h 6104"/>
                <a:gd name="T68" fmla="*/ 5699 w 6033"/>
                <a:gd name="T69" fmla="*/ 686 h 6104"/>
                <a:gd name="T70" fmla="*/ 5424 w 6033"/>
                <a:gd name="T71" fmla="*/ 204 h 6104"/>
                <a:gd name="T72" fmla="*/ 5394 w 6033"/>
                <a:gd name="T73" fmla="*/ 129 h 6104"/>
                <a:gd name="T74" fmla="*/ 5068 w 6033"/>
                <a:gd name="T75" fmla="*/ 51 h 6104"/>
                <a:gd name="T76" fmla="*/ 4540 w 6033"/>
                <a:gd name="T77" fmla="*/ 194 h 6104"/>
                <a:gd name="T78" fmla="*/ 4405 w 6033"/>
                <a:gd name="T79" fmla="*/ 12 h 6104"/>
                <a:gd name="T80" fmla="*/ 4120 w 6033"/>
                <a:gd name="T81" fmla="*/ 187 h 6104"/>
                <a:gd name="T82" fmla="*/ 3843 w 6033"/>
                <a:gd name="T83" fmla="*/ 663 h 6104"/>
                <a:gd name="T84" fmla="*/ 3624 w 6033"/>
                <a:gd name="T85" fmla="*/ 631 h 6104"/>
                <a:gd name="T86" fmla="*/ 3515 w 6033"/>
                <a:gd name="T87" fmla="*/ 925 h 6104"/>
                <a:gd name="T88" fmla="*/ 3687 w 6033"/>
                <a:gd name="T89" fmla="*/ 1017 h 6104"/>
                <a:gd name="T90" fmla="*/ 3541 w 6033"/>
                <a:gd name="T91" fmla="*/ 1545 h 6104"/>
                <a:gd name="T92" fmla="*/ 3610 w 6033"/>
                <a:gd name="T93" fmla="*/ 1872 h 6104"/>
                <a:gd name="T94" fmla="*/ 3814 w 6033"/>
                <a:gd name="T95" fmla="*/ 1853 h 6104"/>
                <a:gd name="T96" fmla="*/ 4087 w 6033"/>
                <a:gd name="T97" fmla="*/ 2330 h 6104"/>
                <a:gd name="T98" fmla="*/ 4367 w 6033"/>
                <a:gd name="T99" fmla="*/ 2513 h 6104"/>
                <a:gd name="T100" fmla="*/ 4442 w 6033"/>
                <a:gd name="T101" fmla="*/ 2483 h 6104"/>
                <a:gd name="T102" fmla="*/ 4986 w 6033"/>
                <a:gd name="T103" fmla="*/ 2365 h 6104"/>
                <a:gd name="T104" fmla="*/ 5112 w 6033"/>
                <a:gd name="T105" fmla="*/ 2525 h 6104"/>
                <a:gd name="T106" fmla="*/ 5397 w 6033"/>
                <a:gd name="T107" fmla="*/ 2350 h 6104"/>
                <a:gd name="T108" fmla="*/ 5693 w 6033"/>
                <a:gd name="T109" fmla="*/ 1882 h 6104"/>
                <a:gd name="T110" fmla="*/ 5900 w 6033"/>
                <a:gd name="T111" fmla="*/ 1909 h 6104"/>
                <a:gd name="T112" fmla="*/ 5978 w 6033"/>
                <a:gd name="T113" fmla="*/ 1583 h 6104"/>
                <a:gd name="T114" fmla="*/ 4203 w 6033"/>
                <a:gd name="T115" fmla="*/ 1489 h 6104"/>
                <a:gd name="T116" fmla="*/ 5327 w 6033"/>
                <a:gd name="T117" fmla="*/ 1042 h 6104"/>
                <a:gd name="T118" fmla="*/ 4979 w 6033"/>
                <a:gd name="T119" fmla="*/ 1181 h 6104"/>
                <a:gd name="T120" fmla="*/ 4552 w 6033"/>
                <a:gd name="T121" fmla="*/ 1351 h 6104"/>
                <a:gd name="T122" fmla="*/ 4979 w 6033"/>
                <a:gd name="T123" fmla="*/ 1181 h 6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33" h="6104">
                  <a:moveTo>
                    <a:pt x="4443" y="3494"/>
                  </a:moveTo>
                  <a:lnTo>
                    <a:pt x="4165" y="3494"/>
                  </a:lnTo>
                  <a:cubicBezTo>
                    <a:pt x="4112" y="3217"/>
                    <a:pt x="4000" y="2955"/>
                    <a:pt x="3836" y="2726"/>
                  </a:cubicBezTo>
                  <a:lnTo>
                    <a:pt x="4030" y="2533"/>
                  </a:lnTo>
                  <a:cubicBezTo>
                    <a:pt x="4048" y="2514"/>
                    <a:pt x="4059" y="2488"/>
                    <a:pt x="4059" y="2462"/>
                  </a:cubicBezTo>
                  <a:cubicBezTo>
                    <a:pt x="4059" y="2435"/>
                    <a:pt x="4048" y="2410"/>
                    <a:pt x="4030" y="2391"/>
                  </a:cubicBezTo>
                  <a:lnTo>
                    <a:pt x="3692" y="2054"/>
                  </a:lnTo>
                  <a:cubicBezTo>
                    <a:pt x="3653" y="2015"/>
                    <a:pt x="3590" y="2015"/>
                    <a:pt x="3550" y="2054"/>
                  </a:cubicBezTo>
                  <a:lnTo>
                    <a:pt x="3351" y="2253"/>
                  </a:lnTo>
                  <a:cubicBezTo>
                    <a:pt x="3125" y="2098"/>
                    <a:pt x="2867" y="1992"/>
                    <a:pt x="2598" y="1945"/>
                  </a:cubicBezTo>
                  <a:lnTo>
                    <a:pt x="2598" y="1662"/>
                  </a:lnTo>
                  <a:cubicBezTo>
                    <a:pt x="2598" y="1607"/>
                    <a:pt x="2553" y="1562"/>
                    <a:pt x="2498" y="1562"/>
                  </a:cubicBezTo>
                  <a:lnTo>
                    <a:pt x="2021" y="1562"/>
                  </a:lnTo>
                  <a:cubicBezTo>
                    <a:pt x="1965" y="1562"/>
                    <a:pt x="1920" y="1607"/>
                    <a:pt x="1920" y="1662"/>
                  </a:cubicBezTo>
                  <a:lnTo>
                    <a:pt x="1920" y="1945"/>
                  </a:lnTo>
                  <a:cubicBezTo>
                    <a:pt x="1649" y="1993"/>
                    <a:pt x="1390" y="2099"/>
                    <a:pt x="1162" y="2256"/>
                  </a:cubicBezTo>
                  <a:lnTo>
                    <a:pt x="968" y="2063"/>
                  </a:lnTo>
                  <a:cubicBezTo>
                    <a:pt x="929" y="2023"/>
                    <a:pt x="865" y="2023"/>
                    <a:pt x="826" y="2063"/>
                  </a:cubicBezTo>
                  <a:lnTo>
                    <a:pt x="489" y="2400"/>
                  </a:lnTo>
                  <a:cubicBezTo>
                    <a:pt x="470" y="2419"/>
                    <a:pt x="460" y="2444"/>
                    <a:pt x="460" y="2471"/>
                  </a:cubicBezTo>
                  <a:cubicBezTo>
                    <a:pt x="460" y="2497"/>
                    <a:pt x="470" y="2523"/>
                    <a:pt x="489" y="2542"/>
                  </a:cubicBezTo>
                  <a:lnTo>
                    <a:pt x="679" y="2731"/>
                  </a:lnTo>
                  <a:cubicBezTo>
                    <a:pt x="517" y="2959"/>
                    <a:pt x="406" y="3220"/>
                    <a:pt x="354" y="3494"/>
                  </a:cubicBezTo>
                  <a:lnTo>
                    <a:pt x="101" y="3494"/>
                  </a:lnTo>
                  <a:cubicBezTo>
                    <a:pt x="45" y="3494"/>
                    <a:pt x="0" y="3539"/>
                    <a:pt x="0" y="3594"/>
                  </a:cubicBezTo>
                  <a:lnTo>
                    <a:pt x="0" y="4071"/>
                  </a:lnTo>
                  <a:cubicBezTo>
                    <a:pt x="0" y="4127"/>
                    <a:pt x="45" y="4172"/>
                    <a:pt x="101" y="4172"/>
                  </a:cubicBezTo>
                  <a:lnTo>
                    <a:pt x="346" y="4172"/>
                  </a:lnTo>
                  <a:cubicBezTo>
                    <a:pt x="392" y="4448"/>
                    <a:pt x="498" y="4713"/>
                    <a:pt x="658" y="4946"/>
                  </a:cubicBezTo>
                  <a:lnTo>
                    <a:pt x="480" y="5124"/>
                  </a:lnTo>
                  <a:cubicBezTo>
                    <a:pt x="441" y="5163"/>
                    <a:pt x="441" y="5227"/>
                    <a:pt x="480" y="5266"/>
                  </a:cubicBezTo>
                  <a:lnTo>
                    <a:pt x="817" y="5603"/>
                  </a:lnTo>
                  <a:cubicBezTo>
                    <a:pt x="836" y="5622"/>
                    <a:pt x="862" y="5633"/>
                    <a:pt x="888" y="5633"/>
                  </a:cubicBezTo>
                  <a:cubicBezTo>
                    <a:pt x="915" y="5633"/>
                    <a:pt x="940" y="5622"/>
                    <a:pt x="959" y="5603"/>
                  </a:cubicBezTo>
                  <a:lnTo>
                    <a:pt x="1131" y="5431"/>
                  </a:lnTo>
                  <a:cubicBezTo>
                    <a:pt x="1367" y="5599"/>
                    <a:pt x="1636" y="5713"/>
                    <a:pt x="1920" y="5763"/>
                  </a:cubicBezTo>
                  <a:lnTo>
                    <a:pt x="1920" y="6004"/>
                  </a:lnTo>
                  <a:cubicBezTo>
                    <a:pt x="1920" y="6059"/>
                    <a:pt x="1965" y="6104"/>
                    <a:pt x="2021" y="6104"/>
                  </a:cubicBezTo>
                  <a:lnTo>
                    <a:pt x="2498" y="6104"/>
                  </a:lnTo>
                  <a:cubicBezTo>
                    <a:pt x="2553" y="6104"/>
                    <a:pt x="2598" y="6059"/>
                    <a:pt x="2598" y="6004"/>
                  </a:cubicBezTo>
                  <a:lnTo>
                    <a:pt x="2598" y="5763"/>
                  </a:lnTo>
                  <a:cubicBezTo>
                    <a:pt x="2880" y="5713"/>
                    <a:pt x="3148" y="5601"/>
                    <a:pt x="3382" y="5435"/>
                  </a:cubicBezTo>
                  <a:lnTo>
                    <a:pt x="3559" y="5612"/>
                  </a:lnTo>
                  <a:cubicBezTo>
                    <a:pt x="3597" y="5650"/>
                    <a:pt x="3664" y="5650"/>
                    <a:pt x="3701" y="5612"/>
                  </a:cubicBezTo>
                  <a:lnTo>
                    <a:pt x="4038" y="5275"/>
                  </a:lnTo>
                  <a:cubicBezTo>
                    <a:pt x="4078" y="5235"/>
                    <a:pt x="4078" y="5172"/>
                    <a:pt x="4038" y="5133"/>
                  </a:cubicBezTo>
                  <a:lnTo>
                    <a:pt x="3857" y="4951"/>
                  </a:lnTo>
                  <a:cubicBezTo>
                    <a:pt x="4019" y="4717"/>
                    <a:pt x="4126" y="4450"/>
                    <a:pt x="4173" y="4172"/>
                  </a:cubicBezTo>
                  <a:lnTo>
                    <a:pt x="4443" y="4172"/>
                  </a:lnTo>
                  <a:cubicBezTo>
                    <a:pt x="4498" y="4172"/>
                    <a:pt x="4543" y="4127"/>
                    <a:pt x="4543" y="4071"/>
                  </a:cubicBezTo>
                  <a:lnTo>
                    <a:pt x="4543" y="3594"/>
                  </a:lnTo>
                  <a:cubicBezTo>
                    <a:pt x="4543" y="3539"/>
                    <a:pt x="4498" y="3494"/>
                    <a:pt x="4443" y="3494"/>
                  </a:cubicBezTo>
                  <a:close/>
                  <a:moveTo>
                    <a:pt x="2272" y="4891"/>
                  </a:moveTo>
                  <a:cubicBezTo>
                    <a:pt x="1687" y="4891"/>
                    <a:pt x="1214" y="4417"/>
                    <a:pt x="1214" y="3833"/>
                  </a:cubicBezTo>
                  <a:cubicBezTo>
                    <a:pt x="1214" y="3248"/>
                    <a:pt x="1687" y="2775"/>
                    <a:pt x="2272" y="2775"/>
                  </a:cubicBezTo>
                  <a:cubicBezTo>
                    <a:pt x="2856" y="2775"/>
                    <a:pt x="3330" y="3248"/>
                    <a:pt x="3330" y="3833"/>
                  </a:cubicBezTo>
                  <a:cubicBezTo>
                    <a:pt x="3330" y="4417"/>
                    <a:pt x="2856" y="4891"/>
                    <a:pt x="2272" y="4891"/>
                  </a:cubicBezTo>
                  <a:close/>
                  <a:moveTo>
                    <a:pt x="2674" y="3833"/>
                  </a:moveTo>
                  <a:cubicBezTo>
                    <a:pt x="2674" y="4055"/>
                    <a:pt x="2494" y="4235"/>
                    <a:pt x="2272" y="4235"/>
                  </a:cubicBezTo>
                  <a:cubicBezTo>
                    <a:pt x="2050" y="4235"/>
                    <a:pt x="1870" y="4055"/>
                    <a:pt x="1870" y="3833"/>
                  </a:cubicBezTo>
                  <a:cubicBezTo>
                    <a:pt x="1870" y="3611"/>
                    <a:pt x="2050" y="3431"/>
                    <a:pt x="2272" y="3431"/>
                  </a:cubicBezTo>
                  <a:cubicBezTo>
                    <a:pt x="2494" y="3431"/>
                    <a:pt x="2674" y="3611"/>
                    <a:pt x="2674" y="3833"/>
                  </a:cubicBezTo>
                  <a:close/>
                  <a:moveTo>
                    <a:pt x="5978" y="1583"/>
                  </a:moveTo>
                  <a:lnTo>
                    <a:pt x="5843" y="1525"/>
                  </a:lnTo>
                  <a:cubicBezTo>
                    <a:pt x="5879" y="1366"/>
                    <a:pt x="5880" y="1202"/>
                    <a:pt x="5846" y="1044"/>
                  </a:cubicBezTo>
                  <a:lnTo>
                    <a:pt x="5990" y="987"/>
                  </a:lnTo>
                  <a:cubicBezTo>
                    <a:pt x="6019" y="975"/>
                    <a:pt x="6033" y="942"/>
                    <a:pt x="6022" y="913"/>
                  </a:cubicBezTo>
                  <a:lnTo>
                    <a:pt x="5921" y="659"/>
                  </a:lnTo>
                  <a:cubicBezTo>
                    <a:pt x="5909" y="630"/>
                    <a:pt x="5876" y="616"/>
                    <a:pt x="5846" y="627"/>
                  </a:cubicBezTo>
                  <a:lnTo>
                    <a:pt x="5699" y="686"/>
                  </a:lnTo>
                  <a:cubicBezTo>
                    <a:pt x="5612" y="550"/>
                    <a:pt x="5497" y="435"/>
                    <a:pt x="5362" y="348"/>
                  </a:cubicBezTo>
                  <a:lnTo>
                    <a:pt x="5424" y="204"/>
                  </a:lnTo>
                  <a:cubicBezTo>
                    <a:pt x="5430" y="190"/>
                    <a:pt x="5430" y="175"/>
                    <a:pt x="5424" y="160"/>
                  </a:cubicBezTo>
                  <a:cubicBezTo>
                    <a:pt x="5419" y="146"/>
                    <a:pt x="5408" y="135"/>
                    <a:pt x="5394" y="129"/>
                  </a:cubicBezTo>
                  <a:lnTo>
                    <a:pt x="5144" y="21"/>
                  </a:lnTo>
                  <a:cubicBezTo>
                    <a:pt x="5115" y="9"/>
                    <a:pt x="5081" y="22"/>
                    <a:pt x="5068" y="51"/>
                  </a:cubicBezTo>
                  <a:lnTo>
                    <a:pt x="5005" y="199"/>
                  </a:lnTo>
                  <a:cubicBezTo>
                    <a:pt x="4851" y="164"/>
                    <a:pt x="4693" y="163"/>
                    <a:pt x="4540" y="194"/>
                  </a:cubicBezTo>
                  <a:lnTo>
                    <a:pt x="4480" y="44"/>
                  </a:lnTo>
                  <a:cubicBezTo>
                    <a:pt x="4468" y="15"/>
                    <a:pt x="4435" y="0"/>
                    <a:pt x="4405" y="12"/>
                  </a:cubicBezTo>
                  <a:lnTo>
                    <a:pt x="4152" y="113"/>
                  </a:lnTo>
                  <a:cubicBezTo>
                    <a:pt x="4123" y="125"/>
                    <a:pt x="4108" y="158"/>
                    <a:pt x="4120" y="187"/>
                  </a:cubicBezTo>
                  <a:lnTo>
                    <a:pt x="4180" y="337"/>
                  </a:lnTo>
                  <a:cubicBezTo>
                    <a:pt x="4046" y="420"/>
                    <a:pt x="3931" y="532"/>
                    <a:pt x="3843" y="663"/>
                  </a:cubicBezTo>
                  <a:lnTo>
                    <a:pt x="3699" y="601"/>
                  </a:lnTo>
                  <a:cubicBezTo>
                    <a:pt x="3670" y="589"/>
                    <a:pt x="3636" y="602"/>
                    <a:pt x="3624" y="631"/>
                  </a:cubicBezTo>
                  <a:lnTo>
                    <a:pt x="3516" y="881"/>
                  </a:lnTo>
                  <a:cubicBezTo>
                    <a:pt x="3510" y="896"/>
                    <a:pt x="3510" y="911"/>
                    <a:pt x="3515" y="925"/>
                  </a:cubicBezTo>
                  <a:cubicBezTo>
                    <a:pt x="3521" y="940"/>
                    <a:pt x="3532" y="951"/>
                    <a:pt x="3546" y="957"/>
                  </a:cubicBezTo>
                  <a:lnTo>
                    <a:pt x="3687" y="1017"/>
                  </a:lnTo>
                  <a:cubicBezTo>
                    <a:pt x="3649" y="1173"/>
                    <a:pt x="3645" y="1334"/>
                    <a:pt x="3675" y="1491"/>
                  </a:cubicBezTo>
                  <a:lnTo>
                    <a:pt x="3541" y="1545"/>
                  </a:lnTo>
                  <a:cubicBezTo>
                    <a:pt x="3512" y="1556"/>
                    <a:pt x="3497" y="1590"/>
                    <a:pt x="3509" y="1619"/>
                  </a:cubicBezTo>
                  <a:lnTo>
                    <a:pt x="3610" y="1872"/>
                  </a:lnTo>
                  <a:cubicBezTo>
                    <a:pt x="3621" y="1902"/>
                    <a:pt x="3655" y="1916"/>
                    <a:pt x="3684" y="1904"/>
                  </a:cubicBezTo>
                  <a:lnTo>
                    <a:pt x="3814" y="1853"/>
                  </a:lnTo>
                  <a:cubicBezTo>
                    <a:pt x="3897" y="1990"/>
                    <a:pt x="4009" y="2108"/>
                    <a:pt x="4143" y="2198"/>
                  </a:cubicBezTo>
                  <a:lnTo>
                    <a:pt x="4087" y="2330"/>
                  </a:lnTo>
                  <a:cubicBezTo>
                    <a:pt x="4074" y="2359"/>
                    <a:pt x="4087" y="2393"/>
                    <a:pt x="4117" y="2405"/>
                  </a:cubicBezTo>
                  <a:lnTo>
                    <a:pt x="4367" y="2513"/>
                  </a:lnTo>
                  <a:cubicBezTo>
                    <a:pt x="4381" y="2519"/>
                    <a:pt x="4397" y="2519"/>
                    <a:pt x="4411" y="2514"/>
                  </a:cubicBezTo>
                  <a:cubicBezTo>
                    <a:pt x="4425" y="2508"/>
                    <a:pt x="4436" y="2497"/>
                    <a:pt x="4442" y="2483"/>
                  </a:cubicBezTo>
                  <a:lnTo>
                    <a:pt x="4497" y="2355"/>
                  </a:lnTo>
                  <a:cubicBezTo>
                    <a:pt x="4658" y="2395"/>
                    <a:pt x="4825" y="2398"/>
                    <a:pt x="4986" y="2365"/>
                  </a:cubicBezTo>
                  <a:lnTo>
                    <a:pt x="5037" y="2493"/>
                  </a:lnTo>
                  <a:cubicBezTo>
                    <a:pt x="5049" y="2522"/>
                    <a:pt x="5082" y="2537"/>
                    <a:pt x="5112" y="2525"/>
                  </a:cubicBezTo>
                  <a:lnTo>
                    <a:pt x="5365" y="2424"/>
                  </a:lnTo>
                  <a:cubicBezTo>
                    <a:pt x="5394" y="2413"/>
                    <a:pt x="5409" y="2379"/>
                    <a:pt x="5397" y="2350"/>
                  </a:cubicBezTo>
                  <a:lnTo>
                    <a:pt x="5346" y="2222"/>
                  </a:lnTo>
                  <a:cubicBezTo>
                    <a:pt x="5485" y="2136"/>
                    <a:pt x="5604" y="2020"/>
                    <a:pt x="5693" y="1882"/>
                  </a:cubicBezTo>
                  <a:lnTo>
                    <a:pt x="5825" y="1939"/>
                  </a:lnTo>
                  <a:cubicBezTo>
                    <a:pt x="5852" y="1951"/>
                    <a:pt x="5888" y="1937"/>
                    <a:pt x="5900" y="1909"/>
                  </a:cubicBezTo>
                  <a:lnTo>
                    <a:pt x="6008" y="1658"/>
                  </a:lnTo>
                  <a:cubicBezTo>
                    <a:pt x="6020" y="1629"/>
                    <a:pt x="6007" y="1595"/>
                    <a:pt x="5978" y="1583"/>
                  </a:cubicBezTo>
                  <a:close/>
                  <a:moveTo>
                    <a:pt x="4989" y="1828"/>
                  </a:moveTo>
                  <a:cubicBezTo>
                    <a:pt x="4678" y="1951"/>
                    <a:pt x="4327" y="1800"/>
                    <a:pt x="4203" y="1489"/>
                  </a:cubicBezTo>
                  <a:cubicBezTo>
                    <a:pt x="4080" y="1179"/>
                    <a:pt x="4231" y="828"/>
                    <a:pt x="4542" y="704"/>
                  </a:cubicBezTo>
                  <a:cubicBezTo>
                    <a:pt x="4852" y="581"/>
                    <a:pt x="5204" y="732"/>
                    <a:pt x="5327" y="1042"/>
                  </a:cubicBezTo>
                  <a:cubicBezTo>
                    <a:pt x="5451" y="1353"/>
                    <a:pt x="5299" y="1704"/>
                    <a:pt x="4989" y="1828"/>
                  </a:cubicBezTo>
                  <a:close/>
                  <a:moveTo>
                    <a:pt x="4979" y="1181"/>
                  </a:moveTo>
                  <a:cubicBezTo>
                    <a:pt x="5025" y="1299"/>
                    <a:pt x="4968" y="1432"/>
                    <a:pt x="4850" y="1479"/>
                  </a:cubicBezTo>
                  <a:cubicBezTo>
                    <a:pt x="4732" y="1526"/>
                    <a:pt x="4599" y="1468"/>
                    <a:pt x="4552" y="1351"/>
                  </a:cubicBezTo>
                  <a:cubicBezTo>
                    <a:pt x="4505" y="1233"/>
                    <a:pt x="4563" y="1099"/>
                    <a:pt x="4680" y="1053"/>
                  </a:cubicBezTo>
                  <a:cubicBezTo>
                    <a:pt x="4798" y="1006"/>
                    <a:pt x="4932" y="1063"/>
                    <a:pt x="4979" y="118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sp>
          <p:nvSpPr>
            <p:cNvPr id="103" name="图形"/>
            <p:cNvSpPr/>
            <p:nvPr/>
          </p:nvSpPr>
          <p:spPr>
            <a:xfrm>
              <a:off x="5882" y="3943"/>
              <a:ext cx="707" cy="715"/>
            </a:xfrm>
            <a:custGeom>
              <a:avLst/>
              <a:gdLst>
                <a:gd name="connsiteX0" fmla="*/ 289142 w 593263"/>
                <a:gd name="connsiteY0" fmla="*/ 515850 h 608344"/>
                <a:gd name="connsiteX1" fmla="*/ 227765 w 593263"/>
                <a:gd name="connsiteY1" fmla="*/ 563478 h 608344"/>
                <a:gd name="connsiteX2" fmla="*/ 365576 w 593263"/>
                <a:gd name="connsiteY2" fmla="*/ 563478 h 608344"/>
                <a:gd name="connsiteX3" fmla="*/ 304122 w 593263"/>
                <a:gd name="connsiteY3" fmla="*/ 515850 h 608344"/>
                <a:gd name="connsiteX4" fmla="*/ 289175 w 593263"/>
                <a:gd name="connsiteY4" fmla="*/ 515431 h 608344"/>
                <a:gd name="connsiteX5" fmla="*/ 304155 w 593263"/>
                <a:gd name="connsiteY5" fmla="*/ 515431 h 608344"/>
                <a:gd name="connsiteX6" fmla="*/ 366070 w 593263"/>
                <a:gd name="connsiteY6" fmla="*/ 564057 h 608344"/>
                <a:gd name="connsiteX7" fmla="*/ 227259 w 593263"/>
                <a:gd name="connsiteY7" fmla="*/ 564057 h 608344"/>
                <a:gd name="connsiteX8" fmla="*/ 289175 w 593263"/>
                <a:gd name="connsiteY8" fmla="*/ 515431 h 608344"/>
                <a:gd name="connsiteX9" fmla="*/ 289142 w 593263"/>
                <a:gd name="connsiteY9" fmla="*/ 514853 h 608344"/>
                <a:gd name="connsiteX10" fmla="*/ 226767 w 593263"/>
                <a:gd name="connsiteY10" fmla="*/ 564014 h 608344"/>
                <a:gd name="connsiteX11" fmla="*/ 226767 w 593263"/>
                <a:gd name="connsiteY11" fmla="*/ 564475 h 608344"/>
                <a:gd name="connsiteX12" fmla="*/ 366574 w 593263"/>
                <a:gd name="connsiteY12" fmla="*/ 564475 h 608344"/>
                <a:gd name="connsiteX13" fmla="*/ 366574 w 593263"/>
                <a:gd name="connsiteY13" fmla="*/ 564014 h 608344"/>
                <a:gd name="connsiteX14" fmla="*/ 304122 w 593263"/>
                <a:gd name="connsiteY14" fmla="*/ 514853 h 608344"/>
                <a:gd name="connsiteX15" fmla="*/ 530681 w 593263"/>
                <a:gd name="connsiteY15" fmla="*/ 143537 h 608344"/>
                <a:gd name="connsiteX16" fmla="*/ 530416 w 593263"/>
                <a:gd name="connsiteY16" fmla="*/ 144771 h 608344"/>
                <a:gd name="connsiteX17" fmla="*/ 530089 w 593263"/>
                <a:gd name="connsiteY17" fmla="*/ 145272 h 608344"/>
                <a:gd name="connsiteX18" fmla="*/ 62599 w 593263"/>
                <a:gd name="connsiteY18" fmla="*/ 143295 h 608344"/>
                <a:gd name="connsiteX19" fmla="*/ 63310 w 593263"/>
                <a:gd name="connsiteY19" fmla="*/ 145377 h 608344"/>
                <a:gd name="connsiteX20" fmla="*/ 62916 w 593263"/>
                <a:gd name="connsiteY20" fmla="*/ 144771 h 608344"/>
                <a:gd name="connsiteX21" fmla="*/ 151870 w 593263"/>
                <a:gd name="connsiteY21" fmla="*/ 44867 h 608344"/>
                <a:gd name="connsiteX22" fmla="*/ 151870 w 593263"/>
                <a:gd name="connsiteY22" fmla="*/ 247725 h 608344"/>
                <a:gd name="connsiteX23" fmla="*/ 151870 w 593263"/>
                <a:gd name="connsiteY23" fmla="*/ 248568 h 608344"/>
                <a:gd name="connsiteX24" fmla="*/ 163623 w 593263"/>
                <a:gd name="connsiteY24" fmla="*/ 303712 h 608344"/>
                <a:gd name="connsiteX25" fmla="*/ 290756 w 593263"/>
                <a:gd name="connsiteY25" fmla="*/ 386466 h 608344"/>
                <a:gd name="connsiteX26" fmla="*/ 302509 w 593263"/>
                <a:gd name="connsiteY26" fmla="*/ 386466 h 608344"/>
                <a:gd name="connsiteX27" fmla="*/ 429718 w 593263"/>
                <a:gd name="connsiteY27" fmla="*/ 303712 h 608344"/>
                <a:gd name="connsiteX28" fmla="*/ 441471 w 593263"/>
                <a:gd name="connsiteY28" fmla="*/ 248568 h 608344"/>
                <a:gd name="connsiteX29" fmla="*/ 441471 w 593263"/>
                <a:gd name="connsiteY29" fmla="*/ 247725 h 608344"/>
                <a:gd name="connsiteX30" fmla="*/ 441471 w 593263"/>
                <a:gd name="connsiteY30" fmla="*/ 44867 h 608344"/>
                <a:gd name="connsiteX31" fmla="*/ 485907 w 593263"/>
                <a:gd name="connsiteY31" fmla="*/ 44359 h 608344"/>
                <a:gd name="connsiteX32" fmla="*/ 533074 w 593263"/>
                <a:gd name="connsiteY32" fmla="*/ 44359 h 608344"/>
                <a:gd name="connsiteX33" fmla="*/ 548899 w 593263"/>
                <a:gd name="connsiteY33" fmla="*/ 60926 h 608344"/>
                <a:gd name="connsiteX34" fmla="*/ 547924 w 593263"/>
                <a:gd name="connsiteY34" fmla="*/ 67809 h 608344"/>
                <a:gd name="connsiteX35" fmla="*/ 533150 w 593263"/>
                <a:gd name="connsiteY35" fmla="*/ 136289 h 608344"/>
                <a:gd name="connsiteX36" fmla="*/ 530681 w 593263"/>
                <a:gd name="connsiteY36" fmla="*/ 143537 h 608344"/>
                <a:gd name="connsiteX37" fmla="*/ 548401 w 593263"/>
                <a:gd name="connsiteY37" fmla="*/ 60896 h 608344"/>
                <a:gd name="connsiteX38" fmla="*/ 544176 w 593263"/>
                <a:gd name="connsiteY38" fmla="*/ 49622 h 608344"/>
                <a:gd name="connsiteX39" fmla="*/ 533037 w 593263"/>
                <a:gd name="connsiteY39" fmla="*/ 44867 h 608344"/>
                <a:gd name="connsiteX40" fmla="*/ 486332 w 593263"/>
                <a:gd name="connsiteY40" fmla="*/ 44867 h 608344"/>
                <a:gd name="connsiteX41" fmla="*/ 486332 w 593263"/>
                <a:gd name="connsiteY41" fmla="*/ 212368 h 608344"/>
                <a:gd name="connsiteX42" fmla="*/ 530089 w 593263"/>
                <a:gd name="connsiteY42" fmla="*/ 145272 h 608344"/>
                <a:gd name="connsiteX43" fmla="*/ 528649 w 593263"/>
                <a:gd name="connsiteY43" fmla="*/ 149497 h 608344"/>
                <a:gd name="connsiteX44" fmla="*/ 502008 w 593263"/>
                <a:gd name="connsiteY44" fmla="*/ 190019 h 608344"/>
                <a:gd name="connsiteX45" fmla="*/ 485907 w 593263"/>
                <a:gd name="connsiteY45" fmla="*/ 213629 h 608344"/>
                <a:gd name="connsiteX46" fmla="*/ 151362 w 593263"/>
                <a:gd name="connsiteY46" fmla="*/ 44359 h 608344"/>
                <a:gd name="connsiteX47" fmla="*/ 220576 w 593263"/>
                <a:gd name="connsiteY47" fmla="*/ 44359 h 608344"/>
                <a:gd name="connsiteX48" fmla="*/ 264900 w 593263"/>
                <a:gd name="connsiteY48" fmla="*/ 44359 h 608344"/>
                <a:gd name="connsiteX49" fmla="*/ 328429 w 593263"/>
                <a:gd name="connsiteY49" fmla="*/ 44359 h 608344"/>
                <a:gd name="connsiteX50" fmla="*/ 372830 w 593263"/>
                <a:gd name="connsiteY50" fmla="*/ 44359 h 608344"/>
                <a:gd name="connsiteX51" fmla="*/ 442044 w 593263"/>
                <a:gd name="connsiteY51" fmla="*/ 44359 h 608344"/>
                <a:gd name="connsiteX52" fmla="*/ 442044 w 593263"/>
                <a:gd name="connsiteY52" fmla="*/ 247759 h 608344"/>
                <a:gd name="connsiteX53" fmla="*/ 441967 w 593263"/>
                <a:gd name="connsiteY53" fmla="*/ 248603 h 608344"/>
                <a:gd name="connsiteX54" fmla="*/ 430214 w 593263"/>
                <a:gd name="connsiteY54" fmla="*/ 303978 h 608344"/>
                <a:gd name="connsiteX55" fmla="*/ 302541 w 593263"/>
                <a:gd name="connsiteY55" fmla="*/ 386964 h 608344"/>
                <a:gd name="connsiteX56" fmla="*/ 290788 w 593263"/>
                <a:gd name="connsiteY56" fmla="*/ 386964 h 608344"/>
                <a:gd name="connsiteX57" fmla="*/ 163192 w 593263"/>
                <a:gd name="connsiteY57" fmla="*/ 303978 h 608344"/>
                <a:gd name="connsiteX58" fmla="*/ 151362 w 593263"/>
                <a:gd name="connsiteY58" fmla="*/ 248603 h 608344"/>
                <a:gd name="connsiteX59" fmla="*/ 151362 w 593263"/>
                <a:gd name="connsiteY59" fmla="*/ 247759 h 608344"/>
                <a:gd name="connsiteX60" fmla="*/ 60332 w 593263"/>
                <a:gd name="connsiteY60" fmla="*/ 44359 h 608344"/>
                <a:gd name="connsiteX61" fmla="*/ 107499 w 593263"/>
                <a:gd name="connsiteY61" fmla="*/ 44359 h 608344"/>
                <a:gd name="connsiteX62" fmla="*/ 107499 w 593263"/>
                <a:gd name="connsiteY62" fmla="*/ 213629 h 608344"/>
                <a:gd name="connsiteX63" fmla="*/ 89716 w 593263"/>
                <a:gd name="connsiteY63" fmla="*/ 187576 h 608344"/>
                <a:gd name="connsiteX64" fmla="*/ 64773 w 593263"/>
                <a:gd name="connsiteY64" fmla="*/ 149662 h 608344"/>
                <a:gd name="connsiteX65" fmla="*/ 63310 w 593263"/>
                <a:gd name="connsiteY65" fmla="*/ 145377 h 608344"/>
                <a:gd name="connsiteX66" fmla="*/ 106932 w 593263"/>
                <a:gd name="connsiteY66" fmla="*/ 212368 h 608344"/>
                <a:gd name="connsiteX67" fmla="*/ 106932 w 593263"/>
                <a:gd name="connsiteY67" fmla="*/ 44867 h 608344"/>
                <a:gd name="connsiteX68" fmla="*/ 60304 w 593263"/>
                <a:gd name="connsiteY68" fmla="*/ 44867 h 608344"/>
                <a:gd name="connsiteX69" fmla="*/ 49089 w 593263"/>
                <a:gd name="connsiteY69" fmla="*/ 49622 h 608344"/>
                <a:gd name="connsiteX70" fmla="*/ 44940 w 593263"/>
                <a:gd name="connsiteY70" fmla="*/ 60896 h 608344"/>
                <a:gd name="connsiteX71" fmla="*/ 62599 w 593263"/>
                <a:gd name="connsiteY71" fmla="*/ 143295 h 608344"/>
                <a:gd name="connsiteX72" fmla="*/ 60093 w 593263"/>
                <a:gd name="connsiteY72" fmla="*/ 135955 h 608344"/>
                <a:gd name="connsiteX73" fmla="*/ 45391 w 593263"/>
                <a:gd name="connsiteY73" fmla="*/ 67700 h 608344"/>
                <a:gd name="connsiteX74" fmla="*/ 44431 w 593263"/>
                <a:gd name="connsiteY74" fmla="*/ 60926 h 608344"/>
                <a:gd name="connsiteX75" fmla="*/ 60332 w 593263"/>
                <a:gd name="connsiteY75" fmla="*/ 44359 h 608344"/>
                <a:gd name="connsiteX76" fmla="*/ 485334 w 593263"/>
                <a:gd name="connsiteY76" fmla="*/ 43793 h 608344"/>
                <a:gd name="connsiteX77" fmla="*/ 485334 w 593263"/>
                <a:gd name="connsiteY77" fmla="*/ 214899 h 608344"/>
                <a:gd name="connsiteX78" fmla="*/ 486256 w 593263"/>
                <a:gd name="connsiteY78" fmla="*/ 213979 h 608344"/>
                <a:gd name="connsiteX79" fmla="*/ 502008 w 593263"/>
                <a:gd name="connsiteY79" fmla="*/ 190019 h 608344"/>
                <a:gd name="connsiteX80" fmla="*/ 527658 w 593263"/>
                <a:gd name="connsiteY80" fmla="*/ 152406 h 608344"/>
                <a:gd name="connsiteX81" fmla="*/ 528649 w 593263"/>
                <a:gd name="connsiteY81" fmla="*/ 149497 h 608344"/>
                <a:gd name="connsiteX82" fmla="*/ 531107 w 593263"/>
                <a:gd name="connsiteY82" fmla="*/ 145759 h 608344"/>
                <a:gd name="connsiteX83" fmla="*/ 533150 w 593263"/>
                <a:gd name="connsiteY83" fmla="*/ 136289 h 608344"/>
                <a:gd name="connsiteX84" fmla="*/ 541843 w 593263"/>
                <a:gd name="connsiteY84" fmla="*/ 110778 h 608344"/>
                <a:gd name="connsiteX85" fmla="*/ 547924 w 593263"/>
                <a:gd name="connsiteY85" fmla="*/ 67809 h 608344"/>
                <a:gd name="connsiteX86" fmla="*/ 549399 w 593263"/>
                <a:gd name="connsiteY86" fmla="*/ 60973 h 608344"/>
                <a:gd name="connsiteX87" fmla="*/ 544944 w 593263"/>
                <a:gd name="connsiteY87" fmla="*/ 48931 h 608344"/>
                <a:gd name="connsiteX88" fmla="*/ 533037 w 593263"/>
                <a:gd name="connsiteY88" fmla="*/ 43793 h 608344"/>
                <a:gd name="connsiteX89" fmla="*/ 150795 w 593263"/>
                <a:gd name="connsiteY89" fmla="*/ 43793 h 608344"/>
                <a:gd name="connsiteX90" fmla="*/ 150795 w 593263"/>
                <a:gd name="connsiteY90" fmla="*/ 247725 h 608344"/>
                <a:gd name="connsiteX91" fmla="*/ 150871 w 593263"/>
                <a:gd name="connsiteY91" fmla="*/ 248568 h 608344"/>
                <a:gd name="connsiteX92" fmla="*/ 162701 w 593263"/>
                <a:gd name="connsiteY92" fmla="*/ 304095 h 608344"/>
                <a:gd name="connsiteX93" fmla="*/ 290756 w 593263"/>
                <a:gd name="connsiteY93" fmla="*/ 387463 h 608344"/>
                <a:gd name="connsiteX94" fmla="*/ 302509 w 593263"/>
                <a:gd name="connsiteY94" fmla="*/ 387463 h 608344"/>
                <a:gd name="connsiteX95" fmla="*/ 430640 w 593263"/>
                <a:gd name="connsiteY95" fmla="*/ 304095 h 608344"/>
                <a:gd name="connsiteX96" fmla="*/ 442470 w 593263"/>
                <a:gd name="connsiteY96" fmla="*/ 248568 h 608344"/>
                <a:gd name="connsiteX97" fmla="*/ 442470 w 593263"/>
                <a:gd name="connsiteY97" fmla="*/ 43793 h 608344"/>
                <a:gd name="connsiteX98" fmla="*/ 60304 w 593263"/>
                <a:gd name="connsiteY98" fmla="*/ 43793 h 608344"/>
                <a:gd name="connsiteX99" fmla="*/ 48397 w 593263"/>
                <a:gd name="connsiteY99" fmla="*/ 48931 h 608344"/>
                <a:gd name="connsiteX100" fmla="*/ 43942 w 593263"/>
                <a:gd name="connsiteY100" fmla="*/ 60973 h 608344"/>
                <a:gd name="connsiteX101" fmla="*/ 45391 w 593263"/>
                <a:gd name="connsiteY101" fmla="*/ 67700 h 608344"/>
                <a:gd name="connsiteX102" fmla="*/ 51498 w 593263"/>
                <a:gd name="connsiteY102" fmla="*/ 110778 h 608344"/>
                <a:gd name="connsiteX103" fmla="*/ 60093 w 593263"/>
                <a:gd name="connsiteY103" fmla="*/ 135955 h 608344"/>
                <a:gd name="connsiteX104" fmla="*/ 62205 w 593263"/>
                <a:gd name="connsiteY104" fmla="*/ 145759 h 608344"/>
                <a:gd name="connsiteX105" fmla="*/ 64773 w 593263"/>
                <a:gd name="connsiteY105" fmla="*/ 149662 h 608344"/>
                <a:gd name="connsiteX106" fmla="*/ 65710 w 593263"/>
                <a:gd name="connsiteY106" fmla="*/ 152406 h 608344"/>
                <a:gd name="connsiteX107" fmla="*/ 89716 w 593263"/>
                <a:gd name="connsiteY107" fmla="*/ 187576 h 608344"/>
                <a:gd name="connsiteX108" fmla="*/ 107086 w 593263"/>
                <a:gd name="connsiteY108" fmla="*/ 213979 h 608344"/>
                <a:gd name="connsiteX109" fmla="*/ 108007 w 593263"/>
                <a:gd name="connsiteY109" fmla="*/ 214899 h 608344"/>
                <a:gd name="connsiteX110" fmla="*/ 108007 w 593263"/>
                <a:gd name="connsiteY110" fmla="*/ 43793 h 608344"/>
                <a:gd name="connsiteX111" fmla="*/ 60304 w 593263"/>
                <a:gd name="connsiteY111" fmla="*/ 997 h 608344"/>
                <a:gd name="connsiteX112" fmla="*/ 533037 w 593263"/>
                <a:gd name="connsiteY112" fmla="*/ 997 h 608344"/>
                <a:gd name="connsiteX113" fmla="*/ 575978 w 593263"/>
                <a:gd name="connsiteY113" fmla="*/ 19481 h 608344"/>
                <a:gd name="connsiteX114" fmla="*/ 592187 w 593263"/>
                <a:gd name="connsiteY114" fmla="*/ 63197 h 608344"/>
                <a:gd name="connsiteX115" fmla="*/ 559539 w 593263"/>
                <a:gd name="connsiteY115" fmla="*/ 185678 h 608344"/>
                <a:gd name="connsiteX116" fmla="*/ 496933 w 593263"/>
                <a:gd name="connsiteY116" fmla="*/ 262297 h 608344"/>
                <a:gd name="connsiteX117" fmla="*/ 483797 w 593263"/>
                <a:gd name="connsiteY117" fmla="*/ 272650 h 608344"/>
                <a:gd name="connsiteX118" fmla="*/ 483644 w 593263"/>
                <a:gd name="connsiteY118" fmla="*/ 272727 h 608344"/>
                <a:gd name="connsiteX119" fmla="*/ 483567 w 593263"/>
                <a:gd name="connsiteY119" fmla="*/ 272957 h 608344"/>
                <a:gd name="connsiteX120" fmla="*/ 470969 w 593263"/>
                <a:gd name="connsiteY120" fmla="*/ 318821 h 608344"/>
                <a:gd name="connsiteX121" fmla="*/ 431792 w 593263"/>
                <a:gd name="connsiteY121" fmla="*/ 376802 h 608344"/>
                <a:gd name="connsiteX122" fmla="*/ 373718 w 593263"/>
                <a:gd name="connsiteY122" fmla="*/ 415917 h 608344"/>
                <a:gd name="connsiteX123" fmla="*/ 318563 w 593263"/>
                <a:gd name="connsiteY123" fmla="*/ 429568 h 608344"/>
                <a:gd name="connsiteX124" fmla="*/ 318103 w 593263"/>
                <a:gd name="connsiteY124" fmla="*/ 429568 h 608344"/>
                <a:gd name="connsiteX125" fmla="*/ 318103 w 593263"/>
                <a:gd name="connsiteY125" fmla="*/ 473438 h 608344"/>
                <a:gd name="connsiteX126" fmla="*/ 318487 w 593263"/>
                <a:gd name="connsiteY126" fmla="*/ 473438 h 608344"/>
                <a:gd name="connsiteX127" fmla="*/ 370722 w 593263"/>
                <a:gd name="connsiteY127" fmla="*/ 494069 h 608344"/>
                <a:gd name="connsiteX128" fmla="*/ 409438 w 593263"/>
                <a:gd name="connsiteY128" fmla="*/ 564014 h 608344"/>
                <a:gd name="connsiteX129" fmla="*/ 409438 w 593263"/>
                <a:gd name="connsiteY129" fmla="*/ 607270 h 608344"/>
                <a:gd name="connsiteX130" fmla="*/ 183903 w 593263"/>
                <a:gd name="connsiteY130" fmla="*/ 607270 h 608344"/>
                <a:gd name="connsiteX131" fmla="*/ 183903 w 593263"/>
                <a:gd name="connsiteY131" fmla="*/ 564014 h 608344"/>
                <a:gd name="connsiteX132" fmla="*/ 222542 w 593263"/>
                <a:gd name="connsiteY132" fmla="*/ 494069 h 608344"/>
                <a:gd name="connsiteX133" fmla="*/ 274778 w 593263"/>
                <a:gd name="connsiteY133" fmla="*/ 473438 h 608344"/>
                <a:gd name="connsiteX134" fmla="*/ 275239 w 593263"/>
                <a:gd name="connsiteY134" fmla="*/ 473438 h 608344"/>
                <a:gd name="connsiteX135" fmla="*/ 275239 w 593263"/>
                <a:gd name="connsiteY135" fmla="*/ 429568 h 608344"/>
                <a:gd name="connsiteX136" fmla="*/ 274778 w 593263"/>
                <a:gd name="connsiteY136" fmla="*/ 429568 h 608344"/>
                <a:gd name="connsiteX137" fmla="*/ 219623 w 593263"/>
                <a:gd name="connsiteY137" fmla="*/ 415917 h 608344"/>
                <a:gd name="connsiteX138" fmla="*/ 161549 w 593263"/>
                <a:gd name="connsiteY138" fmla="*/ 376802 h 608344"/>
                <a:gd name="connsiteX139" fmla="*/ 122372 w 593263"/>
                <a:gd name="connsiteY139" fmla="*/ 318821 h 608344"/>
                <a:gd name="connsiteX140" fmla="*/ 109697 w 593263"/>
                <a:gd name="connsiteY140" fmla="*/ 272957 h 608344"/>
                <a:gd name="connsiteX141" fmla="*/ 109697 w 593263"/>
                <a:gd name="connsiteY141" fmla="*/ 272727 h 608344"/>
                <a:gd name="connsiteX142" fmla="*/ 109544 w 593263"/>
                <a:gd name="connsiteY142" fmla="*/ 272650 h 608344"/>
                <a:gd name="connsiteX143" fmla="*/ 96331 w 593263"/>
                <a:gd name="connsiteY143" fmla="*/ 262297 h 608344"/>
                <a:gd name="connsiteX144" fmla="*/ 33802 w 593263"/>
                <a:gd name="connsiteY144" fmla="*/ 185678 h 608344"/>
                <a:gd name="connsiteX145" fmla="*/ 1155 w 593263"/>
                <a:gd name="connsiteY145" fmla="*/ 63197 h 608344"/>
                <a:gd name="connsiteX146" fmla="*/ 17286 w 593263"/>
                <a:gd name="connsiteY146" fmla="*/ 19481 h 608344"/>
                <a:gd name="connsiteX147" fmla="*/ 60304 w 593263"/>
                <a:gd name="connsiteY147" fmla="*/ 997 h 608344"/>
                <a:gd name="connsiteX148" fmla="*/ 60332 w 593263"/>
                <a:gd name="connsiteY148" fmla="*/ 565 h 608344"/>
                <a:gd name="connsiteX149" fmla="*/ 16930 w 593263"/>
                <a:gd name="connsiteY149" fmla="*/ 19126 h 608344"/>
                <a:gd name="connsiteX150" fmla="*/ 644 w 593263"/>
                <a:gd name="connsiteY150" fmla="*/ 63226 h 608344"/>
                <a:gd name="connsiteX151" fmla="*/ 33369 w 593263"/>
                <a:gd name="connsiteY151" fmla="*/ 185941 h 608344"/>
                <a:gd name="connsiteX152" fmla="*/ 96053 w 593263"/>
                <a:gd name="connsiteY152" fmla="*/ 262715 h 608344"/>
                <a:gd name="connsiteX153" fmla="*/ 109266 w 593263"/>
                <a:gd name="connsiteY153" fmla="*/ 273069 h 608344"/>
                <a:gd name="connsiteX154" fmla="*/ 121941 w 593263"/>
                <a:gd name="connsiteY154" fmla="*/ 319011 h 608344"/>
                <a:gd name="connsiteX155" fmla="*/ 161195 w 593263"/>
                <a:gd name="connsiteY155" fmla="*/ 377224 h 608344"/>
                <a:gd name="connsiteX156" fmla="*/ 219424 w 593263"/>
                <a:gd name="connsiteY156" fmla="*/ 416416 h 608344"/>
                <a:gd name="connsiteX157" fmla="*/ 274733 w 593263"/>
                <a:gd name="connsiteY157" fmla="*/ 430068 h 608344"/>
                <a:gd name="connsiteX158" fmla="*/ 274733 w 593263"/>
                <a:gd name="connsiteY158" fmla="*/ 473018 h 608344"/>
                <a:gd name="connsiteX159" fmla="*/ 222343 w 593263"/>
                <a:gd name="connsiteY159" fmla="*/ 493649 h 608344"/>
                <a:gd name="connsiteX160" fmla="*/ 183396 w 593263"/>
                <a:gd name="connsiteY160" fmla="*/ 564057 h 608344"/>
                <a:gd name="connsiteX161" fmla="*/ 183396 w 593263"/>
                <a:gd name="connsiteY161" fmla="*/ 607851 h 608344"/>
                <a:gd name="connsiteX162" fmla="*/ 227259 w 593263"/>
                <a:gd name="connsiteY162" fmla="*/ 607851 h 608344"/>
                <a:gd name="connsiteX163" fmla="*/ 366070 w 593263"/>
                <a:gd name="connsiteY163" fmla="*/ 607851 h 608344"/>
                <a:gd name="connsiteX164" fmla="*/ 409934 w 593263"/>
                <a:gd name="connsiteY164" fmla="*/ 607851 h 608344"/>
                <a:gd name="connsiteX165" fmla="*/ 409934 w 593263"/>
                <a:gd name="connsiteY165" fmla="*/ 564057 h 608344"/>
                <a:gd name="connsiteX166" fmla="*/ 371064 w 593263"/>
                <a:gd name="connsiteY166" fmla="*/ 493649 h 608344"/>
                <a:gd name="connsiteX167" fmla="*/ 318596 w 593263"/>
                <a:gd name="connsiteY167" fmla="*/ 473018 h 608344"/>
                <a:gd name="connsiteX168" fmla="*/ 318596 w 593263"/>
                <a:gd name="connsiteY168" fmla="*/ 430068 h 608344"/>
                <a:gd name="connsiteX169" fmla="*/ 373906 w 593263"/>
                <a:gd name="connsiteY169" fmla="*/ 416416 h 608344"/>
                <a:gd name="connsiteX170" fmla="*/ 432211 w 593263"/>
                <a:gd name="connsiteY170" fmla="*/ 377224 h 608344"/>
                <a:gd name="connsiteX171" fmla="*/ 471466 w 593263"/>
                <a:gd name="connsiteY171" fmla="*/ 319011 h 608344"/>
                <a:gd name="connsiteX172" fmla="*/ 484141 w 593263"/>
                <a:gd name="connsiteY172" fmla="*/ 273069 h 608344"/>
                <a:gd name="connsiteX173" fmla="*/ 497353 w 593263"/>
                <a:gd name="connsiteY173" fmla="*/ 262715 h 608344"/>
                <a:gd name="connsiteX174" fmla="*/ 560037 w 593263"/>
                <a:gd name="connsiteY174" fmla="*/ 185941 h 608344"/>
                <a:gd name="connsiteX175" fmla="*/ 592762 w 593263"/>
                <a:gd name="connsiteY175" fmla="*/ 63226 h 608344"/>
                <a:gd name="connsiteX176" fmla="*/ 576400 w 593263"/>
                <a:gd name="connsiteY176" fmla="*/ 19126 h 608344"/>
                <a:gd name="connsiteX177" fmla="*/ 533074 w 593263"/>
                <a:gd name="connsiteY177" fmla="*/ 565 h 608344"/>
                <a:gd name="connsiteX178" fmla="*/ 485907 w 593263"/>
                <a:gd name="connsiteY178" fmla="*/ 565 h 608344"/>
                <a:gd name="connsiteX179" fmla="*/ 442044 w 593263"/>
                <a:gd name="connsiteY179" fmla="*/ 565 h 608344"/>
                <a:gd name="connsiteX180" fmla="*/ 372830 w 593263"/>
                <a:gd name="connsiteY180" fmla="*/ 565 h 608344"/>
                <a:gd name="connsiteX181" fmla="*/ 335036 w 593263"/>
                <a:gd name="connsiteY181" fmla="*/ 565 h 608344"/>
                <a:gd name="connsiteX182" fmla="*/ 258294 w 593263"/>
                <a:gd name="connsiteY182" fmla="*/ 565 h 608344"/>
                <a:gd name="connsiteX183" fmla="*/ 220576 w 593263"/>
                <a:gd name="connsiteY183" fmla="*/ 565 h 608344"/>
                <a:gd name="connsiteX184" fmla="*/ 151362 w 593263"/>
                <a:gd name="connsiteY184" fmla="*/ 565 h 608344"/>
                <a:gd name="connsiteX185" fmla="*/ 107499 w 593263"/>
                <a:gd name="connsiteY185" fmla="*/ 565 h 608344"/>
                <a:gd name="connsiteX186" fmla="*/ 60304 w 593263"/>
                <a:gd name="connsiteY186" fmla="*/ 0 h 608344"/>
                <a:gd name="connsiteX187" fmla="*/ 533037 w 593263"/>
                <a:gd name="connsiteY187" fmla="*/ 0 h 608344"/>
                <a:gd name="connsiteX188" fmla="*/ 576746 w 593263"/>
                <a:gd name="connsiteY188" fmla="*/ 18790 h 608344"/>
                <a:gd name="connsiteX189" fmla="*/ 593185 w 593263"/>
                <a:gd name="connsiteY189" fmla="*/ 63273 h 608344"/>
                <a:gd name="connsiteX190" fmla="*/ 560384 w 593263"/>
                <a:gd name="connsiteY190" fmla="*/ 186139 h 608344"/>
                <a:gd name="connsiteX191" fmla="*/ 497624 w 593263"/>
                <a:gd name="connsiteY191" fmla="*/ 263064 h 608344"/>
                <a:gd name="connsiteX192" fmla="*/ 484566 w 593263"/>
                <a:gd name="connsiteY192" fmla="*/ 273341 h 608344"/>
                <a:gd name="connsiteX193" fmla="*/ 471891 w 593263"/>
                <a:gd name="connsiteY193" fmla="*/ 319204 h 608344"/>
                <a:gd name="connsiteX194" fmla="*/ 432560 w 593263"/>
                <a:gd name="connsiteY194" fmla="*/ 377492 h 608344"/>
                <a:gd name="connsiteX195" fmla="*/ 374102 w 593263"/>
                <a:gd name="connsiteY195" fmla="*/ 416837 h 608344"/>
                <a:gd name="connsiteX196" fmla="*/ 319101 w 593263"/>
                <a:gd name="connsiteY196" fmla="*/ 430565 h 608344"/>
                <a:gd name="connsiteX197" fmla="*/ 319101 w 593263"/>
                <a:gd name="connsiteY197" fmla="*/ 472517 h 608344"/>
                <a:gd name="connsiteX198" fmla="*/ 371337 w 593263"/>
                <a:gd name="connsiteY198" fmla="*/ 493225 h 608344"/>
                <a:gd name="connsiteX199" fmla="*/ 410437 w 593263"/>
                <a:gd name="connsiteY199" fmla="*/ 564014 h 608344"/>
                <a:gd name="connsiteX200" fmla="*/ 410437 w 593263"/>
                <a:gd name="connsiteY200" fmla="*/ 608344 h 608344"/>
                <a:gd name="connsiteX201" fmla="*/ 182904 w 593263"/>
                <a:gd name="connsiteY201" fmla="*/ 608344 h 608344"/>
                <a:gd name="connsiteX202" fmla="*/ 182904 w 593263"/>
                <a:gd name="connsiteY202" fmla="*/ 564014 h 608344"/>
                <a:gd name="connsiteX203" fmla="*/ 222004 w 593263"/>
                <a:gd name="connsiteY203" fmla="*/ 493225 h 608344"/>
                <a:gd name="connsiteX204" fmla="*/ 274240 w 593263"/>
                <a:gd name="connsiteY204" fmla="*/ 472517 h 608344"/>
                <a:gd name="connsiteX205" fmla="*/ 274240 w 593263"/>
                <a:gd name="connsiteY205" fmla="*/ 430565 h 608344"/>
                <a:gd name="connsiteX206" fmla="*/ 219239 w 593263"/>
                <a:gd name="connsiteY206" fmla="*/ 416837 h 608344"/>
                <a:gd name="connsiteX207" fmla="*/ 160781 w 593263"/>
                <a:gd name="connsiteY207" fmla="*/ 377492 h 608344"/>
                <a:gd name="connsiteX208" fmla="*/ 121450 w 593263"/>
                <a:gd name="connsiteY208" fmla="*/ 319204 h 608344"/>
                <a:gd name="connsiteX209" fmla="*/ 108699 w 593263"/>
                <a:gd name="connsiteY209" fmla="*/ 273341 h 608344"/>
                <a:gd name="connsiteX210" fmla="*/ 95717 w 593263"/>
                <a:gd name="connsiteY210" fmla="*/ 263064 h 608344"/>
                <a:gd name="connsiteX211" fmla="*/ 32880 w 593263"/>
                <a:gd name="connsiteY211" fmla="*/ 186139 h 608344"/>
                <a:gd name="connsiteX212" fmla="*/ 79 w 593263"/>
                <a:gd name="connsiteY212" fmla="*/ 63273 h 608344"/>
                <a:gd name="connsiteX213" fmla="*/ 16595 w 593263"/>
                <a:gd name="connsiteY213" fmla="*/ 18790 h 608344"/>
                <a:gd name="connsiteX214" fmla="*/ 60304 w 593263"/>
                <a:gd name="connsiteY214" fmla="*/ 0 h 608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Lst>
              <a:rect l="l" t="t" r="r" b="b"/>
              <a:pathLst>
                <a:path w="593263" h="608344">
                  <a:moveTo>
                    <a:pt x="289142" y="515850"/>
                  </a:moveTo>
                  <a:cubicBezTo>
                    <a:pt x="254421" y="518458"/>
                    <a:pt x="228150" y="538935"/>
                    <a:pt x="227765" y="563478"/>
                  </a:cubicBezTo>
                  <a:lnTo>
                    <a:pt x="365576" y="563478"/>
                  </a:lnTo>
                  <a:cubicBezTo>
                    <a:pt x="365192" y="538935"/>
                    <a:pt x="338920" y="518458"/>
                    <a:pt x="304122" y="515850"/>
                  </a:cubicBezTo>
                  <a:close/>
                  <a:moveTo>
                    <a:pt x="289175" y="515431"/>
                  </a:moveTo>
                  <a:lnTo>
                    <a:pt x="304155" y="515431"/>
                  </a:lnTo>
                  <a:cubicBezTo>
                    <a:pt x="338953" y="518039"/>
                    <a:pt x="366070" y="538824"/>
                    <a:pt x="366070" y="564057"/>
                  </a:cubicBezTo>
                  <a:lnTo>
                    <a:pt x="227259" y="564057"/>
                  </a:lnTo>
                  <a:cubicBezTo>
                    <a:pt x="227259" y="538824"/>
                    <a:pt x="254376" y="518039"/>
                    <a:pt x="289175" y="515431"/>
                  </a:cubicBezTo>
                  <a:close/>
                  <a:moveTo>
                    <a:pt x="289142" y="514853"/>
                  </a:moveTo>
                  <a:cubicBezTo>
                    <a:pt x="253576" y="517537"/>
                    <a:pt x="226767" y="538705"/>
                    <a:pt x="226767" y="564014"/>
                  </a:cubicBezTo>
                  <a:lnTo>
                    <a:pt x="226767" y="564475"/>
                  </a:lnTo>
                  <a:lnTo>
                    <a:pt x="366574" y="564475"/>
                  </a:lnTo>
                  <a:lnTo>
                    <a:pt x="366574" y="564014"/>
                  </a:lnTo>
                  <a:cubicBezTo>
                    <a:pt x="366574" y="538705"/>
                    <a:pt x="339765" y="517537"/>
                    <a:pt x="304122" y="514853"/>
                  </a:cubicBezTo>
                  <a:close/>
                  <a:moveTo>
                    <a:pt x="530681" y="143537"/>
                  </a:moveTo>
                  <a:lnTo>
                    <a:pt x="530416" y="144771"/>
                  </a:lnTo>
                  <a:lnTo>
                    <a:pt x="530089" y="145272"/>
                  </a:lnTo>
                  <a:close/>
                  <a:moveTo>
                    <a:pt x="62599" y="143295"/>
                  </a:moveTo>
                  <a:lnTo>
                    <a:pt x="63310" y="145377"/>
                  </a:lnTo>
                  <a:lnTo>
                    <a:pt x="62916" y="144771"/>
                  </a:lnTo>
                  <a:close/>
                  <a:moveTo>
                    <a:pt x="151870" y="44867"/>
                  </a:moveTo>
                  <a:lnTo>
                    <a:pt x="151870" y="247725"/>
                  </a:lnTo>
                  <a:lnTo>
                    <a:pt x="151870" y="248568"/>
                  </a:lnTo>
                  <a:cubicBezTo>
                    <a:pt x="151947" y="267742"/>
                    <a:pt x="155941" y="286302"/>
                    <a:pt x="163623" y="303712"/>
                  </a:cubicBezTo>
                  <a:cubicBezTo>
                    <a:pt x="185900" y="353947"/>
                    <a:pt x="235754" y="386466"/>
                    <a:pt x="290756" y="386466"/>
                  </a:cubicBezTo>
                  <a:lnTo>
                    <a:pt x="302509" y="386466"/>
                  </a:lnTo>
                  <a:cubicBezTo>
                    <a:pt x="357510" y="386466"/>
                    <a:pt x="407441" y="353947"/>
                    <a:pt x="429718" y="303712"/>
                  </a:cubicBezTo>
                  <a:cubicBezTo>
                    <a:pt x="437400" y="286302"/>
                    <a:pt x="441317" y="267742"/>
                    <a:pt x="441471" y="248568"/>
                  </a:cubicBezTo>
                  <a:lnTo>
                    <a:pt x="441471" y="247725"/>
                  </a:lnTo>
                  <a:lnTo>
                    <a:pt x="441471" y="44867"/>
                  </a:lnTo>
                  <a:close/>
                  <a:moveTo>
                    <a:pt x="485907" y="44359"/>
                  </a:moveTo>
                  <a:lnTo>
                    <a:pt x="533074" y="44359"/>
                  </a:lnTo>
                  <a:cubicBezTo>
                    <a:pt x="542139" y="44359"/>
                    <a:pt x="549360" y="51952"/>
                    <a:pt x="548899" y="60926"/>
                  </a:cubicBezTo>
                  <a:lnTo>
                    <a:pt x="547924" y="67809"/>
                  </a:lnTo>
                  <a:lnTo>
                    <a:pt x="533150" y="136289"/>
                  </a:lnTo>
                  <a:lnTo>
                    <a:pt x="530681" y="143537"/>
                  </a:lnTo>
                  <a:lnTo>
                    <a:pt x="548401" y="60896"/>
                  </a:lnTo>
                  <a:cubicBezTo>
                    <a:pt x="548554" y="56678"/>
                    <a:pt x="547095" y="52689"/>
                    <a:pt x="544176" y="49622"/>
                  </a:cubicBezTo>
                  <a:cubicBezTo>
                    <a:pt x="541257" y="46554"/>
                    <a:pt x="537262" y="44867"/>
                    <a:pt x="533037" y="44867"/>
                  </a:cubicBezTo>
                  <a:lnTo>
                    <a:pt x="486332" y="44867"/>
                  </a:lnTo>
                  <a:lnTo>
                    <a:pt x="486332" y="212368"/>
                  </a:lnTo>
                  <a:lnTo>
                    <a:pt x="530089" y="145272"/>
                  </a:lnTo>
                  <a:lnTo>
                    <a:pt x="528649" y="149497"/>
                  </a:lnTo>
                  <a:lnTo>
                    <a:pt x="502008" y="190019"/>
                  </a:lnTo>
                  <a:lnTo>
                    <a:pt x="485907" y="213629"/>
                  </a:lnTo>
                  <a:close/>
                  <a:moveTo>
                    <a:pt x="151362" y="44359"/>
                  </a:moveTo>
                  <a:lnTo>
                    <a:pt x="220576" y="44359"/>
                  </a:lnTo>
                  <a:lnTo>
                    <a:pt x="264900" y="44359"/>
                  </a:lnTo>
                  <a:lnTo>
                    <a:pt x="328429" y="44359"/>
                  </a:lnTo>
                  <a:lnTo>
                    <a:pt x="372830" y="44359"/>
                  </a:lnTo>
                  <a:lnTo>
                    <a:pt x="442044" y="44359"/>
                  </a:lnTo>
                  <a:lnTo>
                    <a:pt x="442044" y="247759"/>
                  </a:lnTo>
                  <a:cubicBezTo>
                    <a:pt x="442044" y="248066"/>
                    <a:pt x="441967" y="248373"/>
                    <a:pt x="441967" y="248603"/>
                  </a:cubicBezTo>
                  <a:cubicBezTo>
                    <a:pt x="441890" y="268314"/>
                    <a:pt x="437665" y="287028"/>
                    <a:pt x="430214" y="303978"/>
                  </a:cubicBezTo>
                  <a:cubicBezTo>
                    <a:pt x="408551" y="352834"/>
                    <a:pt x="359541" y="386964"/>
                    <a:pt x="302541" y="386964"/>
                  </a:cubicBezTo>
                  <a:lnTo>
                    <a:pt x="290788" y="386964"/>
                  </a:lnTo>
                  <a:cubicBezTo>
                    <a:pt x="233789" y="386964"/>
                    <a:pt x="184855" y="352834"/>
                    <a:pt x="163192" y="303978"/>
                  </a:cubicBezTo>
                  <a:cubicBezTo>
                    <a:pt x="155741" y="287028"/>
                    <a:pt x="151516" y="268314"/>
                    <a:pt x="151362" y="248603"/>
                  </a:cubicBezTo>
                  <a:cubicBezTo>
                    <a:pt x="151362" y="248373"/>
                    <a:pt x="151362" y="248066"/>
                    <a:pt x="151362" y="247759"/>
                  </a:cubicBezTo>
                  <a:close/>
                  <a:moveTo>
                    <a:pt x="60332" y="44359"/>
                  </a:moveTo>
                  <a:lnTo>
                    <a:pt x="107499" y="44359"/>
                  </a:lnTo>
                  <a:lnTo>
                    <a:pt x="107499" y="213629"/>
                  </a:lnTo>
                  <a:lnTo>
                    <a:pt x="89716" y="187576"/>
                  </a:lnTo>
                  <a:lnTo>
                    <a:pt x="64773" y="149662"/>
                  </a:lnTo>
                  <a:lnTo>
                    <a:pt x="63310" y="145377"/>
                  </a:lnTo>
                  <a:lnTo>
                    <a:pt x="106932" y="212368"/>
                  </a:lnTo>
                  <a:lnTo>
                    <a:pt x="106932" y="44867"/>
                  </a:lnTo>
                  <a:lnTo>
                    <a:pt x="60304" y="44867"/>
                  </a:lnTo>
                  <a:cubicBezTo>
                    <a:pt x="56002" y="44867"/>
                    <a:pt x="52084" y="46554"/>
                    <a:pt x="49089" y="49622"/>
                  </a:cubicBezTo>
                  <a:cubicBezTo>
                    <a:pt x="46246" y="52689"/>
                    <a:pt x="44710" y="56678"/>
                    <a:pt x="44940" y="60896"/>
                  </a:cubicBezTo>
                  <a:lnTo>
                    <a:pt x="62599" y="143295"/>
                  </a:lnTo>
                  <a:lnTo>
                    <a:pt x="60093" y="135955"/>
                  </a:lnTo>
                  <a:lnTo>
                    <a:pt x="45391" y="67700"/>
                  </a:lnTo>
                  <a:lnTo>
                    <a:pt x="44431" y="60926"/>
                  </a:lnTo>
                  <a:cubicBezTo>
                    <a:pt x="43970" y="51952"/>
                    <a:pt x="51268" y="44359"/>
                    <a:pt x="60332" y="44359"/>
                  </a:cubicBezTo>
                  <a:close/>
                  <a:moveTo>
                    <a:pt x="485334" y="43793"/>
                  </a:moveTo>
                  <a:lnTo>
                    <a:pt x="485334" y="214899"/>
                  </a:lnTo>
                  <a:lnTo>
                    <a:pt x="486256" y="213979"/>
                  </a:lnTo>
                  <a:lnTo>
                    <a:pt x="502008" y="190019"/>
                  </a:lnTo>
                  <a:lnTo>
                    <a:pt x="527658" y="152406"/>
                  </a:lnTo>
                  <a:lnTo>
                    <a:pt x="528649" y="149497"/>
                  </a:lnTo>
                  <a:lnTo>
                    <a:pt x="531107" y="145759"/>
                  </a:lnTo>
                  <a:lnTo>
                    <a:pt x="533150" y="136289"/>
                  </a:lnTo>
                  <a:lnTo>
                    <a:pt x="541843" y="110778"/>
                  </a:lnTo>
                  <a:lnTo>
                    <a:pt x="547924" y="67809"/>
                  </a:lnTo>
                  <a:lnTo>
                    <a:pt x="549399" y="60973"/>
                  </a:lnTo>
                  <a:cubicBezTo>
                    <a:pt x="549630" y="56448"/>
                    <a:pt x="548017" y="52229"/>
                    <a:pt x="544944" y="48931"/>
                  </a:cubicBezTo>
                  <a:cubicBezTo>
                    <a:pt x="541794" y="45634"/>
                    <a:pt x="537569" y="43793"/>
                    <a:pt x="533037" y="43793"/>
                  </a:cubicBezTo>
                  <a:close/>
                  <a:moveTo>
                    <a:pt x="150795" y="43793"/>
                  </a:moveTo>
                  <a:lnTo>
                    <a:pt x="150795" y="247725"/>
                  </a:lnTo>
                  <a:lnTo>
                    <a:pt x="150871" y="248568"/>
                  </a:lnTo>
                  <a:cubicBezTo>
                    <a:pt x="150948" y="267895"/>
                    <a:pt x="154943" y="286609"/>
                    <a:pt x="162701" y="304095"/>
                  </a:cubicBezTo>
                  <a:cubicBezTo>
                    <a:pt x="185055" y="354714"/>
                    <a:pt x="235370" y="387463"/>
                    <a:pt x="290756" y="387463"/>
                  </a:cubicBezTo>
                  <a:lnTo>
                    <a:pt x="302509" y="387463"/>
                  </a:lnTo>
                  <a:cubicBezTo>
                    <a:pt x="357971" y="387463"/>
                    <a:pt x="408209" y="354714"/>
                    <a:pt x="430640" y="304095"/>
                  </a:cubicBezTo>
                  <a:cubicBezTo>
                    <a:pt x="438398" y="286609"/>
                    <a:pt x="442393" y="267895"/>
                    <a:pt x="442470" y="248568"/>
                  </a:cubicBezTo>
                  <a:lnTo>
                    <a:pt x="442470" y="43793"/>
                  </a:lnTo>
                  <a:close/>
                  <a:moveTo>
                    <a:pt x="60304" y="43793"/>
                  </a:moveTo>
                  <a:cubicBezTo>
                    <a:pt x="55772" y="43793"/>
                    <a:pt x="51547" y="45634"/>
                    <a:pt x="48397" y="48931"/>
                  </a:cubicBezTo>
                  <a:cubicBezTo>
                    <a:pt x="45248" y="52229"/>
                    <a:pt x="43711" y="56448"/>
                    <a:pt x="43942" y="60973"/>
                  </a:cubicBezTo>
                  <a:lnTo>
                    <a:pt x="45391" y="67700"/>
                  </a:lnTo>
                  <a:lnTo>
                    <a:pt x="51498" y="110778"/>
                  </a:lnTo>
                  <a:lnTo>
                    <a:pt x="60093" y="135955"/>
                  </a:lnTo>
                  <a:lnTo>
                    <a:pt x="62205" y="145759"/>
                  </a:lnTo>
                  <a:lnTo>
                    <a:pt x="64773" y="149662"/>
                  </a:lnTo>
                  <a:lnTo>
                    <a:pt x="65710" y="152406"/>
                  </a:lnTo>
                  <a:lnTo>
                    <a:pt x="89716" y="187576"/>
                  </a:lnTo>
                  <a:lnTo>
                    <a:pt x="107086" y="213979"/>
                  </a:lnTo>
                  <a:lnTo>
                    <a:pt x="108007" y="214899"/>
                  </a:lnTo>
                  <a:lnTo>
                    <a:pt x="108007" y="43793"/>
                  </a:lnTo>
                  <a:close/>
                  <a:moveTo>
                    <a:pt x="60304" y="997"/>
                  </a:moveTo>
                  <a:lnTo>
                    <a:pt x="533037" y="997"/>
                  </a:lnTo>
                  <a:cubicBezTo>
                    <a:pt x="549169" y="997"/>
                    <a:pt x="564840" y="7746"/>
                    <a:pt x="575978" y="19481"/>
                  </a:cubicBezTo>
                  <a:cubicBezTo>
                    <a:pt x="587117" y="31138"/>
                    <a:pt x="593032" y="47091"/>
                    <a:pt x="592187" y="63197"/>
                  </a:cubicBezTo>
                  <a:cubicBezTo>
                    <a:pt x="589805" y="108370"/>
                    <a:pt x="578820" y="149555"/>
                    <a:pt x="559539" y="185678"/>
                  </a:cubicBezTo>
                  <a:cubicBezTo>
                    <a:pt x="543868" y="214976"/>
                    <a:pt x="522821" y="240745"/>
                    <a:pt x="496933" y="262297"/>
                  </a:cubicBezTo>
                  <a:cubicBezTo>
                    <a:pt x="492708" y="265825"/>
                    <a:pt x="488330" y="269353"/>
                    <a:pt x="483797" y="272650"/>
                  </a:cubicBezTo>
                  <a:lnTo>
                    <a:pt x="483644" y="272727"/>
                  </a:lnTo>
                  <a:lnTo>
                    <a:pt x="483567" y="272957"/>
                  </a:lnTo>
                  <a:cubicBezTo>
                    <a:pt x="481416" y="288680"/>
                    <a:pt x="477191" y="304172"/>
                    <a:pt x="470969" y="318821"/>
                  </a:cubicBezTo>
                  <a:cubicBezTo>
                    <a:pt x="461751" y="340525"/>
                    <a:pt x="448538" y="360083"/>
                    <a:pt x="431792" y="376802"/>
                  </a:cubicBezTo>
                  <a:cubicBezTo>
                    <a:pt x="415046" y="393522"/>
                    <a:pt x="395458" y="406713"/>
                    <a:pt x="373718" y="415917"/>
                  </a:cubicBezTo>
                  <a:cubicBezTo>
                    <a:pt x="356127" y="423279"/>
                    <a:pt x="337614" y="427881"/>
                    <a:pt x="318563" y="429568"/>
                  </a:cubicBezTo>
                  <a:lnTo>
                    <a:pt x="318103" y="429568"/>
                  </a:lnTo>
                  <a:lnTo>
                    <a:pt x="318103" y="473438"/>
                  </a:lnTo>
                  <a:lnTo>
                    <a:pt x="318487" y="473438"/>
                  </a:lnTo>
                  <a:cubicBezTo>
                    <a:pt x="337921" y="476506"/>
                    <a:pt x="355973" y="483638"/>
                    <a:pt x="370722" y="494069"/>
                  </a:cubicBezTo>
                  <a:cubicBezTo>
                    <a:pt x="395304" y="511325"/>
                    <a:pt x="409438" y="536864"/>
                    <a:pt x="409438" y="564014"/>
                  </a:cubicBezTo>
                  <a:lnTo>
                    <a:pt x="409438" y="607270"/>
                  </a:lnTo>
                  <a:lnTo>
                    <a:pt x="183903" y="607270"/>
                  </a:lnTo>
                  <a:lnTo>
                    <a:pt x="183903" y="564014"/>
                  </a:lnTo>
                  <a:cubicBezTo>
                    <a:pt x="183903" y="536864"/>
                    <a:pt x="197960" y="511325"/>
                    <a:pt x="222542" y="494069"/>
                  </a:cubicBezTo>
                  <a:cubicBezTo>
                    <a:pt x="237291" y="483638"/>
                    <a:pt x="255343" y="476506"/>
                    <a:pt x="274778" y="473438"/>
                  </a:cubicBezTo>
                  <a:lnTo>
                    <a:pt x="275239" y="473438"/>
                  </a:lnTo>
                  <a:lnTo>
                    <a:pt x="275239" y="429568"/>
                  </a:lnTo>
                  <a:lnTo>
                    <a:pt x="274778" y="429568"/>
                  </a:lnTo>
                  <a:cubicBezTo>
                    <a:pt x="255727" y="427881"/>
                    <a:pt x="237214" y="423279"/>
                    <a:pt x="219623" y="415917"/>
                  </a:cubicBezTo>
                  <a:cubicBezTo>
                    <a:pt x="197807" y="406713"/>
                    <a:pt x="178295" y="393522"/>
                    <a:pt x="161549" y="376802"/>
                  </a:cubicBezTo>
                  <a:cubicBezTo>
                    <a:pt x="144726" y="360083"/>
                    <a:pt x="131590" y="340525"/>
                    <a:pt x="122372" y="318821"/>
                  </a:cubicBezTo>
                  <a:cubicBezTo>
                    <a:pt x="116150" y="304095"/>
                    <a:pt x="111925" y="288680"/>
                    <a:pt x="109697" y="272957"/>
                  </a:cubicBezTo>
                  <a:lnTo>
                    <a:pt x="109697" y="272727"/>
                  </a:lnTo>
                  <a:lnTo>
                    <a:pt x="109544" y="272650"/>
                  </a:lnTo>
                  <a:cubicBezTo>
                    <a:pt x="105011" y="269353"/>
                    <a:pt x="100556" y="265825"/>
                    <a:pt x="96331" y="262297"/>
                  </a:cubicBezTo>
                  <a:cubicBezTo>
                    <a:pt x="70521" y="240745"/>
                    <a:pt x="49473" y="214976"/>
                    <a:pt x="33802" y="185678"/>
                  </a:cubicBezTo>
                  <a:cubicBezTo>
                    <a:pt x="14444" y="149555"/>
                    <a:pt x="3459" y="108370"/>
                    <a:pt x="1155" y="63197"/>
                  </a:cubicBezTo>
                  <a:cubicBezTo>
                    <a:pt x="310" y="47091"/>
                    <a:pt x="6148" y="31138"/>
                    <a:pt x="17286" y="19481"/>
                  </a:cubicBezTo>
                  <a:cubicBezTo>
                    <a:pt x="28425" y="7746"/>
                    <a:pt x="44095" y="997"/>
                    <a:pt x="60304" y="997"/>
                  </a:cubicBezTo>
                  <a:close/>
                  <a:moveTo>
                    <a:pt x="60332" y="565"/>
                  </a:moveTo>
                  <a:cubicBezTo>
                    <a:pt x="43970" y="565"/>
                    <a:pt x="28222" y="7314"/>
                    <a:pt x="16930" y="19126"/>
                  </a:cubicBezTo>
                  <a:cubicBezTo>
                    <a:pt x="5714" y="30937"/>
                    <a:pt x="-201" y="47043"/>
                    <a:pt x="644" y="63226"/>
                  </a:cubicBezTo>
                  <a:cubicBezTo>
                    <a:pt x="3026" y="108478"/>
                    <a:pt x="14011" y="149741"/>
                    <a:pt x="33369" y="185941"/>
                  </a:cubicBezTo>
                  <a:cubicBezTo>
                    <a:pt x="49117" y="215316"/>
                    <a:pt x="70165" y="241163"/>
                    <a:pt x="96053" y="262715"/>
                  </a:cubicBezTo>
                  <a:cubicBezTo>
                    <a:pt x="100508" y="266397"/>
                    <a:pt x="104887" y="269848"/>
                    <a:pt x="109266" y="273069"/>
                  </a:cubicBezTo>
                  <a:cubicBezTo>
                    <a:pt x="111417" y="288869"/>
                    <a:pt x="115642" y="304208"/>
                    <a:pt x="121941" y="319011"/>
                  </a:cubicBezTo>
                  <a:cubicBezTo>
                    <a:pt x="131159" y="340792"/>
                    <a:pt x="144372" y="360427"/>
                    <a:pt x="161195" y="377224"/>
                  </a:cubicBezTo>
                  <a:cubicBezTo>
                    <a:pt x="178018" y="394020"/>
                    <a:pt x="197607" y="407212"/>
                    <a:pt x="219424" y="416416"/>
                  </a:cubicBezTo>
                  <a:cubicBezTo>
                    <a:pt x="237169" y="423855"/>
                    <a:pt x="255682" y="428457"/>
                    <a:pt x="274733" y="430068"/>
                  </a:cubicBezTo>
                  <a:lnTo>
                    <a:pt x="274733" y="473018"/>
                  </a:lnTo>
                  <a:cubicBezTo>
                    <a:pt x="255375" y="476086"/>
                    <a:pt x="237246" y="483142"/>
                    <a:pt x="222343" y="493649"/>
                  </a:cubicBezTo>
                  <a:cubicBezTo>
                    <a:pt x="197607" y="511060"/>
                    <a:pt x="183396" y="536753"/>
                    <a:pt x="183396" y="564057"/>
                  </a:cubicBezTo>
                  <a:lnTo>
                    <a:pt x="183396" y="607851"/>
                  </a:lnTo>
                  <a:lnTo>
                    <a:pt x="227259" y="607851"/>
                  </a:lnTo>
                  <a:lnTo>
                    <a:pt x="366070" y="607851"/>
                  </a:lnTo>
                  <a:lnTo>
                    <a:pt x="409934" y="607851"/>
                  </a:lnTo>
                  <a:lnTo>
                    <a:pt x="409934" y="564057"/>
                  </a:lnTo>
                  <a:cubicBezTo>
                    <a:pt x="409934" y="536753"/>
                    <a:pt x="395799" y="511060"/>
                    <a:pt x="371064" y="493649"/>
                  </a:cubicBezTo>
                  <a:cubicBezTo>
                    <a:pt x="356161" y="483142"/>
                    <a:pt x="338032" y="476086"/>
                    <a:pt x="318596" y="473018"/>
                  </a:cubicBezTo>
                  <a:lnTo>
                    <a:pt x="318596" y="430068"/>
                  </a:lnTo>
                  <a:cubicBezTo>
                    <a:pt x="337724" y="428457"/>
                    <a:pt x="356238" y="423855"/>
                    <a:pt x="373906" y="416416"/>
                  </a:cubicBezTo>
                  <a:cubicBezTo>
                    <a:pt x="395799" y="407212"/>
                    <a:pt x="415388" y="394020"/>
                    <a:pt x="432211" y="377224"/>
                  </a:cubicBezTo>
                  <a:cubicBezTo>
                    <a:pt x="449034" y="360427"/>
                    <a:pt x="462247" y="340792"/>
                    <a:pt x="471466" y="319011"/>
                  </a:cubicBezTo>
                  <a:cubicBezTo>
                    <a:pt x="477765" y="304208"/>
                    <a:pt x="481990" y="288869"/>
                    <a:pt x="484141" y="273069"/>
                  </a:cubicBezTo>
                  <a:cubicBezTo>
                    <a:pt x="488519" y="269848"/>
                    <a:pt x="492898" y="266397"/>
                    <a:pt x="497353" y="262715"/>
                  </a:cubicBezTo>
                  <a:cubicBezTo>
                    <a:pt x="523241" y="241163"/>
                    <a:pt x="544290" y="215316"/>
                    <a:pt x="560037" y="185941"/>
                  </a:cubicBezTo>
                  <a:cubicBezTo>
                    <a:pt x="579396" y="149741"/>
                    <a:pt x="590381" y="108478"/>
                    <a:pt x="592762" y="63226"/>
                  </a:cubicBezTo>
                  <a:cubicBezTo>
                    <a:pt x="593607" y="47043"/>
                    <a:pt x="587615" y="30937"/>
                    <a:pt x="576400" y="19126"/>
                  </a:cubicBezTo>
                  <a:cubicBezTo>
                    <a:pt x="565184" y="7314"/>
                    <a:pt x="549360" y="565"/>
                    <a:pt x="533074" y="565"/>
                  </a:cubicBezTo>
                  <a:lnTo>
                    <a:pt x="485907" y="565"/>
                  </a:lnTo>
                  <a:lnTo>
                    <a:pt x="442044" y="565"/>
                  </a:lnTo>
                  <a:lnTo>
                    <a:pt x="372830" y="565"/>
                  </a:lnTo>
                  <a:lnTo>
                    <a:pt x="335036" y="565"/>
                  </a:lnTo>
                  <a:lnTo>
                    <a:pt x="258294" y="565"/>
                  </a:lnTo>
                  <a:lnTo>
                    <a:pt x="220576" y="565"/>
                  </a:lnTo>
                  <a:lnTo>
                    <a:pt x="151362" y="565"/>
                  </a:lnTo>
                  <a:lnTo>
                    <a:pt x="107499" y="565"/>
                  </a:lnTo>
                  <a:close/>
                  <a:moveTo>
                    <a:pt x="60304" y="0"/>
                  </a:moveTo>
                  <a:lnTo>
                    <a:pt x="533037" y="0"/>
                  </a:lnTo>
                  <a:cubicBezTo>
                    <a:pt x="549476" y="0"/>
                    <a:pt x="565454" y="6826"/>
                    <a:pt x="576746" y="18790"/>
                  </a:cubicBezTo>
                  <a:cubicBezTo>
                    <a:pt x="588038" y="30678"/>
                    <a:pt x="594030" y="46861"/>
                    <a:pt x="593185" y="63273"/>
                  </a:cubicBezTo>
                  <a:cubicBezTo>
                    <a:pt x="590881" y="108523"/>
                    <a:pt x="579819" y="149939"/>
                    <a:pt x="560384" y="186139"/>
                  </a:cubicBezTo>
                  <a:cubicBezTo>
                    <a:pt x="544637" y="215589"/>
                    <a:pt x="523512" y="241436"/>
                    <a:pt x="497624" y="263064"/>
                  </a:cubicBezTo>
                  <a:cubicBezTo>
                    <a:pt x="493400" y="266592"/>
                    <a:pt x="489021" y="270043"/>
                    <a:pt x="484566" y="273341"/>
                  </a:cubicBezTo>
                  <a:cubicBezTo>
                    <a:pt x="482415" y="289063"/>
                    <a:pt x="478113" y="304556"/>
                    <a:pt x="471891" y="319204"/>
                  </a:cubicBezTo>
                  <a:cubicBezTo>
                    <a:pt x="462673" y="341062"/>
                    <a:pt x="449383" y="360696"/>
                    <a:pt x="432560" y="377492"/>
                  </a:cubicBezTo>
                  <a:cubicBezTo>
                    <a:pt x="415660" y="394365"/>
                    <a:pt x="395995" y="407557"/>
                    <a:pt x="374102" y="416837"/>
                  </a:cubicBezTo>
                  <a:cubicBezTo>
                    <a:pt x="356588" y="424200"/>
                    <a:pt x="338075" y="428801"/>
                    <a:pt x="319101" y="430565"/>
                  </a:cubicBezTo>
                  <a:lnTo>
                    <a:pt x="319101" y="472517"/>
                  </a:lnTo>
                  <a:cubicBezTo>
                    <a:pt x="338536" y="475662"/>
                    <a:pt x="356588" y="482795"/>
                    <a:pt x="371337" y="493225"/>
                  </a:cubicBezTo>
                  <a:cubicBezTo>
                    <a:pt x="396226" y="510711"/>
                    <a:pt x="410437" y="536558"/>
                    <a:pt x="410437" y="564014"/>
                  </a:cubicBezTo>
                  <a:lnTo>
                    <a:pt x="410437" y="608344"/>
                  </a:lnTo>
                  <a:lnTo>
                    <a:pt x="182904" y="608344"/>
                  </a:lnTo>
                  <a:lnTo>
                    <a:pt x="182904" y="564014"/>
                  </a:lnTo>
                  <a:cubicBezTo>
                    <a:pt x="182904" y="536558"/>
                    <a:pt x="197115" y="510711"/>
                    <a:pt x="222004" y="493225"/>
                  </a:cubicBezTo>
                  <a:cubicBezTo>
                    <a:pt x="236753" y="482795"/>
                    <a:pt x="254805" y="475662"/>
                    <a:pt x="274240" y="472517"/>
                  </a:cubicBezTo>
                  <a:lnTo>
                    <a:pt x="274240" y="430565"/>
                  </a:lnTo>
                  <a:cubicBezTo>
                    <a:pt x="255266" y="428801"/>
                    <a:pt x="236753" y="424200"/>
                    <a:pt x="219239" y="416837"/>
                  </a:cubicBezTo>
                  <a:cubicBezTo>
                    <a:pt x="197346" y="407557"/>
                    <a:pt x="177681" y="394365"/>
                    <a:pt x="160781" y="377492"/>
                  </a:cubicBezTo>
                  <a:cubicBezTo>
                    <a:pt x="143958" y="360696"/>
                    <a:pt x="130668" y="341062"/>
                    <a:pt x="121450" y="319204"/>
                  </a:cubicBezTo>
                  <a:cubicBezTo>
                    <a:pt x="115228" y="304479"/>
                    <a:pt x="110926" y="289063"/>
                    <a:pt x="108699" y="273341"/>
                  </a:cubicBezTo>
                  <a:cubicBezTo>
                    <a:pt x="104243" y="270043"/>
                    <a:pt x="99865" y="266592"/>
                    <a:pt x="95717" y="263064"/>
                  </a:cubicBezTo>
                  <a:cubicBezTo>
                    <a:pt x="69752" y="241436"/>
                    <a:pt x="48628" y="215589"/>
                    <a:pt x="32880" y="186139"/>
                  </a:cubicBezTo>
                  <a:cubicBezTo>
                    <a:pt x="13522" y="149939"/>
                    <a:pt x="2460" y="108523"/>
                    <a:pt x="79" y="63273"/>
                  </a:cubicBezTo>
                  <a:cubicBezTo>
                    <a:pt x="-766" y="46861"/>
                    <a:pt x="5226" y="30678"/>
                    <a:pt x="16595" y="18790"/>
                  </a:cubicBezTo>
                  <a:cubicBezTo>
                    <a:pt x="27887" y="6826"/>
                    <a:pt x="43865" y="0"/>
                    <a:pt x="6030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sp>
          <p:nvSpPr>
            <p:cNvPr id="104" name="图形"/>
            <p:cNvSpPr txBox="1"/>
            <p:nvPr/>
          </p:nvSpPr>
          <p:spPr>
            <a:xfrm>
              <a:off x="5148" y="5874"/>
              <a:ext cx="2174" cy="65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ctr">
                <a:lnSpc>
                  <a:spcPct val="150000"/>
                </a:lnSpc>
                <a:spcBef>
                  <a:spcPts val="0"/>
                </a:spcBef>
                <a:spcAft>
                  <a:spcPts val="0"/>
                </a:spcAft>
                <a:buNone/>
              </a:pPr>
              <a:r>
                <a:rPr lang="zh-CN" altLang="en-US" sz="1600" dirty="0">
                  <a:solidFill>
                    <a:schemeClr val="tx1">
                      <a:lumMod val="85000"/>
                      <a:lumOff val="15000"/>
                    </a:schemeClr>
                  </a:solidFill>
                  <a:cs typeface="+mn-ea"/>
                  <a:sym typeface="+mn-lt"/>
                </a:rPr>
                <a:t>预设标题</a:t>
              </a:r>
              <a:endParaRPr lang="zh-CN" altLang="en-US" sz="1600" dirty="0">
                <a:solidFill>
                  <a:schemeClr val="tx1">
                    <a:lumMod val="85000"/>
                    <a:lumOff val="15000"/>
                  </a:schemeClr>
                </a:solidFill>
                <a:cs typeface="+mn-ea"/>
                <a:sym typeface="+mn-lt"/>
              </a:endParaRPr>
            </a:p>
          </p:txBody>
        </p:sp>
        <p:sp>
          <p:nvSpPr>
            <p:cNvPr id="105" name="图形"/>
            <p:cNvSpPr txBox="1"/>
            <p:nvPr/>
          </p:nvSpPr>
          <p:spPr>
            <a:xfrm>
              <a:off x="11387" y="5874"/>
              <a:ext cx="2174" cy="65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ctr">
                <a:lnSpc>
                  <a:spcPct val="150000"/>
                </a:lnSpc>
                <a:spcBef>
                  <a:spcPts val="0"/>
                </a:spcBef>
                <a:spcAft>
                  <a:spcPts val="0"/>
                </a:spcAft>
                <a:buNone/>
              </a:pPr>
              <a:r>
                <a:rPr lang="zh-CN" altLang="en-US" sz="1600" dirty="0">
                  <a:solidFill>
                    <a:schemeClr val="tx1">
                      <a:lumMod val="85000"/>
                      <a:lumOff val="15000"/>
                    </a:schemeClr>
                  </a:solidFill>
                  <a:cs typeface="+mn-ea"/>
                  <a:sym typeface="+mn-lt"/>
                </a:rPr>
                <a:t>预设标题</a:t>
              </a:r>
              <a:endParaRPr lang="en-US" altLang="zh-CN" sz="1600" b="1" dirty="0">
                <a:solidFill>
                  <a:schemeClr val="tx1">
                    <a:lumMod val="50000"/>
                    <a:lumOff val="50000"/>
                  </a:schemeClr>
                </a:solidFill>
                <a:cs typeface="+mn-ea"/>
                <a:sym typeface="+mn-lt"/>
              </a:endParaRPr>
            </a:p>
          </p:txBody>
        </p:sp>
        <p:sp>
          <p:nvSpPr>
            <p:cNvPr id="106" name="图形"/>
            <p:cNvSpPr txBox="1"/>
            <p:nvPr/>
          </p:nvSpPr>
          <p:spPr>
            <a:xfrm>
              <a:off x="13849" y="5874"/>
              <a:ext cx="2174" cy="65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ctr">
                <a:lnSpc>
                  <a:spcPct val="150000"/>
                </a:lnSpc>
                <a:spcBef>
                  <a:spcPts val="0"/>
                </a:spcBef>
                <a:spcAft>
                  <a:spcPts val="0"/>
                </a:spcAft>
                <a:buNone/>
              </a:pPr>
              <a:r>
                <a:rPr lang="zh-CN" altLang="en-US" sz="1600" dirty="0">
                  <a:solidFill>
                    <a:schemeClr val="tx1">
                      <a:lumMod val="85000"/>
                      <a:lumOff val="15000"/>
                    </a:schemeClr>
                  </a:solidFill>
                  <a:cs typeface="+mn-ea"/>
                  <a:sym typeface="+mn-lt"/>
                </a:rPr>
                <a:t>预设标题</a:t>
              </a:r>
              <a:endParaRPr lang="en-US" altLang="zh-CN" sz="1600" b="1" dirty="0">
                <a:solidFill>
                  <a:schemeClr val="tx1">
                    <a:lumMod val="50000"/>
                    <a:lumOff val="50000"/>
                  </a:schemeClr>
                </a:solidFill>
                <a:cs typeface="+mn-ea"/>
                <a:sym typeface="+mn-lt"/>
              </a:endParaRPr>
            </a:p>
          </p:txBody>
        </p:sp>
        <p:sp>
          <p:nvSpPr>
            <p:cNvPr id="107" name="图形"/>
            <p:cNvSpPr txBox="1"/>
            <p:nvPr/>
          </p:nvSpPr>
          <p:spPr>
            <a:xfrm>
              <a:off x="7528" y="5874"/>
              <a:ext cx="3655" cy="78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ctr">
                <a:lnSpc>
                  <a:spcPct val="150000"/>
                </a:lnSpc>
                <a:spcBef>
                  <a:spcPts val="0"/>
                </a:spcBef>
                <a:spcAft>
                  <a:spcPts val="0"/>
                </a:spcAft>
                <a:buNone/>
              </a:pPr>
              <a:r>
                <a:rPr lang="zh-CN" altLang="en-US" sz="2000" dirty="0">
                  <a:solidFill>
                    <a:schemeClr val="accent1"/>
                  </a:solidFill>
                  <a:cs typeface="+mn-ea"/>
                  <a:sym typeface="+mn-lt"/>
                </a:rPr>
                <a:t>预设标题文本</a:t>
              </a:r>
              <a:endParaRPr lang="zh-CN" altLang="en-US" sz="2000" dirty="0">
                <a:solidFill>
                  <a:schemeClr val="accent1"/>
                </a:solidFill>
                <a:cs typeface="+mn-ea"/>
                <a:sym typeface="+mn-lt"/>
              </a:endParaRPr>
            </a:p>
          </p:txBody>
        </p:sp>
        <p:pic>
          <p:nvPicPr>
            <p:cNvPr id="108" name="图形" descr="E:\006包图网\素材\08宇航员3D\625e10a70d46d.png625e10a70d46d"/>
            <p:cNvPicPr>
              <a:picLocks noChangeAspect="1"/>
            </p:cNvPicPr>
            <p:nvPr/>
          </p:nvPicPr>
          <p:blipFill>
            <a:blip r:embed="rId1" cstate="screen"/>
            <a:srcRect/>
            <a:stretch>
              <a:fillRect/>
            </a:stretch>
          </p:blipFill>
          <p:spPr>
            <a:xfrm>
              <a:off x="8126" y="3031"/>
              <a:ext cx="2457" cy="2457"/>
            </a:xfrm>
            <a:prstGeom prst="rect">
              <a:avLst/>
            </a:prstGeom>
          </p:spPr>
        </p:pic>
        <p:pic>
          <p:nvPicPr>
            <p:cNvPr id="109" name="图形" descr="E:\006包图网\素材\08宇航员3D\626a681b28bda.png626a681b28bda"/>
            <p:cNvPicPr>
              <a:picLocks noChangeAspect="1"/>
            </p:cNvPicPr>
            <p:nvPr/>
          </p:nvPicPr>
          <p:blipFill>
            <a:blip r:embed="rId2" cstate="screen"/>
            <a:srcRect/>
            <a:stretch>
              <a:fillRect/>
            </a:stretch>
          </p:blipFill>
          <p:spPr>
            <a:xfrm>
              <a:off x="3227" y="3754"/>
              <a:ext cx="1094" cy="1093"/>
            </a:xfrm>
            <a:prstGeom prst="rect">
              <a:avLst/>
            </a:prstGeom>
          </p:spPr>
        </p:pic>
        <p:pic>
          <p:nvPicPr>
            <p:cNvPr id="110" name="图形" descr="E:\006包图网\素材\08宇航员3D\626a681b28bda.png626a681b28bda"/>
            <p:cNvPicPr>
              <a:picLocks noChangeAspect="1"/>
            </p:cNvPicPr>
            <p:nvPr/>
          </p:nvPicPr>
          <p:blipFill>
            <a:blip r:embed="rId2" cstate="screen"/>
            <a:srcRect/>
            <a:stretch>
              <a:fillRect/>
            </a:stretch>
          </p:blipFill>
          <p:spPr>
            <a:xfrm flipH="1">
              <a:off x="14390" y="3754"/>
              <a:ext cx="1094" cy="1093"/>
            </a:xfrm>
            <a:prstGeom prst="rect">
              <a:avLst/>
            </a:prstGeom>
          </p:spPr>
        </p:pic>
      </p:grpSp>
    </p:spTree>
    <p:custDataLst>
      <p:tags r:id="rId3"/>
    </p:custDataLst>
  </p:cSld>
  <p:clrMapOvr>
    <a:masterClrMapping/>
  </p:clrMapOvr>
  <p:transition advTm="2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500" fill="hold">
                                          <p:stCondLst>
                                            <p:cond delay="0"/>
                                          </p:stCondLst>
                                        </p:cTn>
                                        <p:tgtEl>
                                          <p:spTgt spid="85"/>
                                        </p:tgtEl>
                                        <p:attrNameLst>
                                          <p:attrName>style.visibility</p:attrName>
                                        </p:attrNameLst>
                                      </p:cBhvr>
                                      <p:to>
                                        <p:strVal val="visible"/>
                                      </p:to>
                                    </p:set>
                                    <p:animEffect transition="in" filter="wedge">
                                      <p:cBhvr>
                                        <p:cTn id="7"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图形"/>
          <p:cNvGrpSpPr/>
          <p:nvPr/>
        </p:nvGrpSpPr>
        <p:grpSpPr>
          <a:xfrm>
            <a:off x="865505" y="2115820"/>
            <a:ext cx="10618470" cy="3221355"/>
            <a:chOff x="1536" y="3792"/>
            <a:chExt cx="16722" cy="5073"/>
          </a:xfrm>
        </p:grpSpPr>
        <p:grpSp>
          <p:nvGrpSpPr>
            <p:cNvPr id="37901" name="组合 77"/>
            <p:cNvGrpSpPr/>
            <p:nvPr/>
          </p:nvGrpSpPr>
          <p:grpSpPr bwMode="auto">
            <a:xfrm>
              <a:off x="7846" y="3792"/>
              <a:ext cx="4215" cy="2220"/>
              <a:chOff x="0" y="0"/>
              <a:chExt cx="2676189" cy="1409713"/>
            </a:xfrm>
          </p:grpSpPr>
          <p:grpSp>
            <p:nvGrpSpPr>
              <p:cNvPr id="37909" name="组合 78"/>
              <p:cNvGrpSpPr/>
              <p:nvPr/>
            </p:nvGrpSpPr>
            <p:grpSpPr bwMode="auto">
              <a:xfrm>
                <a:off x="0" y="0"/>
                <a:ext cx="2676189" cy="1409713"/>
                <a:chOff x="0" y="0"/>
                <a:chExt cx="2676189" cy="1409713"/>
              </a:xfrm>
            </p:grpSpPr>
            <p:sp>
              <p:nvSpPr>
                <p:cNvPr id="37911" name="图形"/>
                <p:cNvSpPr/>
                <p:nvPr/>
              </p:nvSpPr>
              <p:spPr bwMode="auto">
                <a:xfrm>
                  <a:off x="1836236" y="1092777"/>
                  <a:ext cx="484291" cy="316936"/>
                </a:xfrm>
                <a:custGeom>
                  <a:avLst/>
                  <a:gdLst>
                    <a:gd name="T0" fmla="*/ 484291 w 327"/>
                    <a:gd name="T1" fmla="*/ 0 h 214"/>
                    <a:gd name="T2" fmla="*/ 241405 w 327"/>
                    <a:gd name="T3" fmla="*/ 316936 h 214"/>
                    <a:gd name="T4" fmla="*/ 0 w 327"/>
                    <a:gd name="T5" fmla="*/ 0 h 214"/>
                    <a:gd name="T6" fmla="*/ 484291 w 327"/>
                    <a:gd name="T7" fmla="*/ 0 h 21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27" h="214">
                      <a:moveTo>
                        <a:pt x="327" y="0"/>
                      </a:moveTo>
                      <a:lnTo>
                        <a:pt x="163" y="214"/>
                      </a:lnTo>
                      <a:lnTo>
                        <a:pt x="0" y="0"/>
                      </a:lnTo>
                      <a:lnTo>
                        <a:pt x="327"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37912" name="图形"/>
                <p:cNvSpPr>
                  <a:spLocks noChangeArrowheads="1"/>
                </p:cNvSpPr>
                <p:nvPr/>
              </p:nvSpPr>
              <p:spPr bwMode="auto">
                <a:xfrm>
                  <a:off x="0" y="0"/>
                  <a:ext cx="2676189" cy="110927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z="1600">
                    <a:solidFill>
                      <a:srgbClr val="000000"/>
                    </a:solidFill>
                    <a:cs typeface="+mn-ea"/>
                    <a:sym typeface="+mn-lt"/>
                  </a:endParaRPr>
                </a:p>
              </p:txBody>
            </p:sp>
          </p:grpSp>
          <p:sp>
            <p:nvSpPr>
              <p:cNvPr id="37910" name="图形"/>
              <p:cNvSpPr txBox="1">
                <a:spLocks noChangeArrowheads="1"/>
              </p:cNvSpPr>
              <p:nvPr/>
            </p:nvSpPr>
            <p:spPr bwMode="auto">
              <a:xfrm>
                <a:off x="498986" y="28050"/>
                <a:ext cx="1724935" cy="1015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r>
                  <a:rPr lang="en-US" altLang="zh-CN" sz="6000" b="1">
                    <a:solidFill>
                      <a:srgbClr val="FFFFFF"/>
                    </a:solidFill>
                    <a:latin typeface="+mn-lt"/>
                    <a:ea typeface="+mn-ea"/>
                    <a:cs typeface="+mn-ea"/>
                    <a:sym typeface="+mn-lt"/>
                  </a:rPr>
                  <a:t>33%</a:t>
                </a:r>
                <a:endParaRPr lang="zh-CN" altLang="en-US" sz="6000" b="1">
                  <a:solidFill>
                    <a:srgbClr val="FFFFFF"/>
                  </a:solidFill>
                  <a:latin typeface="+mn-lt"/>
                  <a:ea typeface="+mn-ea"/>
                  <a:cs typeface="+mn-ea"/>
                  <a:sym typeface="+mn-lt"/>
                </a:endParaRPr>
              </a:p>
            </p:txBody>
          </p:sp>
        </p:grpSp>
        <p:sp>
          <p:nvSpPr>
            <p:cNvPr id="37902" name="图形"/>
            <p:cNvSpPr>
              <a:spLocks noChangeArrowheads="1"/>
            </p:cNvSpPr>
            <p:nvPr/>
          </p:nvSpPr>
          <p:spPr bwMode="auto">
            <a:xfrm>
              <a:off x="7576" y="6133"/>
              <a:ext cx="4940" cy="2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lnSpc>
                  <a:spcPct val="150000"/>
                </a:lnSpc>
              </a:pPr>
              <a:r>
                <a:rPr lang="zh-CN" altLang="en-US" sz="1400" kern="0">
                  <a:uFillTx/>
                  <a:cs typeface="+mn-ea"/>
                  <a:sym typeface="+mn-lt"/>
                </a:rPr>
                <a:t>在此处添加您的文本内容在此处添加您的文本内容添加您的文本内容添加文本内容在此处添加您的文本内容在此处添加您的文本内容在此处添加您的文本内容在此处添加您的文本内容</a:t>
              </a:r>
              <a:endParaRPr lang="zh-CN" altLang="en-US" sz="1400" kern="0">
                <a:uFillTx/>
                <a:cs typeface="+mn-ea"/>
                <a:sym typeface="+mn-lt"/>
              </a:endParaRPr>
            </a:p>
          </p:txBody>
        </p:sp>
        <p:grpSp>
          <p:nvGrpSpPr>
            <p:cNvPr id="37903" name="组合 83"/>
            <p:cNvGrpSpPr/>
            <p:nvPr/>
          </p:nvGrpSpPr>
          <p:grpSpPr bwMode="auto">
            <a:xfrm>
              <a:off x="13571" y="3836"/>
              <a:ext cx="4215" cy="2220"/>
              <a:chOff x="0" y="0"/>
              <a:chExt cx="2676189" cy="1409713"/>
            </a:xfrm>
          </p:grpSpPr>
          <p:grpSp>
            <p:nvGrpSpPr>
              <p:cNvPr id="37905" name="组合 84"/>
              <p:cNvGrpSpPr/>
              <p:nvPr/>
            </p:nvGrpSpPr>
            <p:grpSpPr bwMode="auto">
              <a:xfrm>
                <a:off x="0" y="0"/>
                <a:ext cx="2676189" cy="1409713"/>
                <a:chOff x="0" y="0"/>
                <a:chExt cx="2676189" cy="1409713"/>
              </a:xfrm>
            </p:grpSpPr>
            <p:sp>
              <p:nvSpPr>
                <p:cNvPr id="37907" name="图形"/>
                <p:cNvSpPr/>
                <p:nvPr/>
              </p:nvSpPr>
              <p:spPr bwMode="auto">
                <a:xfrm>
                  <a:off x="1836236" y="1092777"/>
                  <a:ext cx="484291" cy="316936"/>
                </a:xfrm>
                <a:custGeom>
                  <a:avLst/>
                  <a:gdLst>
                    <a:gd name="T0" fmla="*/ 484291 w 327"/>
                    <a:gd name="T1" fmla="*/ 0 h 214"/>
                    <a:gd name="T2" fmla="*/ 241405 w 327"/>
                    <a:gd name="T3" fmla="*/ 316936 h 214"/>
                    <a:gd name="T4" fmla="*/ 0 w 327"/>
                    <a:gd name="T5" fmla="*/ 0 h 214"/>
                    <a:gd name="T6" fmla="*/ 484291 w 327"/>
                    <a:gd name="T7" fmla="*/ 0 h 21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27" h="214">
                      <a:moveTo>
                        <a:pt x="327" y="0"/>
                      </a:moveTo>
                      <a:lnTo>
                        <a:pt x="163" y="214"/>
                      </a:lnTo>
                      <a:lnTo>
                        <a:pt x="0" y="0"/>
                      </a:lnTo>
                      <a:lnTo>
                        <a:pt x="327"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37908" name="图形"/>
                <p:cNvSpPr>
                  <a:spLocks noChangeArrowheads="1"/>
                </p:cNvSpPr>
                <p:nvPr/>
              </p:nvSpPr>
              <p:spPr bwMode="auto">
                <a:xfrm>
                  <a:off x="0" y="0"/>
                  <a:ext cx="2676189" cy="1109278"/>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z="1600">
                    <a:solidFill>
                      <a:srgbClr val="000000"/>
                    </a:solidFill>
                    <a:cs typeface="+mn-ea"/>
                    <a:sym typeface="+mn-lt"/>
                  </a:endParaRPr>
                </a:p>
              </p:txBody>
            </p:sp>
          </p:grpSp>
          <p:sp>
            <p:nvSpPr>
              <p:cNvPr id="37906" name="图形"/>
              <p:cNvSpPr txBox="1">
                <a:spLocks noChangeArrowheads="1"/>
              </p:cNvSpPr>
              <p:nvPr/>
            </p:nvSpPr>
            <p:spPr bwMode="auto">
              <a:xfrm>
                <a:off x="413001" y="36436"/>
                <a:ext cx="1724935" cy="1015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r>
                  <a:rPr lang="en-US" altLang="zh-CN" sz="6000" b="1">
                    <a:solidFill>
                      <a:srgbClr val="FFFFFF"/>
                    </a:solidFill>
                    <a:latin typeface="+mn-lt"/>
                    <a:ea typeface="+mn-ea"/>
                    <a:cs typeface="+mn-ea"/>
                    <a:sym typeface="+mn-lt"/>
                  </a:rPr>
                  <a:t>67%</a:t>
                </a:r>
                <a:endParaRPr lang="zh-CN" altLang="en-US" sz="6000" b="1">
                  <a:solidFill>
                    <a:srgbClr val="FFFFFF"/>
                  </a:solidFill>
                  <a:latin typeface="+mn-lt"/>
                  <a:ea typeface="+mn-ea"/>
                  <a:cs typeface="+mn-ea"/>
                  <a:sym typeface="+mn-lt"/>
                </a:endParaRPr>
              </a:p>
            </p:txBody>
          </p:sp>
        </p:grpSp>
        <p:sp>
          <p:nvSpPr>
            <p:cNvPr id="37904" name="图形"/>
            <p:cNvSpPr>
              <a:spLocks noChangeArrowheads="1"/>
            </p:cNvSpPr>
            <p:nvPr/>
          </p:nvSpPr>
          <p:spPr bwMode="auto">
            <a:xfrm>
              <a:off x="13366" y="6177"/>
              <a:ext cx="4892" cy="2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lnSpc>
                  <a:spcPct val="150000"/>
                </a:lnSpc>
              </a:pPr>
              <a:r>
                <a:rPr lang="zh-CN" altLang="en-US" sz="1400" kern="0">
                  <a:uFillTx/>
                  <a:cs typeface="+mn-ea"/>
                  <a:sym typeface="+mn-lt"/>
                </a:rPr>
                <a:t>在此处添加您的文本内容在此处添加您的文本内容添加您的文本内容添加文本内容在此处添加您的文本内容在此处添加您的文本内容在此处添加您的文本内容在此处添加您的文本内容</a:t>
              </a:r>
              <a:endParaRPr lang="zh-CN" altLang="en-US" sz="1400" kern="0">
                <a:uFillTx/>
                <a:cs typeface="+mn-ea"/>
                <a:sym typeface="+mn-lt"/>
              </a:endParaRPr>
            </a:p>
          </p:txBody>
        </p:sp>
        <p:grpSp>
          <p:nvGrpSpPr>
            <p:cNvPr id="2" name="组合 83"/>
            <p:cNvGrpSpPr/>
            <p:nvPr/>
          </p:nvGrpSpPr>
          <p:grpSpPr bwMode="auto">
            <a:xfrm>
              <a:off x="1741" y="3836"/>
              <a:ext cx="4215" cy="2220"/>
              <a:chOff x="0" y="0"/>
              <a:chExt cx="2676189" cy="1409713"/>
            </a:xfrm>
          </p:grpSpPr>
          <p:grpSp>
            <p:nvGrpSpPr>
              <p:cNvPr id="3" name="组合 84"/>
              <p:cNvGrpSpPr/>
              <p:nvPr/>
            </p:nvGrpSpPr>
            <p:grpSpPr bwMode="auto">
              <a:xfrm>
                <a:off x="0" y="0"/>
                <a:ext cx="2676189" cy="1409713"/>
                <a:chOff x="0" y="0"/>
                <a:chExt cx="2676189" cy="1409713"/>
              </a:xfrm>
            </p:grpSpPr>
            <p:sp>
              <p:nvSpPr>
                <p:cNvPr id="4" name="图形"/>
                <p:cNvSpPr/>
                <p:nvPr/>
              </p:nvSpPr>
              <p:spPr bwMode="auto">
                <a:xfrm>
                  <a:off x="1836236" y="1092777"/>
                  <a:ext cx="484291" cy="316936"/>
                </a:xfrm>
                <a:custGeom>
                  <a:avLst/>
                  <a:gdLst>
                    <a:gd name="T0" fmla="*/ 484291 w 327"/>
                    <a:gd name="T1" fmla="*/ 0 h 214"/>
                    <a:gd name="T2" fmla="*/ 241405 w 327"/>
                    <a:gd name="T3" fmla="*/ 316936 h 214"/>
                    <a:gd name="T4" fmla="*/ 0 w 327"/>
                    <a:gd name="T5" fmla="*/ 0 h 214"/>
                    <a:gd name="T6" fmla="*/ 484291 w 327"/>
                    <a:gd name="T7" fmla="*/ 0 h 21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27" h="214">
                      <a:moveTo>
                        <a:pt x="327" y="0"/>
                      </a:moveTo>
                      <a:lnTo>
                        <a:pt x="163" y="214"/>
                      </a:lnTo>
                      <a:lnTo>
                        <a:pt x="0" y="0"/>
                      </a:lnTo>
                      <a:lnTo>
                        <a:pt x="327"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5" name="图形"/>
                <p:cNvSpPr>
                  <a:spLocks noChangeArrowheads="1"/>
                </p:cNvSpPr>
                <p:nvPr/>
              </p:nvSpPr>
              <p:spPr bwMode="auto">
                <a:xfrm>
                  <a:off x="0" y="0"/>
                  <a:ext cx="2676189" cy="1109278"/>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z="1600">
                    <a:solidFill>
                      <a:srgbClr val="000000"/>
                    </a:solidFill>
                    <a:cs typeface="+mn-ea"/>
                    <a:sym typeface="+mn-lt"/>
                  </a:endParaRPr>
                </a:p>
              </p:txBody>
            </p:sp>
          </p:grpSp>
          <p:sp>
            <p:nvSpPr>
              <p:cNvPr id="6" name="图形"/>
              <p:cNvSpPr txBox="1">
                <a:spLocks noChangeArrowheads="1"/>
              </p:cNvSpPr>
              <p:nvPr/>
            </p:nvSpPr>
            <p:spPr bwMode="auto">
              <a:xfrm>
                <a:off x="413001" y="36436"/>
                <a:ext cx="1724935" cy="1015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r>
                  <a:rPr lang="en-US" altLang="zh-CN" sz="6000" b="1">
                    <a:solidFill>
                      <a:srgbClr val="FFFFFF"/>
                    </a:solidFill>
                    <a:latin typeface="+mn-lt"/>
                    <a:ea typeface="+mn-ea"/>
                    <a:cs typeface="+mn-ea"/>
                    <a:sym typeface="+mn-lt"/>
                  </a:rPr>
                  <a:t>67%</a:t>
                </a:r>
                <a:endParaRPr lang="zh-CN" altLang="en-US" sz="6000" b="1">
                  <a:solidFill>
                    <a:srgbClr val="FFFFFF"/>
                  </a:solidFill>
                  <a:latin typeface="+mn-lt"/>
                  <a:ea typeface="+mn-ea"/>
                  <a:cs typeface="+mn-ea"/>
                  <a:sym typeface="+mn-lt"/>
                </a:endParaRPr>
              </a:p>
            </p:txBody>
          </p:sp>
        </p:grpSp>
        <p:sp>
          <p:nvSpPr>
            <p:cNvPr id="7" name="图形"/>
            <p:cNvSpPr>
              <a:spLocks noChangeArrowheads="1"/>
            </p:cNvSpPr>
            <p:nvPr/>
          </p:nvSpPr>
          <p:spPr bwMode="auto">
            <a:xfrm>
              <a:off x="1536" y="6177"/>
              <a:ext cx="4892" cy="2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lnSpc>
                  <a:spcPct val="150000"/>
                </a:lnSpc>
              </a:pPr>
              <a:r>
                <a:rPr lang="zh-CN" altLang="en-US" sz="1400" kern="0">
                  <a:uFillTx/>
                  <a:cs typeface="+mn-ea"/>
                  <a:sym typeface="+mn-lt"/>
                </a:rPr>
                <a:t>在此处添加您的文本内容在此处添加您的文本内容添加您的文本内容添加文本内容在此处添加您的文本内容在此处添加您的文本内容在此处添加您的文本内容在此处添加您的文本内容</a:t>
              </a:r>
              <a:endParaRPr lang="zh-CN" altLang="en-US" sz="1400" kern="0">
                <a:uFillTx/>
                <a:cs typeface="+mn-ea"/>
                <a:sym typeface="+mn-lt"/>
              </a:endParaRPr>
            </a:p>
          </p:txBody>
        </p:sp>
      </p:grpSp>
    </p:spTree>
    <p:custDataLst>
      <p:tags r:id="rId1"/>
    </p:custDataLst>
  </p:cSld>
  <p:clrMapOvr>
    <a:masterClrMapping/>
  </p:clrMapOvr>
  <p:transition advTm="2000">
    <p:plu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图形"/>
          <p:cNvGrpSpPr/>
          <p:nvPr/>
        </p:nvGrpSpPr>
        <p:grpSpPr>
          <a:xfrm>
            <a:off x="1141730" y="1169670"/>
            <a:ext cx="10069830" cy="4870450"/>
            <a:chOff x="1798" y="1842"/>
            <a:chExt cx="15858" cy="7670"/>
          </a:xfrm>
        </p:grpSpPr>
        <p:sp>
          <p:nvSpPr>
            <p:cNvPr id="4" name="图形"/>
            <p:cNvSpPr/>
            <p:nvPr/>
          </p:nvSpPr>
          <p:spPr>
            <a:xfrm rot="10800000" flipH="1">
              <a:off x="9211" y="8289"/>
              <a:ext cx="1947" cy="1223"/>
            </a:xfrm>
            <a:prstGeom prst="ellipse">
              <a:avLst/>
            </a:prstGeom>
            <a:gradFill>
              <a:gsLst>
                <a:gs pos="0">
                  <a:srgbClr val="295BD3"/>
                </a:gs>
                <a:gs pos="100000">
                  <a:srgbClr val="EFF2FD">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图形"/>
            <p:cNvSpPr/>
            <p:nvPr/>
          </p:nvSpPr>
          <p:spPr>
            <a:xfrm>
              <a:off x="7758" y="1842"/>
              <a:ext cx="3699" cy="3699"/>
            </a:xfrm>
            <a:prstGeom prst="ellipse">
              <a:avLst/>
            </a:prstGeom>
            <a:noFill/>
            <a:ln w="22225">
              <a:solidFill>
                <a:srgbClr val="3764D6"/>
              </a:solidFill>
              <a:prstDash val="dash"/>
            </a:ln>
            <a:extLst>
              <a:ext uri="{909E8E84-426E-40DD-AFC4-6F175D3DCCD1}">
                <a14:hiddenFill xmlns:a14="http://schemas.microsoft.com/office/drawing/2010/main">
                  <a:solidFill>
                    <a:srgbClr val="9AC47A"/>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 name="Group 56"/>
            <p:cNvGrpSpPr/>
            <p:nvPr/>
          </p:nvGrpSpPr>
          <p:grpSpPr>
            <a:xfrm>
              <a:off x="1798" y="5272"/>
              <a:ext cx="863" cy="863"/>
              <a:chOff x="954749" y="3510455"/>
              <a:chExt cx="548319" cy="548319"/>
            </a:xfrm>
          </p:grpSpPr>
          <p:sp>
            <p:nvSpPr>
              <p:cNvPr id="7" name="图形"/>
              <p:cNvSpPr/>
              <p:nvPr/>
            </p:nvSpPr>
            <p:spPr>
              <a:xfrm>
                <a:off x="954749" y="3510455"/>
                <a:ext cx="548319" cy="54831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8" name="图形"/>
              <p:cNvSpPr/>
              <p:nvPr/>
            </p:nvSpPr>
            <p:spPr bwMode="auto">
              <a:xfrm>
                <a:off x="1070932" y="3681366"/>
                <a:ext cx="332151" cy="249255"/>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1200" cap="none" spc="0" normalizeH="0" baseline="0" noProof="0">
                  <a:ln>
                    <a:noFill/>
                  </a:ln>
                  <a:solidFill>
                    <a:srgbClr val="FFFFFF"/>
                  </a:solidFill>
                  <a:effectLst>
                    <a:outerShdw blurRad="38100" dist="38100" dir="2700000" algn="tl">
                      <a:srgbClr val="000000"/>
                    </a:outerShdw>
                  </a:effectLst>
                  <a:uLnTx/>
                  <a:uFillTx/>
                  <a:cs typeface="+mn-ea"/>
                  <a:sym typeface="+mn-lt"/>
                </a:endParaRPr>
              </a:p>
            </p:txBody>
          </p:sp>
        </p:grpSp>
        <p:grpSp>
          <p:nvGrpSpPr>
            <p:cNvPr id="9" name="Group 62"/>
            <p:cNvGrpSpPr/>
            <p:nvPr/>
          </p:nvGrpSpPr>
          <p:grpSpPr>
            <a:xfrm>
              <a:off x="1798" y="7628"/>
              <a:ext cx="863" cy="863"/>
              <a:chOff x="954749" y="5006165"/>
              <a:chExt cx="548319" cy="548319"/>
            </a:xfrm>
          </p:grpSpPr>
          <p:sp>
            <p:nvSpPr>
              <p:cNvPr id="10" name="图形"/>
              <p:cNvSpPr/>
              <p:nvPr/>
            </p:nvSpPr>
            <p:spPr>
              <a:xfrm>
                <a:off x="954749" y="5006165"/>
                <a:ext cx="548319" cy="54831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grpSp>
            <p:nvGrpSpPr>
              <p:cNvPr id="65" name="Group 64"/>
              <p:cNvGrpSpPr/>
              <p:nvPr/>
            </p:nvGrpSpPr>
            <p:grpSpPr>
              <a:xfrm>
                <a:off x="1062832" y="5134689"/>
                <a:ext cx="332152" cy="291271"/>
                <a:chOff x="1640798" y="2149003"/>
                <a:chExt cx="464344" cy="407194"/>
              </a:xfrm>
              <a:solidFill>
                <a:schemeClr val="bg1"/>
              </a:solidFill>
            </p:grpSpPr>
            <p:sp>
              <p:nvSpPr>
                <p:cNvPr id="66" name="图形"/>
                <p:cNvSpPr/>
                <p:nvPr/>
              </p:nvSpPr>
              <p:spPr bwMode="auto">
                <a:xfrm>
                  <a:off x="1640798" y="2149003"/>
                  <a:ext cx="464344" cy="407194"/>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1200" cap="none" spc="0" normalizeH="0" baseline="0" noProof="0">
                    <a:ln>
                      <a:noFill/>
                    </a:ln>
                    <a:solidFill>
                      <a:srgbClr val="FFFFFF"/>
                    </a:solidFill>
                    <a:effectLst>
                      <a:outerShdw blurRad="38100" dist="38100" dir="2700000" algn="tl">
                        <a:srgbClr val="000000"/>
                      </a:outerShdw>
                    </a:effectLst>
                    <a:uLnTx/>
                    <a:uFillTx/>
                    <a:cs typeface="+mn-ea"/>
                    <a:sym typeface="+mn-lt"/>
                  </a:endParaRPr>
                </a:p>
              </p:txBody>
            </p:sp>
            <p:sp>
              <p:nvSpPr>
                <p:cNvPr id="67" name="图形"/>
                <p:cNvSpPr/>
                <p:nvPr/>
              </p:nvSpPr>
              <p:spPr bwMode="auto">
                <a:xfrm>
                  <a:off x="1713029" y="2222028"/>
                  <a:ext cx="69056" cy="690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1200" cap="none" spc="0" normalizeH="0" baseline="0" noProof="0">
                    <a:ln>
                      <a:noFill/>
                    </a:ln>
                    <a:solidFill>
                      <a:srgbClr val="FFFFFF"/>
                    </a:solidFill>
                    <a:effectLst>
                      <a:outerShdw blurRad="38100" dist="38100" dir="2700000" algn="tl">
                        <a:srgbClr val="000000"/>
                      </a:outerShdw>
                    </a:effectLst>
                    <a:uLnTx/>
                    <a:uFillTx/>
                    <a:cs typeface="+mn-ea"/>
                    <a:sym typeface="+mn-lt"/>
                  </a:endParaRPr>
                </a:p>
              </p:txBody>
            </p:sp>
          </p:grpSp>
        </p:grpSp>
        <p:grpSp>
          <p:nvGrpSpPr>
            <p:cNvPr id="11" name="Group 67"/>
            <p:cNvGrpSpPr/>
            <p:nvPr/>
          </p:nvGrpSpPr>
          <p:grpSpPr>
            <a:xfrm>
              <a:off x="1798" y="3014"/>
              <a:ext cx="863" cy="863"/>
              <a:chOff x="954749" y="2076233"/>
              <a:chExt cx="548319" cy="548319"/>
            </a:xfrm>
          </p:grpSpPr>
          <p:sp>
            <p:nvSpPr>
              <p:cNvPr id="69" name="图形"/>
              <p:cNvSpPr/>
              <p:nvPr/>
            </p:nvSpPr>
            <p:spPr>
              <a:xfrm>
                <a:off x="954749" y="2076233"/>
                <a:ext cx="548319" cy="54831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70" name="图形"/>
              <p:cNvSpPr/>
              <p:nvPr/>
            </p:nvSpPr>
            <p:spPr bwMode="auto">
              <a:xfrm>
                <a:off x="1062833" y="2230875"/>
                <a:ext cx="332151" cy="23903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1200" cap="none" spc="0" normalizeH="0" baseline="0" noProof="0">
                  <a:ln>
                    <a:noFill/>
                  </a:ln>
                  <a:solidFill>
                    <a:srgbClr val="FFFFFF"/>
                  </a:solidFill>
                  <a:effectLst>
                    <a:outerShdw blurRad="38100" dist="38100" dir="2700000" algn="tl">
                      <a:srgbClr val="000000"/>
                    </a:outerShdw>
                  </a:effectLst>
                  <a:uLnTx/>
                  <a:uFillTx/>
                  <a:cs typeface="+mn-ea"/>
                  <a:sym typeface="+mn-lt"/>
                </a:endParaRPr>
              </a:p>
            </p:txBody>
          </p:sp>
        </p:grpSp>
        <p:sp>
          <p:nvSpPr>
            <p:cNvPr id="12" name="图形"/>
            <p:cNvSpPr>
              <a:spLocks noChangeArrowheads="1"/>
            </p:cNvSpPr>
            <p:nvPr/>
          </p:nvSpPr>
          <p:spPr bwMode="auto">
            <a:xfrm>
              <a:off x="2731" y="3331"/>
              <a:ext cx="4357" cy="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lang="zh-CN" altLang="en-US" sz="1200" kern="0">
                  <a:uFillTx/>
                  <a:cs typeface="+mn-ea"/>
                  <a:sym typeface="+mn-lt"/>
                </a:rPr>
                <a:t>在此处添加您的文本内容在此处添加您的文本内容此处添加您的文本内容</a:t>
              </a:r>
              <a:endParaRPr lang="zh-CN" altLang="en-US" sz="1200">
                <a:solidFill>
                  <a:schemeClr val="tx1">
                    <a:lumMod val="75000"/>
                    <a:lumOff val="25000"/>
                  </a:schemeClr>
                </a:solidFill>
                <a:cs typeface="+mn-ea"/>
                <a:sym typeface="+mn-lt"/>
              </a:endParaRPr>
            </a:p>
          </p:txBody>
        </p:sp>
        <p:sp>
          <p:nvSpPr>
            <p:cNvPr id="13" name="图形"/>
            <p:cNvSpPr/>
            <p:nvPr/>
          </p:nvSpPr>
          <p:spPr>
            <a:xfrm>
              <a:off x="2731" y="2941"/>
              <a:ext cx="2619" cy="531"/>
            </a:xfrm>
            <a:prstGeom prst="rect">
              <a:avLst/>
            </a:prstGeom>
          </p:spPr>
          <p:txBody>
            <a:bodyPr wrap="square">
              <a:spAutoFit/>
            </a:bodyPr>
            <a:lstStyle/>
            <a:p>
              <a:pPr algn="l" eaLnBrk="1" fontAlgn="auto" hangingPunct="1">
                <a:spcBef>
                  <a:spcPts val="0"/>
                </a:spcBef>
                <a:spcAft>
                  <a:spcPts val="0"/>
                </a:spcAft>
                <a:defRPr/>
              </a:pPr>
              <a:r>
                <a:rPr lang="zh-CN" altLang="en-US" sz="1600">
                  <a:solidFill>
                    <a:schemeClr val="tx1">
                      <a:lumMod val="75000"/>
                      <a:lumOff val="25000"/>
                    </a:schemeClr>
                  </a:solidFill>
                  <a:cs typeface="+mn-ea"/>
                  <a:sym typeface="+mn-lt"/>
                </a:rPr>
                <a:t>预设标题文本</a:t>
              </a:r>
              <a:endParaRPr lang="zh-CN" altLang="en-US" sz="1600">
                <a:solidFill>
                  <a:schemeClr val="tx1">
                    <a:lumMod val="75000"/>
                    <a:lumOff val="25000"/>
                  </a:schemeClr>
                </a:solidFill>
                <a:cs typeface="+mn-ea"/>
                <a:sym typeface="+mn-lt"/>
              </a:endParaRPr>
            </a:p>
          </p:txBody>
        </p:sp>
        <p:sp>
          <p:nvSpPr>
            <p:cNvPr id="14" name="图形"/>
            <p:cNvSpPr>
              <a:spLocks noChangeArrowheads="1"/>
            </p:cNvSpPr>
            <p:nvPr/>
          </p:nvSpPr>
          <p:spPr bwMode="auto">
            <a:xfrm>
              <a:off x="2731" y="5400"/>
              <a:ext cx="4358" cy="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lang="zh-CN" altLang="en-US" sz="1200" kern="0">
                  <a:uFillTx/>
                  <a:cs typeface="+mn-ea"/>
                  <a:sym typeface="+mn-lt"/>
                </a:rPr>
                <a:t>在此处添加您的文本内容在此处添加您的文本内容此处添加您的文本内容</a:t>
              </a:r>
              <a:endParaRPr lang="zh-CN" altLang="en-US" sz="1200">
                <a:solidFill>
                  <a:schemeClr val="tx1">
                    <a:lumMod val="75000"/>
                    <a:lumOff val="25000"/>
                  </a:schemeClr>
                </a:solidFill>
                <a:cs typeface="+mn-ea"/>
                <a:sym typeface="+mn-lt"/>
              </a:endParaRPr>
            </a:p>
          </p:txBody>
        </p:sp>
        <p:sp>
          <p:nvSpPr>
            <p:cNvPr id="16" name="图形"/>
            <p:cNvSpPr/>
            <p:nvPr/>
          </p:nvSpPr>
          <p:spPr>
            <a:xfrm>
              <a:off x="2731" y="5010"/>
              <a:ext cx="2619" cy="531"/>
            </a:xfrm>
            <a:prstGeom prst="rect">
              <a:avLst/>
            </a:prstGeom>
          </p:spPr>
          <p:txBody>
            <a:bodyPr wrap="square">
              <a:spAutoFit/>
            </a:bodyPr>
            <a:lstStyle/>
            <a:p>
              <a:pPr algn="l" eaLnBrk="1" fontAlgn="auto" hangingPunct="1">
                <a:spcBef>
                  <a:spcPts val="0"/>
                </a:spcBef>
                <a:spcAft>
                  <a:spcPts val="0"/>
                </a:spcAft>
                <a:defRPr/>
              </a:pPr>
              <a:r>
                <a:rPr lang="zh-CN" altLang="en-US" sz="1600">
                  <a:solidFill>
                    <a:schemeClr val="tx1">
                      <a:lumMod val="75000"/>
                      <a:lumOff val="25000"/>
                    </a:schemeClr>
                  </a:solidFill>
                  <a:cs typeface="+mn-ea"/>
                  <a:sym typeface="+mn-lt"/>
                </a:rPr>
                <a:t>预设标题文本</a:t>
              </a:r>
              <a:endParaRPr lang="zh-CN" altLang="en-US" sz="1600">
                <a:solidFill>
                  <a:schemeClr val="tx1">
                    <a:lumMod val="75000"/>
                    <a:lumOff val="25000"/>
                  </a:schemeClr>
                </a:solidFill>
                <a:cs typeface="+mn-ea"/>
                <a:sym typeface="+mn-lt"/>
              </a:endParaRPr>
            </a:p>
          </p:txBody>
        </p:sp>
        <p:sp>
          <p:nvSpPr>
            <p:cNvPr id="17" name="图形"/>
            <p:cNvSpPr>
              <a:spLocks noChangeArrowheads="1"/>
            </p:cNvSpPr>
            <p:nvPr/>
          </p:nvSpPr>
          <p:spPr bwMode="auto">
            <a:xfrm>
              <a:off x="2731" y="7860"/>
              <a:ext cx="4360" cy="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lang="zh-CN" altLang="en-US" sz="1200" kern="0">
                  <a:uFillTx/>
                  <a:cs typeface="+mn-ea"/>
                  <a:sym typeface="+mn-lt"/>
                </a:rPr>
                <a:t>在此处添加您的文本内容在此处添加您的文本内容此处添加您的文本内容</a:t>
              </a:r>
              <a:endParaRPr lang="zh-CN" altLang="en-US" sz="1200">
                <a:solidFill>
                  <a:schemeClr val="tx1">
                    <a:lumMod val="75000"/>
                    <a:lumOff val="25000"/>
                  </a:schemeClr>
                </a:solidFill>
                <a:cs typeface="+mn-ea"/>
                <a:sym typeface="+mn-lt"/>
              </a:endParaRPr>
            </a:p>
          </p:txBody>
        </p:sp>
        <p:sp>
          <p:nvSpPr>
            <p:cNvPr id="18" name="图形"/>
            <p:cNvSpPr/>
            <p:nvPr/>
          </p:nvSpPr>
          <p:spPr>
            <a:xfrm>
              <a:off x="2731" y="7469"/>
              <a:ext cx="2619" cy="531"/>
            </a:xfrm>
            <a:prstGeom prst="rect">
              <a:avLst/>
            </a:prstGeom>
          </p:spPr>
          <p:txBody>
            <a:bodyPr wrap="square">
              <a:spAutoFit/>
            </a:bodyPr>
            <a:lstStyle/>
            <a:p>
              <a:pPr algn="l" eaLnBrk="1" fontAlgn="auto" hangingPunct="1">
                <a:spcBef>
                  <a:spcPts val="0"/>
                </a:spcBef>
                <a:spcAft>
                  <a:spcPts val="0"/>
                </a:spcAft>
                <a:defRPr/>
              </a:pPr>
              <a:r>
                <a:rPr lang="zh-CN" altLang="en-US" sz="1600">
                  <a:solidFill>
                    <a:schemeClr val="tx1">
                      <a:lumMod val="75000"/>
                      <a:lumOff val="25000"/>
                    </a:schemeClr>
                  </a:solidFill>
                  <a:cs typeface="+mn-ea"/>
                  <a:sym typeface="+mn-lt"/>
                </a:rPr>
                <a:t>预设标题文本</a:t>
              </a:r>
              <a:endParaRPr lang="zh-CN" altLang="en-US" sz="1600">
                <a:solidFill>
                  <a:schemeClr val="tx1">
                    <a:lumMod val="75000"/>
                    <a:lumOff val="25000"/>
                  </a:schemeClr>
                </a:solidFill>
                <a:cs typeface="+mn-ea"/>
                <a:sym typeface="+mn-lt"/>
              </a:endParaRPr>
            </a:p>
          </p:txBody>
        </p:sp>
        <p:grpSp>
          <p:nvGrpSpPr>
            <p:cNvPr id="20" name="Group 56"/>
            <p:cNvGrpSpPr/>
            <p:nvPr/>
          </p:nvGrpSpPr>
          <p:grpSpPr>
            <a:xfrm flipH="1">
              <a:off x="16793" y="5272"/>
              <a:ext cx="863" cy="863"/>
              <a:chOff x="954749" y="3510455"/>
              <a:chExt cx="548319" cy="548319"/>
            </a:xfrm>
          </p:grpSpPr>
          <p:sp>
            <p:nvSpPr>
              <p:cNvPr id="25" name="图形"/>
              <p:cNvSpPr/>
              <p:nvPr/>
            </p:nvSpPr>
            <p:spPr>
              <a:xfrm>
                <a:off x="954749" y="3510455"/>
                <a:ext cx="548319" cy="54831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26" name="图形"/>
              <p:cNvSpPr/>
              <p:nvPr/>
            </p:nvSpPr>
            <p:spPr bwMode="auto">
              <a:xfrm>
                <a:off x="1070932" y="3681366"/>
                <a:ext cx="332151" cy="249255"/>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p:spPr>
            <p:txBody>
              <a:bodyPr lIns="19050" tIns="19050" rIns="19050" bIns="19050" anchor="ctr"/>
              <a:lstStyle/>
              <a:p>
                <a:pPr marL="0" marR="0" lvl="0" indent="0" algn="r" defTabSz="228600" rtl="0" eaLnBrk="1" fontAlgn="base" latinLnBrk="0" hangingPunct="0">
                  <a:lnSpc>
                    <a:spcPct val="100000"/>
                  </a:lnSpc>
                  <a:spcBef>
                    <a:spcPct val="0"/>
                  </a:spcBef>
                  <a:spcAft>
                    <a:spcPct val="0"/>
                  </a:spcAft>
                  <a:buClrTx/>
                  <a:buSzTx/>
                  <a:buFontTx/>
                  <a:buNone/>
                  <a:defRPr/>
                </a:pPr>
                <a:endParaRPr kumimoji="0" lang="en-US" sz="1500" b="0" i="0" u="none" strike="noStrike" kern="1200" cap="none" spc="0" normalizeH="0" baseline="0" noProof="0">
                  <a:ln>
                    <a:noFill/>
                  </a:ln>
                  <a:solidFill>
                    <a:srgbClr val="FFFFFF"/>
                  </a:solidFill>
                  <a:effectLst>
                    <a:outerShdw blurRad="38100" dist="38100" dir="2700000" algn="tl">
                      <a:srgbClr val="000000"/>
                    </a:outerShdw>
                  </a:effectLst>
                  <a:uLnTx/>
                  <a:uFillTx/>
                  <a:cs typeface="+mn-ea"/>
                  <a:sym typeface="+mn-lt"/>
                </a:endParaRPr>
              </a:p>
            </p:txBody>
          </p:sp>
        </p:grpSp>
        <p:grpSp>
          <p:nvGrpSpPr>
            <p:cNvPr id="27" name="Group 62"/>
            <p:cNvGrpSpPr/>
            <p:nvPr/>
          </p:nvGrpSpPr>
          <p:grpSpPr>
            <a:xfrm flipH="1">
              <a:off x="16793" y="7628"/>
              <a:ext cx="863" cy="863"/>
              <a:chOff x="954749" y="5006165"/>
              <a:chExt cx="548319" cy="548319"/>
            </a:xfrm>
          </p:grpSpPr>
          <p:sp>
            <p:nvSpPr>
              <p:cNvPr id="28" name="图形"/>
              <p:cNvSpPr/>
              <p:nvPr/>
            </p:nvSpPr>
            <p:spPr>
              <a:xfrm>
                <a:off x="954749" y="5006165"/>
                <a:ext cx="548319" cy="54831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grpSp>
            <p:nvGrpSpPr>
              <p:cNvPr id="29" name="Group 64"/>
              <p:cNvGrpSpPr/>
              <p:nvPr/>
            </p:nvGrpSpPr>
            <p:grpSpPr>
              <a:xfrm>
                <a:off x="1062832" y="5134689"/>
                <a:ext cx="332152" cy="291271"/>
                <a:chOff x="1640798" y="2149003"/>
                <a:chExt cx="464344" cy="407194"/>
              </a:xfrm>
              <a:solidFill>
                <a:schemeClr val="bg1"/>
              </a:solidFill>
            </p:grpSpPr>
            <p:sp>
              <p:nvSpPr>
                <p:cNvPr id="30" name="图形"/>
                <p:cNvSpPr/>
                <p:nvPr/>
              </p:nvSpPr>
              <p:spPr bwMode="auto">
                <a:xfrm>
                  <a:off x="1640798" y="2149003"/>
                  <a:ext cx="464344" cy="407194"/>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p:spPr>
              <p:txBody>
                <a:bodyPr lIns="19050" tIns="19050" rIns="19050" bIns="19050" anchor="ctr"/>
                <a:lstStyle/>
                <a:p>
                  <a:pPr marL="0" marR="0" lvl="0" indent="0" algn="r" defTabSz="228600" rtl="0" eaLnBrk="1" fontAlgn="base" latinLnBrk="0" hangingPunct="0">
                    <a:lnSpc>
                      <a:spcPct val="100000"/>
                    </a:lnSpc>
                    <a:spcBef>
                      <a:spcPct val="0"/>
                    </a:spcBef>
                    <a:spcAft>
                      <a:spcPct val="0"/>
                    </a:spcAft>
                    <a:buClrTx/>
                    <a:buSzTx/>
                    <a:buFontTx/>
                    <a:buNone/>
                    <a:defRPr/>
                  </a:pPr>
                  <a:endParaRPr kumimoji="0" lang="en-US" sz="1500" b="0" i="0" u="none" strike="noStrike" kern="1200" cap="none" spc="0" normalizeH="0" baseline="0" noProof="0">
                    <a:ln>
                      <a:noFill/>
                    </a:ln>
                    <a:solidFill>
                      <a:srgbClr val="FFFFFF"/>
                    </a:solidFill>
                    <a:effectLst>
                      <a:outerShdw blurRad="38100" dist="38100" dir="2700000" algn="tl">
                        <a:srgbClr val="000000"/>
                      </a:outerShdw>
                    </a:effectLst>
                    <a:uLnTx/>
                    <a:uFillTx/>
                    <a:cs typeface="+mn-ea"/>
                    <a:sym typeface="+mn-lt"/>
                  </a:endParaRPr>
                </a:p>
              </p:txBody>
            </p:sp>
            <p:sp>
              <p:nvSpPr>
                <p:cNvPr id="31" name="图形"/>
                <p:cNvSpPr/>
                <p:nvPr/>
              </p:nvSpPr>
              <p:spPr bwMode="auto">
                <a:xfrm>
                  <a:off x="1713029" y="2222028"/>
                  <a:ext cx="69056" cy="690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p:spPr>
              <p:txBody>
                <a:bodyPr lIns="19050" tIns="19050" rIns="19050" bIns="19050" anchor="ctr"/>
                <a:lstStyle/>
                <a:p>
                  <a:pPr marL="0" marR="0" lvl="0" indent="0" algn="r" defTabSz="228600" rtl="0" eaLnBrk="1" fontAlgn="base" latinLnBrk="0" hangingPunct="0">
                    <a:lnSpc>
                      <a:spcPct val="100000"/>
                    </a:lnSpc>
                    <a:spcBef>
                      <a:spcPct val="0"/>
                    </a:spcBef>
                    <a:spcAft>
                      <a:spcPct val="0"/>
                    </a:spcAft>
                    <a:buClrTx/>
                    <a:buSzTx/>
                    <a:buFontTx/>
                    <a:buNone/>
                    <a:defRPr/>
                  </a:pPr>
                  <a:endParaRPr kumimoji="0" lang="en-US" sz="1500" b="0" i="0" u="none" strike="noStrike" kern="1200" cap="none" spc="0" normalizeH="0" baseline="0" noProof="0">
                    <a:ln>
                      <a:noFill/>
                    </a:ln>
                    <a:solidFill>
                      <a:srgbClr val="FFFFFF"/>
                    </a:solidFill>
                    <a:effectLst>
                      <a:outerShdw blurRad="38100" dist="38100" dir="2700000" algn="tl">
                        <a:srgbClr val="000000"/>
                      </a:outerShdw>
                    </a:effectLst>
                    <a:uLnTx/>
                    <a:uFillTx/>
                    <a:cs typeface="+mn-ea"/>
                    <a:sym typeface="+mn-lt"/>
                  </a:endParaRPr>
                </a:p>
              </p:txBody>
            </p:sp>
          </p:grpSp>
        </p:grpSp>
        <p:grpSp>
          <p:nvGrpSpPr>
            <p:cNvPr id="32" name="Group 67"/>
            <p:cNvGrpSpPr/>
            <p:nvPr/>
          </p:nvGrpSpPr>
          <p:grpSpPr>
            <a:xfrm flipH="1">
              <a:off x="16793" y="3014"/>
              <a:ext cx="863" cy="863"/>
              <a:chOff x="954749" y="2076233"/>
              <a:chExt cx="548319" cy="548319"/>
            </a:xfrm>
          </p:grpSpPr>
          <p:sp>
            <p:nvSpPr>
              <p:cNvPr id="33" name="图形"/>
              <p:cNvSpPr/>
              <p:nvPr/>
            </p:nvSpPr>
            <p:spPr>
              <a:xfrm>
                <a:off x="954749" y="2076233"/>
                <a:ext cx="548319" cy="54831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34" name="图形"/>
              <p:cNvSpPr/>
              <p:nvPr/>
            </p:nvSpPr>
            <p:spPr bwMode="auto">
              <a:xfrm>
                <a:off x="1062833" y="2230875"/>
                <a:ext cx="332151" cy="23903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solidFill>
                <a:schemeClr val="bg1"/>
              </a:solidFill>
              <a:ln>
                <a:noFill/>
              </a:ln>
              <a:effectLst/>
            </p:spPr>
            <p:txBody>
              <a:bodyPr lIns="19050" tIns="19050" rIns="19050" bIns="19050" anchor="ctr"/>
              <a:lstStyle/>
              <a:p>
                <a:pPr marL="0" marR="0" lvl="0" indent="0" algn="r" defTabSz="228600" rtl="0" eaLnBrk="1" fontAlgn="base" latinLnBrk="0" hangingPunct="0">
                  <a:lnSpc>
                    <a:spcPct val="100000"/>
                  </a:lnSpc>
                  <a:spcBef>
                    <a:spcPct val="0"/>
                  </a:spcBef>
                  <a:spcAft>
                    <a:spcPct val="0"/>
                  </a:spcAft>
                  <a:buClrTx/>
                  <a:buSzTx/>
                  <a:buFontTx/>
                  <a:buNone/>
                  <a:defRPr/>
                </a:pPr>
                <a:endParaRPr kumimoji="0" lang="en-US" sz="1500" b="0" i="0" u="none" strike="noStrike" kern="1200" cap="none" spc="0" normalizeH="0" baseline="0" noProof="0">
                  <a:ln>
                    <a:noFill/>
                  </a:ln>
                  <a:solidFill>
                    <a:srgbClr val="FFFFFF"/>
                  </a:solidFill>
                  <a:effectLst>
                    <a:outerShdw blurRad="38100" dist="38100" dir="2700000" algn="tl">
                      <a:srgbClr val="000000"/>
                    </a:outerShdw>
                  </a:effectLst>
                  <a:uLnTx/>
                  <a:uFillTx/>
                  <a:cs typeface="+mn-ea"/>
                  <a:sym typeface="+mn-lt"/>
                </a:endParaRPr>
              </a:p>
            </p:txBody>
          </p:sp>
        </p:grpSp>
        <p:sp>
          <p:nvSpPr>
            <p:cNvPr id="35" name="图形"/>
            <p:cNvSpPr>
              <a:spLocks noChangeArrowheads="1"/>
            </p:cNvSpPr>
            <p:nvPr/>
          </p:nvSpPr>
          <p:spPr bwMode="auto">
            <a:xfrm flipH="1">
              <a:off x="12438" y="3370"/>
              <a:ext cx="4285" cy="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r" defTabSz="914400" rtl="0" eaLnBrk="1" fontAlgn="auto" latinLnBrk="0" hangingPunct="1">
                <a:lnSpc>
                  <a:spcPct val="150000"/>
                </a:lnSpc>
                <a:spcBef>
                  <a:spcPts val="0"/>
                </a:spcBef>
                <a:spcAft>
                  <a:spcPts val="0"/>
                </a:spcAft>
                <a:buClrTx/>
                <a:buSzTx/>
                <a:buFontTx/>
                <a:buNone/>
                <a:defRPr/>
              </a:pPr>
              <a:r>
                <a:rPr lang="zh-CN" altLang="en-US" sz="1200" kern="0">
                  <a:uFillTx/>
                  <a:cs typeface="+mn-ea"/>
                  <a:sym typeface="+mn-lt"/>
                </a:rPr>
                <a:t>在此处添加您的文本内容在此处添加您的文本内容此处添加您的文本内容</a:t>
              </a:r>
              <a:endParaRPr lang="zh-CN" altLang="en-US" sz="1200">
                <a:solidFill>
                  <a:schemeClr val="tx1">
                    <a:lumMod val="75000"/>
                    <a:lumOff val="25000"/>
                  </a:schemeClr>
                </a:solidFill>
                <a:cs typeface="+mn-ea"/>
                <a:sym typeface="+mn-lt"/>
              </a:endParaRPr>
            </a:p>
          </p:txBody>
        </p:sp>
        <p:sp>
          <p:nvSpPr>
            <p:cNvPr id="36" name="图形"/>
            <p:cNvSpPr/>
            <p:nvPr/>
          </p:nvSpPr>
          <p:spPr>
            <a:xfrm flipH="1">
              <a:off x="14104" y="2941"/>
              <a:ext cx="2619" cy="531"/>
            </a:xfrm>
            <a:prstGeom prst="rect">
              <a:avLst/>
            </a:prstGeom>
          </p:spPr>
          <p:txBody>
            <a:bodyPr wrap="square">
              <a:spAutoFit/>
            </a:bodyPr>
            <a:lstStyle/>
            <a:p>
              <a:pPr algn="r" eaLnBrk="1" fontAlgn="auto" hangingPunct="1">
                <a:spcBef>
                  <a:spcPts val="0"/>
                </a:spcBef>
                <a:spcAft>
                  <a:spcPts val="0"/>
                </a:spcAft>
                <a:defRPr/>
              </a:pPr>
              <a:r>
                <a:rPr lang="zh-CN" altLang="en-US" sz="1600">
                  <a:solidFill>
                    <a:schemeClr val="tx1">
                      <a:lumMod val="75000"/>
                      <a:lumOff val="25000"/>
                    </a:schemeClr>
                  </a:solidFill>
                  <a:cs typeface="+mn-ea"/>
                  <a:sym typeface="+mn-lt"/>
                </a:rPr>
                <a:t>预设标题文本</a:t>
              </a:r>
              <a:endParaRPr lang="zh-CN" altLang="en-US" sz="1600">
                <a:solidFill>
                  <a:schemeClr val="tx1">
                    <a:lumMod val="75000"/>
                    <a:lumOff val="25000"/>
                  </a:schemeClr>
                </a:solidFill>
                <a:cs typeface="+mn-ea"/>
                <a:sym typeface="+mn-lt"/>
              </a:endParaRPr>
            </a:p>
          </p:txBody>
        </p:sp>
        <p:sp>
          <p:nvSpPr>
            <p:cNvPr id="37" name="图形"/>
            <p:cNvSpPr>
              <a:spLocks noChangeArrowheads="1"/>
            </p:cNvSpPr>
            <p:nvPr/>
          </p:nvSpPr>
          <p:spPr bwMode="auto">
            <a:xfrm flipH="1">
              <a:off x="12440" y="5647"/>
              <a:ext cx="4283" cy="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r" defTabSz="914400" rtl="0" eaLnBrk="1" fontAlgn="auto" latinLnBrk="0" hangingPunct="1">
                <a:lnSpc>
                  <a:spcPct val="150000"/>
                </a:lnSpc>
                <a:spcBef>
                  <a:spcPts val="0"/>
                </a:spcBef>
                <a:spcAft>
                  <a:spcPts val="0"/>
                </a:spcAft>
                <a:buClrTx/>
                <a:buSzTx/>
                <a:buFontTx/>
                <a:buNone/>
                <a:defRPr/>
              </a:pPr>
              <a:r>
                <a:rPr lang="zh-CN" altLang="en-US" sz="1200" kern="0">
                  <a:uFillTx/>
                  <a:cs typeface="+mn-ea"/>
                  <a:sym typeface="+mn-lt"/>
                </a:rPr>
                <a:t>在此处添加您的文本内容在此处添加您的文本内容此处添加您的文本内容</a:t>
              </a:r>
              <a:endParaRPr lang="zh-CN" altLang="en-US" sz="1200">
                <a:solidFill>
                  <a:schemeClr val="tx1">
                    <a:lumMod val="75000"/>
                    <a:lumOff val="25000"/>
                  </a:schemeClr>
                </a:solidFill>
                <a:cs typeface="+mn-ea"/>
                <a:sym typeface="+mn-lt"/>
              </a:endParaRPr>
            </a:p>
          </p:txBody>
        </p:sp>
        <p:sp>
          <p:nvSpPr>
            <p:cNvPr id="38" name="图形"/>
            <p:cNvSpPr/>
            <p:nvPr/>
          </p:nvSpPr>
          <p:spPr>
            <a:xfrm flipH="1">
              <a:off x="14104" y="5010"/>
              <a:ext cx="2619" cy="531"/>
            </a:xfrm>
            <a:prstGeom prst="rect">
              <a:avLst/>
            </a:prstGeom>
          </p:spPr>
          <p:txBody>
            <a:bodyPr wrap="square">
              <a:spAutoFit/>
            </a:bodyPr>
            <a:lstStyle/>
            <a:p>
              <a:pPr algn="r" eaLnBrk="1" fontAlgn="auto" hangingPunct="1">
                <a:spcBef>
                  <a:spcPts val="0"/>
                </a:spcBef>
                <a:spcAft>
                  <a:spcPts val="0"/>
                </a:spcAft>
                <a:defRPr/>
              </a:pPr>
              <a:r>
                <a:rPr lang="zh-CN" altLang="en-US" sz="1600">
                  <a:solidFill>
                    <a:schemeClr val="tx1">
                      <a:lumMod val="75000"/>
                      <a:lumOff val="25000"/>
                    </a:schemeClr>
                  </a:solidFill>
                  <a:cs typeface="+mn-ea"/>
                  <a:sym typeface="+mn-lt"/>
                </a:rPr>
                <a:t>预设标题文本</a:t>
              </a:r>
              <a:endParaRPr lang="zh-CN" altLang="en-US" sz="1600">
                <a:solidFill>
                  <a:schemeClr val="tx1">
                    <a:lumMod val="75000"/>
                    <a:lumOff val="25000"/>
                  </a:schemeClr>
                </a:solidFill>
                <a:cs typeface="+mn-ea"/>
                <a:sym typeface="+mn-lt"/>
              </a:endParaRPr>
            </a:p>
          </p:txBody>
        </p:sp>
        <p:sp>
          <p:nvSpPr>
            <p:cNvPr id="39" name="图形"/>
            <p:cNvSpPr>
              <a:spLocks noChangeArrowheads="1"/>
            </p:cNvSpPr>
            <p:nvPr/>
          </p:nvSpPr>
          <p:spPr bwMode="auto">
            <a:xfrm flipH="1">
              <a:off x="12442" y="7859"/>
              <a:ext cx="4281" cy="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r" defTabSz="914400" rtl="0" eaLnBrk="1" fontAlgn="auto" latinLnBrk="0" hangingPunct="1">
                <a:lnSpc>
                  <a:spcPct val="150000"/>
                </a:lnSpc>
                <a:spcBef>
                  <a:spcPts val="0"/>
                </a:spcBef>
                <a:spcAft>
                  <a:spcPts val="0"/>
                </a:spcAft>
                <a:buClrTx/>
                <a:buSzTx/>
                <a:buFontTx/>
                <a:buNone/>
                <a:defRPr/>
              </a:pPr>
              <a:r>
                <a:rPr lang="zh-CN" altLang="en-US" sz="1200" kern="0">
                  <a:uFillTx/>
                  <a:cs typeface="+mn-ea"/>
                  <a:sym typeface="+mn-lt"/>
                </a:rPr>
                <a:t>在此处添加您的文本内容在此处添加您的文本内容此处添加您的文本内容</a:t>
              </a:r>
              <a:endParaRPr lang="zh-CN" altLang="en-US" sz="1200">
                <a:solidFill>
                  <a:schemeClr val="tx1">
                    <a:lumMod val="75000"/>
                    <a:lumOff val="25000"/>
                  </a:schemeClr>
                </a:solidFill>
                <a:cs typeface="+mn-ea"/>
                <a:sym typeface="+mn-lt"/>
              </a:endParaRPr>
            </a:p>
          </p:txBody>
        </p:sp>
        <p:sp>
          <p:nvSpPr>
            <p:cNvPr id="40" name="图形"/>
            <p:cNvSpPr/>
            <p:nvPr/>
          </p:nvSpPr>
          <p:spPr>
            <a:xfrm flipH="1">
              <a:off x="14104" y="7469"/>
              <a:ext cx="2619" cy="531"/>
            </a:xfrm>
            <a:prstGeom prst="rect">
              <a:avLst/>
            </a:prstGeom>
          </p:spPr>
          <p:txBody>
            <a:bodyPr wrap="square">
              <a:spAutoFit/>
            </a:bodyPr>
            <a:lstStyle/>
            <a:p>
              <a:pPr algn="r" eaLnBrk="1" fontAlgn="auto" hangingPunct="1">
                <a:spcBef>
                  <a:spcPts val="0"/>
                </a:spcBef>
                <a:spcAft>
                  <a:spcPts val="0"/>
                </a:spcAft>
                <a:defRPr/>
              </a:pPr>
              <a:r>
                <a:rPr lang="zh-CN" altLang="en-US" sz="1600">
                  <a:solidFill>
                    <a:schemeClr val="tx1">
                      <a:lumMod val="75000"/>
                      <a:lumOff val="25000"/>
                    </a:schemeClr>
                  </a:solidFill>
                  <a:cs typeface="+mn-ea"/>
                  <a:sym typeface="+mn-lt"/>
                </a:rPr>
                <a:t>预设标题文本</a:t>
              </a:r>
              <a:endParaRPr lang="zh-CN" altLang="en-US" sz="1600">
                <a:solidFill>
                  <a:schemeClr val="tx1">
                    <a:lumMod val="75000"/>
                    <a:lumOff val="25000"/>
                  </a:schemeClr>
                </a:solidFill>
                <a:cs typeface="+mn-ea"/>
                <a:sym typeface="+mn-lt"/>
              </a:endParaRPr>
            </a:p>
          </p:txBody>
        </p:sp>
        <p:pic>
          <p:nvPicPr>
            <p:cNvPr id="2" name="图形" descr="E:\006包图网\素材\08宇航员3D\626a683480112.png626a683480112"/>
            <p:cNvPicPr>
              <a:picLocks noChangeAspect="1"/>
            </p:cNvPicPr>
            <p:nvPr/>
          </p:nvPicPr>
          <p:blipFill>
            <a:blip r:embed="rId1" cstate="screen"/>
            <a:srcRect/>
            <a:stretch>
              <a:fillRect/>
            </a:stretch>
          </p:blipFill>
          <p:spPr>
            <a:xfrm>
              <a:off x="6004" y="2366"/>
              <a:ext cx="7083" cy="7083"/>
            </a:xfrm>
            <a:prstGeom prst="rect">
              <a:avLst/>
            </a:prstGeom>
          </p:spPr>
        </p:pic>
        <p:sp>
          <p:nvSpPr>
            <p:cNvPr id="5" name="图形"/>
            <p:cNvSpPr/>
            <p:nvPr/>
          </p:nvSpPr>
          <p:spPr>
            <a:xfrm rot="5400000">
              <a:off x="8201" y="7174"/>
              <a:ext cx="295" cy="295"/>
            </a:xfrm>
            <a:prstGeom prst="ellipse">
              <a:avLst/>
            </a:prstGeom>
            <a:solidFill>
              <a:srgbClr val="295B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1pPr>
              <a:lvl2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2pPr>
              <a:lvl3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3pPr>
              <a:lvl4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4pPr>
              <a:lvl5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5pPr>
              <a:lvl6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6pPr>
              <a:lvl7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7pPr>
              <a:lvl8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8pPr>
              <a:lvl9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9pPr>
            </a:lstStyle>
            <a:p>
              <a:pPr algn="ctr"/>
              <a:endParaRPr lang="en-ID" sz="6000">
                <a:cs typeface="+mn-ea"/>
                <a:sym typeface="+mn-lt"/>
              </a:endParaRPr>
            </a:p>
          </p:txBody>
        </p:sp>
        <p:sp>
          <p:nvSpPr>
            <p:cNvPr id="15" name="图形"/>
            <p:cNvSpPr/>
            <p:nvPr/>
          </p:nvSpPr>
          <p:spPr>
            <a:xfrm flipV="1">
              <a:off x="11215" y="7248"/>
              <a:ext cx="466" cy="466"/>
            </a:xfrm>
            <a:prstGeom prst="ellipse">
              <a:avLst/>
            </a:prstGeom>
            <a:noFill/>
            <a:ln w="28575">
              <a:solidFill>
                <a:srgbClr val="295BD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Tree>
    <p:custDataLst>
      <p:tags r:id="rId2"/>
    </p:custDataLst>
  </p:cSld>
  <p:clrMapOvr>
    <a:masterClrMapping/>
  </p:clrMapOvr>
  <p:transition advTm="2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nodeType="afterEffect">
                                  <p:stCondLst>
                                    <p:cond delay="0"/>
                                  </p:stCondLst>
                                  <p:childTnLst>
                                    <p:set>
                                      <p:cBhvr>
                                        <p:cTn id="6" dur="500" fill="hold">
                                          <p:stCondLst>
                                            <p:cond delay="0"/>
                                          </p:stCondLst>
                                        </p:cTn>
                                        <p:tgtEl>
                                          <p:spTgt spid="19"/>
                                        </p:tgtEl>
                                        <p:attrNameLst>
                                          <p:attrName>style.visibility</p:attrName>
                                        </p:attrNameLst>
                                      </p:cBhvr>
                                      <p:to>
                                        <p:strVal val="visible"/>
                                      </p:to>
                                    </p:set>
                                    <p:animEffect transition="in" filter="wheel(2)">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图形"/>
          <p:cNvGrpSpPr/>
          <p:nvPr/>
        </p:nvGrpSpPr>
        <p:grpSpPr>
          <a:xfrm>
            <a:off x="347980" y="-831215"/>
            <a:ext cx="12985750" cy="8502650"/>
            <a:chOff x="548" y="-1309"/>
            <a:chExt cx="20450" cy="13390"/>
          </a:xfrm>
        </p:grpSpPr>
        <p:sp>
          <p:nvSpPr>
            <p:cNvPr id="3" name="图形"/>
            <p:cNvSpPr/>
            <p:nvPr/>
          </p:nvSpPr>
          <p:spPr>
            <a:xfrm rot="10800000" flipH="1">
              <a:off x="15196" y="-1309"/>
              <a:ext cx="5803" cy="5803"/>
            </a:xfrm>
            <a:prstGeom prst="ellipse">
              <a:avLst/>
            </a:prstGeom>
            <a:gradFill>
              <a:gsLst>
                <a:gs pos="24000">
                  <a:srgbClr val="295BD3"/>
                </a:gs>
                <a:gs pos="100000">
                  <a:srgbClr val="EFF2FD">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图形"/>
            <p:cNvSpPr/>
            <p:nvPr/>
          </p:nvSpPr>
          <p:spPr>
            <a:xfrm>
              <a:off x="16798" y="8383"/>
              <a:ext cx="3699" cy="3699"/>
            </a:xfrm>
            <a:prstGeom prst="ellipse">
              <a:avLst/>
            </a:prstGeom>
            <a:noFill/>
            <a:ln w="22225">
              <a:solidFill>
                <a:srgbClr val="3764D6"/>
              </a:solidFill>
              <a:prstDash val="dash"/>
            </a:ln>
            <a:extLst>
              <a:ext uri="{909E8E84-426E-40DD-AFC4-6F175D3DCCD1}">
                <a14:hiddenFill xmlns:a14="http://schemas.microsoft.com/office/drawing/2010/main">
                  <a:solidFill>
                    <a:srgbClr val="9AC47A"/>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图形"/>
            <p:cNvSpPr/>
            <p:nvPr/>
          </p:nvSpPr>
          <p:spPr>
            <a:xfrm>
              <a:off x="548" y="598"/>
              <a:ext cx="18105" cy="9604"/>
            </a:xfrm>
            <a:prstGeom prst="roundRect">
              <a:avLst>
                <a:gd name="adj" fmla="val 3672"/>
              </a:avLst>
            </a:prstGeom>
            <a:solidFill>
              <a:schemeClr val="bg1"/>
            </a:solidFill>
            <a:ln>
              <a:noFill/>
            </a:ln>
            <a:effectLst>
              <a:outerShdw blurRad="368300" dist="38100" dir="2700000" algn="tl" rotWithShape="0">
                <a:srgbClr val="295BD3">
                  <a:alpha val="2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tab pos="10408920" algn="l"/>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5" name="图形"/>
            <p:cNvSpPr/>
            <p:nvPr userDrawn="1"/>
          </p:nvSpPr>
          <p:spPr>
            <a:xfrm flipH="1" flipV="1">
              <a:off x="17797" y="9567"/>
              <a:ext cx="1069" cy="1069"/>
            </a:xfrm>
            <a:prstGeom prst="ellipse">
              <a:avLst/>
            </a:prstGeom>
            <a:gradFill>
              <a:gsLst>
                <a:gs pos="0">
                  <a:srgbClr val="295BD3"/>
                </a:gs>
                <a:gs pos="100000">
                  <a:schemeClr val="bg1"/>
                </a:gs>
              </a:gsLst>
              <a:lin ang="5400000" scaled="0"/>
            </a:gradFill>
            <a:ln>
              <a:noFill/>
            </a:ln>
            <a:effectLst>
              <a:outerShdw blurRad="215900" dist="152400" dir="135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8" name="图形"/>
          <p:cNvSpPr txBox="1"/>
          <p:nvPr>
            <p:custDataLst>
              <p:tags r:id="rId1"/>
            </p:custDataLst>
          </p:nvPr>
        </p:nvSpPr>
        <p:spPr>
          <a:xfrm>
            <a:off x="4802505" y="1720850"/>
            <a:ext cx="4660265" cy="37693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3900" b="0" i="0" u="none" strike="noStrike" kern="1200" cap="none" spc="0" normalizeH="0" baseline="0" noProof="0" dirty="0">
                <a:ln>
                  <a:noFill/>
                </a:ln>
                <a:solidFill>
                  <a:prstClr val="black">
                    <a:alpha val="3000"/>
                  </a:prstClr>
                </a:solidFill>
                <a:effectLst/>
                <a:uLnTx/>
                <a:uFillTx/>
                <a:cs typeface="+mn-ea"/>
                <a:sym typeface="+mn-lt"/>
              </a:rPr>
              <a:t>04</a:t>
            </a:r>
            <a:endParaRPr kumimoji="0" lang="en-US" altLang="zh-CN" sz="23900" b="0" i="0" u="none" strike="noStrike" kern="1200" cap="none" spc="0" normalizeH="0" baseline="0" noProof="0" dirty="0">
              <a:ln>
                <a:noFill/>
              </a:ln>
              <a:solidFill>
                <a:prstClr val="black">
                  <a:alpha val="3000"/>
                </a:prstClr>
              </a:solidFill>
              <a:effectLst/>
              <a:uLnTx/>
              <a:uFillTx/>
              <a:cs typeface="+mn-ea"/>
              <a:sym typeface="+mn-lt"/>
            </a:endParaRPr>
          </a:p>
        </p:txBody>
      </p:sp>
      <p:sp>
        <p:nvSpPr>
          <p:cNvPr id="20" name="图形"/>
          <p:cNvSpPr/>
          <p:nvPr/>
        </p:nvSpPr>
        <p:spPr>
          <a:xfrm>
            <a:off x="7003415" y="2853690"/>
            <a:ext cx="4297680" cy="922020"/>
          </a:xfrm>
          <a:prstGeom prst="rect">
            <a:avLst/>
          </a:prstGeom>
        </p:spPr>
        <p:txBody>
          <a:bodyPr wrap="none">
            <a:spAutoFit/>
          </a:bodyPr>
          <a:lstStyle/>
          <a:p>
            <a:pPr algn="dist"/>
            <a:r>
              <a:rPr lang="zh-CN" altLang="en-US" sz="5400">
                <a:solidFill>
                  <a:schemeClr val="tx1">
                    <a:lumMod val="85000"/>
                    <a:lumOff val="15000"/>
                  </a:schemeClr>
                </a:solidFill>
                <a:cs typeface="+mn-ea"/>
                <a:sym typeface="+mn-lt"/>
              </a:rPr>
              <a:t>未来工作计划</a:t>
            </a:r>
            <a:endParaRPr kumimoji="0" lang="zh-CN" altLang="en-US" sz="5400" b="0" i="0" u="none" strike="noStrike" kern="1200" cap="none" spc="0" normalizeH="0" baseline="0" noProof="0" dirty="0">
              <a:ln>
                <a:noFill/>
              </a:ln>
              <a:solidFill>
                <a:srgbClr val="3764D6"/>
              </a:solidFill>
              <a:effectLst/>
              <a:uLnTx/>
              <a:uFillTx/>
              <a:cs typeface="+mn-ea"/>
              <a:sym typeface="+mn-lt"/>
            </a:endParaRPr>
          </a:p>
        </p:txBody>
      </p:sp>
      <p:sp>
        <p:nvSpPr>
          <p:cNvPr id="21" name="图形"/>
          <p:cNvSpPr txBox="1"/>
          <p:nvPr/>
        </p:nvSpPr>
        <p:spPr>
          <a:xfrm>
            <a:off x="7091045" y="3705860"/>
            <a:ext cx="4270375" cy="657103"/>
          </a:xfrm>
          <a:prstGeom prst="rect">
            <a:avLst/>
          </a:prstGeom>
          <a:noFill/>
        </p:spPr>
        <p:txBody>
          <a:bodyPr wrap="square" rtlCol="0">
            <a:spAutoFit/>
          </a:bodyPr>
          <a:lstStyle/>
          <a:p>
            <a:pPr algn="l">
              <a:lnSpc>
                <a:spcPct val="150000"/>
              </a:lnSpc>
            </a:pPr>
            <a:r>
              <a:rPr lang="zh-CN" altLang="en-US" sz="1300">
                <a:cs typeface="+mn-ea"/>
                <a:sym typeface="+mn-lt"/>
              </a:rPr>
              <a:t>Add your text content</a:t>
            </a:r>
            <a:r>
              <a:rPr lang="en-US" altLang="zh-CN" sz="1300">
                <a:cs typeface="+mn-ea"/>
                <a:sym typeface="+mn-lt"/>
              </a:rPr>
              <a:t>.</a:t>
            </a:r>
            <a:r>
              <a:rPr lang="zh-CN" altLang="en-US" sz="1300">
                <a:cs typeface="+mn-ea"/>
                <a:sym typeface="+mn-lt"/>
              </a:rPr>
              <a:t>Add your text content</a:t>
            </a:r>
            <a:r>
              <a:rPr lang="en-US" altLang="zh-CN" sz="1300">
                <a:cs typeface="+mn-ea"/>
                <a:sym typeface="+mn-lt"/>
              </a:rPr>
              <a:t>.</a:t>
            </a:r>
            <a:r>
              <a:rPr lang="zh-CN" altLang="en-US" sz="1300">
                <a:cs typeface="+mn-ea"/>
                <a:sym typeface="+mn-lt"/>
              </a:rPr>
              <a:t>Add your text</a:t>
            </a:r>
            <a:r>
              <a:rPr lang="en-US" altLang="zh-CN" sz="1300">
                <a:cs typeface="+mn-ea"/>
                <a:sym typeface="+mn-lt"/>
              </a:rPr>
              <a:t>.</a:t>
            </a:r>
            <a:r>
              <a:rPr lang="zh-CN" altLang="en-US" sz="1300">
                <a:cs typeface="+mn-ea"/>
                <a:sym typeface="+mn-lt"/>
              </a:rPr>
              <a:t>Add your text content</a:t>
            </a:r>
            <a:r>
              <a:rPr lang="en-US" altLang="zh-CN" sz="1300">
                <a:cs typeface="+mn-ea"/>
                <a:sym typeface="+mn-lt"/>
              </a:rPr>
              <a:t>.</a:t>
            </a:r>
            <a:r>
              <a:rPr lang="zh-CN" altLang="en-US" sz="1300">
                <a:cs typeface="+mn-ea"/>
                <a:sym typeface="+mn-lt"/>
              </a:rPr>
              <a:t>Add your text</a:t>
            </a:r>
            <a:r>
              <a:rPr lang="en-US" altLang="zh-CN" sz="1300">
                <a:cs typeface="+mn-ea"/>
                <a:sym typeface="+mn-lt"/>
              </a:rPr>
              <a:t>.</a:t>
            </a:r>
            <a:endParaRPr kumimoji="0" lang="en-US" altLang="zh-CN" sz="1300" b="1" i="0" u="none" strike="noStrike" kern="1200" cap="none" spc="0" normalizeH="0" baseline="0" noProof="0" dirty="0">
              <a:ln>
                <a:noFill/>
              </a:ln>
              <a:solidFill>
                <a:srgbClr val="3A3A3A"/>
              </a:solidFill>
              <a:effectLst/>
              <a:uLnTx/>
              <a:uFillTx/>
              <a:cs typeface="+mn-ea"/>
              <a:sym typeface="+mn-lt"/>
            </a:endParaRPr>
          </a:p>
        </p:txBody>
      </p:sp>
      <p:grpSp>
        <p:nvGrpSpPr>
          <p:cNvPr id="22" name="图形"/>
          <p:cNvGrpSpPr/>
          <p:nvPr/>
        </p:nvGrpSpPr>
        <p:grpSpPr>
          <a:xfrm>
            <a:off x="10385425" y="993775"/>
            <a:ext cx="1029335" cy="398780"/>
            <a:chOff x="16355" y="1565"/>
            <a:chExt cx="1621" cy="628"/>
          </a:xfrm>
        </p:grpSpPr>
        <p:sp>
          <p:nvSpPr>
            <p:cNvPr id="24" name="图形"/>
            <p:cNvSpPr/>
            <p:nvPr/>
          </p:nvSpPr>
          <p:spPr>
            <a:xfrm>
              <a:off x="16355" y="1565"/>
              <a:ext cx="1621" cy="628"/>
            </a:xfrm>
            <a:prstGeom prst="roundRect">
              <a:avLst>
                <a:gd name="adj" fmla="val 50000"/>
              </a:avLst>
            </a:prstGeom>
            <a:solidFill>
              <a:srgbClr val="295BD3"/>
            </a:solidFill>
            <a:ln w="28575" cap="flat" cmpd="sng" algn="ctr">
              <a:solidFill>
                <a:schemeClr val="bg1"/>
              </a:solidFill>
              <a:prstDash val="solid"/>
              <a:miter lim="800000"/>
            </a:ln>
            <a:effectLst>
              <a:outerShdw blurRad="368300" dist="38100" dir="2700000" algn="tl" rotWithShape="0">
                <a:srgbClr val="295BD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2">
                    <a:alpha val="70000"/>
                  </a:schemeClr>
                </a:solidFill>
                <a:effectLst/>
                <a:uLnTx/>
                <a:uFillTx/>
                <a:cs typeface="+mn-ea"/>
                <a:sym typeface="+mn-lt"/>
              </a:endParaRPr>
            </a:p>
          </p:txBody>
        </p:sp>
        <p:pic>
          <p:nvPicPr>
            <p:cNvPr id="25" name="图形"/>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16876" y="1701"/>
              <a:ext cx="578" cy="356"/>
            </a:xfrm>
            <a:prstGeom prst="rect">
              <a:avLst/>
            </a:prstGeom>
          </p:spPr>
        </p:pic>
      </p:grpSp>
      <p:grpSp>
        <p:nvGrpSpPr>
          <p:cNvPr id="27" name="图形"/>
          <p:cNvGrpSpPr/>
          <p:nvPr/>
        </p:nvGrpSpPr>
        <p:grpSpPr>
          <a:xfrm>
            <a:off x="-266700" y="0"/>
            <a:ext cx="5847080" cy="6870065"/>
            <a:chOff x="-420" y="0"/>
            <a:chExt cx="9208" cy="10819"/>
          </a:xfrm>
        </p:grpSpPr>
        <p:sp>
          <p:nvSpPr>
            <p:cNvPr id="28" name="图形"/>
            <p:cNvSpPr/>
            <p:nvPr/>
          </p:nvSpPr>
          <p:spPr>
            <a:xfrm>
              <a:off x="0" y="0"/>
              <a:ext cx="5227" cy="4840"/>
            </a:xfrm>
            <a:custGeom>
              <a:avLst/>
              <a:gdLst>
                <a:gd name="connsiteX0" fmla="*/ 0 w 1231901"/>
                <a:gd name="connsiteY0" fmla="*/ 0 h 1140900"/>
                <a:gd name="connsiteX1" fmla="*/ 1146827 w 1231901"/>
                <a:gd name="connsiteY1" fmla="*/ 0 h 1140900"/>
                <a:gd name="connsiteX2" fmla="*/ 1169754 w 1231901"/>
                <a:gd name="connsiteY2" fmla="*/ 42239 h 1140900"/>
                <a:gd name="connsiteX3" fmla="*/ 1231901 w 1231901"/>
                <a:gd name="connsiteY3" fmla="*/ 350067 h 1140900"/>
                <a:gd name="connsiteX4" fmla="*/ 441068 w 1231901"/>
                <a:gd name="connsiteY4" fmla="*/ 1140900 h 1140900"/>
                <a:gd name="connsiteX5" fmla="*/ 133240 w 1231901"/>
                <a:gd name="connsiteY5" fmla="*/ 1078753 h 1140900"/>
                <a:gd name="connsiteX6" fmla="*/ 0 w 1231901"/>
                <a:gd name="connsiteY6" fmla="*/ 1006432 h 1140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1901" h="1140900">
                  <a:moveTo>
                    <a:pt x="0" y="0"/>
                  </a:moveTo>
                  <a:lnTo>
                    <a:pt x="1146827" y="0"/>
                  </a:lnTo>
                  <a:lnTo>
                    <a:pt x="1169754" y="42239"/>
                  </a:lnTo>
                  <a:cubicBezTo>
                    <a:pt x="1209772" y="136853"/>
                    <a:pt x="1231901" y="240876"/>
                    <a:pt x="1231901" y="350067"/>
                  </a:cubicBezTo>
                  <a:cubicBezTo>
                    <a:pt x="1231901" y="786832"/>
                    <a:pt x="877833" y="1140900"/>
                    <a:pt x="441068" y="1140900"/>
                  </a:cubicBezTo>
                  <a:cubicBezTo>
                    <a:pt x="331877" y="1140900"/>
                    <a:pt x="227854" y="1118771"/>
                    <a:pt x="133240" y="1078753"/>
                  </a:cubicBezTo>
                  <a:lnTo>
                    <a:pt x="0" y="1006432"/>
                  </a:lnTo>
                  <a:close/>
                </a:path>
              </a:pathLst>
            </a:custGeom>
            <a:gradFill>
              <a:gsLst>
                <a:gs pos="0">
                  <a:schemeClr val="bg1">
                    <a:alpha val="100000"/>
                  </a:schemeClr>
                </a:gs>
                <a:gs pos="87000">
                  <a:srgbClr val="295BD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29" name="图形"/>
            <p:cNvSpPr/>
            <p:nvPr/>
          </p:nvSpPr>
          <p:spPr>
            <a:xfrm rot="5400000">
              <a:off x="6065" y="6447"/>
              <a:ext cx="295" cy="295"/>
            </a:xfrm>
            <a:prstGeom prst="ellipse">
              <a:avLst/>
            </a:prstGeom>
            <a:solidFill>
              <a:srgbClr val="295B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1pPr>
              <a:lvl2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2pPr>
              <a:lvl3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3pPr>
              <a:lvl4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4pPr>
              <a:lvl5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5pPr>
              <a:lvl6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6pPr>
              <a:lvl7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7pPr>
              <a:lvl8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8pPr>
              <a:lvl9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9pPr>
            </a:lstStyle>
            <a:p>
              <a:pPr algn="ctr"/>
              <a:endParaRPr lang="en-ID" sz="6000">
                <a:cs typeface="+mn-ea"/>
                <a:sym typeface="+mn-lt"/>
              </a:endParaRPr>
            </a:p>
          </p:txBody>
        </p:sp>
        <p:sp>
          <p:nvSpPr>
            <p:cNvPr id="30" name="图形"/>
            <p:cNvSpPr/>
            <p:nvPr/>
          </p:nvSpPr>
          <p:spPr>
            <a:xfrm flipV="1">
              <a:off x="0" y="9507"/>
              <a:ext cx="1417" cy="1312"/>
            </a:xfrm>
            <a:custGeom>
              <a:avLst/>
              <a:gdLst>
                <a:gd name="connsiteX0" fmla="*/ 0 w 1231901"/>
                <a:gd name="connsiteY0" fmla="*/ 0 h 1140900"/>
                <a:gd name="connsiteX1" fmla="*/ 1146827 w 1231901"/>
                <a:gd name="connsiteY1" fmla="*/ 0 h 1140900"/>
                <a:gd name="connsiteX2" fmla="*/ 1169754 w 1231901"/>
                <a:gd name="connsiteY2" fmla="*/ 42239 h 1140900"/>
                <a:gd name="connsiteX3" fmla="*/ 1231901 w 1231901"/>
                <a:gd name="connsiteY3" fmla="*/ 350067 h 1140900"/>
                <a:gd name="connsiteX4" fmla="*/ 441068 w 1231901"/>
                <a:gd name="connsiteY4" fmla="*/ 1140900 h 1140900"/>
                <a:gd name="connsiteX5" fmla="*/ 133240 w 1231901"/>
                <a:gd name="connsiteY5" fmla="*/ 1078753 h 1140900"/>
                <a:gd name="connsiteX6" fmla="*/ 0 w 1231901"/>
                <a:gd name="connsiteY6" fmla="*/ 1006432 h 1140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1901" h="1140900">
                  <a:moveTo>
                    <a:pt x="0" y="0"/>
                  </a:moveTo>
                  <a:lnTo>
                    <a:pt x="1146827" y="0"/>
                  </a:lnTo>
                  <a:lnTo>
                    <a:pt x="1169754" y="42239"/>
                  </a:lnTo>
                  <a:cubicBezTo>
                    <a:pt x="1209772" y="136853"/>
                    <a:pt x="1231901" y="240876"/>
                    <a:pt x="1231901" y="350067"/>
                  </a:cubicBezTo>
                  <a:cubicBezTo>
                    <a:pt x="1231901" y="786832"/>
                    <a:pt x="877833" y="1140900"/>
                    <a:pt x="441068" y="1140900"/>
                  </a:cubicBezTo>
                  <a:cubicBezTo>
                    <a:pt x="331877" y="1140900"/>
                    <a:pt x="227854" y="1118771"/>
                    <a:pt x="133240" y="1078753"/>
                  </a:cubicBezTo>
                  <a:lnTo>
                    <a:pt x="0" y="1006432"/>
                  </a:lnTo>
                  <a:close/>
                </a:path>
              </a:pathLst>
            </a:custGeom>
            <a:gradFill>
              <a:gsLst>
                <a:gs pos="0">
                  <a:schemeClr val="bg1">
                    <a:alpha val="100000"/>
                  </a:schemeClr>
                </a:gs>
                <a:gs pos="87000">
                  <a:srgbClr val="295BD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33" name="图形"/>
            <p:cNvSpPr/>
            <p:nvPr/>
          </p:nvSpPr>
          <p:spPr>
            <a:xfrm>
              <a:off x="959" y="7229"/>
              <a:ext cx="2179" cy="2180"/>
            </a:xfrm>
            <a:prstGeom prst="ellipse">
              <a:avLst/>
            </a:prstGeom>
            <a:noFill/>
            <a:ln w="28575">
              <a:solidFill>
                <a:srgbClr val="295BD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6" name="图形" descr="626a684032278"/>
            <p:cNvPicPr>
              <a:picLocks noChangeAspect="1"/>
            </p:cNvPicPr>
            <p:nvPr/>
          </p:nvPicPr>
          <p:blipFill>
            <a:blip r:embed="rId3" cstate="screen"/>
            <a:stretch>
              <a:fillRect/>
            </a:stretch>
          </p:blipFill>
          <p:spPr>
            <a:xfrm>
              <a:off x="-420" y="358"/>
              <a:ext cx="9209" cy="9209"/>
            </a:xfrm>
            <a:prstGeom prst="rect">
              <a:avLst/>
            </a:prstGeom>
          </p:spPr>
        </p:pic>
        <p:sp>
          <p:nvSpPr>
            <p:cNvPr id="40" name="图形"/>
            <p:cNvSpPr/>
            <p:nvPr/>
          </p:nvSpPr>
          <p:spPr>
            <a:xfrm flipV="1">
              <a:off x="5319" y="7229"/>
              <a:ext cx="466" cy="466"/>
            </a:xfrm>
            <a:prstGeom prst="ellipse">
              <a:avLst/>
            </a:prstGeom>
            <a:noFill/>
            <a:ln w="28575">
              <a:solidFill>
                <a:srgbClr val="295BD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nvGrpSpPr>
          <p:cNvPr id="50" name="图形"/>
          <p:cNvGrpSpPr/>
          <p:nvPr/>
        </p:nvGrpSpPr>
        <p:grpSpPr>
          <a:xfrm>
            <a:off x="7192010" y="5779135"/>
            <a:ext cx="1426210" cy="693420"/>
            <a:chOff x="11326" y="9101"/>
            <a:chExt cx="2246" cy="1092"/>
          </a:xfrm>
        </p:grpSpPr>
        <p:sp>
          <p:nvSpPr>
            <p:cNvPr id="51" name="图形"/>
            <p:cNvSpPr/>
            <p:nvPr/>
          </p:nvSpPr>
          <p:spPr>
            <a:xfrm>
              <a:off x="11326" y="9509"/>
              <a:ext cx="1962" cy="68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415" h="1192">
                  <a:moveTo>
                    <a:pt x="1708" y="0"/>
                  </a:moveTo>
                  <a:cubicBezTo>
                    <a:pt x="2477" y="0"/>
                    <a:pt x="3134" y="477"/>
                    <a:pt x="3400" y="1152"/>
                  </a:cubicBezTo>
                  <a:lnTo>
                    <a:pt x="3415" y="1192"/>
                  </a:lnTo>
                  <a:lnTo>
                    <a:pt x="0" y="1192"/>
                  </a:lnTo>
                  <a:lnTo>
                    <a:pt x="15" y="1152"/>
                  </a:lnTo>
                  <a:cubicBezTo>
                    <a:pt x="281" y="477"/>
                    <a:pt x="939" y="0"/>
                    <a:pt x="1708" y="0"/>
                  </a:cubicBezTo>
                  <a:close/>
                </a:path>
              </a:pathLst>
            </a:custGeom>
            <a:solidFill>
              <a:srgbClr val="3764D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52" name="图形"/>
            <p:cNvSpPr/>
            <p:nvPr/>
          </p:nvSpPr>
          <p:spPr>
            <a:xfrm flipV="1">
              <a:off x="13288" y="9101"/>
              <a:ext cx="284" cy="284"/>
            </a:xfrm>
            <a:prstGeom prst="ellipse">
              <a:avLst/>
            </a:prstGeom>
            <a:noFill/>
            <a:ln w="28575">
              <a:solidFill>
                <a:srgbClr val="295BD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
        <p:nvSpPr>
          <p:cNvPr id="19" name="图形"/>
          <p:cNvSpPr txBox="1"/>
          <p:nvPr/>
        </p:nvSpPr>
        <p:spPr>
          <a:xfrm>
            <a:off x="5123815" y="2987040"/>
            <a:ext cx="1955985" cy="110799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6600" b="0" i="0" u="none" strike="noStrike" kern="1200" cap="none" spc="0" normalizeH="0" baseline="0" noProof="0" dirty="0">
                <a:ln>
                  <a:noFill/>
                </a:ln>
                <a:solidFill>
                  <a:srgbClr val="3764D6"/>
                </a:solidFill>
                <a:effectLst/>
                <a:uLnTx/>
                <a:uFillTx/>
                <a:cs typeface="+mn-ea"/>
                <a:sym typeface="+mn-lt"/>
              </a:rPr>
              <a:t>FOU</a:t>
            </a:r>
            <a:endParaRPr kumimoji="0" lang="en-US" altLang="zh-CN" sz="6600" b="0" i="0" u="none" strike="noStrike" kern="1200" cap="none" spc="0" normalizeH="0" baseline="0" noProof="0" dirty="0">
              <a:ln>
                <a:noFill/>
              </a:ln>
              <a:solidFill>
                <a:srgbClr val="3764D6"/>
              </a:solidFill>
              <a:effectLst/>
              <a:uLnTx/>
              <a:uFillTx/>
              <a:cs typeface="+mn-ea"/>
              <a:sym typeface="+mn-lt"/>
            </a:endParaRPr>
          </a:p>
        </p:txBody>
      </p:sp>
      <p:grpSp>
        <p:nvGrpSpPr>
          <p:cNvPr id="2" name="图形"/>
          <p:cNvGrpSpPr/>
          <p:nvPr/>
        </p:nvGrpSpPr>
        <p:grpSpPr>
          <a:xfrm>
            <a:off x="10047605" y="4719320"/>
            <a:ext cx="1031875" cy="133350"/>
            <a:chOff x="15823" y="7432"/>
            <a:chExt cx="1625" cy="210"/>
          </a:xfrm>
        </p:grpSpPr>
        <p:sp>
          <p:nvSpPr>
            <p:cNvPr id="11" name="图形"/>
            <p:cNvSpPr/>
            <p:nvPr/>
          </p:nvSpPr>
          <p:spPr>
            <a:xfrm flipV="1">
              <a:off x="15823" y="7432"/>
              <a:ext cx="211" cy="211"/>
            </a:xfrm>
            <a:prstGeom prst="ellipse">
              <a:avLst/>
            </a:prstGeom>
            <a:solidFill>
              <a:srgbClr val="3764D6"/>
            </a:solidFill>
            <a:ln>
              <a:noFill/>
            </a:ln>
            <a:effectLst>
              <a:outerShdw blurRad="63500" sx="102000" sy="102000" algn="ctr" rotWithShape="0">
                <a:schemeClr val="bg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图形"/>
            <p:cNvSpPr/>
            <p:nvPr/>
          </p:nvSpPr>
          <p:spPr>
            <a:xfrm flipV="1">
              <a:off x="16107" y="7432"/>
              <a:ext cx="211" cy="211"/>
            </a:xfrm>
            <a:prstGeom prst="ellipse">
              <a:avLst/>
            </a:prstGeom>
            <a:solidFill>
              <a:schemeClr val="accent2"/>
            </a:solidFill>
            <a:ln>
              <a:noFill/>
            </a:ln>
            <a:effectLst>
              <a:outerShdw blurRad="63500" sx="102000" sy="102000" algn="ctr" rotWithShape="0">
                <a:schemeClr val="bg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图形"/>
            <p:cNvSpPr/>
            <p:nvPr/>
          </p:nvSpPr>
          <p:spPr>
            <a:xfrm flipV="1">
              <a:off x="16388" y="7432"/>
              <a:ext cx="211" cy="211"/>
            </a:xfrm>
            <a:prstGeom prst="ellipse">
              <a:avLst/>
            </a:prstGeom>
            <a:solidFill>
              <a:srgbClr val="3764D6"/>
            </a:solidFill>
            <a:ln>
              <a:noFill/>
            </a:ln>
            <a:effectLst>
              <a:outerShdw blurRad="63500" sx="102000" sy="102000" algn="ctr" rotWithShape="0">
                <a:schemeClr val="bg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图形"/>
            <p:cNvSpPr/>
            <p:nvPr/>
          </p:nvSpPr>
          <p:spPr>
            <a:xfrm flipV="1">
              <a:off x="16673" y="7432"/>
              <a:ext cx="211" cy="211"/>
            </a:xfrm>
            <a:prstGeom prst="ellipse">
              <a:avLst/>
            </a:prstGeom>
            <a:solidFill>
              <a:schemeClr val="accent2"/>
            </a:solidFill>
            <a:ln>
              <a:noFill/>
            </a:ln>
            <a:effectLst>
              <a:outerShdw blurRad="63500" sx="102000" sy="102000" algn="ctr" rotWithShape="0">
                <a:schemeClr val="bg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图形"/>
            <p:cNvSpPr/>
            <p:nvPr/>
          </p:nvSpPr>
          <p:spPr>
            <a:xfrm flipV="1">
              <a:off x="16957" y="7432"/>
              <a:ext cx="211" cy="211"/>
            </a:xfrm>
            <a:prstGeom prst="ellipse">
              <a:avLst/>
            </a:prstGeom>
            <a:solidFill>
              <a:srgbClr val="3764D6"/>
            </a:solidFill>
            <a:ln>
              <a:noFill/>
            </a:ln>
            <a:effectLst>
              <a:outerShdw blurRad="63500" sx="102000" sy="102000" algn="ctr" rotWithShape="0">
                <a:schemeClr val="bg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图形"/>
            <p:cNvSpPr/>
            <p:nvPr/>
          </p:nvSpPr>
          <p:spPr>
            <a:xfrm flipV="1">
              <a:off x="17238" y="7432"/>
              <a:ext cx="211" cy="211"/>
            </a:xfrm>
            <a:prstGeom prst="ellipse">
              <a:avLst/>
            </a:prstGeom>
            <a:solidFill>
              <a:schemeClr val="accent2"/>
            </a:solidFill>
            <a:ln>
              <a:noFill/>
            </a:ln>
            <a:effectLst>
              <a:outerShdw blurRad="63500" sx="102000" sy="102000" algn="ctr" rotWithShape="0">
                <a:schemeClr val="bg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ustDataLst>
      <p:tags r:id="rId4"/>
    </p:custDataLst>
  </p:cSld>
  <p:clrMapOvr>
    <a:masterClrMapping/>
  </p:clrMapOvr>
  <p:transition advTm="2000">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left)">
                                      <p:cBhvr>
                                        <p:cTn id="11" dur="500"/>
                                        <p:tgtEl>
                                          <p:spTgt spid="2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left)">
                                      <p:cBhvr>
                                        <p:cTn id="15" dur="500"/>
                                        <p:tgtEl>
                                          <p:spTgt spid="18"/>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left)">
                                      <p:cBhvr>
                                        <p:cTn id="19" dur="500"/>
                                        <p:tgtEl>
                                          <p:spTgt spid="19"/>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left)">
                                      <p:cBhvr>
                                        <p:cTn id="23" dur="500"/>
                                        <p:tgtEl>
                                          <p:spTgt spid="20"/>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left)">
                                      <p:cBhvr>
                                        <p:cTn id="27" dur="500"/>
                                        <p:tgtEl>
                                          <p:spTgt spid="21"/>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ipe(left)">
                                      <p:cBhvr>
                                        <p:cTn id="3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20" grpId="0"/>
      <p:bldP spid="20" grpId="1"/>
      <p:bldP spid="21" grpId="0"/>
      <p:bldP spid="21" grpId="1"/>
      <p:bldP spid="19" grpId="0"/>
      <p:bldP spid="19"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图形"/>
          <p:cNvGrpSpPr/>
          <p:nvPr/>
        </p:nvGrpSpPr>
        <p:grpSpPr>
          <a:xfrm>
            <a:off x="1275715" y="1828800"/>
            <a:ext cx="10077450" cy="3832860"/>
            <a:chOff x="2009" y="2880"/>
            <a:chExt cx="15870" cy="6036"/>
          </a:xfrm>
        </p:grpSpPr>
        <p:sp>
          <p:nvSpPr>
            <p:cNvPr id="11269" name="图形"/>
            <p:cNvSpPr>
              <a:spLocks noChangeArrowheads="1"/>
            </p:cNvSpPr>
            <p:nvPr/>
          </p:nvSpPr>
          <p:spPr bwMode="auto">
            <a:xfrm>
              <a:off x="3924" y="2880"/>
              <a:ext cx="1024" cy="69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2"/>
                </a:solidFill>
                <a:cs typeface="+mn-ea"/>
                <a:sym typeface="+mn-lt"/>
              </a:endParaRPr>
            </a:p>
          </p:txBody>
        </p:sp>
        <p:sp>
          <p:nvSpPr>
            <p:cNvPr id="11270" name="图形"/>
            <p:cNvSpPr>
              <a:spLocks noChangeArrowheads="1"/>
            </p:cNvSpPr>
            <p:nvPr/>
          </p:nvSpPr>
          <p:spPr bwMode="auto">
            <a:xfrm>
              <a:off x="2080" y="4480"/>
              <a:ext cx="340" cy="303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2"/>
                </a:solidFill>
                <a:cs typeface="+mn-ea"/>
                <a:sym typeface="+mn-lt"/>
              </a:endParaRPr>
            </a:p>
          </p:txBody>
        </p:sp>
        <p:sp>
          <p:nvSpPr>
            <p:cNvPr id="11271" name="图形"/>
            <p:cNvSpPr>
              <a:spLocks noChangeArrowheads="1"/>
            </p:cNvSpPr>
            <p:nvPr/>
          </p:nvSpPr>
          <p:spPr bwMode="auto">
            <a:xfrm>
              <a:off x="2117" y="7645"/>
              <a:ext cx="291"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字魂58号-创中黑" panose="00000500000000000000" charset="-122"/>
                <a:buNone/>
              </a:pPr>
              <a:r>
                <a:rPr lang="en-US" altLang="zh-CN" sz="1000">
                  <a:solidFill>
                    <a:schemeClr val="tx2"/>
                  </a:solidFill>
                  <a:cs typeface="+mn-ea"/>
                  <a:sym typeface="+mn-lt"/>
                </a:rPr>
                <a:t>01</a:t>
              </a:r>
              <a:endParaRPr lang="en-US" altLang="zh-CN" sz="1000">
                <a:solidFill>
                  <a:schemeClr val="tx2"/>
                </a:solidFill>
                <a:cs typeface="+mn-ea"/>
                <a:sym typeface="+mn-lt"/>
              </a:endParaRPr>
            </a:p>
          </p:txBody>
        </p:sp>
        <p:sp>
          <p:nvSpPr>
            <p:cNvPr id="11272" name="图形"/>
            <p:cNvSpPr>
              <a:spLocks noChangeArrowheads="1"/>
            </p:cNvSpPr>
            <p:nvPr/>
          </p:nvSpPr>
          <p:spPr bwMode="auto">
            <a:xfrm>
              <a:off x="2117" y="4050"/>
              <a:ext cx="291"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字魂58号-创中黑" panose="00000500000000000000" charset="-122"/>
                <a:buNone/>
              </a:pPr>
              <a:r>
                <a:rPr lang="en-US" altLang="zh-CN" sz="1000">
                  <a:solidFill>
                    <a:schemeClr val="tx2"/>
                  </a:solidFill>
                  <a:cs typeface="+mn-ea"/>
                  <a:sym typeface="+mn-lt"/>
                </a:rPr>
                <a:t>32</a:t>
              </a:r>
              <a:endParaRPr lang="en-US" altLang="zh-CN" sz="1000">
                <a:solidFill>
                  <a:schemeClr val="tx2"/>
                </a:solidFill>
                <a:cs typeface="+mn-ea"/>
                <a:sym typeface="+mn-lt"/>
              </a:endParaRPr>
            </a:p>
          </p:txBody>
        </p:sp>
        <p:sp>
          <p:nvSpPr>
            <p:cNvPr id="11273" name="图形"/>
            <p:cNvSpPr>
              <a:spLocks noChangeArrowheads="1"/>
            </p:cNvSpPr>
            <p:nvPr/>
          </p:nvSpPr>
          <p:spPr bwMode="auto">
            <a:xfrm>
              <a:off x="2727" y="4480"/>
              <a:ext cx="337" cy="303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2"/>
                </a:solidFill>
                <a:cs typeface="+mn-ea"/>
                <a:sym typeface="+mn-lt"/>
              </a:endParaRPr>
            </a:p>
          </p:txBody>
        </p:sp>
        <p:sp>
          <p:nvSpPr>
            <p:cNvPr id="11274" name="图形"/>
            <p:cNvSpPr>
              <a:spLocks noChangeArrowheads="1"/>
            </p:cNvSpPr>
            <p:nvPr/>
          </p:nvSpPr>
          <p:spPr bwMode="auto">
            <a:xfrm>
              <a:off x="2761" y="7645"/>
              <a:ext cx="291"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字魂58号-创中黑" panose="00000500000000000000" charset="-122"/>
                <a:buNone/>
              </a:pPr>
              <a:r>
                <a:rPr lang="en-US" altLang="zh-CN" sz="1000">
                  <a:solidFill>
                    <a:schemeClr val="tx2"/>
                  </a:solidFill>
                  <a:cs typeface="+mn-ea"/>
                  <a:sym typeface="+mn-lt"/>
                </a:rPr>
                <a:t>02</a:t>
              </a:r>
              <a:endParaRPr lang="en-US" altLang="zh-CN" sz="1000">
                <a:solidFill>
                  <a:schemeClr val="tx2"/>
                </a:solidFill>
                <a:cs typeface="+mn-ea"/>
                <a:sym typeface="+mn-lt"/>
              </a:endParaRPr>
            </a:p>
          </p:txBody>
        </p:sp>
        <p:sp>
          <p:nvSpPr>
            <p:cNvPr id="11275" name="图形"/>
            <p:cNvSpPr>
              <a:spLocks noChangeArrowheads="1"/>
            </p:cNvSpPr>
            <p:nvPr/>
          </p:nvSpPr>
          <p:spPr bwMode="auto">
            <a:xfrm>
              <a:off x="2761" y="4050"/>
              <a:ext cx="291"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字魂58号-创中黑" panose="00000500000000000000" charset="-122"/>
                <a:buNone/>
              </a:pPr>
              <a:r>
                <a:rPr lang="en-US" altLang="zh-CN" sz="1000">
                  <a:solidFill>
                    <a:schemeClr val="tx2"/>
                  </a:solidFill>
                  <a:cs typeface="+mn-ea"/>
                  <a:sym typeface="+mn-lt"/>
                </a:rPr>
                <a:t>32</a:t>
              </a:r>
              <a:endParaRPr lang="en-US" altLang="zh-CN" sz="1000">
                <a:solidFill>
                  <a:schemeClr val="tx2"/>
                </a:solidFill>
                <a:cs typeface="+mn-ea"/>
                <a:sym typeface="+mn-lt"/>
              </a:endParaRPr>
            </a:p>
          </p:txBody>
        </p:sp>
        <p:sp>
          <p:nvSpPr>
            <p:cNvPr id="11276" name="图形"/>
            <p:cNvSpPr>
              <a:spLocks noChangeArrowheads="1"/>
            </p:cNvSpPr>
            <p:nvPr/>
          </p:nvSpPr>
          <p:spPr bwMode="auto">
            <a:xfrm>
              <a:off x="3370" y="4836"/>
              <a:ext cx="337" cy="268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2"/>
                </a:solidFill>
                <a:cs typeface="+mn-ea"/>
                <a:sym typeface="+mn-lt"/>
              </a:endParaRPr>
            </a:p>
          </p:txBody>
        </p:sp>
        <p:sp>
          <p:nvSpPr>
            <p:cNvPr id="11277" name="图形"/>
            <p:cNvSpPr>
              <a:spLocks noChangeArrowheads="1"/>
            </p:cNvSpPr>
            <p:nvPr/>
          </p:nvSpPr>
          <p:spPr bwMode="auto">
            <a:xfrm>
              <a:off x="3404" y="7645"/>
              <a:ext cx="291"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字魂58号-创中黑" panose="00000500000000000000" charset="-122"/>
                <a:buNone/>
              </a:pPr>
              <a:r>
                <a:rPr lang="en-US" altLang="zh-CN" sz="1000">
                  <a:solidFill>
                    <a:schemeClr val="tx2"/>
                  </a:solidFill>
                  <a:cs typeface="+mn-ea"/>
                  <a:sym typeface="+mn-lt"/>
                </a:rPr>
                <a:t>03</a:t>
              </a:r>
              <a:endParaRPr lang="en-US" altLang="zh-CN" sz="1000">
                <a:solidFill>
                  <a:schemeClr val="tx2"/>
                </a:solidFill>
                <a:cs typeface="+mn-ea"/>
                <a:sym typeface="+mn-lt"/>
              </a:endParaRPr>
            </a:p>
          </p:txBody>
        </p:sp>
        <p:sp>
          <p:nvSpPr>
            <p:cNvPr id="11278" name="图形"/>
            <p:cNvSpPr>
              <a:spLocks noChangeArrowheads="1"/>
            </p:cNvSpPr>
            <p:nvPr/>
          </p:nvSpPr>
          <p:spPr bwMode="auto">
            <a:xfrm>
              <a:off x="3404" y="4431"/>
              <a:ext cx="291"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字魂58号-创中黑" panose="00000500000000000000" charset="-122"/>
                <a:buNone/>
              </a:pPr>
              <a:r>
                <a:rPr lang="en-US" altLang="zh-CN" sz="1000">
                  <a:solidFill>
                    <a:schemeClr val="tx2"/>
                  </a:solidFill>
                  <a:cs typeface="+mn-ea"/>
                  <a:sym typeface="+mn-lt"/>
                </a:rPr>
                <a:t>28</a:t>
              </a:r>
              <a:endParaRPr lang="en-US" altLang="zh-CN" sz="1000">
                <a:solidFill>
                  <a:schemeClr val="tx2"/>
                </a:solidFill>
                <a:cs typeface="+mn-ea"/>
                <a:sym typeface="+mn-lt"/>
              </a:endParaRPr>
            </a:p>
          </p:txBody>
        </p:sp>
        <p:sp>
          <p:nvSpPr>
            <p:cNvPr id="11279" name="图形"/>
            <p:cNvSpPr>
              <a:spLocks noChangeArrowheads="1"/>
            </p:cNvSpPr>
            <p:nvPr/>
          </p:nvSpPr>
          <p:spPr bwMode="auto">
            <a:xfrm>
              <a:off x="4014" y="6361"/>
              <a:ext cx="340" cy="115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2"/>
                </a:solidFill>
                <a:cs typeface="+mn-ea"/>
                <a:sym typeface="+mn-lt"/>
              </a:endParaRPr>
            </a:p>
          </p:txBody>
        </p:sp>
        <p:sp>
          <p:nvSpPr>
            <p:cNvPr id="11280" name="图形"/>
            <p:cNvSpPr>
              <a:spLocks noChangeArrowheads="1"/>
            </p:cNvSpPr>
            <p:nvPr/>
          </p:nvSpPr>
          <p:spPr bwMode="auto">
            <a:xfrm>
              <a:off x="4048" y="7645"/>
              <a:ext cx="291"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字魂58号-创中黑" panose="00000500000000000000" charset="-122"/>
                <a:buNone/>
              </a:pPr>
              <a:r>
                <a:rPr lang="en-US" altLang="zh-CN" sz="1000">
                  <a:solidFill>
                    <a:schemeClr val="tx2"/>
                  </a:solidFill>
                  <a:cs typeface="+mn-ea"/>
                  <a:sym typeface="+mn-lt"/>
                </a:rPr>
                <a:t>04</a:t>
              </a:r>
              <a:endParaRPr lang="en-US" altLang="zh-CN" sz="1000">
                <a:solidFill>
                  <a:schemeClr val="tx2"/>
                </a:solidFill>
                <a:cs typeface="+mn-ea"/>
                <a:sym typeface="+mn-lt"/>
              </a:endParaRPr>
            </a:p>
          </p:txBody>
        </p:sp>
        <p:sp>
          <p:nvSpPr>
            <p:cNvPr id="11281" name="图形"/>
            <p:cNvSpPr>
              <a:spLocks noChangeArrowheads="1"/>
            </p:cNvSpPr>
            <p:nvPr/>
          </p:nvSpPr>
          <p:spPr bwMode="auto">
            <a:xfrm>
              <a:off x="4048" y="5928"/>
              <a:ext cx="291"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字魂58号-创中黑" panose="00000500000000000000" charset="-122"/>
                <a:buNone/>
              </a:pPr>
              <a:r>
                <a:rPr lang="en-US" altLang="zh-CN" sz="1000">
                  <a:solidFill>
                    <a:schemeClr val="tx2"/>
                  </a:solidFill>
                  <a:cs typeface="+mn-ea"/>
                  <a:sym typeface="+mn-lt"/>
                </a:rPr>
                <a:t>12</a:t>
              </a:r>
              <a:endParaRPr lang="en-US" altLang="zh-CN" sz="1000">
                <a:solidFill>
                  <a:schemeClr val="tx2"/>
                </a:solidFill>
                <a:cs typeface="+mn-ea"/>
                <a:sym typeface="+mn-lt"/>
              </a:endParaRPr>
            </a:p>
          </p:txBody>
        </p:sp>
        <p:sp>
          <p:nvSpPr>
            <p:cNvPr id="11282" name="图形"/>
            <p:cNvSpPr>
              <a:spLocks noChangeArrowheads="1"/>
            </p:cNvSpPr>
            <p:nvPr/>
          </p:nvSpPr>
          <p:spPr bwMode="auto">
            <a:xfrm>
              <a:off x="4658" y="6086"/>
              <a:ext cx="340" cy="143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2"/>
                </a:solidFill>
                <a:cs typeface="+mn-ea"/>
                <a:sym typeface="+mn-lt"/>
              </a:endParaRPr>
            </a:p>
          </p:txBody>
        </p:sp>
        <p:sp>
          <p:nvSpPr>
            <p:cNvPr id="11283" name="图形"/>
            <p:cNvSpPr>
              <a:spLocks noChangeArrowheads="1"/>
            </p:cNvSpPr>
            <p:nvPr/>
          </p:nvSpPr>
          <p:spPr bwMode="auto">
            <a:xfrm>
              <a:off x="4692" y="7645"/>
              <a:ext cx="291"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字魂58号-创中黑" panose="00000500000000000000" charset="-122"/>
                <a:buNone/>
              </a:pPr>
              <a:r>
                <a:rPr lang="en-US" altLang="zh-CN" sz="1000">
                  <a:solidFill>
                    <a:schemeClr val="tx2"/>
                  </a:solidFill>
                  <a:cs typeface="+mn-ea"/>
                  <a:sym typeface="+mn-lt"/>
                </a:rPr>
                <a:t>05</a:t>
              </a:r>
              <a:endParaRPr lang="en-US" altLang="zh-CN" sz="1000">
                <a:solidFill>
                  <a:schemeClr val="tx2"/>
                </a:solidFill>
                <a:cs typeface="+mn-ea"/>
                <a:sym typeface="+mn-lt"/>
              </a:endParaRPr>
            </a:p>
          </p:txBody>
        </p:sp>
        <p:sp>
          <p:nvSpPr>
            <p:cNvPr id="11284" name="图形"/>
            <p:cNvSpPr>
              <a:spLocks noChangeArrowheads="1"/>
            </p:cNvSpPr>
            <p:nvPr/>
          </p:nvSpPr>
          <p:spPr bwMode="auto">
            <a:xfrm>
              <a:off x="4692" y="5687"/>
              <a:ext cx="291"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字魂58号-创中黑" panose="00000500000000000000" charset="-122"/>
                <a:buNone/>
              </a:pPr>
              <a:r>
                <a:rPr lang="en-US" altLang="zh-CN" sz="1000">
                  <a:solidFill>
                    <a:schemeClr val="tx2"/>
                  </a:solidFill>
                  <a:cs typeface="+mn-ea"/>
                  <a:sym typeface="+mn-lt"/>
                </a:rPr>
                <a:t>15</a:t>
              </a:r>
              <a:endParaRPr lang="en-US" altLang="zh-CN" sz="1000">
                <a:solidFill>
                  <a:schemeClr val="tx2"/>
                </a:solidFill>
                <a:cs typeface="+mn-ea"/>
                <a:sym typeface="+mn-lt"/>
              </a:endParaRPr>
            </a:p>
          </p:txBody>
        </p:sp>
        <p:sp>
          <p:nvSpPr>
            <p:cNvPr id="11285" name="图形"/>
            <p:cNvSpPr>
              <a:spLocks noChangeArrowheads="1"/>
            </p:cNvSpPr>
            <p:nvPr/>
          </p:nvSpPr>
          <p:spPr bwMode="auto">
            <a:xfrm>
              <a:off x="5301" y="6788"/>
              <a:ext cx="340" cy="73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2"/>
                </a:solidFill>
                <a:cs typeface="+mn-ea"/>
                <a:sym typeface="+mn-lt"/>
              </a:endParaRPr>
            </a:p>
          </p:txBody>
        </p:sp>
        <p:sp>
          <p:nvSpPr>
            <p:cNvPr id="11286" name="图形"/>
            <p:cNvSpPr>
              <a:spLocks noChangeArrowheads="1"/>
            </p:cNvSpPr>
            <p:nvPr/>
          </p:nvSpPr>
          <p:spPr bwMode="auto">
            <a:xfrm>
              <a:off x="5335" y="7645"/>
              <a:ext cx="291"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字魂58号-创中黑" panose="00000500000000000000" charset="-122"/>
                <a:buNone/>
              </a:pPr>
              <a:r>
                <a:rPr lang="en-US" altLang="zh-CN" sz="1000">
                  <a:solidFill>
                    <a:schemeClr val="tx2"/>
                  </a:solidFill>
                  <a:cs typeface="+mn-ea"/>
                  <a:sym typeface="+mn-lt"/>
                </a:rPr>
                <a:t>06</a:t>
              </a:r>
              <a:endParaRPr lang="en-US" altLang="zh-CN" sz="1000">
                <a:solidFill>
                  <a:schemeClr val="tx2"/>
                </a:solidFill>
                <a:cs typeface="+mn-ea"/>
                <a:sym typeface="+mn-lt"/>
              </a:endParaRPr>
            </a:p>
          </p:txBody>
        </p:sp>
        <p:sp>
          <p:nvSpPr>
            <p:cNvPr id="11287" name="图形"/>
            <p:cNvSpPr>
              <a:spLocks noChangeArrowheads="1"/>
            </p:cNvSpPr>
            <p:nvPr/>
          </p:nvSpPr>
          <p:spPr bwMode="auto">
            <a:xfrm>
              <a:off x="5335" y="6420"/>
              <a:ext cx="350"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字魂58号-创中黑" panose="00000500000000000000" charset="-122"/>
                <a:buNone/>
              </a:pPr>
              <a:r>
                <a:rPr lang="en-US" altLang="zh-CN" sz="1000">
                  <a:solidFill>
                    <a:schemeClr val="tx2"/>
                  </a:solidFill>
                  <a:cs typeface="+mn-ea"/>
                  <a:sym typeface="+mn-lt"/>
                </a:rPr>
                <a:t>7.6</a:t>
              </a:r>
              <a:endParaRPr lang="en-US" altLang="zh-CN" sz="1000">
                <a:solidFill>
                  <a:schemeClr val="tx2"/>
                </a:solidFill>
                <a:cs typeface="+mn-ea"/>
                <a:sym typeface="+mn-lt"/>
              </a:endParaRPr>
            </a:p>
          </p:txBody>
        </p:sp>
        <p:sp>
          <p:nvSpPr>
            <p:cNvPr id="11288" name="图形"/>
            <p:cNvSpPr>
              <a:spLocks noChangeArrowheads="1"/>
            </p:cNvSpPr>
            <p:nvPr/>
          </p:nvSpPr>
          <p:spPr bwMode="auto">
            <a:xfrm>
              <a:off x="10023" y="2880"/>
              <a:ext cx="1021" cy="69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2"/>
                </a:solidFill>
                <a:cs typeface="+mn-ea"/>
                <a:sym typeface="+mn-lt"/>
              </a:endParaRPr>
            </a:p>
          </p:txBody>
        </p:sp>
        <p:sp>
          <p:nvSpPr>
            <p:cNvPr id="11289" name="图形"/>
            <p:cNvSpPr>
              <a:spLocks noChangeArrowheads="1"/>
            </p:cNvSpPr>
            <p:nvPr/>
          </p:nvSpPr>
          <p:spPr bwMode="auto">
            <a:xfrm>
              <a:off x="8179" y="4480"/>
              <a:ext cx="340" cy="303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2"/>
                </a:solidFill>
                <a:cs typeface="+mn-ea"/>
                <a:sym typeface="+mn-lt"/>
              </a:endParaRPr>
            </a:p>
          </p:txBody>
        </p:sp>
        <p:sp>
          <p:nvSpPr>
            <p:cNvPr id="11290" name="图形"/>
            <p:cNvSpPr>
              <a:spLocks noChangeArrowheads="1"/>
            </p:cNvSpPr>
            <p:nvPr/>
          </p:nvSpPr>
          <p:spPr bwMode="auto">
            <a:xfrm>
              <a:off x="8213" y="7645"/>
              <a:ext cx="291"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字魂58号-创中黑" panose="00000500000000000000" charset="-122"/>
                <a:buNone/>
              </a:pPr>
              <a:r>
                <a:rPr lang="en-US" altLang="zh-CN" sz="1000">
                  <a:solidFill>
                    <a:schemeClr val="tx2"/>
                  </a:solidFill>
                  <a:cs typeface="+mn-ea"/>
                  <a:sym typeface="+mn-lt"/>
                </a:rPr>
                <a:t>01</a:t>
              </a:r>
              <a:endParaRPr lang="en-US" altLang="zh-CN" sz="1000">
                <a:solidFill>
                  <a:schemeClr val="tx2"/>
                </a:solidFill>
                <a:cs typeface="+mn-ea"/>
                <a:sym typeface="+mn-lt"/>
              </a:endParaRPr>
            </a:p>
          </p:txBody>
        </p:sp>
        <p:sp>
          <p:nvSpPr>
            <p:cNvPr id="11291" name="图形"/>
            <p:cNvSpPr>
              <a:spLocks noChangeArrowheads="1"/>
            </p:cNvSpPr>
            <p:nvPr/>
          </p:nvSpPr>
          <p:spPr bwMode="auto">
            <a:xfrm>
              <a:off x="8213" y="4050"/>
              <a:ext cx="291"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字魂58号-创中黑" panose="00000500000000000000" charset="-122"/>
                <a:buNone/>
              </a:pPr>
              <a:r>
                <a:rPr lang="en-US" altLang="zh-CN" sz="1000">
                  <a:solidFill>
                    <a:schemeClr val="tx2"/>
                  </a:solidFill>
                  <a:cs typeface="+mn-ea"/>
                  <a:sym typeface="+mn-lt"/>
                </a:rPr>
                <a:t>32</a:t>
              </a:r>
              <a:endParaRPr lang="en-US" altLang="zh-CN" sz="1000">
                <a:solidFill>
                  <a:schemeClr val="tx2"/>
                </a:solidFill>
                <a:cs typeface="+mn-ea"/>
                <a:sym typeface="+mn-lt"/>
              </a:endParaRPr>
            </a:p>
          </p:txBody>
        </p:sp>
        <p:sp>
          <p:nvSpPr>
            <p:cNvPr id="11292" name="图形"/>
            <p:cNvSpPr>
              <a:spLocks noChangeArrowheads="1"/>
            </p:cNvSpPr>
            <p:nvPr/>
          </p:nvSpPr>
          <p:spPr bwMode="auto">
            <a:xfrm>
              <a:off x="8822" y="4480"/>
              <a:ext cx="340" cy="303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2"/>
                </a:solidFill>
                <a:cs typeface="+mn-ea"/>
                <a:sym typeface="+mn-lt"/>
              </a:endParaRPr>
            </a:p>
          </p:txBody>
        </p:sp>
        <p:sp>
          <p:nvSpPr>
            <p:cNvPr id="11293" name="图形"/>
            <p:cNvSpPr>
              <a:spLocks noChangeArrowheads="1"/>
            </p:cNvSpPr>
            <p:nvPr/>
          </p:nvSpPr>
          <p:spPr bwMode="auto">
            <a:xfrm>
              <a:off x="8856" y="7645"/>
              <a:ext cx="291"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字魂58号-创中黑" panose="00000500000000000000" charset="-122"/>
                <a:buNone/>
              </a:pPr>
              <a:r>
                <a:rPr lang="en-US" altLang="zh-CN" sz="1000">
                  <a:solidFill>
                    <a:schemeClr val="tx2"/>
                  </a:solidFill>
                  <a:cs typeface="+mn-ea"/>
                  <a:sym typeface="+mn-lt"/>
                </a:rPr>
                <a:t>02</a:t>
              </a:r>
              <a:endParaRPr lang="en-US" altLang="zh-CN" sz="1000">
                <a:solidFill>
                  <a:schemeClr val="tx2"/>
                </a:solidFill>
                <a:cs typeface="+mn-ea"/>
                <a:sym typeface="+mn-lt"/>
              </a:endParaRPr>
            </a:p>
          </p:txBody>
        </p:sp>
        <p:sp>
          <p:nvSpPr>
            <p:cNvPr id="11294" name="图形"/>
            <p:cNvSpPr>
              <a:spLocks noChangeArrowheads="1"/>
            </p:cNvSpPr>
            <p:nvPr/>
          </p:nvSpPr>
          <p:spPr bwMode="auto">
            <a:xfrm>
              <a:off x="8856" y="4050"/>
              <a:ext cx="291"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字魂58号-创中黑" panose="00000500000000000000" charset="-122"/>
                <a:buNone/>
              </a:pPr>
              <a:r>
                <a:rPr lang="en-US" altLang="zh-CN" sz="1000">
                  <a:solidFill>
                    <a:schemeClr val="tx2"/>
                  </a:solidFill>
                  <a:cs typeface="+mn-ea"/>
                  <a:sym typeface="+mn-lt"/>
                </a:rPr>
                <a:t>32</a:t>
              </a:r>
              <a:endParaRPr lang="en-US" altLang="zh-CN" sz="1000">
                <a:solidFill>
                  <a:schemeClr val="tx2"/>
                </a:solidFill>
                <a:cs typeface="+mn-ea"/>
                <a:sym typeface="+mn-lt"/>
              </a:endParaRPr>
            </a:p>
          </p:txBody>
        </p:sp>
        <p:sp>
          <p:nvSpPr>
            <p:cNvPr id="11295" name="图形"/>
            <p:cNvSpPr>
              <a:spLocks noChangeArrowheads="1"/>
            </p:cNvSpPr>
            <p:nvPr/>
          </p:nvSpPr>
          <p:spPr bwMode="auto">
            <a:xfrm>
              <a:off x="9466" y="4836"/>
              <a:ext cx="340" cy="268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2"/>
                </a:solidFill>
                <a:cs typeface="+mn-ea"/>
                <a:sym typeface="+mn-lt"/>
              </a:endParaRPr>
            </a:p>
          </p:txBody>
        </p:sp>
        <p:sp>
          <p:nvSpPr>
            <p:cNvPr id="11296" name="图形"/>
            <p:cNvSpPr>
              <a:spLocks noChangeArrowheads="1"/>
            </p:cNvSpPr>
            <p:nvPr/>
          </p:nvSpPr>
          <p:spPr bwMode="auto">
            <a:xfrm>
              <a:off x="9500" y="7645"/>
              <a:ext cx="291"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字魂58号-创中黑" panose="00000500000000000000" charset="-122"/>
                <a:buNone/>
              </a:pPr>
              <a:r>
                <a:rPr lang="en-US" altLang="zh-CN" sz="1000">
                  <a:solidFill>
                    <a:schemeClr val="tx2"/>
                  </a:solidFill>
                  <a:cs typeface="+mn-ea"/>
                  <a:sym typeface="+mn-lt"/>
                </a:rPr>
                <a:t>03</a:t>
              </a:r>
              <a:endParaRPr lang="en-US" altLang="zh-CN" sz="1000">
                <a:solidFill>
                  <a:schemeClr val="tx2"/>
                </a:solidFill>
                <a:cs typeface="+mn-ea"/>
                <a:sym typeface="+mn-lt"/>
              </a:endParaRPr>
            </a:p>
          </p:txBody>
        </p:sp>
        <p:sp>
          <p:nvSpPr>
            <p:cNvPr id="11297" name="图形"/>
            <p:cNvSpPr>
              <a:spLocks noChangeArrowheads="1"/>
            </p:cNvSpPr>
            <p:nvPr/>
          </p:nvSpPr>
          <p:spPr bwMode="auto">
            <a:xfrm>
              <a:off x="9500" y="4431"/>
              <a:ext cx="291"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字魂58号-创中黑" panose="00000500000000000000" charset="-122"/>
                <a:buNone/>
              </a:pPr>
              <a:r>
                <a:rPr lang="en-US" altLang="zh-CN" sz="1000">
                  <a:solidFill>
                    <a:schemeClr val="tx2"/>
                  </a:solidFill>
                  <a:cs typeface="+mn-ea"/>
                  <a:sym typeface="+mn-lt"/>
                </a:rPr>
                <a:t>28</a:t>
              </a:r>
              <a:endParaRPr lang="en-US" altLang="zh-CN" sz="1000">
                <a:solidFill>
                  <a:schemeClr val="tx2"/>
                </a:solidFill>
                <a:cs typeface="+mn-ea"/>
                <a:sym typeface="+mn-lt"/>
              </a:endParaRPr>
            </a:p>
          </p:txBody>
        </p:sp>
        <p:sp>
          <p:nvSpPr>
            <p:cNvPr id="11298" name="图形"/>
            <p:cNvSpPr>
              <a:spLocks noChangeArrowheads="1"/>
            </p:cNvSpPr>
            <p:nvPr/>
          </p:nvSpPr>
          <p:spPr bwMode="auto">
            <a:xfrm>
              <a:off x="10110" y="6361"/>
              <a:ext cx="340" cy="1157"/>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2"/>
                </a:solidFill>
                <a:cs typeface="+mn-ea"/>
                <a:sym typeface="+mn-lt"/>
              </a:endParaRPr>
            </a:p>
          </p:txBody>
        </p:sp>
        <p:sp>
          <p:nvSpPr>
            <p:cNvPr id="11299" name="图形"/>
            <p:cNvSpPr>
              <a:spLocks noChangeArrowheads="1"/>
            </p:cNvSpPr>
            <p:nvPr/>
          </p:nvSpPr>
          <p:spPr bwMode="auto">
            <a:xfrm>
              <a:off x="10147" y="7645"/>
              <a:ext cx="291"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字魂58号-创中黑" panose="00000500000000000000" charset="-122"/>
                <a:buNone/>
              </a:pPr>
              <a:r>
                <a:rPr lang="en-US" altLang="zh-CN" sz="1000">
                  <a:solidFill>
                    <a:schemeClr val="tx2"/>
                  </a:solidFill>
                  <a:cs typeface="+mn-ea"/>
                  <a:sym typeface="+mn-lt"/>
                </a:rPr>
                <a:t>04</a:t>
              </a:r>
              <a:endParaRPr lang="en-US" altLang="zh-CN" sz="1000">
                <a:solidFill>
                  <a:schemeClr val="tx2"/>
                </a:solidFill>
                <a:cs typeface="+mn-ea"/>
                <a:sym typeface="+mn-lt"/>
              </a:endParaRPr>
            </a:p>
          </p:txBody>
        </p:sp>
        <p:sp>
          <p:nvSpPr>
            <p:cNvPr id="11300" name="图形"/>
            <p:cNvSpPr>
              <a:spLocks noChangeArrowheads="1"/>
            </p:cNvSpPr>
            <p:nvPr/>
          </p:nvSpPr>
          <p:spPr bwMode="auto">
            <a:xfrm>
              <a:off x="10147" y="5928"/>
              <a:ext cx="291"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字魂58号-创中黑" panose="00000500000000000000" charset="-122"/>
                <a:buNone/>
              </a:pPr>
              <a:r>
                <a:rPr lang="en-US" altLang="zh-CN" sz="1000">
                  <a:solidFill>
                    <a:schemeClr val="tx2"/>
                  </a:solidFill>
                  <a:cs typeface="+mn-ea"/>
                  <a:sym typeface="+mn-lt"/>
                </a:rPr>
                <a:t>12</a:t>
              </a:r>
              <a:endParaRPr lang="en-US" altLang="zh-CN" sz="1000">
                <a:solidFill>
                  <a:schemeClr val="tx2"/>
                </a:solidFill>
                <a:cs typeface="+mn-ea"/>
                <a:sym typeface="+mn-lt"/>
              </a:endParaRPr>
            </a:p>
          </p:txBody>
        </p:sp>
        <p:sp>
          <p:nvSpPr>
            <p:cNvPr id="11301" name="图形"/>
            <p:cNvSpPr>
              <a:spLocks noChangeArrowheads="1"/>
            </p:cNvSpPr>
            <p:nvPr/>
          </p:nvSpPr>
          <p:spPr bwMode="auto">
            <a:xfrm>
              <a:off x="10756" y="6086"/>
              <a:ext cx="337" cy="143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2"/>
                </a:solidFill>
                <a:cs typeface="+mn-ea"/>
                <a:sym typeface="+mn-lt"/>
              </a:endParaRPr>
            </a:p>
          </p:txBody>
        </p:sp>
        <p:sp>
          <p:nvSpPr>
            <p:cNvPr id="11302" name="图形"/>
            <p:cNvSpPr>
              <a:spLocks noChangeArrowheads="1"/>
            </p:cNvSpPr>
            <p:nvPr/>
          </p:nvSpPr>
          <p:spPr bwMode="auto">
            <a:xfrm>
              <a:off x="10791" y="7645"/>
              <a:ext cx="291"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字魂58号-创中黑" panose="00000500000000000000" charset="-122"/>
                <a:buNone/>
              </a:pPr>
              <a:r>
                <a:rPr lang="en-US" altLang="zh-CN" sz="1000">
                  <a:solidFill>
                    <a:schemeClr val="tx2"/>
                  </a:solidFill>
                  <a:cs typeface="+mn-ea"/>
                  <a:sym typeface="+mn-lt"/>
                </a:rPr>
                <a:t>05</a:t>
              </a:r>
              <a:endParaRPr lang="en-US" altLang="zh-CN" sz="1000">
                <a:solidFill>
                  <a:schemeClr val="tx2"/>
                </a:solidFill>
                <a:cs typeface="+mn-ea"/>
                <a:sym typeface="+mn-lt"/>
              </a:endParaRPr>
            </a:p>
          </p:txBody>
        </p:sp>
        <p:sp>
          <p:nvSpPr>
            <p:cNvPr id="11303" name="图形"/>
            <p:cNvSpPr>
              <a:spLocks noChangeArrowheads="1"/>
            </p:cNvSpPr>
            <p:nvPr/>
          </p:nvSpPr>
          <p:spPr bwMode="auto">
            <a:xfrm>
              <a:off x="10791" y="5687"/>
              <a:ext cx="291"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字魂58号-创中黑" panose="00000500000000000000" charset="-122"/>
                <a:buNone/>
              </a:pPr>
              <a:r>
                <a:rPr lang="en-US" altLang="zh-CN" sz="1000">
                  <a:solidFill>
                    <a:schemeClr val="tx2"/>
                  </a:solidFill>
                  <a:cs typeface="+mn-ea"/>
                  <a:sym typeface="+mn-lt"/>
                </a:rPr>
                <a:t>15</a:t>
              </a:r>
              <a:endParaRPr lang="en-US" altLang="zh-CN" sz="1000">
                <a:solidFill>
                  <a:schemeClr val="tx2"/>
                </a:solidFill>
                <a:cs typeface="+mn-ea"/>
                <a:sym typeface="+mn-lt"/>
              </a:endParaRPr>
            </a:p>
          </p:txBody>
        </p:sp>
        <p:sp>
          <p:nvSpPr>
            <p:cNvPr id="11304" name="图形"/>
            <p:cNvSpPr>
              <a:spLocks noChangeArrowheads="1"/>
            </p:cNvSpPr>
            <p:nvPr/>
          </p:nvSpPr>
          <p:spPr bwMode="auto">
            <a:xfrm>
              <a:off x="11400" y="6788"/>
              <a:ext cx="337" cy="73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2"/>
                </a:solidFill>
                <a:cs typeface="+mn-ea"/>
                <a:sym typeface="+mn-lt"/>
              </a:endParaRPr>
            </a:p>
          </p:txBody>
        </p:sp>
        <p:sp>
          <p:nvSpPr>
            <p:cNvPr id="11305" name="图形"/>
            <p:cNvSpPr>
              <a:spLocks noChangeArrowheads="1"/>
            </p:cNvSpPr>
            <p:nvPr/>
          </p:nvSpPr>
          <p:spPr bwMode="auto">
            <a:xfrm>
              <a:off x="11434" y="7645"/>
              <a:ext cx="291"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字魂58号-创中黑" panose="00000500000000000000" charset="-122"/>
                <a:buNone/>
              </a:pPr>
              <a:r>
                <a:rPr lang="en-US" altLang="zh-CN" sz="1000">
                  <a:solidFill>
                    <a:schemeClr val="tx2"/>
                  </a:solidFill>
                  <a:cs typeface="+mn-ea"/>
                  <a:sym typeface="+mn-lt"/>
                </a:rPr>
                <a:t>06</a:t>
              </a:r>
              <a:endParaRPr lang="en-US" altLang="zh-CN" sz="1000">
                <a:solidFill>
                  <a:schemeClr val="tx2"/>
                </a:solidFill>
                <a:cs typeface="+mn-ea"/>
                <a:sym typeface="+mn-lt"/>
              </a:endParaRPr>
            </a:p>
          </p:txBody>
        </p:sp>
        <p:sp>
          <p:nvSpPr>
            <p:cNvPr id="11306" name="图形"/>
            <p:cNvSpPr>
              <a:spLocks noChangeArrowheads="1"/>
            </p:cNvSpPr>
            <p:nvPr/>
          </p:nvSpPr>
          <p:spPr bwMode="auto">
            <a:xfrm>
              <a:off x="11434" y="6420"/>
              <a:ext cx="349"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字魂58号-创中黑" panose="00000500000000000000" charset="-122"/>
                <a:buNone/>
              </a:pPr>
              <a:r>
                <a:rPr lang="en-US" altLang="zh-CN" sz="1000">
                  <a:solidFill>
                    <a:schemeClr val="tx2"/>
                  </a:solidFill>
                  <a:cs typeface="+mn-ea"/>
                  <a:sym typeface="+mn-lt"/>
                </a:rPr>
                <a:t>7.6</a:t>
              </a:r>
              <a:endParaRPr lang="en-US" altLang="zh-CN" sz="1000">
                <a:solidFill>
                  <a:schemeClr val="tx2"/>
                </a:solidFill>
                <a:cs typeface="+mn-ea"/>
                <a:sym typeface="+mn-lt"/>
              </a:endParaRPr>
            </a:p>
          </p:txBody>
        </p:sp>
        <p:sp>
          <p:nvSpPr>
            <p:cNvPr id="11307" name="图形"/>
            <p:cNvSpPr>
              <a:spLocks noChangeArrowheads="1"/>
            </p:cNvSpPr>
            <p:nvPr/>
          </p:nvSpPr>
          <p:spPr bwMode="auto">
            <a:xfrm>
              <a:off x="16118" y="2880"/>
              <a:ext cx="1024" cy="693"/>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2"/>
                </a:solidFill>
                <a:cs typeface="+mn-ea"/>
                <a:sym typeface="+mn-lt"/>
              </a:endParaRPr>
            </a:p>
          </p:txBody>
        </p:sp>
        <p:sp>
          <p:nvSpPr>
            <p:cNvPr id="11308" name="图形"/>
            <p:cNvSpPr>
              <a:spLocks noChangeArrowheads="1"/>
            </p:cNvSpPr>
            <p:nvPr/>
          </p:nvSpPr>
          <p:spPr bwMode="auto">
            <a:xfrm>
              <a:off x="14274" y="4480"/>
              <a:ext cx="340" cy="303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2"/>
                </a:solidFill>
                <a:cs typeface="+mn-ea"/>
                <a:sym typeface="+mn-lt"/>
              </a:endParaRPr>
            </a:p>
          </p:txBody>
        </p:sp>
        <p:sp>
          <p:nvSpPr>
            <p:cNvPr id="11309" name="图形"/>
            <p:cNvSpPr>
              <a:spLocks noChangeArrowheads="1"/>
            </p:cNvSpPr>
            <p:nvPr/>
          </p:nvSpPr>
          <p:spPr bwMode="auto">
            <a:xfrm>
              <a:off x="14312" y="7645"/>
              <a:ext cx="291"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字魂58号-创中黑" panose="00000500000000000000" charset="-122"/>
                <a:buNone/>
              </a:pPr>
              <a:r>
                <a:rPr lang="en-US" altLang="zh-CN" sz="1000">
                  <a:solidFill>
                    <a:schemeClr val="tx2"/>
                  </a:solidFill>
                  <a:cs typeface="+mn-ea"/>
                  <a:sym typeface="+mn-lt"/>
                </a:rPr>
                <a:t>01</a:t>
              </a:r>
              <a:endParaRPr lang="en-US" altLang="zh-CN" sz="1000">
                <a:solidFill>
                  <a:schemeClr val="tx2"/>
                </a:solidFill>
                <a:cs typeface="+mn-ea"/>
                <a:sym typeface="+mn-lt"/>
              </a:endParaRPr>
            </a:p>
          </p:txBody>
        </p:sp>
        <p:sp>
          <p:nvSpPr>
            <p:cNvPr id="11310" name="图形"/>
            <p:cNvSpPr>
              <a:spLocks noChangeArrowheads="1"/>
            </p:cNvSpPr>
            <p:nvPr/>
          </p:nvSpPr>
          <p:spPr bwMode="auto">
            <a:xfrm>
              <a:off x="14312" y="4050"/>
              <a:ext cx="291"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字魂58号-创中黑" panose="00000500000000000000" charset="-122"/>
                <a:buNone/>
              </a:pPr>
              <a:r>
                <a:rPr lang="en-US" altLang="zh-CN" sz="1000">
                  <a:solidFill>
                    <a:schemeClr val="tx2"/>
                  </a:solidFill>
                  <a:cs typeface="+mn-ea"/>
                  <a:sym typeface="+mn-lt"/>
                </a:rPr>
                <a:t>32</a:t>
              </a:r>
              <a:endParaRPr lang="en-US" altLang="zh-CN" sz="1000">
                <a:solidFill>
                  <a:schemeClr val="tx2"/>
                </a:solidFill>
                <a:cs typeface="+mn-ea"/>
                <a:sym typeface="+mn-lt"/>
              </a:endParaRPr>
            </a:p>
          </p:txBody>
        </p:sp>
        <p:sp>
          <p:nvSpPr>
            <p:cNvPr id="11311" name="图形"/>
            <p:cNvSpPr>
              <a:spLocks noChangeArrowheads="1"/>
            </p:cNvSpPr>
            <p:nvPr/>
          </p:nvSpPr>
          <p:spPr bwMode="auto">
            <a:xfrm>
              <a:off x="14921" y="4480"/>
              <a:ext cx="337" cy="303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2"/>
                </a:solidFill>
                <a:cs typeface="+mn-ea"/>
                <a:sym typeface="+mn-lt"/>
              </a:endParaRPr>
            </a:p>
          </p:txBody>
        </p:sp>
        <p:sp>
          <p:nvSpPr>
            <p:cNvPr id="11312" name="图形"/>
            <p:cNvSpPr>
              <a:spLocks noChangeArrowheads="1"/>
            </p:cNvSpPr>
            <p:nvPr/>
          </p:nvSpPr>
          <p:spPr bwMode="auto">
            <a:xfrm>
              <a:off x="14956" y="7645"/>
              <a:ext cx="291"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字魂58号-创中黑" panose="00000500000000000000" charset="-122"/>
                <a:buNone/>
              </a:pPr>
              <a:r>
                <a:rPr lang="en-US" altLang="zh-CN" sz="1000">
                  <a:solidFill>
                    <a:schemeClr val="tx2"/>
                  </a:solidFill>
                  <a:cs typeface="+mn-ea"/>
                  <a:sym typeface="+mn-lt"/>
                </a:rPr>
                <a:t>02</a:t>
              </a:r>
              <a:endParaRPr lang="en-US" altLang="zh-CN" sz="1000">
                <a:solidFill>
                  <a:schemeClr val="tx2"/>
                </a:solidFill>
                <a:cs typeface="+mn-ea"/>
                <a:sym typeface="+mn-lt"/>
              </a:endParaRPr>
            </a:p>
          </p:txBody>
        </p:sp>
        <p:sp>
          <p:nvSpPr>
            <p:cNvPr id="11313" name="图形"/>
            <p:cNvSpPr>
              <a:spLocks noChangeArrowheads="1"/>
            </p:cNvSpPr>
            <p:nvPr/>
          </p:nvSpPr>
          <p:spPr bwMode="auto">
            <a:xfrm>
              <a:off x="14956" y="4050"/>
              <a:ext cx="291"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字魂58号-创中黑" panose="00000500000000000000" charset="-122"/>
                <a:buNone/>
              </a:pPr>
              <a:r>
                <a:rPr lang="en-US" altLang="zh-CN" sz="1000">
                  <a:solidFill>
                    <a:schemeClr val="tx2"/>
                  </a:solidFill>
                  <a:cs typeface="+mn-ea"/>
                  <a:sym typeface="+mn-lt"/>
                </a:rPr>
                <a:t>32</a:t>
              </a:r>
              <a:endParaRPr lang="en-US" altLang="zh-CN" sz="1000">
                <a:solidFill>
                  <a:schemeClr val="tx2"/>
                </a:solidFill>
                <a:cs typeface="+mn-ea"/>
                <a:sym typeface="+mn-lt"/>
              </a:endParaRPr>
            </a:p>
          </p:txBody>
        </p:sp>
        <p:sp>
          <p:nvSpPr>
            <p:cNvPr id="11314" name="图形"/>
            <p:cNvSpPr>
              <a:spLocks noChangeArrowheads="1"/>
            </p:cNvSpPr>
            <p:nvPr/>
          </p:nvSpPr>
          <p:spPr bwMode="auto">
            <a:xfrm>
              <a:off x="15565" y="4836"/>
              <a:ext cx="337" cy="268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2"/>
                </a:solidFill>
                <a:cs typeface="+mn-ea"/>
                <a:sym typeface="+mn-lt"/>
              </a:endParaRPr>
            </a:p>
          </p:txBody>
        </p:sp>
        <p:sp>
          <p:nvSpPr>
            <p:cNvPr id="11315" name="图形"/>
            <p:cNvSpPr>
              <a:spLocks noChangeArrowheads="1"/>
            </p:cNvSpPr>
            <p:nvPr/>
          </p:nvSpPr>
          <p:spPr bwMode="auto">
            <a:xfrm>
              <a:off x="15599" y="7645"/>
              <a:ext cx="291"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字魂58号-创中黑" panose="00000500000000000000" charset="-122"/>
                <a:buNone/>
              </a:pPr>
              <a:r>
                <a:rPr lang="en-US" altLang="zh-CN" sz="1000">
                  <a:solidFill>
                    <a:schemeClr val="tx2"/>
                  </a:solidFill>
                  <a:cs typeface="+mn-ea"/>
                  <a:sym typeface="+mn-lt"/>
                </a:rPr>
                <a:t>03</a:t>
              </a:r>
              <a:endParaRPr lang="en-US" altLang="zh-CN" sz="1000">
                <a:solidFill>
                  <a:schemeClr val="tx2"/>
                </a:solidFill>
                <a:cs typeface="+mn-ea"/>
                <a:sym typeface="+mn-lt"/>
              </a:endParaRPr>
            </a:p>
          </p:txBody>
        </p:sp>
        <p:sp>
          <p:nvSpPr>
            <p:cNvPr id="11316" name="图形"/>
            <p:cNvSpPr>
              <a:spLocks noChangeArrowheads="1"/>
            </p:cNvSpPr>
            <p:nvPr/>
          </p:nvSpPr>
          <p:spPr bwMode="auto">
            <a:xfrm>
              <a:off x="15599" y="4431"/>
              <a:ext cx="291"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字魂58号-创中黑" panose="00000500000000000000" charset="-122"/>
                <a:buNone/>
              </a:pPr>
              <a:r>
                <a:rPr lang="en-US" altLang="zh-CN" sz="1000">
                  <a:solidFill>
                    <a:schemeClr val="tx2"/>
                  </a:solidFill>
                  <a:cs typeface="+mn-ea"/>
                  <a:sym typeface="+mn-lt"/>
                </a:rPr>
                <a:t>28</a:t>
              </a:r>
              <a:endParaRPr lang="en-US" altLang="zh-CN" sz="1000">
                <a:solidFill>
                  <a:schemeClr val="tx2"/>
                </a:solidFill>
                <a:cs typeface="+mn-ea"/>
                <a:sym typeface="+mn-lt"/>
              </a:endParaRPr>
            </a:p>
          </p:txBody>
        </p:sp>
        <p:sp>
          <p:nvSpPr>
            <p:cNvPr id="11317" name="图形"/>
            <p:cNvSpPr>
              <a:spLocks noChangeArrowheads="1"/>
            </p:cNvSpPr>
            <p:nvPr/>
          </p:nvSpPr>
          <p:spPr bwMode="auto">
            <a:xfrm>
              <a:off x="16208" y="6361"/>
              <a:ext cx="340" cy="115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2"/>
                </a:solidFill>
                <a:cs typeface="+mn-ea"/>
                <a:sym typeface="+mn-lt"/>
              </a:endParaRPr>
            </a:p>
          </p:txBody>
        </p:sp>
        <p:sp>
          <p:nvSpPr>
            <p:cNvPr id="11318" name="图形"/>
            <p:cNvSpPr>
              <a:spLocks noChangeArrowheads="1"/>
            </p:cNvSpPr>
            <p:nvPr/>
          </p:nvSpPr>
          <p:spPr bwMode="auto">
            <a:xfrm>
              <a:off x="16243" y="7645"/>
              <a:ext cx="291"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字魂58号-创中黑" panose="00000500000000000000" charset="-122"/>
                <a:buNone/>
              </a:pPr>
              <a:r>
                <a:rPr lang="en-US" altLang="zh-CN" sz="1000">
                  <a:solidFill>
                    <a:schemeClr val="tx2"/>
                  </a:solidFill>
                  <a:cs typeface="+mn-ea"/>
                  <a:sym typeface="+mn-lt"/>
                </a:rPr>
                <a:t>04</a:t>
              </a:r>
              <a:endParaRPr lang="en-US" altLang="zh-CN" sz="1000">
                <a:solidFill>
                  <a:schemeClr val="tx2"/>
                </a:solidFill>
                <a:cs typeface="+mn-ea"/>
                <a:sym typeface="+mn-lt"/>
              </a:endParaRPr>
            </a:p>
          </p:txBody>
        </p:sp>
        <p:sp>
          <p:nvSpPr>
            <p:cNvPr id="11319" name="图形"/>
            <p:cNvSpPr>
              <a:spLocks noChangeArrowheads="1"/>
            </p:cNvSpPr>
            <p:nvPr/>
          </p:nvSpPr>
          <p:spPr bwMode="auto">
            <a:xfrm>
              <a:off x="16243" y="5928"/>
              <a:ext cx="291"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字魂58号-创中黑" panose="00000500000000000000" charset="-122"/>
                <a:buNone/>
              </a:pPr>
              <a:r>
                <a:rPr lang="en-US" altLang="zh-CN" sz="1000">
                  <a:solidFill>
                    <a:schemeClr val="tx2"/>
                  </a:solidFill>
                  <a:cs typeface="+mn-ea"/>
                  <a:sym typeface="+mn-lt"/>
                </a:rPr>
                <a:t>12</a:t>
              </a:r>
              <a:endParaRPr lang="en-US" altLang="zh-CN" sz="1000">
                <a:solidFill>
                  <a:schemeClr val="tx2"/>
                </a:solidFill>
                <a:cs typeface="+mn-ea"/>
                <a:sym typeface="+mn-lt"/>
              </a:endParaRPr>
            </a:p>
          </p:txBody>
        </p:sp>
        <p:sp>
          <p:nvSpPr>
            <p:cNvPr id="11320" name="图形"/>
            <p:cNvSpPr>
              <a:spLocks noChangeArrowheads="1"/>
            </p:cNvSpPr>
            <p:nvPr/>
          </p:nvSpPr>
          <p:spPr bwMode="auto">
            <a:xfrm>
              <a:off x="16852" y="6086"/>
              <a:ext cx="340" cy="143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2"/>
                </a:solidFill>
                <a:cs typeface="+mn-ea"/>
                <a:sym typeface="+mn-lt"/>
              </a:endParaRPr>
            </a:p>
          </p:txBody>
        </p:sp>
        <p:sp>
          <p:nvSpPr>
            <p:cNvPr id="11321" name="图形"/>
            <p:cNvSpPr>
              <a:spLocks noChangeArrowheads="1"/>
            </p:cNvSpPr>
            <p:nvPr/>
          </p:nvSpPr>
          <p:spPr bwMode="auto">
            <a:xfrm>
              <a:off x="16886" y="7645"/>
              <a:ext cx="291"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字魂58号-创中黑" panose="00000500000000000000" charset="-122"/>
                <a:buNone/>
              </a:pPr>
              <a:r>
                <a:rPr lang="en-US" altLang="zh-CN" sz="1000">
                  <a:solidFill>
                    <a:schemeClr val="tx2"/>
                  </a:solidFill>
                  <a:cs typeface="+mn-ea"/>
                  <a:sym typeface="+mn-lt"/>
                </a:rPr>
                <a:t>05</a:t>
              </a:r>
              <a:endParaRPr lang="en-US" altLang="zh-CN" sz="1000">
                <a:solidFill>
                  <a:schemeClr val="tx2"/>
                </a:solidFill>
                <a:cs typeface="+mn-ea"/>
                <a:sym typeface="+mn-lt"/>
              </a:endParaRPr>
            </a:p>
          </p:txBody>
        </p:sp>
        <p:sp>
          <p:nvSpPr>
            <p:cNvPr id="11322" name="图形"/>
            <p:cNvSpPr>
              <a:spLocks noChangeArrowheads="1"/>
            </p:cNvSpPr>
            <p:nvPr/>
          </p:nvSpPr>
          <p:spPr bwMode="auto">
            <a:xfrm>
              <a:off x="16886" y="5687"/>
              <a:ext cx="291"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字魂58号-创中黑" panose="00000500000000000000" charset="-122"/>
                <a:buNone/>
              </a:pPr>
              <a:r>
                <a:rPr lang="en-US" altLang="zh-CN" sz="1000">
                  <a:solidFill>
                    <a:schemeClr val="tx2"/>
                  </a:solidFill>
                  <a:cs typeface="+mn-ea"/>
                  <a:sym typeface="+mn-lt"/>
                </a:rPr>
                <a:t>15</a:t>
              </a:r>
              <a:endParaRPr lang="en-US" altLang="zh-CN" sz="1000">
                <a:solidFill>
                  <a:schemeClr val="tx2"/>
                </a:solidFill>
                <a:cs typeface="+mn-ea"/>
                <a:sym typeface="+mn-lt"/>
              </a:endParaRPr>
            </a:p>
          </p:txBody>
        </p:sp>
        <p:sp>
          <p:nvSpPr>
            <p:cNvPr id="11323" name="图形"/>
            <p:cNvSpPr>
              <a:spLocks noChangeArrowheads="1"/>
            </p:cNvSpPr>
            <p:nvPr/>
          </p:nvSpPr>
          <p:spPr bwMode="auto">
            <a:xfrm>
              <a:off x="17495" y="6788"/>
              <a:ext cx="340" cy="73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2"/>
                </a:solidFill>
                <a:cs typeface="+mn-ea"/>
                <a:sym typeface="+mn-lt"/>
              </a:endParaRPr>
            </a:p>
          </p:txBody>
        </p:sp>
        <p:sp>
          <p:nvSpPr>
            <p:cNvPr id="11324" name="图形"/>
            <p:cNvSpPr>
              <a:spLocks noChangeArrowheads="1"/>
            </p:cNvSpPr>
            <p:nvPr/>
          </p:nvSpPr>
          <p:spPr bwMode="auto">
            <a:xfrm>
              <a:off x="17530" y="7645"/>
              <a:ext cx="291"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字魂58号-创中黑" panose="00000500000000000000" charset="-122"/>
                <a:buNone/>
              </a:pPr>
              <a:r>
                <a:rPr lang="en-US" altLang="zh-CN" sz="1000">
                  <a:solidFill>
                    <a:schemeClr val="tx2"/>
                  </a:solidFill>
                  <a:cs typeface="+mn-ea"/>
                  <a:sym typeface="+mn-lt"/>
                </a:rPr>
                <a:t>06</a:t>
              </a:r>
              <a:endParaRPr lang="en-US" altLang="zh-CN" sz="1000">
                <a:solidFill>
                  <a:schemeClr val="tx2"/>
                </a:solidFill>
                <a:cs typeface="+mn-ea"/>
                <a:sym typeface="+mn-lt"/>
              </a:endParaRPr>
            </a:p>
          </p:txBody>
        </p:sp>
        <p:sp>
          <p:nvSpPr>
            <p:cNvPr id="11325" name="图形"/>
            <p:cNvSpPr>
              <a:spLocks noChangeArrowheads="1"/>
            </p:cNvSpPr>
            <p:nvPr/>
          </p:nvSpPr>
          <p:spPr bwMode="auto">
            <a:xfrm>
              <a:off x="17530" y="6420"/>
              <a:ext cx="349"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字魂58号-创中黑" panose="00000500000000000000" charset="-122"/>
                <a:buNone/>
              </a:pPr>
              <a:r>
                <a:rPr lang="en-US" altLang="zh-CN" sz="1000">
                  <a:solidFill>
                    <a:schemeClr val="tx2"/>
                  </a:solidFill>
                  <a:cs typeface="+mn-ea"/>
                  <a:sym typeface="+mn-lt"/>
                </a:rPr>
                <a:t>7.6</a:t>
              </a:r>
              <a:endParaRPr lang="en-US" altLang="zh-CN" sz="1000">
                <a:solidFill>
                  <a:schemeClr val="tx2"/>
                </a:solidFill>
                <a:cs typeface="+mn-ea"/>
                <a:sym typeface="+mn-lt"/>
              </a:endParaRPr>
            </a:p>
          </p:txBody>
        </p:sp>
        <p:sp>
          <p:nvSpPr>
            <p:cNvPr id="11326" name="图形"/>
            <p:cNvSpPr>
              <a:spLocks noChangeShapeType="1"/>
            </p:cNvSpPr>
            <p:nvPr/>
          </p:nvSpPr>
          <p:spPr bwMode="auto">
            <a:xfrm>
              <a:off x="6984" y="3719"/>
              <a:ext cx="0" cy="3469"/>
            </a:xfrm>
            <a:prstGeom prst="line">
              <a:avLst/>
            </a:prstGeom>
            <a:noFill/>
            <a:ln w="6350">
              <a:solidFill>
                <a:schemeClr val="bg2">
                  <a:lumMod val="85000"/>
                </a:schemeClr>
              </a:solidFill>
              <a:prstDash val="dash"/>
              <a:round/>
              <a:headEnd type="oval" w="sm" len="sm"/>
              <a:tailEnd type="oval" w="sm" len="sm"/>
            </a:ln>
            <a:extLst>
              <a:ext uri="{909E8E84-426E-40DD-AFC4-6F175D3DCCD1}">
                <a14:hiddenFill xmlns:a14="http://schemas.microsoft.com/office/drawing/2010/main">
                  <a:noFill/>
                </a14:hiddenFill>
              </a:ext>
            </a:extLst>
          </p:spPr>
          <p:txBody>
            <a:bodyPr/>
            <a:lstStyle/>
            <a:p>
              <a:endParaRPr lang="zh-CN" altLang="en-US">
                <a:cs typeface="+mn-ea"/>
                <a:sym typeface="+mn-lt"/>
              </a:endParaRPr>
            </a:p>
          </p:txBody>
        </p:sp>
        <p:sp>
          <p:nvSpPr>
            <p:cNvPr id="11327" name="图形"/>
            <p:cNvSpPr>
              <a:spLocks noChangeShapeType="1"/>
            </p:cNvSpPr>
            <p:nvPr/>
          </p:nvSpPr>
          <p:spPr bwMode="auto">
            <a:xfrm>
              <a:off x="12990" y="3719"/>
              <a:ext cx="0" cy="3469"/>
            </a:xfrm>
            <a:prstGeom prst="line">
              <a:avLst/>
            </a:prstGeom>
            <a:noFill/>
            <a:ln w="6350">
              <a:solidFill>
                <a:schemeClr val="bg2">
                  <a:lumMod val="85000"/>
                </a:schemeClr>
              </a:solidFill>
              <a:prstDash val="dash"/>
              <a:round/>
              <a:headEnd type="oval" w="sm" len="sm"/>
              <a:tailEnd type="oval" w="sm" len="sm"/>
            </a:ln>
            <a:extLst>
              <a:ext uri="{909E8E84-426E-40DD-AFC4-6F175D3DCCD1}">
                <a14:hiddenFill xmlns:a14="http://schemas.microsoft.com/office/drawing/2010/main">
                  <a:noFill/>
                </a14:hiddenFill>
              </a:ext>
            </a:extLst>
          </p:spPr>
          <p:txBody>
            <a:bodyPr/>
            <a:lstStyle/>
            <a:p>
              <a:endParaRPr lang="zh-CN" altLang="en-US">
                <a:cs typeface="+mn-ea"/>
                <a:sym typeface="+mn-lt"/>
              </a:endParaRPr>
            </a:p>
          </p:txBody>
        </p:sp>
        <p:sp>
          <p:nvSpPr>
            <p:cNvPr id="11328" name="图形"/>
            <p:cNvSpPr txBox="1">
              <a:spLocks noChangeArrowheads="1"/>
            </p:cNvSpPr>
            <p:nvPr/>
          </p:nvSpPr>
          <p:spPr bwMode="auto">
            <a:xfrm>
              <a:off x="2356" y="2991"/>
              <a:ext cx="1244" cy="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buFont typeface="字魂58号-创中黑" panose="00000500000000000000" charset="-122"/>
                <a:buNone/>
              </a:pPr>
              <a:r>
                <a:rPr lang="en-US" altLang="zh-CN" sz="1000">
                  <a:solidFill>
                    <a:schemeClr val="tx2"/>
                  </a:solidFill>
                  <a:cs typeface="+mn-ea"/>
                  <a:sym typeface="+mn-lt"/>
                </a:rPr>
                <a:t>$23,887</a:t>
              </a:r>
              <a:endParaRPr lang="en-US" altLang="zh-CN" sz="1000">
                <a:solidFill>
                  <a:schemeClr val="tx2"/>
                </a:solidFill>
                <a:cs typeface="+mn-ea"/>
                <a:sym typeface="+mn-lt"/>
              </a:endParaRPr>
            </a:p>
          </p:txBody>
        </p:sp>
        <p:sp>
          <p:nvSpPr>
            <p:cNvPr id="11329" name="图形"/>
            <p:cNvSpPr txBox="1">
              <a:spLocks noChangeArrowheads="1"/>
            </p:cNvSpPr>
            <p:nvPr/>
          </p:nvSpPr>
          <p:spPr bwMode="auto">
            <a:xfrm>
              <a:off x="3999" y="2991"/>
              <a:ext cx="852" cy="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buFont typeface="字魂58号-创中黑" panose="00000500000000000000" charset="-122"/>
                <a:buNone/>
              </a:pPr>
              <a:r>
                <a:rPr lang="en-US" altLang="zh-CN" sz="1000">
                  <a:solidFill>
                    <a:schemeClr val="bg1"/>
                  </a:solidFill>
                  <a:cs typeface="+mn-ea"/>
                  <a:sym typeface="+mn-lt"/>
                </a:rPr>
                <a:t>52%</a:t>
              </a:r>
              <a:endParaRPr lang="en-US" altLang="zh-CN" sz="1000">
                <a:solidFill>
                  <a:schemeClr val="bg1"/>
                </a:solidFill>
                <a:cs typeface="+mn-ea"/>
                <a:sym typeface="+mn-lt"/>
              </a:endParaRPr>
            </a:p>
          </p:txBody>
        </p:sp>
        <p:sp>
          <p:nvSpPr>
            <p:cNvPr id="11330" name="图形"/>
            <p:cNvSpPr txBox="1">
              <a:spLocks noChangeArrowheads="1"/>
            </p:cNvSpPr>
            <p:nvPr/>
          </p:nvSpPr>
          <p:spPr bwMode="auto">
            <a:xfrm>
              <a:off x="8467" y="2991"/>
              <a:ext cx="1244" cy="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buFont typeface="字魂58号-创中黑" panose="00000500000000000000" charset="-122"/>
                <a:buNone/>
              </a:pPr>
              <a:r>
                <a:rPr lang="en-US" altLang="zh-CN" sz="1000">
                  <a:solidFill>
                    <a:schemeClr val="tx2"/>
                  </a:solidFill>
                  <a:cs typeface="+mn-ea"/>
                  <a:sym typeface="+mn-lt"/>
                </a:rPr>
                <a:t>$40,119</a:t>
              </a:r>
              <a:endParaRPr lang="en-US" altLang="zh-CN" sz="1000">
                <a:solidFill>
                  <a:schemeClr val="tx2"/>
                </a:solidFill>
                <a:cs typeface="+mn-ea"/>
                <a:sym typeface="+mn-lt"/>
              </a:endParaRPr>
            </a:p>
          </p:txBody>
        </p:sp>
        <p:sp>
          <p:nvSpPr>
            <p:cNvPr id="11331" name="图形"/>
            <p:cNvSpPr txBox="1">
              <a:spLocks noChangeArrowheads="1"/>
            </p:cNvSpPr>
            <p:nvPr/>
          </p:nvSpPr>
          <p:spPr bwMode="auto">
            <a:xfrm>
              <a:off x="10110" y="2991"/>
              <a:ext cx="850" cy="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buFont typeface="字魂58号-创中黑" panose="00000500000000000000" charset="-122"/>
                <a:buNone/>
              </a:pPr>
              <a:r>
                <a:rPr lang="en-US" altLang="zh-CN" sz="1000">
                  <a:solidFill>
                    <a:schemeClr val="bg1"/>
                  </a:solidFill>
                  <a:cs typeface="+mn-ea"/>
                  <a:sym typeface="+mn-lt"/>
                </a:rPr>
                <a:t>70%</a:t>
              </a:r>
              <a:endParaRPr lang="en-US" altLang="zh-CN" sz="1000">
                <a:solidFill>
                  <a:schemeClr val="bg1"/>
                </a:solidFill>
                <a:cs typeface="+mn-ea"/>
                <a:sym typeface="+mn-lt"/>
              </a:endParaRPr>
            </a:p>
          </p:txBody>
        </p:sp>
        <p:sp>
          <p:nvSpPr>
            <p:cNvPr id="11332" name="图形"/>
            <p:cNvSpPr txBox="1">
              <a:spLocks noChangeArrowheads="1"/>
            </p:cNvSpPr>
            <p:nvPr/>
          </p:nvSpPr>
          <p:spPr bwMode="auto">
            <a:xfrm>
              <a:off x="14566" y="2991"/>
              <a:ext cx="1244" cy="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buFont typeface="字魂58号-创中黑" panose="00000500000000000000" charset="-122"/>
                <a:buNone/>
              </a:pPr>
              <a:r>
                <a:rPr lang="en-US" altLang="zh-CN" sz="1000">
                  <a:solidFill>
                    <a:schemeClr val="tx2"/>
                  </a:solidFill>
                  <a:cs typeface="+mn-ea"/>
                  <a:sym typeface="+mn-lt"/>
                </a:rPr>
                <a:t>$12,465</a:t>
              </a:r>
              <a:endParaRPr lang="en-US" altLang="zh-CN" sz="1000">
                <a:solidFill>
                  <a:schemeClr val="tx2"/>
                </a:solidFill>
                <a:cs typeface="+mn-ea"/>
                <a:sym typeface="+mn-lt"/>
              </a:endParaRPr>
            </a:p>
          </p:txBody>
        </p:sp>
        <p:sp>
          <p:nvSpPr>
            <p:cNvPr id="11333" name="图形"/>
            <p:cNvSpPr txBox="1">
              <a:spLocks noChangeArrowheads="1"/>
            </p:cNvSpPr>
            <p:nvPr/>
          </p:nvSpPr>
          <p:spPr bwMode="auto">
            <a:xfrm>
              <a:off x="16208" y="2991"/>
              <a:ext cx="852" cy="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buFont typeface="字魂58号-创中黑" panose="00000500000000000000" charset="-122"/>
                <a:buNone/>
              </a:pPr>
              <a:r>
                <a:rPr lang="en-US" altLang="zh-CN" sz="1000">
                  <a:solidFill>
                    <a:schemeClr val="bg1"/>
                  </a:solidFill>
                  <a:cs typeface="+mn-ea"/>
                  <a:sym typeface="+mn-lt"/>
                </a:rPr>
                <a:t>28%</a:t>
              </a:r>
              <a:endParaRPr lang="en-US" altLang="zh-CN" sz="1000">
                <a:solidFill>
                  <a:schemeClr val="bg1"/>
                </a:solidFill>
                <a:cs typeface="+mn-ea"/>
                <a:sym typeface="+mn-lt"/>
              </a:endParaRPr>
            </a:p>
          </p:txBody>
        </p:sp>
        <p:sp>
          <p:nvSpPr>
            <p:cNvPr id="11339" name="图形"/>
            <p:cNvSpPr>
              <a:spLocks noChangeArrowheads="1"/>
            </p:cNvSpPr>
            <p:nvPr/>
          </p:nvSpPr>
          <p:spPr bwMode="auto">
            <a:xfrm>
              <a:off x="2009" y="2880"/>
              <a:ext cx="3249" cy="693"/>
            </a:xfrm>
            <a:prstGeom prst="rect">
              <a:avLst/>
            </a:prstGeom>
            <a:noFill/>
            <a:ln w="9525">
              <a:solidFill>
                <a:schemeClr val="bg2"/>
              </a:solidFill>
              <a:miter lim="800000"/>
            </a:ln>
            <a:extLst>
              <a:ext uri="{909E8E84-426E-40DD-AFC4-6F175D3DCCD1}">
                <a14:hiddenFill xmlns:a14="http://schemas.microsoft.com/office/drawing/2010/main">
                  <a:solidFill>
                    <a:srgbClr val="54697C"/>
                  </a:solidFill>
                </a14:hiddenFill>
              </a:ext>
            </a:extLst>
          </p:spPr>
          <p:txBody>
            <a:bodyPr/>
            <a:lstStyle/>
            <a:p>
              <a:endParaRPr lang="zh-CN" altLang="en-US">
                <a:solidFill>
                  <a:schemeClr val="tx2"/>
                </a:solidFill>
                <a:cs typeface="+mn-ea"/>
                <a:sym typeface="+mn-lt"/>
              </a:endParaRPr>
            </a:p>
          </p:txBody>
        </p:sp>
        <p:sp>
          <p:nvSpPr>
            <p:cNvPr id="11340" name="图形"/>
            <p:cNvSpPr>
              <a:spLocks noChangeArrowheads="1"/>
            </p:cNvSpPr>
            <p:nvPr/>
          </p:nvSpPr>
          <p:spPr bwMode="auto">
            <a:xfrm>
              <a:off x="8105" y="2880"/>
              <a:ext cx="3252" cy="693"/>
            </a:xfrm>
            <a:prstGeom prst="rect">
              <a:avLst/>
            </a:prstGeom>
            <a:noFill/>
            <a:ln w="9525">
              <a:solidFill>
                <a:schemeClr val="bg2"/>
              </a:solidFill>
              <a:miter lim="800000"/>
            </a:ln>
            <a:extLst>
              <a:ext uri="{909E8E84-426E-40DD-AFC4-6F175D3DCCD1}">
                <a14:hiddenFill xmlns:a14="http://schemas.microsoft.com/office/drawing/2010/main">
                  <a:solidFill>
                    <a:srgbClr val="54697C"/>
                  </a:solidFill>
                </a14:hiddenFill>
              </a:ext>
            </a:extLst>
          </p:spPr>
          <p:txBody>
            <a:bodyPr/>
            <a:lstStyle/>
            <a:p>
              <a:endParaRPr lang="zh-CN" altLang="en-US">
                <a:solidFill>
                  <a:schemeClr val="tx2"/>
                </a:solidFill>
                <a:cs typeface="+mn-ea"/>
                <a:sym typeface="+mn-lt"/>
              </a:endParaRPr>
            </a:p>
          </p:txBody>
        </p:sp>
        <p:sp>
          <p:nvSpPr>
            <p:cNvPr id="11341" name="图形"/>
            <p:cNvSpPr>
              <a:spLocks noChangeArrowheads="1"/>
            </p:cNvSpPr>
            <p:nvPr/>
          </p:nvSpPr>
          <p:spPr bwMode="auto">
            <a:xfrm>
              <a:off x="14203" y="2880"/>
              <a:ext cx="3249" cy="693"/>
            </a:xfrm>
            <a:prstGeom prst="rect">
              <a:avLst/>
            </a:prstGeom>
            <a:noFill/>
            <a:ln w="9525">
              <a:solidFill>
                <a:schemeClr val="bg2"/>
              </a:solidFill>
              <a:miter lim="800000"/>
            </a:ln>
            <a:extLst>
              <a:ext uri="{909E8E84-426E-40DD-AFC4-6F175D3DCCD1}">
                <a14:hiddenFill xmlns:a14="http://schemas.microsoft.com/office/drawing/2010/main">
                  <a:solidFill>
                    <a:srgbClr val="54697C"/>
                  </a:solidFill>
                </a14:hiddenFill>
              </a:ext>
            </a:extLst>
          </p:spPr>
          <p:txBody>
            <a:bodyPr/>
            <a:lstStyle/>
            <a:p>
              <a:endParaRPr lang="zh-CN" altLang="en-US">
                <a:solidFill>
                  <a:schemeClr val="tx2"/>
                </a:solidFill>
                <a:cs typeface="+mn-ea"/>
                <a:sym typeface="+mn-lt"/>
              </a:endParaRPr>
            </a:p>
          </p:txBody>
        </p:sp>
        <p:sp>
          <p:nvSpPr>
            <p:cNvPr id="7212" name="图形"/>
            <p:cNvSpPr>
              <a:spLocks noChangeArrowheads="1"/>
            </p:cNvSpPr>
            <p:nvPr/>
          </p:nvSpPr>
          <p:spPr bwMode="auto">
            <a:xfrm>
              <a:off x="2009" y="8095"/>
              <a:ext cx="3911" cy="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buFont typeface="字魂58号-创中黑" panose="00000500000000000000" charset="-122"/>
                <a:buNone/>
              </a:pPr>
              <a:r>
                <a:rPr lang="zh-CN" altLang="en-US" sz="1200">
                  <a:cs typeface="+mn-ea"/>
                  <a:sym typeface="+mn-lt"/>
                </a:rPr>
                <a:t>在此处添加您的文本内容在此处添加您的文本内容添加您的文本内容</a:t>
              </a:r>
              <a:endParaRPr lang="zh-CN" altLang="en-US" sz="1200">
                <a:solidFill>
                  <a:schemeClr val="tx1">
                    <a:lumMod val="85000"/>
                    <a:lumOff val="15000"/>
                  </a:schemeClr>
                </a:solidFill>
                <a:cs typeface="+mn-ea"/>
                <a:sym typeface="+mn-lt"/>
              </a:endParaRPr>
            </a:p>
          </p:txBody>
        </p:sp>
        <p:sp>
          <p:nvSpPr>
            <p:cNvPr id="2" name="图形"/>
            <p:cNvSpPr>
              <a:spLocks noChangeArrowheads="1"/>
            </p:cNvSpPr>
            <p:nvPr/>
          </p:nvSpPr>
          <p:spPr bwMode="auto">
            <a:xfrm>
              <a:off x="8010" y="8095"/>
              <a:ext cx="3911" cy="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buFont typeface="字魂58号-创中黑" panose="00000500000000000000" charset="-122"/>
                <a:buNone/>
              </a:pPr>
              <a:r>
                <a:rPr lang="zh-CN" altLang="en-US" sz="1200">
                  <a:cs typeface="+mn-ea"/>
                  <a:sym typeface="+mn-lt"/>
                </a:rPr>
                <a:t>在此处添加您的文本内容在此处添加您的文本内容添加您的文本内容</a:t>
              </a:r>
              <a:endParaRPr lang="zh-CN" altLang="en-US" sz="1200">
                <a:solidFill>
                  <a:schemeClr val="tx1">
                    <a:lumMod val="85000"/>
                    <a:lumOff val="15000"/>
                  </a:schemeClr>
                </a:solidFill>
                <a:cs typeface="+mn-ea"/>
                <a:sym typeface="+mn-lt"/>
              </a:endParaRPr>
            </a:p>
          </p:txBody>
        </p:sp>
        <p:sp>
          <p:nvSpPr>
            <p:cNvPr id="3" name="图形"/>
            <p:cNvSpPr>
              <a:spLocks noChangeArrowheads="1"/>
            </p:cNvSpPr>
            <p:nvPr/>
          </p:nvSpPr>
          <p:spPr bwMode="auto">
            <a:xfrm>
              <a:off x="13968" y="8095"/>
              <a:ext cx="3911" cy="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buFont typeface="字魂58号-创中黑" panose="00000500000000000000" charset="-122"/>
                <a:buNone/>
              </a:pPr>
              <a:r>
                <a:rPr lang="zh-CN" altLang="en-US" sz="1200">
                  <a:cs typeface="+mn-ea"/>
                  <a:sym typeface="+mn-lt"/>
                </a:rPr>
                <a:t>在此处添加您的文本内容在此处添加您的文本内容添加您的文本内容</a:t>
              </a:r>
              <a:endParaRPr lang="zh-CN" altLang="en-US" sz="1200">
                <a:solidFill>
                  <a:schemeClr val="tx1">
                    <a:lumMod val="85000"/>
                    <a:lumOff val="15000"/>
                  </a:schemeClr>
                </a:solidFill>
                <a:cs typeface="+mn-ea"/>
                <a:sym typeface="+mn-lt"/>
              </a:endParaRPr>
            </a:p>
          </p:txBody>
        </p:sp>
      </p:grpSp>
    </p:spTree>
    <p:custDataLst>
      <p:tags r:id="rId1"/>
    </p:custDataLst>
  </p:cSld>
  <p:clrMapOvr>
    <a:masterClrMapping/>
  </p:clrMapOvr>
  <p:transition advTm="2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图形"/>
          <p:cNvGrpSpPr/>
          <p:nvPr/>
        </p:nvGrpSpPr>
        <p:grpSpPr>
          <a:xfrm>
            <a:off x="-567690" y="-378460"/>
            <a:ext cx="13442950" cy="8131810"/>
            <a:chOff x="-894" y="-596"/>
            <a:chExt cx="21170" cy="12806"/>
          </a:xfrm>
        </p:grpSpPr>
        <p:sp>
          <p:nvSpPr>
            <p:cNvPr id="64" name="图形"/>
            <p:cNvSpPr/>
            <p:nvPr/>
          </p:nvSpPr>
          <p:spPr>
            <a:xfrm rot="10800000" flipH="1">
              <a:off x="-894" y="7865"/>
              <a:ext cx="3944" cy="3944"/>
            </a:xfrm>
            <a:prstGeom prst="ellipse">
              <a:avLst/>
            </a:prstGeom>
            <a:gradFill>
              <a:gsLst>
                <a:gs pos="24000">
                  <a:srgbClr val="295BD3"/>
                </a:gs>
                <a:gs pos="100000">
                  <a:srgbClr val="EFF2FD">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图形"/>
            <p:cNvSpPr/>
            <p:nvPr/>
          </p:nvSpPr>
          <p:spPr>
            <a:xfrm>
              <a:off x="548" y="598"/>
              <a:ext cx="18105" cy="9604"/>
            </a:xfrm>
            <a:prstGeom prst="roundRect">
              <a:avLst>
                <a:gd name="adj" fmla="val 3672"/>
              </a:avLst>
            </a:prstGeom>
            <a:solidFill>
              <a:schemeClr val="bg1"/>
            </a:solidFill>
            <a:ln>
              <a:noFill/>
            </a:ln>
            <a:effectLst>
              <a:outerShdw blurRad="368300" dist="38100" dir="2700000" algn="tl" rotWithShape="0">
                <a:srgbClr val="295BD3">
                  <a:alpha val="2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tab pos="10408920" algn="l"/>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62" name="图形"/>
            <p:cNvSpPr/>
            <p:nvPr/>
          </p:nvSpPr>
          <p:spPr>
            <a:xfrm>
              <a:off x="17248" y="9055"/>
              <a:ext cx="467" cy="467"/>
            </a:xfrm>
            <a:prstGeom prst="ellipse">
              <a:avLst/>
            </a:prstGeom>
            <a:noFill/>
            <a:ln w="38100">
              <a:solidFill>
                <a:srgbClr val="3764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图形"/>
            <p:cNvSpPr/>
            <p:nvPr/>
          </p:nvSpPr>
          <p:spPr>
            <a:xfrm flipV="1">
              <a:off x="17588" y="9522"/>
              <a:ext cx="2688" cy="2688"/>
            </a:xfrm>
            <a:prstGeom prst="ellipse">
              <a:avLst/>
            </a:prstGeom>
            <a:gradFill flip="none" rotWithShape="1">
              <a:gsLst>
                <a:gs pos="100000">
                  <a:srgbClr val="3764D6"/>
                </a:gs>
                <a:gs pos="0">
                  <a:schemeClr val="bg1"/>
                </a:gs>
              </a:gsLst>
              <a:lin ang="36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4400"/>
              <a:endParaRPr lang="zh-CN" altLang="en-US">
                <a:solidFill>
                  <a:srgbClr val="FFFFFF"/>
                </a:solidFill>
                <a:cs typeface="+mn-ea"/>
                <a:sym typeface="+mn-lt"/>
              </a:endParaRPr>
            </a:p>
          </p:txBody>
        </p:sp>
        <p:sp>
          <p:nvSpPr>
            <p:cNvPr id="918" name="图形"/>
            <p:cNvSpPr/>
            <p:nvPr/>
          </p:nvSpPr>
          <p:spPr>
            <a:xfrm>
              <a:off x="0" y="0"/>
              <a:ext cx="1417" cy="1312"/>
            </a:xfrm>
            <a:custGeom>
              <a:avLst/>
              <a:gdLst>
                <a:gd name="connsiteX0" fmla="*/ 0 w 1231901"/>
                <a:gd name="connsiteY0" fmla="*/ 0 h 1140900"/>
                <a:gd name="connsiteX1" fmla="*/ 1146827 w 1231901"/>
                <a:gd name="connsiteY1" fmla="*/ 0 h 1140900"/>
                <a:gd name="connsiteX2" fmla="*/ 1169754 w 1231901"/>
                <a:gd name="connsiteY2" fmla="*/ 42239 h 1140900"/>
                <a:gd name="connsiteX3" fmla="*/ 1231901 w 1231901"/>
                <a:gd name="connsiteY3" fmla="*/ 350067 h 1140900"/>
                <a:gd name="connsiteX4" fmla="*/ 441068 w 1231901"/>
                <a:gd name="connsiteY4" fmla="*/ 1140900 h 1140900"/>
                <a:gd name="connsiteX5" fmla="*/ 133240 w 1231901"/>
                <a:gd name="connsiteY5" fmla="*/ 1078753 h 1140900"/>
                <a:gd name="connsiteX6" fmla="*/ 0 w 1231901"/>
                <a:gd name="connsiteY6" fmla="*/ 1006432 h 1140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1901" h="1140900">
                  <a:moveTo>
                    <a:pt x="0" y="0"/>
                  </a:moveTo>
                  <a:lnTo>
                    <a:pt x="1146827" y="0"/>
                  </a:lnTo>
                  <a:lnTo>
                    <a:pt x="1169754" y="42239"/>
                  </a:lnTo>
                  <a:cubicBezTo>
                    <a:pt x="1209772" y="136853"/>
                    <a:pt x="1231901" y="240876"/>
                    <a:pt x="1231901" y="350067"/>
                  </a:cubicBezTo>
                  <a:cubicBezTo>
                    <a:pt x="1231901" y="786832"/>
                    <a:pt x="877833" y="1140900"/>
                    <a:pt x="441068" y="1140900"/>
                  </a:cubicBezTo>
                  <a:cubicBezTo>
                    <a:pt x="331877" y="1140900"/>
                    <a:pt x="227854" y="1118771"/>
                    <a:pt x="133240" y="1078753"/>
                  </a:cubicBezTo>
                  <a:lnTo>
                    <a:pt x="0" y="1006432"/>
                  </a:lnTo>
                  <a:close/>
                </a:path>
              </a:pathLst>
            </a:custGeom>
            <a:gradFill>
              <a:gsLst>
                <a:gs pos="0">
                  <a:schemeClr val="bg1">
                    <a:alpha val="100000"/>
                  </a:schemeClr>
                </a:gs>
                <a:gs pos="87000">
                  <a:srgbClr val="295BD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65" name="图形"/>
            <p:cNvSpPr/>
            <p:nvPr/>
          </p:nvSpPr>
          <p:spPr>
            <a:xfrm rot="5400000">
              <a:off x="17408" y="1122"/>
              <a:ext cx="508" cy="508"/>
            </a:xfrm>
            <a:prstGeom prst="ellipse">
              <a:avLst/>
            </a:prstGeom>
            <a:gradFill>
              <a:gsLst>
                <a:gs pos="24000">
                  <a:srgbClr val="295BD3"/>
                </a:gs>
                <a:gs pos="100000">
                  <a:srgbClr val="EFF2FD">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图形"/>
            <p:cNvSpPr/>
            <p:nvPr/>
          </p:nvSpPr>
          <p:spPr>
            <a:xfrm>
              <a:off x="17998" y="-596"/>
              <a:ext cx="1719" cy="1719"/>
            </a:xfrm>
            <a:prstGeom prst="ellipse">
              <a:avLst/>
            </a:prstGeom>
            <a:noFill/>
            <a:ln>
              <a:solidFill>
                <a:srgbClr val="3764D6"/>
              </a:solidFill>
            </a:ln>
            <a:extLst>
              <a:ext uri="{909E8E84-426E-40DD-AFC4-6F175D3DCCD1}">
                <a14:hiddenFill xmlns:a14="http://schemas.microsoft.com/office/drawing/2010/main">
                  <a:solidFill>
                    <a:srgbClr val="9AC47A"/>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8" name="图形"/>
          <p:cNvSpPr txBox="1"/>
          <p:nvPr/>
        </p:nvSpPr>
        <p:spPr bwMode="auto">
          <a:xfrm>
            <a:off x="5201920" y="1207770"/>
            <a:ext cx="1749425"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spAutoFit/>
          </a:bodyPr>
          <a:lstStyle>
            <a:lvl1pPr algn="ctr" rtl="0" eaLnBrk="0" fontAlgn="base" hangingPunct="0">
              <a:spcBef>
                <a:spcPct val="0"/>
              </a:spcBef>
              <a:spcAft>
                <a:spcPct val="0"/>
              </a:spcAft>
              <a:defRPr sz="5865" kern="1200">
                <a:solidFill>
                  <a:schemeClr val="tx1"/>
                </a:solidFill>
                <a:latin typeface="微软雅黑" panose="020B0503020204020204" pitchFamily="34" charset="-122"/>
                <a:ea typeface="微软雅黑" panose="020B0503020204020204" pitchFamily="34" charset="-122"/>
                <a:cs typeface="+mj-cs"/>
              </a:defRPr>
            </a:lvl1pPr>
            <a:lvl2pPr algn="ctr" rtl="0" eaLnBrk="0" fontAlgn="base" hangingPunct="0">
              <a:spcBef>
                <a:spcPct val="0"/>
              </a:spcBef>
              <a:spcAft>
                <a:spcPct val="0"/>
              </a:spcAft>
              <a:defRPr sz="5865">
                <a:solidFill>
                  <a:schemeClr val="tx1"/>
                </a:solidFill>
                <a:latin typeface="Calibri" panose="020F0502020204030204" charset="0"/>
              </a:defRPr>
            </a:lvl2pPr>
            <a:lvl3pPr algn="ctr" rtl="0" eaLnBrk="0" fontAlgn="base" hangingPunct="0">
              <a:spcBef>
                <a:spcPct val="0"/>
              </a:spcBef>
              <a:spcAft>
                <a:spcPct val="0"/>
              </a:spcAft>
              <a:defRPr sz="5865">
                <a:solidFill>
                  <a:schemeClr val="tx1"/>
                </a:solidFill>
                <a:latin typeface="Calibri" panose="020F0502020204030204" charset="0"/>
              </a:defRPr>
            </a:lvl3pPr>
            <a:lvl4pPr algn="ctr" rtl="0" eaLnBrk="0" fontAlgn="base" hangingPunct="0">
              <a:spcBef>
                <a:spcPct val="0"/>
              </a:spcBef>
              <a:spcAft>
                <a:spcPct val="0"/>
              </a:spcAft>
              <a:defRPr sz="5865">
                <a:solidFill>
                  <a:schemeClr val="tx1"/>
                </a:solidFill>
                <a:latin typeface="Calibri" panose="020F0502020204030204" charset="0"/>
              </a:defRPr>
            </a:lvl4pPr>
            <a:lvl5pPr algn="ctr" rtl="0" eaLnBrk="0" fontAlgn="base" hangingPunct="0">
              <a:spcBef>
                <a:spcPct val="0"/>
              </a:spcBef>
              <a:spcAft>
                <a:spcPct val="0"/>
              </a:spcAft>
              <a:defRPr sz="5865">
                <a:solidFill>
                  <a:schemeClr val="tx1"/>
                </a:solidFill>
                <a:latin typeface="Calibri" panose="020F0502020204030204" charset="0"/>
              </a:defRPr>
            </a:lvl5pPr>
            <a:lvl6pPr marL="609600" algn="ctr" rtl="0" fontAlgn="base">
              <a:spcBef>
                <a:spcPct val="0"/>
              </a:spcBef>
              <a:spcAft>
                <a:spcPct val="0"/>
              </a:spcAft>
              <a:defRPr sz="5865">
                <a:solidFill>
                  <a:schemeClr val="tx1"/>
                </a:solidFill>
                <a:latin typeface="Calibri" panose="020F0502020204030204" charset="0"/>
              </a:defRPr>
            </a:lvl6pPr>
            <a:lvl7pPr marL="1219200" algn="ctr" rtl="0" fontAlgn="base">
              <a:spcBef>
                <a:spcPct val="0"/>
              </a:spcBef>
              <a:spcAft>
                <a:spcPct val="0"/>
              </a:spcAft>
              <a:defRPr sz="5865">
                <a:solidFill>
                  <a:schemeClr val="tx1"/>
                </a:solidFill>
                <a:latin typeface="Calibri" panose="020F0502020204030204" charset="0"/>
              </a:defRPr>
            </a:lvl7pPr>
            <a:lvl8pPr marL="1828800" algn="ctr" rtl="0" fontAlgn="base">
              <a:spcBef>
                <a:spcPct val="0"/>
              </a:spcBef>
              <a:spcAft>
                <a:spcPct val="0"/>
              </a:spcAft>
              <a:defRPr sz="5865">
                <a:solidFill>
                  <a:schemeClr val="tx1"/>
                </a:solidFill>
                <a:latin typeface="Calibri" panose="020F0502020204030204" charset="0"/>
              </a:defRPr>
            </a:lvl8pPr>
            <a:lvl9pPr marL="2438400" algn="ctr" rtl="0" fontAlgn="base">
              <a:spcBef>
                <a:spcPct val="0"/>
              </a:spcBef>
              <a:spcAft>
                <a:spcPct val="0"/>
              </a:spcAft>
              <a:defRPr sz="5865">
                <a:solidFill>
                  <a:schemeClr val="tx1"/>
                </a:solidFill>
                <a:latin typeface="Calibri" panose="020F0502020204030204" charset="0"/>
              </a:defRPr>
            </a:lvl9pPr>
          </a:lstStyle>
          <a:p>
            <a:pPr algn="dist" defTabSz="1828165"/>
            <a:r>
              <a:rPr lang="zh-CN" altLang="en-US" sz="5400" dirty="0">
                <a:solidFill>
                  <a:schemeClr val="tx1">
                    <a:lumMod val="65000"/>
                    <a:lumOff val="35000"/>
                  </a:schemeClr>
                </a:solidFill>
                <a:latin typeface="+mn-lt"/>
                <a:ea typeface="+mn-ea"/>
                <a:cs typeface="+mn-ea"/>
                <a:sym typeface="+mn-lt"/>
              </a:rPr>
              <a:t>目录</a:t>
            </a:r>
            <a:endParaRPr lang="zh-CN" altLang="en-US" sz="5400" dirty="0">
              <a:solidFill>
                <a:schemeClr val="tx1">
                  <a:lumMod val="65000"/>
                  <a:lumOff val="35000"/>
                </a:schemeClr>
              </a:solidFill>
              <a:latin typeface="+mn-lt"/>
              <a:ea typeface="+mn-ea"/>
              <a:cs typeface="+mn-ea"/>
              <a:sym typeface="+mn-lt"/>
            </a:endParaRPr>
          </a:p>
        </p:txBody>
      </p:sp>
      <p:sp>
        <p:nvSpPr>
          <p:cNvPr id="39" name="图形"/>
          <p:cNvSpPr txBox="1"/>
          <p:nvPr/>
        </p:nvSpPr>
        <p:spPr bwMode="auto">
          <a:xfrm>
            <a:off x="5031105" y="1956435"/>
            <a:ext cx="2091055"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spAutoFit/>
          </a:bodyPr>
          <a:lstStyle>
            <a:lvl1pPr algn="ctr" rtl="0" eaLnBrk="0" fontAlgn="base" hangingPunct="0">
              <a:spcBef>
                <a:spcPct val="0"/>
              </a:spcBef>
              <a:spcAft>
                <a:spcPct val="0"/>
              </a:spcAft>
              <a:defRPr sz="5865" kern="1200">
                <a:solidFill>
                  <a:schemeClr val="tx1"/>
                </a:solidFill>
                <a:latin typeface="微软雅黑" panose="020B0503020204020204" pitchFamily="34" charset="-122"/>
                <a:ea typeface="微软雅黑" panose="020B0503020204020204" pitchFamily="34" charset="-122"/>
                <a:cs typeface="+mj-cs"/>
              </a:defRPr>
            </a:lvl1pPr>
            <a:lvl2pPr algn="ctr" rtl="0" eaLnBrk="0" fontAlgn="base" hangingPunct="0">
              <a:spcBef>
                <a:spcPct val="0"/>
              </a:spcBef>
              <a:spcAft>
                <a:spcPct val="0"/>
              </a:spcAft>
              <a:defRPr sz="5865">
                <a:solidFill>
                  <a:schemeClr val="tx1"/>
                </a:solidFill>
                <a:latin typeface="Calibri" panose="020F0502020204030204" charset="0"/>
              </a:defRPr>
            </a:lvl2pPr>
            <a:lvl3pPr algn="ctr" rtl="0" eaLnBrk="0" fontAlgn="base" hangingPunct="0">
              <a:spcBef>
                <a:spcPct val="0"/>
              </a:spcBef>
              <a:spcAft>
                <a:spcPct val="0"/>
              </a:spcAft>
              <a:defRPr sz="5865">
                <a:solidFill>
                  <a:schemeClr val="tx1"/>
                </a:solidFill>
                <a:latin typeface="Calibri" panose="020F0502020204030204" charset="0"/>
              </a:defRPr>
            </a:lvl3pPr>
            <a:lvl4pPr algn="ctr" rtl="0" eaLnBrk="0" fontAlgn="base" hangingPunct="0">
              <a:spcBef>
                <a:spcPct val="0"/>
              </a:spcBef>
              <a:spcAft>
                <a:spcPct val="0"/>
              </a:spcAft>
              <a:defRPr sz="5865">
                <a:solidFill>
                  <a:schemeClr val="tx1"/>
                </a:solidFill>
                <a:latin typeface="Calibri" panose="020F0502020204030204" charset="0"/>
              </a:defRPr>
            </a:lvl4pPr>
            <a:lvl5pPr algn="ctr" rtl="0" eaLnBrk="0" fontAlgn="base" hangingPunct="0">
              <a:spcBef>
                <a:spcPct val="0"/>
              </a:spcBef>
              <a:spcAft>
                <a:spcPct val="0"/>
              </a:spcAft>
              <a:defRPr sz="5865">
                <a:solidFill>
                  <a:schemeClr val="tx1"/>
                </a:solidFill>
                <a:latin typeface="Calibri" panose="020F0502020204030204" charset="0"/>
              </a:defRPr>
            </a:lvl5pPr>
            <a:lvl6pPr marL="609600" algn="ctr" rtl="0" fontAlgn="base">
              <a:spcBef>
                <a:spcPct val="0"/>
              </a:spcBef>
              <a:spcAft>
                <a:spcPct val="0"/>
              </a:spcAft>
              <a:defRPr sz="5865">
                <a:solidFill>
                  <a:schemeClr val="tx1"/>
                </a:solidFill>
                <a:latin typeface="Calibri" panose="020F0502020204030204" charset="0"/>
              </a:defRPr>
            </a:lvl6pPr>
            <a:lvl7pPr marL="1219200" algn="ctr" rtl="0" fontAlgn="base">
              <a:spcBef>
                <a:spcPct val="0"/>
              </a:spcBef>
              <a:spcAft>
                <a:spcPct val="0"/>
              </a:spcAft>
              <a:defRPr sz="5865">
                <a:solidFill>
                  <a:schemeClr val="tx1"/>
                </a:solidFill>
                <a:latin typeface="Calibri" panose="020F0502020204030204" charset="0"/>
              </a:defRPr>
            </a:lvl7pPr>
            <a:lvl8pPr marL="1828800" algn="ctr" rtl="0" fontAlgn="base">
              <a:spcBef>
                <a:spcPct val="0"/>
              </a:spcBef>
              <a:spcAft>
                <a:spcPct val="0"/>
              </a:spcAft>
              <a:defRPr sz="5865">
                <a:solidFill>
                  <a:schemeClr val="tx1"/>
                </a:solidFill>
                <a:latin typeface="Calibri" panose="020F0502020204030204" charset="0"/>
              </a:defRPr>
            </a:lvl8pPr>
            <a:lvl9pPr marL="2438400" algn="ctr" rtl="0" fontAlgn="base">
              <a:spcBef>
                <a:spcPct val="0"/>
              </a:spcBef>
              <a:spcAft>
                <a:spcPct val="0"/>
              </a:spcAft>
              <a:defRPr sz="5865">
                <a:solidFill>
                  <a:schemeClr val="tx1"/>
                </a:solidFill>
                <a:latin typeface="Calibri" panose="020F0502020204030204" charset="0"/>
              </a:defRPr>
            </a:lvl9pPr>
          </a:lstStyle>
          <a:p>
            <a:pPr algn="dist" defTabSz="1828165"/>
            <a:r>
              <a:rPr lang="en-US" altLang="zh-CN" sz="2000" dirty="0">
                <a:solidFill>
                  <a:schemeClr val="tx1">
                    <a:lumMod val="85000"/>
                    <a:lumOff val="15000"/>
                  </a:schemeClr>
                </a:solidFill>
                <a:latin typeface="+mn-lt"/>
                <a:ea typeface="+mn-ea"/>
                <a:cs typeface="+mn-ea"/>
                <a:sym typeface="+mn-lt"/>
              </a:rPr>
              <a:t>CONTENTS</a:t>
            </a:r>
            <a:endParaRPr lang="en-US" altLang="zh-CN" sz="2000" dirty="0">
              <a:solidFill>
                <a:schemeClr val="tx1">
                  <a:lumMod val="85000"/>
                  <a:lumOff val="15000"/>
                </a:schemeClr>
              </a:solidFill>
              <a:latin typeface="+mn-lt"/>
              <a:ea typeface="+mn-ea"/>
              <a:cs typeface="+mn-ea"/>
              <a:sym typeface="+mn-lt"/>
            </a:endParaRPr>
          </a:p>
        </p:txBody>
      </p:sp>
      <p:grpSp>
        <p:nvGrpSpPr>
          <p:cNvPr id="3" name="图形"/>
          <p:cNvGrpSpPr/>
          <p:nvPr/>
        </p:nvGrpSpPr>
        <p:grpSpPr>
          <a:xfrm>
            <a:off x="1253490" y="2772410"/>
            <a:ext cx="2205355" cy="2469515"/>
            <a:chOff x="1974" y="4366"/>
            <a:chExt cx="3473" cy="3889"/>
          </a:xfrm>
        </p:grpSpPr>
        <p:sp>
          <p:nvSpPr>
            <p:cNvPr id="16" name="图形"/>
            <p:cNvSpPr/>
            <p:nvPr/>
          </p:nvSpPr>
          <p:spPr>
            <a:xfrm>
              <a:off x="2838" y="4644"/>
              <a:ext cx="1745" cy="1746"/>
            </a:xfrm>
            <a:prstGeom prst="ellipse">
              <a:avLst/>
            </a:prstGeom>
            <a:solidFill>
              <a:srgbClr val="295BD3"/>
            </a:solidFill>
            <a:ln w="149225">
              <a:solidFill>
                <a:srgbClr val="3764D6">
                  <a:alpha val="23000"/>
                </a:srgbClr>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3200" b="1" dirty="0">
                <a:solidFill>
                  <a:schemeClr val="bg1"/>
                </a:solidFill>
                <a:cs typeface="+mn-ea"/>
                <a:sym typeface="+mn-lt"/>
              </a:endParaRPr>
            </a:p>
          </p:txBody>
        </p:sp>
        <p:sp>
          <p:nvSpPr>
            <p:cNvPr id="55" name="图形"/>
            <p:cNvSpPr txBox="1"/>
            <p:nvPr/>
          </p:nvSpPr>
          <p:spPr>
            <a:xfrm>
              <a:off x="3040" y="4935"/>
              <a:ext cx="1331" cy="1212"/>
            </a:xfrm>
            <a:prstGeom prst="rect">
              <a:avLst/>
            </a:prstGeom>
            <a:noFill/>
          </p:spPr>
          <p:txBody>
            <a:bodyPr wrap="none" rtlCol="0">
              <a:spAutoFit/>
            </a:bodyPr>
            <a:lstStyle/>
            <a:p>
              <a:r>
                <a:rPr lang="en-US" altLang="zh-CN" sz="4400">
                  <a:solidFill>
                    <a:schemeClr val="bg1"/>
                  </a:solidFill>
                  <a:cs typeface="+mn-ea"/>
                  <a:sym typeface="+mn-lt"/>
                </a:rPr>
                <a:t>01</a:t>
              </a:r>
              <a:endParaRPr lang="en-US" altLang="zh-CN" sz="4400">
                <a:solidFill>
                  <a:schemeClr val="bg1"/>
                </a:solidFill>
                <a:cs typeface="+mn-ea"/>
                <a:sym typeface="+mn-lt"/>
              </a:endParaRPr>
            </a:p>
          </p:txBody>
        </p:sp>
        <p:sp>
          <p:nvSpPr>
            <p:cNvPr id="24" name="图形"/>
            <p:cNvSpPr txBox="1"/>
            <p:nvPr/>
          </p:nvSpPr>
          <p:spPr>
            <a:xfrm>
              <a:off x="2295" y="7046"/>
              <a:ext cx="2766" cy="628"/>
            </a:xfrm>
            <a:prstGeom prst="rect">
              <a:avLst/>
            </a:prstGeom>
            <a:noFill/>
          </p:spPr>
          <p:txBody>
            <a:bodyPr wrap="square" rtlCol="0">
              <a:spAutoFit/>
            </a:bodyPr>
            <a:lstStyle/>
            <a:p>
              <a:pPr algn="dist"/>
              <a:r>
                <a:rPr lang="zh-CN" altLang="en-US" sz="2000">
                  <a:solidFill>
                    <a:schemeClr val="tx1">
                      <a:lumMod val="85000"/>
                      <a:lumOff val="15000"/>
                    </a:schemeClr>
                  </a:solidFill>
                  <a:cs typeface="+mn-ea"/>
                  <a:sym typeface="+mn-lt"/>
                </a:rPr>
                <a:t>项目工作汇报</a:t>
              </a:r>
              <a:endParaRPr lang="zh-CN" altLang="en-US" sz="2000">
                <a:solidFill>
                  <a:schemeClr val="tx1">
                    <a:lumMod val="85000"/>
                    <a:lumOff val="15000"/>
                  </a:schemeClr>
                </a:solidFill>
                <a:cs typeface="+mn-ea"/>
                <a:sym typeface="+mn-lt"/>
              </a:endParaRPr>
            </a:p>
          </p:txBody>
        </p:sp>
        <p:sp>
          <p:nvSpPr>
            <p:cNvPr id="31" name="图形"/>
            <p:cNvSpPr txBox="1"/>
            <p:nvPr userDrawn="1"/>
          </p:nvSpPr>
          <p:spPr>
            <a:xfrm>
              <a:off x="1974" y="7562"/>
              <a:ext cx="3473" cy="693"/>
            </a:xfrm>
            <a:prstGeom prst="rect">
              <a:avLst/>
            </a:prstGeom>
            <a:noFill/>
          </p:spPr>
          <p:txBody>
            <a:bodyPr wrap="square" rtlCol="0">
              <a:spAutoFit/>
            </a:bodyPr>
            <a:lstStyle/>
            <a:p>
              <a:pPr algn="ctr">
                <a:lnSpc>
                  <a:spcPct val="150000"/>
                </a:lnSpc>
              </a:pPr>
              <a:r>
                <a:rPr lang="zh-CN" altLang="en-US" sz="800">
                  <a:solidFill>
                    <a:schemeClr val="tx1">
                      <a:lumMod val="85000"/>
                      <a:lumOff val="15000"/>
                    </a:schemeClr>
                  </a:solidFill>
                  <a:cs typeface="+mn-ea"/>
                  <a:sym typeface="+mn-lt"/>
                </a:rPr>
                <a:t>Add your text content here</a:t>
              </a:r>
              <a:r>
                <a:rPr lang="en-US" altLang="zh-CN" sz="800">
                  <a:solidFill>
                    <a:schemeClr val="tx1">
                      <a:lumMod val="85000"/>
                      <a:lumOff val="15000"/>
                    </a:schemeClr>
                  </a:solidFill>
                  <a:cs typeface="+mn-ea"/>
                  <a:sym typeface="+mn-lt"/>
                </a:rPr>
                <a:t>.</a:t>
              </a:r>
              <a:r>
                <a:rPr lang="zh-CN" altLang="en-US" sz="800">
                  <a:solidFill>
                    <a:schemeClr val="tx1">
                      <a:lumMod val="85000"/>
                      <a:lumOff val="15000"/>
                    </a:schemeClr>
                  </a:solidFill>
                  <a:cs typeface="+mn-ea"/>
                  <a:sym typeface="+mn-lt"/>
                </a:rPr>
                <a:t>Add your text content</a:t>
              </a:r>
              <a:r>
                <a:rPr lang="en-US" altLang="zh-CN" sz="800">
                  <a:solidFill>
                    <a:schemeClr val="tx1">
                      <a:lumMod val="85000"/>
                      <a:lumOff val="15000"/>
                    </a:schemeClr>
                  </a:solidFill>
                  <a:cs typeface="+mn-ea"/>
                  <a:sym typeface="+mn-lt"/>
                </a:rPr>
                <a:t>.</a:t>
              </a:r>
              <a:r>
                <a:rPr lang="zh-CN" altLang="en-US" sz="800">
                  <a:solidFill>
                    <a:schemeClr val="tx1">
                      <a:lumMod val="85000"/>
                      <a:lumOff val="15000"/>
                    </a:schemeClr>
                  </a:solidFill>
                  <a:cs typeface="+mn-ea"/>
                  <a:sym typeface="+mn-lt"/>
                </a:rPr>
                <a:t>Add your text content</a:t>
              </a:r>
              <a:r>
                <a:rPr lang="en-US" altLang="zh-CN" sz="800">
                  <a:solidFill>
                    <a:schemeClr val="tx1">
                      <a:lumMod val="85000"/>
                      <a:lumOff val="15000"/>
                    </a:schemeClr>
                  </a:solidFill>
                  <a:cs typeface="+mn-ea"/>
                  <a:sym typeface="+mn-lt"/>
                </a:rPr>
                <a:t>.</a:t>
              </a:r>
              <a:endParaRPr lang="en-US" altLang="zh-CN" sz="800">
                <a:solidFill>
                  <a:schemeClr val="tx1">
                    <a:lumMod val="65000"/>
                    <a:lumOff val="35000"/>
                  </a:schemeClr>
                </a:solidFill>
                <a:cs typeface="+mn-ea"/>
                <a:sym typeface="+mn-lt"/>
              </a:endParaRPr>
            </a:p>
          </p:txBody>
        </p:sp>
        <p:sp>
          <p:nvSpPr>
            <p:cNvPr id="43" name="图形"/>
            <p:cNvSpPr/>
            <p:nvPr/>
          </p:nvSpPr>
          <p:spPr>
            <a:xfrm>
              <a:off x="2560" y="4366"/>
              <a:ext cx="2301" cy="2302"/>
            </a:xfrm>
            <a:prstGeom prst="ellipse">
              <a:avLst/>
            </a:prstGeom>
            <a:noFill/>
            <a:ln w="25400">
              <a:solidFill>
                <a:srgbClr val="295BD3">
                  <a:alpha val="74000"/>
                </a:srgbClr>
              </a:solidFill>
              <a:prstDash val="dash"/>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3200" b="1" dirty="0">
                <a:solidFill>
                  <a:schemeClr val="bg1"/>
                </a:solidFill>
                <a:cs typeface="+mn-ea"/>
                <a:sym typeface="+mn-lt"/>
              </a:endParaRPr>
            </a:p>
          </p:txBody>
        </p:sp>
      </p:grpSp>
      <p:grpSp>
        <p:nvGrpSpPr>
          <p:cNvPr id="7" name="图形"/>
          <p:cNvGrpSpPr/>
          <p:nvPr/>
        </p:nvGrpSpPr>
        <p:grpSpPr>
          <a:xfrm>
            <a:off x="3593465" y="2772410"/>
            <a:ext cx="2359025" cy="2490470"/>
            <a:chOff x="5659" y="4366"/>
            <a:chExt cx="3715" cy="3922"/>
          </a:xfrm>
        </p:grpSpPr>
        <p:sp>
          <p:nvSpPr>
            <p:cNvPr id="32" name="图形"/>
            <p:cNvSpPr txBox="1"/>
            <p:nvPr userDrawn="1"/>
          </p:nvSpPr>
          <p:spPr>
            <a:xfrm>
              <a:off x="5901" y="7562"/>
              <a:ext cx="3473" cy="693"/>
            </a:xfrm>
            <a:prstGeom prst="rect">
              <a:avLst/>
            </a:prstGeom>
            <a:noFill/>
          </p:spPr>
          <p:txBody>
            <a:bodyPr wrap="square" rtlCol="0">
              <a:spAutoFit/>
            </a:bodyPr>
            <a:lstStyle/>
            <a:p>
              <a:pPr algn="ctr">
                <a:lnSpc>
                  <a:spcPct val="150000"/>
                </a:lnSpc>
              </a:pPr>
              <a:r>
                <a:rPr lang="zh-CN" altLang="en-US" sz="800">
                  <a:solidFill>
                    <a:schemeClr val="tx1">
                      <a:lumMod val="85000"/>
                      <a:lumOff val="15000"/>
                    </a:schemeClr>
                  </a:solidFill>
                  <a:cs typeface="+mn-ea"/>
                  <a:sym typeface="+mn-lt"/>
                </a:rPr>
                <a:t>Add your text content here</a:t>
              </a:r>
              <a:r>
                <a:rPr lang="en-US" altLang="zh-CN" sz="800">
                  <a:solidFill>
                    <a:schemeClr val="tx1">
                      <a:lumMod val="85000"/>
                      <a:lumOff val="15000"/>
                    </a:schemeClr>
                  </a:solidFill>
                  <a:cs typeface="+mn-ea"/>
                  <a:sym typeface="+mn-lt"/>
                </a:rPr>
                <a:t>.</a:t>
              </a:r>
              <a:r>
                <a:rPr lang="zh-CN" altLang="en-US" sz="800">
                  <a:solidFill>
                    <a:schemeClr val="tx1">
                      <a:lumMod val="85000"/>
                      <a:lumOff val="15000"/>
                    </a:schemeClr>
                  </a:solidFill>
                  <a:cs typeface="+mn-ea"/>
                  <a:sym typeface="+mn-lt"/>
                </a:rPr>
                <a:t>Add your text content</a:t>
              </a:r>
              <a:r>
                <a:rPr lang="en-US" altLang="zh-CN" sz="800">
                  <a:solidFill>
                    <a:schemeClr val="tx1">
                      <a:lumMod val="85000"/>
                      <a:lumOff val="15000"/>
                    </a:schemeClr>
                  </a:solidFill>
                  <a:cs typeface="+mn-ea"/>
                  <a:sym typeface="+mn-lt"/>
                </a:rPr>
                <a:t>.</a:t>
              </a:r>
              <a:r>
                <a:rPr lang="zh-CN" altLang="en-US" sz="800">
                  <a:solidFill>
                    <a:schemeClr val="tx1">
                      <a:lumMod val="85000"/>
                      <a:lumOff val="15000"/>
                    </a:schemeClr>
                  </a:solidFill>
                  <a:cs typeface="+mn-ea"/>
                  <a:sym typeface="+mn-lt"/>
                </a:rPr>
                <a:t>Add your text content</a:t>
              </a:r>
              <a:r>
                <a:rPr lang="en-US" altLang="zh-CN" sz="800">
                  <a:solidFill>
                    <a:schemeClr val="tx1">
                      <a:lumMod val="85000"/>
                      <a:lumOff val="15000"/>
                    </a:schemeClr>
                  </a:solidFill>
                  <a:cs typeface="+mn-ea"/>
                  <a:sym typeface="+mn-lt"/>
                </a:rPr>
                <a:t>.</a:t>
              </a:r>
              <a:endParaRPr lang="en-US" altLang="zh-CN" sz="800">
                <a:solidFill>
                  <a:schemeClr val="tx1">
                    <a:lumMod val="65000"/>
                    <a:lumOff val="35000"/>
                  </a:schemeClr>
                </a:solidFill>
                <a:cs typeface="+mn-ea"/>
                <a:sym typeface="+mn-lt"/>
              </a:endParaRPr>
            </a:p>
          </p:txBody>
        </p:sp>
        <p:grpSp>
          <p:nvGrpSpPr>
            <p:cNvPr id="4" name="组合 3"/>
            <p:cNvGrpSpPr/>
            <p:nvPr/>
          </p:nvGrpSpPr>
          <p:grpSpPr>
            <a:xfrm>
              <a:off x="5659" y="4366"/>
              <a:ext cx="3582" cy="3922"/>
              <a:chOff x="5659" y="4366"/>
              <a:chExt cx="3582" cy="3922"/>
            </a:xfrm>
          </p:grpSpPr>
          <p:sp>
            <p:nvSpPr>
              <p:cNvPr id="18" name="图形"/>
              <p:cNvSpPr/>
              <p:nvPr/>
            </p:nvSpPr>
            <p:spPr>
              <a:xfrm>
                <a:off x="6765" y="4644"/>
                <a:ext cx="1745" cy="1746"/>
              </a:xfrm>
              <a:prstGeom prst="ellipse">
                <a:avLst/>
              </a:prstGeom>
              <a:solidFill>
                <a:schemeClr val="accent2"/>
              </a:solidFill>
              <a:ln w="149225">
                <a:solidFill>
                  <a:srgbClr val="3764D6">
                    <a:alpha val="23000"/>
                  </a:srgbClr>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3200" b="1" dirty="0">
                  <a:solidFill>
                    <a:schemeClr val="bg1"/>
                  </a:solidFill>
                  <a:cs typeface="+mn-ea"/>
                  <a:sym typeface="+mn-lt"/>
                </a:endParaRPr>
              </a:p>
            </p:txBody>
          </p:sp>
          <p:cxnSp>
            <p:nvCxnSpPr>
              <p:cNvPr id="21" name="图形"/>
              <p:cNvCxnSpPr/>
              <p:nvPr/>
            </p:nvCxnSpPr>
            <p:spPr>
              <a:xfrm>
                <a:off x="5659" y="4548"/>
                <a:ext cx="0" cy="3740"/>
              </a:xfrm>
              <a:prstGeom prst="line">
                <a:avLst/>
              </a:prstGeom>
              <a:ln w="3175" cap="rnd">
                <a:solidFill>
                  <a:schemeClr val="bg2">
                    <a:lumMod val="85000"/>
                  </a:schemeClr>
                </a:solidFill>
                <a:round/>
              </a:ln>
            </p:spPr>
            <p:style>
              <a:lnRef idx="1">
                <a:schemeClr val="accent1"/>
              </a:lnRef>
              <a:fillRef idx="0">
                <a:schemeClr val="accent1"/>
              </a:fillRef>
              <a:effectRef idx="0">
                <a:schemeClr val="accent1"/>
              </a:effectRef>
              <a:fontRef idx="minor">
                <a:schemeClr val="tx1"/>
              </a:fontRef>
            </p:style>
          </p:cxnSp>
          <p:sp>
            <p:nvSpPr>
              <p:cNvPr id="56" name="图形"/>
              <p:cNvSpPr txBox="1"/>
              <p:nvPr/>
            </p:nvSpPr>
            <p:spPr>
              <a:xfrm>
                <a:off x="6976" y="4935"/>
                <a:ext cx="1331" cy="1212"/>
              </a:xfrm>
              <a:prstGeom prst="rect">
                <a:avLst/>
              </a:prstGeom>
              <a:noFill/>
            </p:spPr>
            <p:txBody>
              <a:bodyPr wrap="none" rtlCol="0">
                <a:spAutoFit/>
              </a:bodyPr>
              <a:lstStyle/>
              <a:p>
                <a:r>
                  <a:rPr lang="en-US" altLang="zh-CN" sz="4400">
                    <a:solidFill>
                      <a:schemeClr val="bg1"/>
                    </a:solidFill>
                    <a:cs typeface="+mn-ea"/>
                    <a:sym typeface="+mn-lt"/>
                  </a:rPr>
                  <a:t>02</a:t>
                </a:r>
                <a:endParaRPr lang="en-US" altLang="zh-CN" sz="4400">
                  <a:solidFill>
                    <a:schemeClr val="bg1"/>
                  </a:solidFill>
                  <a:cs typeface="+mn-ea"/>
                  <a:sym typeface="+mn-lt"/>
                </a:endParaRPr>
              </a:p>
            </p:txBody>
          </p:sp>
          <p:sp>
            <p:nvSpPr>
              <p:cNvPr id="26" name="图形"/>
              <p:cNvSpPr txBox="1"/>
              <p:nvPr/>
            </p:nvSpPr>
            <p:spPr>
              <a:xfrm>
                <a:off x="6003" y="7046"/>
                <a:ext cx="3238" cy="628"/>
              </a:xfrm>
              <a:prstGeom prst="rect">
                <a:avLst/>
              </a:prstGeom>
              <a:noFill/>
            </p:spPr>
            <p:txBody>
              <a:bodyPr wrap="square" rtlCol="0">
                <a:spAutoFit/>
              </a:bodyPr>
              <a:lstStyle/>
              <a:p>
                <a:pPr algn="ctr"/>
                <a:r>
                  <a:rPr lang="zh-CN" sz="2000">
                    <a:solidFill>
                      <a:schemeClr val="tx1">
                        <a:lumMod val="85000"/>
                        <a:lumOff val="15000"/>
                      </a:schemeClr>
                    </a:solidFill>
                    <a:cs typeface="+mn-ea"/>
                    <a:sym typeface="+mn-lt"/>
                  </a:rPr>
                  <a:t>项目开展进度</a:t>
                </a:r>
                <a:endParaRPr lang="zh-CN" sz="2000">
                  <a:solidFill>
                    <a:schemeClr val="tx1">
                      <a:lumMod val="85000"/>
                      <a:lumOff val="15000"/>
                    </a:schemeClr>
                  </a:solidFill>
                  <a:cs typeface="+mn-ea"/>
                  <a:sym typeface="+mn-lt"/>
                </a:endParaRPr>
              </a:p>
            </p:txBody>
          </p:sp>
          <p:sp>
            <p:nvSpPr>
              <p:cNvPr id="44" name="图形"/>
              <p:cNvSpPr/>
              <p:nvPr/>
            </p:nvSpPr>
            <p:spPr>
              <a:xfrm>
                <a:off x="6487" y="4366"/>
                <a:ext cx="2301" cy="2302"/>
              </a:xfrm>
              <a:prstGeom prst="ellipse">
                <a:avLst/>
              </a:prstGeom>
              <a:noFill/>
              <a:ln w="25400">
                <a:solidFill>
                  <a:srgbClr val="295BD3">
                    <a:alpha val="74000"/>
                  </a:srgbClr>
                </a:solidFill>
                <a:prstDash val="dash"/>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3200" b="1" dirty="0">
                  <a:solidFill>
                    <a:schemeClr val="bg1"/>
                  </a:solidFill>
                  <a:cs typeface="+mn-ea"/>
                  <a:sym typeface="+mn-lt"/>
                </a:endParaRPr>
              </a:p>
            </p:txBody>
          </p:sp>
        </p:grpSp>
      </p:grpSp>
      <p:grpSp>
        <p:nvGrpSpPr>
          <p:cNvPr id="5" name="图形"/>
          <p:cNvGrpSpPr/>
          <p:nvPr/>
        </p:nvGrpSpPr>
        <p:grpSpPr>
          <a:xfrm>
            <a:off x="6087110" y="2772410"/>
            <a:ext cx="2359025" cy="2490470"/>
            <a:chOff x="9586" y="4366"/>
            <a:chExt cx="3715" cy="3922"/>
          </a:xfrm>
        </p:grpSpPr>
        <p:sp>
          <p:nvSpPr>
            <p:cNvPr id="19" name="图形"/>
            <p:cNvSpPr/>
            <p:nvPr/>
          </p:nvSpPr>
          <p:spPr>
            <a:xfrm>
              <a:off x="10677" y="4644"/>
              <a:ext cx="1745" cy="1746"/>
            </a:xfrm>
            <a:prstGeom prst="ellipse">
              <a:avLst/>
            </a:prstGeom>
            <a:solidFill>
              <a:srgbClr val="295BD3"/>
            </a:solidFill>
            <a:ln w="149225">
              <a:solidFill>
                <a:srgbClr val="3764D6">
                  <a:alpha val="23000"/>
                </a:srgbClr>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3200" b="1" dirty="0">
                <a:solidFill>
                  <a:schemeClr val="bg1"/>
                </a:solidFill>
                <a:cs typeface="+mn-ea"/>
                <a:sym typeface="+mn-lt"/>
              </a:endParaRPr>
            </a:p>
          </p:txBody>
        </p:sp>
        <p:cxnSp>
          <p:nvCxnSpPr>
            <p:cNvPr id="22" name="图形"/>
            <p:cNvCxnSpPr/>
            <p:nvPr/>
          </p:nvCxnSpPr>
          <p:spPr>
            <a:xfrm>
              <a:off x="9586" y="4548"/>
              <a:ext cx="0" cy="3740"/>
            </a:xfrm>
            <a:prstGeom prst="line">
              <a:avLst/>
            </a:prstGeom>
            <a:ln w="3175" cap="rnd">
              <a:solidFill>
                <a:schemeClr val="bg2">
                  <a:lumMod val="85000"/>
                </a:schemeClr>
              </a:solidFill>
              <a:round/>
            </a:ln>
          </p:spPr>
          <p:style>
            <a:lnRef idx="1">
              <a:schemeClr val="accent1"/>
            </a:lnRef>
            <a:fillRef idx="0">
              <a:schemeClr val="accent1"/>
            </a:fillRef>
            <a:effectRef idx="0">
              <a:schemeClr val="accent1"/>
            </a:effectRef>
            <a:fontRef idx="minor">
              <a:schemeClr val="tx1"/>
            </a:fontRef>
          </p:style>
        </p:cxnSp>
        <p:sp>
          <p:nvSpPr>
            <p:cNvPr id="57" name="图形"/>
            <p:cNvSpPr txBox="1"/>
            <p:nvPr/>
          </p:nvSpPr>
          <p:spPr>
            <a:xfrm>
              <a:off x="10903" y="4935"/>
              <a:ext cx="1331" cy="1212"/>
            </a:xfrm>
            <a:prstGeom prst="rect">
              <a:avLst/>
            </a:prstGeom>
            <a:noFill/>
          </p:spPr>
          <p:txBody>
            <a:bodyPr wrap="none" rtlCol="0">
              <a:spAutoFit/>
            </a:bodyPr>
            <a:lstStyle/>
            <a:p>
              <a:r>
                <a:rPr lang="en-US" altLang="zh-CN" sz="4400">
                  <a:solidFill>
                    <a:schemeClr val="bg1"/>
                  </a:solidFill>
                  <a:cs typeface="+mn-ea"/>
                  <a:sym typeface="+mn-lt"/>
                </a:rPr>
                <a:t>03</a:t>
              </a:r>
              <a:endParaRPr lang="en-US" altLang="zh-CN" sz="4400">
                <a:solidFill>
                  <a:schemeClr val="bg1"/>
                </a:solidFill>
                <a:cs typeface="+mn-ea"/>
                <a:sym typeface="+mn-lt"/>
              </a:endParaRPr>
            </a:p>
          </p:txBody>
        </p:sp>
        <p:sp>
          <p:nvSpPr>
            <p:cNvPr id="29" name="图形"/>
            <p:cNvSpPr txBox="1"/>
            <p:nvPr/>
          </p:nvSpPr>
          <p:spPr>
            <a:xfrm>
              <a:off x="10158" y="7046"/>
              <a:ext cx="2766" cy="628"/>
            </a:xfrm>
            <a:prstGeom prst="rect">
              <a:avLst/>
            </a:prstGeom>
            <a:noFill/>
          </p:spPr>
          <p:txBody>
            <a:bodyPr wrap="square" rtlCol="0">
              <a:spAutoFit/>
            </a:bodyPr>
            <a:lstStyle/>
            <a:p>
              <a:pPr algn="dist"/>
              <a:r>
                <a:rPr lang="zh-CN" altLang="en-US" sz="2000">
                  <a:solidFill>
                    <a:schemeClr val="tx1">
                      <a:lumMod val="85000"/>
                      <a:lumOff val="15000"/>
                    </a:schemeClr>
                  </a:solidFill>
                  <a:cs typeface="+mn-ea"/>
                  <a:sym typeface="+mn-lt"/>
                </a:rPr>
                <a:t>项目工作经验</a:t>
              </a:r>
              <a:endParaRPr lang="zh-CN" altLang="en-US" sz="2000">
                <a:solidFill>
                  <a:schemeClr val="tx1">
                    <a:lumMod val="85000"/>
                    <a:lumOff val="15000"/>
                  </a:schemeClr>
                </a:solidFill>
                <a:cs typeface="+mn-ea"/>
                <a:sym typeface="+mn-lt"/>
              </a:endParaRPr>
            </a:p>
          </p:txBody>
        </p:sp>
        <p:sp>
          <p:nvSpPr>
            <p:cNvPr id="33" name="图形"/>
            <p:cNvSpPr txBox="1"/>
            <p:nvPr userDrawn="1"/>
          </p:nvSpPr>
          <p:spPr>
            <a:xfrm>
              <a:off x="9828" y="7562"/>
              <a:ext cx="3473" cy="693"/>
            </a:xfrm>
            <a:prstGeom prst="rect">
              <a:avLst/>
            </a:prstGeom>
            <a:noFill/>
          </p:spPr>
          <p:txBody>
            <a:bodyPr wrap="square" rtlCol="0">
              <a:spAutoFit/>
            </a:bodyPr>
            <a:lstStyle/>
            <a:p>
              <a:pPr algn="ctr">
                <a:lnSpc>
                  <a:spcPct val="150000"/>
                </a:lnSpc>
              </a:pPr>
              <a:r>
                <a:rPr lang="zh-CN" altLang="en-US" sz="800">
                  <a:solidFill>
                    <a:schemeClr val="tx1">
                      <a:lumMod val="85000"/>
                      <a:lumOff val="15000"/>
                    </a:schemeClr>
                  </a:solidFill>
                  <a:cs typeface="+mn-ea"/>
                  <a:sym typeface="+mn-lt"/>
                </a:rPr>
                <a:t>Add your text content here</a:t>
              </a:r>
              <a:r>
                <a:rPr lang="en-US" altLang="zh-CN" sz="800">
                  <a:solidFill>
                    <a:schemeClr val="tx1">
                      <a:lumMod val="85000"/>
                      <a:lumOff val="15000"/>
                    </a:schemeClr>
                  </a:solidFill>
                  <a:cs typeface="+mn-ea"/>
                  <a:sym typeface="+mn-lt"/>
                </a:rPr>
                <a:t>.</a:t>
              </a:r>
              <a:r>
                <a:rPr lang="zh-CN" altLang="en-US" sz="800">
                  <a:solidFill>
                    <a:schemeClr val="tx1">
                      <a:lumMod val="85000"/>
                      <a:lumOff val="15000"/>
                    </a:schemeClr>
                  </a:solidFill>
                  <a:cs typeface="+mn-ea"/>
                  <a:sym typeface="+mn-lt"/>
                </a:rPr>
                <a:t>Add your text content</a:t>
              </a:r>
              <a:r>
                <a:rPr lang="en-US" altLang="zh-CN" sz="800">
                  <a:solidFill>
                    <a:schemeClr val="tx1">
                      <a:lumMod val="85000"/>
                      <a:lumOff val="15000"/>
                    </a:schemeClr>
                  </a:solidFill>
                  <a:cs typeface="+mn-ea"/>
                  <a:sym typeface="+mn-lt"/>
                </a:rPr>
                <a:t>.</a:t>
              </a:r>
              <a:r>
                <a:rPr lang="zh-CN" altLang="en-US" sz="800">
                  <a:solidFill>
                    <a:schemeClr val="tx1">
                      <a:lumMod val="85000"/>
                      <a:lumOff val="15000"/>
                    </a:schemeClr>
                  </a:solidFill>
                  <a:cs typeface="+mn-ea"/>
                  <a:sym typeface="+mn-lt"/>
                </a:rPr>
                <a:t>Add your text content</a:t>
              </a:r>
              <a:r>
                <a:rPr lang="en-US" altLang="zh-CN" sz="800">
                  <a:solidFill>
                    <a:schemeClr val="tx1">
                      <a:lumMod val="85000"/>
                      <a:lumOff val="15000"/>
                    </a:schemeClr>
                  </a:solidFill>
                  <a:cs typeface="+mn-ea"/>
                  <a:sym typeface="+mn-lt"/>
                </a:rPr>
                <a:t>.</a:t>
              </a:r>
              <a:endParaRPr lang="en-US" altLang="zh-CN" sz="800">
                <a:solidFill>
                  <a:schemeClr val="tx1">
                    <a:lumMod val="65000"/>
                    <a:lumOff val="35000"/>
                  </a:schemeClr>
                </a:solidFill>
                <a:cs typeface="+mn-ea"/>
                <a:sym typeface="+mn-lt"/>
              </a:endParaRPr>
            </a:p>
          </p:txBody>
        </p:sp>
        <p:sp>
          <p:nvSpPr>
            <p:cNvPr id="48" name="图形"/>
            <p:cNvSpPr/>
            <p:nvPr/>
          </p:nvSpPr>
          <p:spPr>
            <a:xfrm>
              <a:off x="10399" y="4366"/>
              <a:ext cx="2301" cy="2302"/>
            </a:xfrm>
            <a:prstGeom prst="ellipse">
              <a:avLst/>
            </a:prstGeom>
            <a:noFill/>
            <a:ln w="25400">
              <a:solidFill>
                <a:srgbClr val="295BD3">
                  <a:alpha val="74000"/>
                </a:srgbClr>
              </a:solidFill>
              <a:prstDash val="dash"/>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3200" b="1" dirty="0">
                <a:solidFill>
                  <a:schemeClr val="bg1"/>
                </a:solidFill>
                <a:cs typeface="+mn-ea"/>
                <a:sym typeface="+mn-lt"/>
              </a:endParaRPr>
            </a:p>
          </p:txBody>
        </p:sp>
      </p:grpSp>
      <p:grpSp>
        <p:nvGrpSpPr>
          <p:cNvPr id="8" name="图形"/>
          <p:cNvGrpSpPr/>
          <p:nvPr/>
        </p:nvGrpSpPr>
        <p:grpSpPr>
          <a:xfrm>
            <a:off x="8580755" y="2772410"/>
            <a:ext cx="2359025" cy="2490470"/>
            <a:chOff x="13513" y="4366"/>
            <a:chExt cx="3715" cy="3922"/>
          </a:xfrm>
        </p:grpSpPr>
        <p:sp>
          <p:nvSpPr>
            <p:cNvPr id="34" name="图形"/>
            <p:cNvSpPr txBox="1"/>
            <p:nvPr userDrawn="1"/>
          </p:nvSpPr>
          <p:spPr>
            <a:xfrm>
              <a:off x="13755" y="7562"/>
              <a:ext cx="3473" cy="693"/>
            </a:xfrm>
            <a:prstGeom prst="rect">
              <a:avLst/>
            </a:prstGeom>
            <a:noFill/>
          </p:spPr>
          <p:txBody>
            <a:bodyPr wrap="square" rtlCol="0">
              <a:spAutoFit/>
            </a:bodyPr>
            <a:lstStyle/>
            <a:p>
              <a:pPr algn="ctr">
                <a:lnSpc>
                  <a:spcPct val="150000"/>
                </a:lnSpc>
              </a:pPr>
              <a:r>
                <a:rPr lang="zh-CN" altLang="en-US" sz="800">
                  <a:solidFill>
                    <a:schemeClr val="tx1">
                      <a:lumMod val="85000"/>
                      <a:lumOff val="15000"/>
                    </a:schemeClr>
                  </a:solidFill>
                  <a:cs typeface="+mn-ea"/>
                  <a:sym typeface="+mn-lt"/>
                </a:rPr>
                <a:t>Add your text content here</a:t>
              </a:r>
              <a:r>
                <a:rPr lang="en-US" altLang="zh-CN" sz="800">
                  <a:solidFill>
                    <a:schemeClr val="tx1">
                      <a:lumMod val="85000"/>
                      <a:lumOff val="15000"/>
                    </a:schemeClr>
                  </a:solidFill>
                  <a:cs typeface="+mn-ea"/>
                  <a:sym typeface="+mn-lt"/>
                </a:rPr>
                <a:t>.</a:t>
              </a:r>
              <a:r>
                <a:rPr lang="zh-CN" altLang="en-US" sz="800">
                  <a:solidFill>
                    <a:schemeClr val="tx1">
                      <a:lumMod val="85000"/>
                      <a:lumOff val="15000"/>
                    </a:schemeClr>
                  </a:solidFill>
                  <a:cs typeface="+mn-ea"/>
                  <a:sym typeface="+mn-lt"/>
                </a:rPr>
                <a:t>Add your text content</a:t>
              </a:r>
              <a:r>
                <a:rPr lang="en-US" altLang="zh-CN" sz="800">
                  <a:solidFill>
                    <a:schemeClr val="tx1">
                      <a:lumMod val="85000"/>
                      <a:lumOff val="15000"/>
                    </a:schemeClr>
                  </a:solidFill>
                  <a:cs typeface="+mn-ea"/>
                  <a:sym typeface="+mn-lt"/>
                </a:rPr>
                <a:t>.</a:t>
              </a:r>
              <a:r>
                <a:rPr lang="zh-CN" altLang="en-US" sz="800">
                  <a:solidFill>
                    <a:schemeClr val="tx1">
                      <a:lumMod val="85000"/>
                      <a:lumOff val="15000"/>
                    </a:schemeClr>
                  </a:solidFill>
                  <a:cs typeface="+mn-ea"/>
                  <a:sym typeface="+mn-lt"/>
                </a:rPr>
                <a:t>Add your text content</a:t>
              </a:r>
              <a:r>
                <a:rPr lang="en-US" altLang="zh-CN" sz="800">
                  <a:solidFill>
                    <a:schemeClr val="tx1">
                      <a:lumMod val="85000"/>
                      <a:lumOff val="15000"/>
                    </a:schemeClr>
                  </a:solidFill>
                  <a:cs typeface="+mn-ea"/>
                  <a:sym typeface="+mn-lt"/>
                </a:rPr>
                <a:t>.</a:t>
              </a:r>
              <a:endParaRPr lang="en-US" altLang="zh-CN" sz="800">
                <a:solidFill>
                  <a:schemeClr val="tx1">
                    <a:lumMod val="65000"/>
                    <a:lumOff val="35000"/>
                  </a:schemeClr>
                </a:solidFill>
                <a:cs typeface="+mn-ea"/>
                <a:sym typeface="+mn-lt"/>
              </a:endParaRPr>
            </a:p>
          </p:txBody>
        </p:sp>
        <p:grpSp>
          <p:nvGrpSpPr>
            <p:cNvPr id="6" name="组合 5"/>
            <p:cNvGrpSpPr/>
            <p:nvPr/>
          </p:nvGrpSpPr>
          <p:grpSpPr>
            <a:xfrm>
              <a:off x="13513" y="4366"/>
              <a:ext cx="3347" cy="3922"/>
              <a:chOff x="13513" y="4366"/>
              <a:chExt cx="3347" cy="3922"/>
            </a:xfrm>
          </p:grpSpPr>
          <p:sp>
            <p:nvSpPr>
              <p:cNvPr id="20" name="图形"/>
              <p:cNvSpPr/>
              <p:nvPr/>
            </p:nvSpPr>
            <p:spPr>
              <a:xfrm>
                <a:off x="14604" y="4644"/>
                <a:ext cx="1745" cy="1746"/>
              </a:xfrm>
              <a:prstGeom prst="ellipse">
                <a:avLst/>
              </a:prstGeom>
              <a:solidFill>
                <a:schemeClr val="accent2"/>
              </a:solidFill>
              <a:ln w="149225">
                <a:solidFill>
                  <a:srgbClr val="3764D6">
                    <a:alpha val="23000"/>
                  </a:srgbClr>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3200" b="1" dirty="0">
                  <a:solidFill>
                    <a:schemeClr val="bg1"/>
                  </a:solidFill>
                  <a:cs typeface="+mn-ea"/>
                  <a:sym typeface="+mn-lt"/>
                </a:endParaRPr>
              </a:p>
            </p:txBody>
          </p:sp>
          <p:cxnSp>
            <p:nvCxnSpPr>
              <p:cNvPr id="23" name="图形"/>
              <p:cNvCxnSpPr/>
              <p:nvPr/>
            </p:nvCxnSpPr>
            <p:spPr>
              <a:xfrm>
                <a:off x="13513" y="4548"/>
                <a:ext cx="0" cy="3740"/>
              </a:xfrm>
              <a:prstGeom prst="line">
                <a:avLst/>
              </a:prstGeom>
              <a:ln w="3175" cap="rnd">
                <a:solidFill>
                  <a:schemeClr val="bg2">
                    <a:lumMod val="85000"/>
                  </a:schemeClr>
                </a:solidFill>
                <a:round/>
              </a:ln>
            </p:spPr>
            <p:style>
              <a:lnRef idx="1">
                <a:schemeClr val="accent1"/>
              </a:lnRef>
              <a:fillRef idx="0">
                <a:schemeClr val="accent1"/>
              </a:fillRef>
              <a:effectRef idx="0">
                <a:schemeClr val="accent1"/>
              </a:effectRef>
              <a:fontRef idx="minor">
                <a:schemeClr val="tx1"/>
              </a:fontRef>
            </p:style>
          </p:cxnSp>
          <p:sp>
            <p:nvSpPr>
              <p:cNvPr id="58" name="图形"/>
              <p:cNvSpPr txBox="1"/>
              <p:nvPr/>
            </p:nvSpPr>
            <p:spPr>
              <a:xfrm>
                <a:off x="14839" y="4935"/>
                <a:ext cx="1331" cy="1212"/>
              </a:xfrm>
              <a:prstGeom prst="rect">
                <a:avLst/>
              </a:prstGeom>
              <a:noFill/>
            </p:spPr>
            <p:txBody>
              <a:bodyPr wrap="none" rtlCol="0">
                <a:spAutoFit/>
              </a:bodyPr>
              <a:lstStyle/>
              <a:p>
                <a:r>
                  <a:rPr lang="en-US" altLang="zh-CN" sz="4400">
                    <a:solidFill>
                      <a:schemeClr val="bg1"/>
                    </a:solidFill>
                    <a:cs typeface="+mn-ea"/>
                    <a:sym typeface="+mn-lt"/>
                  </a:rPr>
                  <a:t>04</a:t>
                </a:r>
                <a:endParaRPr lang="en-US" altLang="zh-CN" sz="4400">
                  <a:solidFill>
                    <a:schemeClr val="bg1"/>
                  </a:solidFill>
                  <a:cs typeface="+mn-ea"/>
                  <a:sym typeface="+mn-lt"/>
                </a:endParaRPr>
              </a:p>
            </p:txBody>
          </p:sp>
          <p:sp>
            <p:nvSpPr>
              <p:cNvPr id="30" name="图形"/>
              <p:cNvSpPr txBox="1"/>
              <p:nvPr/>
            </p:nvSpPr>
            <p:spPr>
              <a:xfrm>
                <a:off x="14094" y="7046"/>
                <a:ext cx="2766" cy="628"/>
              </a:xfrm>
              <a:prstGeom prst="rect">
                <a:avLst/>
              </a:prstGeom>
              <a:noFill/>
            </p:spPr>
            <p:txBody>
              <a:bodyPr wrap="square" rtlCol="0">
                <a:spAutoFit/>
              </a:bodyPr>
              <a:lstStyle/>
              <a:p>
                <a:pPr algn="dist"/>
                <a:r>
                  <a:rPr lang="zh-CN" altLang="en-US" sz="2000">
                    <a:solidFill>
                      <a:schemeClr val="tx1">
                        <a:lumMod val="85000"/>
                        <a:lumOff val="15000"/>
                      </a:schemeClr>
                    </a:solidFill>
                    <a:cs typeface="+mn-ea"/>
                    <a:sym typeface="+mn-lt"/>
                  </a:rPr>
                  <a:t>未来工作计划</a:t>
                </a:r>
                <a:endParaRPr lang="zh-CN" altLang="en-US" sz="2000">
                  <a:solidFill>
                    <a:schemeClr val="tx1">
                      <a:lumMod val="85000"/>
                      <a:lumOff val="15000"/>
                    </a:schemeClr>
                  </a:solidFill>
                  <a:cs typeface="+mn-ea"/>
                  <a:sym typeface="+mn-lt"/>
                </a:endParaRPr>
              </a:p>
            </p:txBody>
          </p:sp>
          <p:sp>
            <p:nvSpPr>
              <p:cNvPr id="53" name="图形"/>
              <p:cNvSpPr/>
              <p:nvPr/>
            </p:nvSpPr>
            <p:spPr>
              <a:xfrm>
                <a:off x="14326" y="4366"/>
                <a:ext cx="2301" cy="2302"/>
              </a:xfrm>
              <a:prstGeom prst="ellipse">
                <a:avLst/>
              </a:prstGeom>
              <a:noFill/>
              <a:ln w="25400">
                <a:solidFill>
                  <a:srgbClr val="295BD3">
                    <a:alpha val="74000"/>
                  </a:srgbClr>
                </a:solidFill>
                <a:prstDash val="dash"/>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3200" b="1" dirty="0">
                  <a:solidFill>
                    <a:schemeClr val="bg1"/>
                  </a:solidFill>
                  <a:cs typeface="+mn-ea"/>
                  <a:sym typeface="+mn-lt"/>
                </a:endParaRPr>
              </a:p>
            </p:txBody>
          </p:sp>
        </p:grpSp>
      </p:grpSp>
      <p:pic>
        <p:nvPicPr>
          <p:cNvPr id="67" name="图形" descr="32313534353137313b32313534353136383bbcfdcdb7"/>
          <p:cNvPicPr>
            <a:picLocks noChangeAspect="1"/>
          </p:cNvPicPr>
          <p:nvPr/>
        </p:nvPicPr>
        <p:blipFill>
          <a:blip r:embed="rId1" cstate="screen">
            <a:extLst>
              <a:ext uri="{96DAC541-7B7A-43D3-8B79-37D633B846F1}">
                <asvg:svgBlip xmlns:asvg="http://schemas.microsoft.com/office/drawing/2016/SVG/main" r:embed="rId2"/>
              </a:ext>
            </a:extLst>
          </a:blip>
          <a:stretch>
            <a:fillRect/>
          </a:stretch>
        </p:blipFill>
        <p:spPr>
          <a:xfrm>
            <a:off x="7291705" y="1442720"/>
            <a:ext cx="327660" cy="327660"/>
          </a:xfrm>
          <a:prstGeom prst="rect">
            <a:avLst/>
          </a:prstGeom>
        </p:spPr>
      </p:pic>
      <p:pic>
        <p:nvPicPr>
          <p:cNvPr id="68" name="图形" descr="32313534353137313b32313534353136383bbcfdcdb7"/>
          <p:cNvPicPr>
            <a:picLocks noChangeAspect="1"/>
          </p:cNvPicPr>
          <p:nvPr/>
        </p:nvPicPr>
        <p:blipFill>
          <a:blip r:embed="rId1" cstate="screen">
            <a:extLst>
              <a:ext uri="{96DAC541-7B7A-43D3-8B79-37D633B846F1}">
                <asvg:svgBlip xmlns:asvg="http://schemas.microsoft.com/office/drawing/2016/SVG/main" r:embed="rId2"/>
              </a:ext>
            </a:extLst>
          </a:blip>
          <a:stretch>
            <a:fillRect/>
          </a:stretch>
        </p:blipFill>
        <p:spPr>
          <a:xfrm flipH="1">
            <a:off x="4533900" y="1442720"/>
            <a:ext cx="327660" cy="327660"/>
          </a:xfrm>
          <a:prstGeom prst="rect">
            <a:avLst/>
          </a:prstGeom>
        </p:spPr>
      </p:pic>
    </p:spTree>
    <p:custDataLst>
      <p:tags r:id="rId3"/>
    </p:custDataLst>
  </p:cSld>
  <p:clrMapOvr>
    <a:masterClrMapping/>
  </p:clrMapOvr>
  <p:transition advTm="2000">
    <p:wheel spokes="2"/>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nodeType="afterEffect">
                                  <p:stCondLst>
                                    <p:cond delay="0"/>
                                  </p:stCondLst>
                                  <p:childTnLst>
                                    <p:set>
                                      <p:cBhvr>
                                        <p:cTn id="6" dur="500" fill="hold">
                                          <p:stCondLst>
                                            <p:cond delay="0"/>
                                          </p:stCondLst>
                                        </p:cTn>
                                        <p:tgtEl>
                                          <p:spTgt spid="2"/>
                                        </p:tgtEl>
                                        <p:attrNameLst>
                                          <p:attrName>style.visibility</p:attrName>
                                        </p:attrNameLst>
                                      </p:cBhvr>
                                      <p:to>
                                        <p:strVal val="visible"/>
                                      </p:to>
                                    </p:set>
                                    <p:animEffect transition="in" filter="plus(in)">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8"/>
                                        </p:tgtEl>
                                        <p:attrNameLst>
                                          <p:attrName>style.visibility</p:attrName>
                                        </p:attrNameLst>
                                      </p:cBhvr>
                                      <p:to>
                                        <p:strVal val="visible"/>
                                      </p:to>
                                    </p:set>
                                    <p:animEffect transition="in" filter="wipe(left)">
                                      <p:cBhvr>
                                        <p:cTn id="11" dur="500"/>
                                        <p:tgtEl>
                                          <p:spTgt spid="6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wipe(left)">
                                      <p:cBhvr>
                                        <p:cTn id="15" dur="500"/>
                                        <p:tgtEl>
                                          <p:spTgt spid="38"/>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wipe(left)">
                                      <p:cBhvr>
                                        <p:cTn id="19" dur="500"/>
                                        <p:tgtEl>
                                          <p:spTgt spid="39"/>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wipe(left)">
                                      <p:cBhvr>
                                        <p:cTn id="23" dur="500"/>
                                        <p:tgtEl>
                                          <p:spTgt spid="67"/>
                                        </p:tgtEl>
                                      </p:cBhvr>
                                    </p:animEffect>
                                  </p:childTnLst>
                                </p:cTn>
                              </p:par>
                            </p:childTnLst>
                          </p:cTn>
                        </p:par>
                        <p:par>
                          <p:cTn id="24" fill="hold">
                            <p:stCondLst>
                              <p:cond delay="2500"/>
                            </p:stCondLst>
                            <p:childTnLst>
                              <p:par>
                                <p:cTn id="25" presetID="3" presetClass="entr" presetSubtype="1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blinds(horizontal)">
                                      <p:cBhvr>
                                        <p:cTn id="27" dur="500"/>
                                        <p:tgtEl>
                                          <p:spTgt spid="3"/>
                                        </p:tgtEl>
                                      </p:cBhvr>
                                    </p:animEffect>
                                  </p:childTnLst>
                                </p:cTn>
                              </p:par>
                            </p:childTnLst>
                          </p:cTn>
                        </p:par>
                        <p:par>
                          <p:cTn id="28" fill="hold">
                            <p:stCondLst>
                              <p:cond delay="3000"/>
                            </p:stCondLst>
                            <p:childTnLst>
                              <p:par>
                                <p:cTn id="29" presetID="3" presetClass="entr" presetSubtype="1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blinds(horizontal)">
                                      <p:cBhvr>
                                        <p:cTn id="31" dur="500"/>
                                        <p:tgtEl>
                                          <p:spTgt spid="7"/>
                                        </p:tgtEl>
                                      </p:cBhvr>
                                    </p:animEffect>
                                  </p:childTnLst>
                                </p:cTn>
                              </p:par>
                            </p:childTnLst>
                          </p:cTn>
                        </p:par>
                        <p:par>
                          <p:cTn id="32" fill="hold">
                            <p:stCondLst>
                              <p:cond delay="3500"/>
                            </p:stCondLst>
                            <p:childTnLst>
                              <p:par>
                                <p:cTn id="33" presetID="3" presetClass="entr" presetSubtype="10"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blinds(horizontal)">
                                      <p:cBhvr>
                                        <p:cTn id="35" dur="500"/>
                                        <p:tgtEl>
                                          <p:spTgt spid="5"/>
                                        </p:tgtEl>
                                      </p:cBhvr>
                                    </p:animEffect>
                                  </p:childTnLst>
                                </p:cTn>
                              </p:par>
                            </p:childTnLst>
                          </p:cTn>
                        </p:par>
                        <p:par>
                          <p:cTn id="36" fill="hold">
                            <p:stCondLst>
                              <p:cond delay="4000"/>
                            </p:stCondLst>
                            <p:childTnLst>
                              <p:par>
                                <p:cTn id="37" presetID="3" presetClass="entr" presetSubtype="10"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blinds(horizontal)">
                                      <p:cBhvr>
                                        <p:cTn id="3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8" grpId="1"/>
      <p:bldP spid="39" grpId="0"/>
      <p:bldP spid="39"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图形"/>
          <p:cNvGrpSpPr/>
          <p:nvPr/>
        </p:nvGrpSpPr>
        <p:grpSpPr>
          <a:xfrm>
            <a:off x="864235" y="1543050"/>
            <a:ext cx="10276840" cy="4483100"/>
            <a:chOff x="1361" y="2430"/>
            <a:chExt cx="16184" cy="7060"/>
          </a:xfrm>
        </p:grpSpPr>
        <p:sp>
          <p:nvSpPr>
            <p:cNvPr id="4" name="图形"/>
            <p:cNvSpPr/>
            <p:nvPr/>
          </p:nvSpPr>
          <p:spPr>
            <a:xfrm rot="10800000" flipH="1" flipV="1">
              <a:off x="2778" y="2430"/>
              <a:ext cx="3082" cy="2657"/>
            </a:xfrm>
            <a:prstGeom prst="ellipse">
              <a:avLst/>
            </a:prstGeom>
            <a:gradFill>
              <a:gsLst>
                <a:gs pos="0">
                  <a:srgbClr val="295BD3"/>
                </a:gs>
                <a:gs pos="100000">
                  <a:srgbClr val="EFF2FD">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图形"/>
            <p:cNvSpPr txBox="1"/>
            <p:nvPr/>
          </p:nvSpPr>
          <p:spPr>
            <a:xfrm>
              <a:off x="8732" y="6184"/>
              <a:ext cx="2641" cy="36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400">
                  <a:solidFill>
                    <a:schemeClr val="tx1">
                      <a:lumMod val="75000"/>
                      <a:lumOff val="25000"/>
                    </a:schemeClr>
                  </a:solidFill>
                  <a:cs typeface="+mn-ea"/>
                  <a:sym typeface="+mn-lt"/>
                </a:rPr>
                <a:t>预设标题文本</a:t>
              </a:r>
              <a:endParaRPr lang="zh-CN" altLang="en-US" sz="1400" b="1" dirty="0">
                <a:solidFill>
                  <a:schemeClr val="tx1">
                    <a:lumMod val="75000"/>
                    <a:lumOff val="25000"/>
                  </a:schemeClr>
                </a:solidFill>
                <a:cs typeface="+mn-ea"/>
                <a:sym typeface="+mn-lt"/>
              </a:endParaRPr>
            </a:p>
          </p:txBody>
        </p:sp>
        <p:sp>
          <p:nvSpPr>
            <p:cNvPr id="7" name="图形"/>
            <p:cNvSpPr txBox="1"/>
            <p:nvPr/>
          </p:nvSpPr>
          <p:spPr>
            <a:xfrm>
              <a:off x="8732" y="6477"/>
              <a:ext cx="3523" cy="566"/>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zh-CN" altLang="en-US" sz="965">
                  <a:solidFill>
                    <a:schemeClr val="tx1">
                      <a:lumMod val="75000"/>
                      <a:lumOff val="25000"/>
                    </a:schemeClr>
                  </a:solidFill>
                  <a:cs typeface="+mn-ea"/>
                  <a:sym typeface="+mn-lt"/>
                </a:rPr>
                <a:t>在此处添加您的文本内容在此处添加您的文本内容此处添加您的文本内容</a:t>
              </a:r>
              <a:endParaRPr lang="zh-CN" altLang="en-US" sz="970" dirty="0">
                <a:solidFill>
                  <a:schemeClr val="tx1">
                    <a:lumMod val="75000"/>
                    <a:lumOff val="25000"/>
                  </a:schemeClr>
                </a:solidFill>
                <a:cs typeface="+mn-ea"/>
                <a:sym typeface="+mn-lt"/>
              </a:endParaRPr>
            </a:p>
          </p:txBody>
        </p:sp>
        <p:sp>
          <p:nvSpPr>
            <p:cNvPr id="8" name="图形"/>
            <p:cNvSpPr txBox="1"/>
            <p:nvPr/>
          </p:nvSpPr>
          <p:spPr>
            <a:xfrm>
              <a:off x="8732" y="7514"/>
              <a:ext cx="2641" cy="36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400">
                  <a:solidFill>
                    <a:schemeClr val="tx1">
                      <a:lumMod val="75000"/>
                      <a:lumOff val="25000"/>
                    </a:schemeClr>
                  </a:solidFill>
                  <a:cs typeface="+mn-ea"/>
                  <a:sym typeface="+mn-lt"/>
                </a:rPr>
                <a:t>预设标题文本</a:t>
              </a:r>
              <a:endParaRPr lang="zh-CN" altLang="en-US" sz="1400" b="1" dirty="0">
                <a:solidFill>
                  <a:schemeClr val="tx1">
                    <a:lumMod val="75000"/>
                    <a:lumOff val="25000"/>
                  </a:schemeClr>
                </a:solidFill>
                <a:cs typeface="+mn-ea"/>
                <a:sym typeface="+mn-lt"/>
              </a:endParaRPr>
            </a:p>
          </p:txBody>
        </p:sp>
        <p:sp>
          <p:nvSpPr>
            <p:cNvPr id="10" name="图形"/>
            <p:cNvSpPr txBox="1"/>
            <p:nvPr/>
          </p:nvSpPr>
          <p:spPr>
            <a:xfrm>
              <a:off x="8732" y="7806"/>
              <a:ext cx="3523" cy="566"/>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zh-CN" altLang="en-US" sz="960">
                  <a:solidFill>
                    <a:schemeClr val="tx1">
                      <a:lumMod val="75000"/>
                      <a:lumOff val="25000"/>
                    </a:schemeClr>
                  </a:solidFill>
                  <a:cs typeface="+mn-ea"/>
                  <a:sym typeface="+mn-lt"/>
                </a:rPr>
                <a:t>在此处添加您的文本内容在此处添加您的文本内容此处添加您的文本内容</a:t>
              </a:r>
              <a:endParaRPr lang="zh-CN" altLang="en-US" sz="960" dirty="0">
                <a:solidFill>
                  <a:schemeClr val="tx1">
                    <a:lumMod val="75000"/>
                    <a:lumOff val="25000"/>
                  </a:schemeClr>
                </a:solidFill>
                <a:cs typeface="+mn-ea"/>
                <a:sym typeface="+mn-lt"/>
              </a:endParaRPr>
            </a:p>
          </p:txBody>
        </p:sp>
        <p:sp>
          <p:nvSpPr>
            <p:cNvPr id="16" name="图形"/>
            <p:cNvSpPr txBox="1"/>
            <p:nvPr/>
          </p:nvSpPr>
          <p:spPr>
            <a:xfrm>
              <a:off x="13570" y="6192"/>
              <a:ext cx="2641" cy="36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400">
                  <a:solidFill>
                    <a:schemeClr val="tx1">
                      <a:lumMod val="75000"/>
                      <a:lumOff val="25000"/>
                    </a:schemeClr>
                  </a:solidFill>
                  <a:cs typeface="+mn-ea"/>
                  <a:sym typeface="+mn-lt"/>
                </a:rPr>
                <a:t>预设标题文本</a:t>
              </a:r>
              <a:endParaRPr lang="zh-CN" altLang="en-US" sz="1400" b="1" dirty="0">
                <a:solidFill>
                  <a:schemeClr val="tx1">
                    <a:lumMod val="75000"/>
                    <a:lumOff val="25000"/>
                  </a:schemeClr>
                </a:solidFill>
                <a:cs typeface="+mn-ea"/>
                <a:sym typeface="+mn-lt"/>
              </a:endParaRPr>
            </a:p>
          </p:txBody>
        </p:sp>
        <p:sp>
          <p:nvSpPr>
            <p:cNvPr id="17" name="图形"/>
            <p:cNvSpPr txBox="1"/>
            <p:nvPr/>
          </p:nvSpPr>
          <p:spPr>
            <a:xfrm>
              <a:off x="13570" y="6485"/>
              <a:ext cx="3523" cy="566"/>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zh-CN" altLang="en-US" sz="965">
                  <a:solidFill>
                    <a:schemeClr val="tx1">
                      <a:lumMod val="75000"/>
                      <a:lumOff val="25000"/>
                    </a:schemeClr>
                  </a:solidFill>
                  <a:cs typeface="+mn-ea"/>
                  <a:sym typeface="+mn-lt"/>
                </a:rPr>
                <a:t>在此处添加您的文本内容在此处添加您的文本内容此处添加您的文本内容</a:t>
              </a:r>
              <a:endParaRPr lang="zh-CN" altLang="en-US" sz="970" dirty="0">
                <a:solidFill>
                  <a:schemeClr val="tx1">
                    <a:lumMod val="75000"/>
                    <a:lumOff val="25000"/>
                  </a:schemeClr>
                </a:solidFill>
                <a:cs typeface="+mn-ea"/>
                <a:sym typeface="+mn-lt"/>
              </a:endParaRPr>
            </a:p>
          </p:txBody>
        </p:sp>
        <p:sp>
          <p:nvSpPr>
            <p:cNvPr id="18" name="图形"/>
            <p:cNvSpPr txBox="1"/>
            <p:nvPr/>
          </p:nvSpPr>
          <p:spPr>
            <a:xfrm>
              <a:off x="13570" y="7521"/>
              <a:ext cx="2641" cy="36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400">
                  <a:solidFill>
                    <a:schemeClr val="tx1">
                      <a:lumMod val="75000"/>
                      <a:lumOff val="25000"/>
                    </a:schemeClr>
                  </a:solidFill>
                  <a:cs typeface="+mn-ea"/>
                  <a:sym typeface="+mn-lt"/>
                </a:rPr>
                <a:t>预设标题文本</a:t>
              </a:r>
              <a:endParaRPr lang="zh-CN" altLang="en-US" sz="1400" b="1" dirty="0">
                <a:solidFill>
                  <a:schemeClr val="tx1">
                    <a:lumMod val="75000"/>
                    <a:lumOff val="25000"/>
                  </a:schemeClr>
                </a:solidFill>
                <a:cs typeface="+mn-ea"/>
                <a:sym typeface="+mn-lt"/>
              </a:endParaRPr>
            </a:p>
          </p:txBody>
        </p:sp>
        <p:sp>
          <p:nvSpPr>
            <p:cNvPr id="19" name="图形"/>
            <p:cNvSpPr txBox="1"/>
            <p:nvPr/>
          </p:nvSpPr>
          <p:spPr>
            <a:xfrm>
              <a:off x="13570" y="7814"/>
              <a:ext cx="3523" cy="566"/>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zh-CN" altLang="en-US" sz="965">
                  <a:solidFill>
                    <a:schemeClr val="tx1">
                      <a:lumMod val="75000"/>
                      <a:lumOff val="25000"/>
                    </a:schemeClr>
                  </a:solidFill>
                  <a:cs typeface="+mn-ea"/>
                  <a:sym typeface="+mn-lt"/>
                </a:rPr>
                <a:t>在此处添加您的文本内容在此处添加您的文本内容此处添加您的文本内容</a:t>
              </a:r>
              <a:endParaRPr lang="zh-CN" altLang="en-US" sz="970" dirty="0">
                <a:solidFill>
                  <a:schemeClr val="tx1">
                    <a:lumMod val="75000"/>
                    <a:lumOff val="25000"/>
                  </a:schemeClr>
                </a:solidFill>
                <a:cs typeface="+mn-ea"/>
                <a:sym typeface="+mn-lt"/>
              </a:endParaRPr>
            </a:p>
          </p:txBody>
        </p:sp>
        <p:sp>
          <p:nvSpPr>
            <p:cNvPr id="20" name="图形"/>
            <p:cNvSpPr txBox="1"/>
            <p:nvPr/>
          </p:nvSpPr>
          <p:spPr>
            <a:xfrm>
              <a:off x="7734" y="2986"/>
              <a:ext cx="4940" cy="822"/>
            </a:xfrm>
            <a:prstGeom prst="rect">
              <a:avLst/>
            </a:prstGeom>
            <a:noFill/>
          </p:spPr>
          <p:txBody>
            <a:bodyPr wrap="square" rtlCol="0">
              <a:spAutoFit/>
            </a:bodyPr>
            <a:lstStyle>
              <a:defPPr>
                <a:defRPr lang="en-US"/>
              </a:defPPr>
              <a:lvl1pPr defTabSz="1219200">
                <a:lnSpc>
                  <a:spcPct val="100000"/>
                </a:lnSpc>
                <a:spcBef>
                  <a:spcPct val="20000"/>
                </a:spcBef>
                <a:defRPr sz="2800" b="1">
                  <a:solidFill>
                    <a:srgbClr val="54578E"/>
                  </a:solidFill>
                  <a:latin typeface="Arial" panose="020B0604020202020204" pitchFamily="34" charset="0"/>
                  <a:ea typeface="微软雅黑" panose="020B0503020204020204" pitchFamily="34" charset="-122"/>
                </a:defRPr>
              </a:lvl1pPr>
            </a:lstStyle>
            <a:p>
              <a:r>
                <a:rPr lang="zh-CN" altLang="en-US" b="0">
                  <a:solidFill>
                    <a:schemeClr val="tx1">
                      <a:lumMod val="75000"/>
                      <a:lumOff val="25000"/>
                    </a:schemeClr>
                  </a:solidFill>
                  <a:latin typeface="+mn-lt"/>
                  <a:ea typeface="+mn-ea"/>
                  <a:cs typeface="+mn-ea"/>
                  <a:sym typeface="+mn-lt"/>
                </a:rPr>
                <a:t>预设标题文本</a:t>
              </a:r>
              <a:endParaRPr lang="zh-CN" altLang="en-US" b="0" dirty="0">
                <a:solidFill>
                  <a:schemeClr val="tx1">
                    <a:lumMod val="75000"/>
                    <a:lumOff val="25000"/>
                  </a:schemeClr>
                </a:solidFill>
                <a:latin typeface="+mn-lt"/>
                <a:ea typeface="+mn-ea"/>
                <a:cs typeface="+mn-ea"/>
                <a:sym typeface="+mn-lt"/>
              </a:endParaRPr>
            </a:p>
          </p:txBody>
        </p:sp>
        <p:sp>
          <p:nvSpPr>
            <p:cNvPr id="21" name="图形"/>
            <p:cNvSpPr txBox="1"/>
            <p:nvPr/>
          </p:nvSpPr>
          <p:spPr>
            <a:xfrm>
              <a:off x="7779" y="3808"/>
              <a:ext cx="9767" cy="167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sz="1400">
                  <a:solidFill>
                    <a:schemeClr val="tx1">
                      <a:lumMod val="75000"/>
                      <a:lumOff val="25000"/>
                    </a:schemeClr>
                  </a:solidFill>
                  <a:cs typeface="+mn-ea"/>
                  <a:sym typeface="+mn-lt"/>
                </a:rPr>
                <a:t>在此处添加您的文本内容在此处添加您的文本内容在此处添加您的文本内容在此处添加您的文本内容在此处添加您的文本内容在此处添加您的文本内容在此处添加您的文本内容在此处添加您的文本内容</a:t>
              </a:r>
              <a:endParaRPr lang="zh-CN" altLang="zh-CN" sz="1400" dirty="0">
                <a:solidFill>
                  <a:schemeClr val="tx1">
                    <a:lumMod val="75000"/>
                    <a:lumOff val="25000"/>
                  </a:schemeClr>
                </a:solidFill>
                <a:cs typeface="+mn-ea"/>
                <a:sym typeface="+mn-lt"/>
              </a:endParaRPr>
            </a:p>
          </p:txBody>
        </p:sp>
        <p:sp>
          <p:nvSpPr>
            <p:cNvPr id="22" name="图形"/>
            <p:cNvSpPr/>
            <p:nvPr/>
          </p:nvSpPr>
          <p:spPr>
            <a:xfrm>
              <a:off x="7782" y="6288"/>
              <a:ext cx="718" cy="718"/>
            </a:xfrm>
            <a:custGeom>
              <a:avLst/>
              <a:gdLst/>
              <a:ahLst/>
              <a:cxnLst>
                <a:cxn ang="0">
                  <a:pos x="wd2" y="hd2"/>
                </a:cxn>
                <a:cxn ang="5400000">
                  <a:pos x="wd2" y="hd2"/>
                </a:cxn>
                <a:cxn ang="10800000">
                  <a:pos x="wd2" y="hd2"/>
                </a:cxn>
                <a:cxn ang="16200000">
                  <a:pos x="wd2" y="hd2"/>
                </a:cxn>
              </a:cxnLst>
              <a:rect l="0" t="0" r="r" b="b"/>
              <a:pathLst>
                <a:path w="19806" h="19807" extrusionOk="0">
                  <a:moveTo>
                    <a:pt x="7908" y="205"/>
                  </a:moveTo>
                  <a:cubicBezTo>
                    <a:pt x="13264" y="-897"/>
                    <a:pt x="18499" y="2552"/>
                    <a:pt x="19601" y="7908"/>
                  </a:cubicBezTo>
                  <a:cubicBezTo>
                    <a:pt x="20703" y="13265"/>
                    <a:pt x="17255" y="18500"/>
                    <a:pt x="11899" y="19602"/>
                  </a:cubicBezTo>
                  <a:cubicBezTo>
                    <a:pt x="6545" y="20703"/>
                    <a:pt x="1313" y="17258"/>
                    <a:pt x="207" y="11907"/>
                  </a:cubicBezTo>
                  <a:cubicBezTo>
                    <a:pt x="207" y="11904"/>
                    <a:pt x="206" y="11901"/>
                    <a:pt x="206" y="11899"/>
                  </a:cubicBezTo>
                  <a:cubicBezTo>
                    <a:pt x="-897" y="6543"/>
                    <a:pt x="2552" y="1307"/>
                    <a:pt x="7908" y="205"/>
                  </a:cubicBezTo>
                  <a:close/>
                </a:path>
              </a:pathLst>
            </a:custGeom>
            <a:solidFill>
              <a:schemeClr val="accent2"/>
            </a:solidFill>
            <a:ln>
              <a:noFill/>
            </a:ln>
            <a:effectLst>
              <a:outerShdw blurRad="76200" dist="38100" dir="5400000" sx="98000" sy="98000" algn="t" rotWithShape="0">
                <a:prstClr val="black">
                  <a:alpha val="10000"/>
                </a:prstClr>
              </a:outerShdw>
            </a:effectLst>
          </p:spPr>
          <p:txBody>
            <a:bodyPr lIns="25400" tIns="25400" rIns="25400" bIns="254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0"/>
                </a:spcBef>
              </a:pPr>
              <a:endParaRPr sz="1600">
                <a:solidFill>
                  <a:schemeClr val="bg1"/>
                </a:solidFill>
                <a:cs typeface="+mn-ea"/>
                <a:sym typeface="+mn-lt"/>
              </a:endParaRPr>
            </a:p>
          </p:txBody>
        </p:sp>
        <p:sp>
          <p:nvSpPr>
            <p:cNvPr id="23" name="图形"/>
            <p:cNvSpPr/>
            <p:nvPr/>
          </p:nvSpPr>
          <p:spPr>
            <a:xfrm>
              <a:off x="8011" y="6517"/>
              <a:ext cx="219" cy="246"/>
            </a:xfrm>
            <a:custGeom>
              <a:avLst/>
              <a:gdLst/>
              <a:ahLst/>
              <a:cxnLst>
                <a:cxn ang="0">
                  <a:pos x="wd2" y="hd2"/>
                </a:cxn>
                <a:cxn ang="5400000">
                  <a:pos x="wd2" y="hd2"/>
                </a:cxn>
                <a:cxn ang="10800000">
                  <a:pos x="wd2" y="hd2"/>
                </a:cxn>
                <a:cxn ang="16200000">
                  <a:pos x="wd2" y="hd2"/>
                </a:cxn>
              </a:cxnLst>
              <a:rect l="0" t="0" r="r" b="b"/>
              <a:pathLst>
                <a:path w="21600" h="21600" extrusionOk="0">
                  <a:moveTo>
                    <a:pt x="4049" y="14400"/>
                  </a:moveTo>
                  <a:lnTo>
                    <a:pt x="1079" y="14400"/>
                  </a:lnTo>
                  <a:cubicBezTo>
                    <a:pt x="333" y="14400"/>
                    <a:pt x="0" y="14938"/>
                    <a:pt x="0" y="15599"/>
                  </a:cubicBezTo>
                  <a:lnTo>
                    <a:pt x="0" y="21600"/>
                  </a:lnTo>
                  <a:lnTo>
                    <a:pt x="5400" y="21600"/>
                  </a:lnTo>
                  <a:lnTo>
                    <a:pt x="5400" y="15599"/>
                  </a:lnTo>
                  <a:cubicBezTo>
                    <a:pt x="5400" y="14938"/>
                    <a:pt x="4796" y="14400"/>
                    <a:pt x="4049" y="14400"/>
                  </a:cubicBezTo>
                  <a:close/>
                  <a:moveTo>
                    <a:pt x="12150" y="7200"/>
                  </a:moveTo>
                  <a:lnTo>
                    <a:pt x="9180" y="7200"/>
                  </a:lnTo>
                  <a:cubicBezTo>
                    <a:pt x="8434" y="7200"/>
                    <a:pt x="8099" y="7738"/>
                    <a:pt x="8099" y="8401"/>
                  </a:cubicBezTo>
                  <a:lnTo>
                    <a:pt x="8099" y="21600"/>
                  </a:lnTo>
                  <a:lnTo>
                    <a:pt x="13499" y="21600"/>
                  </a:lnTo>
                  <a:lnTo>
                    <a:pt x="13499" y="8401"/>
                  </a:lnTo>
                  <a:cubicBezTo>
                    <a:pt x="13499" y="7738"/>
                    <a:pt x="12895" y="7200"/>
                    <a:pt x="12150" y="7200"/>
                  </a:cubicBezTo>
                  <a:close/>
                  <a:moveTo>
                    <a:pt x="20251" y="0"/>
                  </a:moveTo>
                  <a:lnTo>
                    <a:pt x="17281" y="0"/>
                  </a:lnTo>
                  <a:cubicBezTo>
                    <a:pt x="16534" y="0"/>
                    <a:pt x="16200" y="538"/>
                    <a:pt x="16200" y="1201"/>
                  </a:cubicBezTo>
                  <a:lnTo>
                    <a:pt x="16200" y="21600"/>
                  </a:lnTo>
                  <a:lnTo>
                    <a:pt x="21600" y="21600"/>
                  </a:lnTo>
                  <a:lnTo>
                    <a:pt x="21600" y="1201"/>
                  </a:lnTo>
                  <a:cubicBezTo>
                    <a:pt x="21600" y="538"/>
                    <a:pt x="20995" y="0"/>
                    <a:pt x="20251" y="0"/>
                  </a:cubicBezTo>
                  <a:close/>
                </a:path>
              </a:pathLst>
            </a:custGeom>
            <a:solidFill>
              <a:srgbClr val="FFFFFF"/>
            </a:solidFill>
            <a:ln w="12700" cap="flat">
              <a:noFill/>
              <a:miter lim="400000"/>
            </a:ln>
            <a:effectLst/>
          </p:spPr>
          <p:txBody>
            <a:bodyPr wrap="square" lIns="50800" tIns="50800" rIns="50800" bIns="50800" numCol="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7965">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3000">
                <a:solidFill>
                  <a:srgbClr val="FFFFFF"/>
                </a:solidFill>
                <a:effectLst>
                  <a:outerShdw blurRad="38100" dist="12700" dir="5400000" rotWithShape="0">
                    <a:srgbClr val="000000">
                      <a:alpha val="50000"/>
                    </a:srgbClr>
                  </a:outerShdw>
                </a:effectLst>
                <a:cs typeface="+mn-ea"/>
                <a:sym typeface="+mn-lt"/>
              </a:endParaRPr>
            </a:p>
          </p:txBody>
        </p:sp>
        <p:sp>
          <p:nvSpPr>
            <p:cNvPr id="24" name="图形"/>
            <p:cNvSpPr/>
            <p:nvPr/>
          </p:nvSpPr>
          <p:spPr>
            <a:xfrm>
              <a:off x="12731" y="6288"/>
              <a:ext cx="718" cy="718"/>
            </a:xfrm>
            <a:custGeom>
              <a:avLst/>
              <a:gdLst/>
              <a:ahLst/>
              <a:cxnLst>
                <a:cxn ang="0">
                  <a:pos x="wd2" y="hd2"/>
                </a:cxn>
                <a:cxn ang="5400000">
                  <a:pos x="wd2" y="hd2"/>
                </a:cxn>
                <a:cxn ang="10800000">
                  <a:pos x="wd2" y="hd2"/>
                </a:cxn>
                <a:cxn ang="16200000">
                  <a:pos x="wd2" y="hd2"/>
                </a:cxn>
              </a:cxnLst>
              <a:rect l="0" t="0" r="r" b="b"/>
              <a:pathLst>
                <a:path w="19807" h="19806" extrusionOk="0">
                  <a:moveTo>
                    <a:pt x="7908" y="205"/>
                  </a:moveTo>
                  <a:cubicBezTo>
                    <a:pt x="13264" y="-897"/>
                    <a:pt x="18500" y="2551"/>
                    <a:pt x="19602" y="7907"/>
                  </a:cubicBezTo>
                  <a:cubicBezTo>
                    <a:pt x="20703" y="13264"/>
                    <a:pt x="17254" y="18499"/>
                    <a:pt x="11899" y="19601"/>
                  </a:cubicBezTo>
                  <a:cubicBezTo>
                    <a:pt x="6545" y="20703"/>
                    <a:pt x="1312" y="17258"/>
                    <a:pt x="207" y="11907"/>
                  </a:cubicBezTo>
                  <a:cubicBezTo>
                    <a:pt x="206" y="11904"/>
                    <a:pt x="206" y="11901"/>
                    <a:pt x="205" y="11898"/>
                  </a:cubicBezTo>
                  <a:cubicBezTo>
                    <a:pt x="-897" y="6542"/>
                    <a:pt x="2552" y="1307"/>
                    <a:pt x="7908" y="205"/>
                  </a:cubicBezTo>
                  <a:close/>
                </a:path>
              </a:pathLst>
            </a:custGeom>
            <a:solidFill>
              <a:schemeClr val="accent1"/>
            </a:solidFill>
            <a:ln>
              <a:noFill/>
            </a:ln>
            <a:effectLst>
              <a:outerShdw blurRad="76200" dist="38100" dir="5400000" sx="98000" sy="98000" algn="t" rotWithShape="0">
                <a:prstClr val="black">
                  <a:alpha val="10000"/>
                </a:prstClr>
              </a:outerShdw>
            </a:effectLst>
          </p:spPr>
          <p:txBody>
            <a:bodyPr lIns="25400" tIns="25400" rIns="25400" bIns="254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0"/>
                </a:spcBef>
              </a:pPr>
              <a:endParaRPr sz="1600">
                <a:solidFill>
                  <a:schemeClr val="bg1"/>
                </a:solidFill>
                <a:cs typeface="+mn-ea"/>
                <a:sym typeface="+mn-lt"/>
              </a:endParaRPr>
            </a:p>
          </p:txBody>
        </p:sp>
        <p:sp>
          <p:nvSpPr>
            <p:cNvPr id="26" name="图形"/>
            <p:cNvSpPr/>
            <p:nvPr/>
          </p:nvSpPr>
          <p:spPr>
            <a:xfrm>
              <a:off x="12935" y="6529"/>
              <a:ext cx="309" cy="247"/>
            </a:xfrm>
            <a:custGeom>
              <a:avLst/>
              <a:gdLst/>
              <a:ahLst/>
              <a:cxnLst>
                <a:cxn ang="0">
                  <a:pos x="wd2" y="hd2"/>
                </a:cxn>
                <a:cxn ang="5400000">
                  <a:pos x="wd2" y="hd2"/>
                </a:cxn>
                <a:cxn ang="10800000">
                  <a:pos x="wd2" y="hd2"/>
                </a:cxn>
                <a:cxn ang="16200000">
                  <a:pos x="wd2" y="hd2"/>
                </a:cxn>
              </a:cxnLst>
              <a:rect l="0" t="0" r="r" b="b"/>
              <a:pathLst>
                <a:path w="21600" h="21600" extrusionOk="0">
                  <a:moveTo>
                    <a:pt x="18143" y="10800"/>
                  </a:moveTo>
                  <a:cubicBezTo>
                    <a:pt x="17065" y="10800"/>
                    <a:pt x="16800" y="11898"/>
                    <a:pt x="16709" y="12419"/>
                  </a:cubicBezTo>
                  <a:cubicBezTo>
                    <a:pt x="16115" y="15817"/>
                    <a:pt x="13696" y="18359"/>
                    <a:pt x="10800" y="18359"/>
                  </a:cubicBezTo>
                  <a:cubicBezTo>
                    <a:pt x="9130" y="18359"/>
                    <a:pt x="7618" y="17514"/>
                    <a:pt x="6524" y="16146"/>
                  </a:cubicBezTo>
                  <a:cubicBezTo>
                    <a:pt x="6018" y="15513"/>
                    <a:pt x="5198" y="15513"/>
                    <a:pt x="4691" y="16146"/>
                  </a:cubicBezTo>
                  <a:cubicBezTo>
                    <a:pt x="4185" y="16779"/>
                    <a:pt x="4185" y="17804"/>
                    <a:pt x="4691" y="18437"/>
                  </a:cubicBezTo>
                  <a:cubicBezTo>
                    <a:pt x="6255" y="20391"/>
                    <a:pt x="8415" y="21600"/>
                    <a:pt x="10800" y="21600"/>
                  </a:cubicBezTo>
                  <a:cubicBezTo>
                    <a:pt x="14669" y="21600"/>
                    <a:pt x="17943" y="18421"/>
                    <a:pt x="19043" y="14039"/>
                  </a:cubicBezTo>
                  <a:lnTo>
                    <a:pt x="21600" y="14039"/>
                  </a:lnTo>
                  <a:lnTo>
                    <a:pt x="21600" y="10800"/>
                  </a:lnTo>
                  <a:cubicBezTo>
                    <a:pt x="21600" y="10800"/>
                    <a:pt x="18143" y="10800"/>
                    <a:pt x="18143" y="10800"/>
                  </a:cubicBezTo>
                  <a:close/>
                  <a:moveTo>
                    <a:pt x="4891" y="9180"/>
                  </a:moveTo>
                  <a:cubicBezTo>
                    <a:pt x="5484" y="5783"/>
                    <a:pt x="7904" y="3240"/>
                    <a:pt x="10800" y="3240"/>
                  </a:cubicBezTo>
                  <a:cubicBezTo>
                    <a:pt x="12470" y="3240"/>
                    <a:pt x="13982" y="4086"/>
                    <a:pt x="15076" y="5454"/>
                  </a:cubicBezTo>
                  <a:cubicBezTo>
                    <a:pt x="15582" y="6086"/>
                    <a:pt x="16404" y="6086"/>
                    <a:pt x="16909" y="5454"/>
                  </a:cubicBezTo>
                  <a:cubicBezTo>
                    <a:pt x="17415" y="4821"/>
                    <a:pt x="17415" y="3796"/>
                    <a:pt x="16909" y="3163"/>
                  </a:cubicBezTo>
                  <a:cubicBezTo>
                    <a:pt x="15346" y="1209"/>
                    <a:pt x="13186" y="0"/>
                    <a:pt x="10800" y="0"/>
                  </a:cubicBezTo>
                  <a:cubicBezTo>
                    <a:pt x="6931" y="0"/>
                    <a:pt x="3658" y="3178"/>
                    <a:pt x="2557" y="7560"/>
                  </a:cubicBezTo>
                  <a:lnTo>
                    <a:pt x="0" y="7560"/>
                  </a:lnTo>
                  <a:lnTo>
                    <a:pt x="0" y="10800"/>
                  </a:lnTo>
                  <a:lnTo>
                    <a:pt x="3457" y="10800"/>
                  </a:lnTo>
                  <a:cubicBezTo>
                    <a:pt x="4535" y="10800"/>
                    <a:pt x="4800" y="9702"/>
                    <a:pt x="4891" y="9180"/>
                  </a:cubicBezTo>
                  <a:close/>
                  <a:moveTo>
                    <a:pt x="7343" y="10800"/>
                  </a:moveTo>
                  <a:cubicBezTo>
                    <a:pt x="7343" y="13185"/>
                    <a:pt x="8891" y="15120"/>
                    <a:pt x="10800" y="15120"/>
                  </a:cubicBezTo>
                  <a:cubicBezTo>
                    <a:pt x="12709" y="15120"/>
                    <a:pt x="14255" y="13185"/>
                    <a:pt x="14255" y="10800"/>
                  </a:cubicBezTo>
                  <a:cubicBezTo>
                    <a:pt x="14255" y="8415"/>
                    <a:pt x="12709" y="6480"/>
                    <a:pt x="10800" y="6480"/>
                  </a:cubicBezTo>
                  <a:cubicBezTo>
                    <a:pt x="8891" y="6480"/>
                    <a:pt x="7343" y="8415"/>
                    <a:pt x="7343" y="10800"/>
                  </a:cubicBezTo>
                  <a:close/>
                </a:path>
              </a:pathLst>
            </a:custGeom>
            <a:solidFill>
              <a:srgbClr val="FFFFFF"/>
            </a:solidFill>
            <a:ln w="12700" cap="flat">
              <a:noFill/>
              <a:miter lim="400000"/>
            </a:ln>
            <a:effectLst/>
          </p:spPr>
          <p:txBody>
            <a:bodyPr wrap="square" lIns="50800" tIns="50800" rIns="50800" bIns="50800" numCol="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7965">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3000">
                <a:solidFill>
                  <a:srgbClr val="FFFFFF"/>
                </a:solidFill>
                <a:effectLst>
                  <a:outerShdw blurRad="38100" dist="12700" dir="5400000" rotWithShape="0">
                    <a:srgbClr val="000000">
                      <a:alpha val="50000"/>
                    </a:srgbClr>
                  </a:outerShdw>
                </a:effectLst>
                <a:cs typeface="+mn-ea"/>
                <a:sym typeface="+mn-lt"/>
              </a:endParaRPr>
            </a:p>
          </p:txBody>
        </p:sp>
        <p:sp>
          <p:nvSpPr>
            <p:cNvPr id="27" name="图形"/>
            <p:cNvSpPr/>
            <p:nvPr/>
          </p:nvSpPr>
          <p:spPr>
            <a:xfrm>
              <a:off x="7782" y="7617"/>
              <a:ext cx="718" cy="718"/>
            </a:xfrm>
            <a:custGeom>
              <a:avLst/>
              <a:gdLst/>
              <a:ahLst/>
              <a:cxnLst>
                <a:cxn ang="0">
                  <a:pos x="wd2" y="hd2"/>
                </a:cxn>
                <a:cxn ang="5400000">
                  <a:pos x="wd2" y="hd2"/>
                </a:cxn>
                <a:cxn ang="10800000">
                  <a:pos x="wd2" y="hd2"/>
                </a:cxn>
                <a:cxn ang="16200000">
                  <a:pos x="wd2" y="hd2"/>
                </a:cxn>
              </a:cxnLst>
              <a:rect l="0" t="0" r="r" b="b"/>
              <a:pathLst>
                <a:path w="19807" h="19807" extrusionOk="0">
                  <a:moveTo>
                    <a:pt x="7907" y="205"/>
                  </a:moveTo>
                  <a:cubicBezTo>
                    <a:pt x="13264" y="-897"/>
                    <a:pt x="18498" y="2551"/>
                    <a:pt x="19601" y="7908"/>
                  </a:cubicBezTo>
                  <a:cubicBezTo>
                    <a:pt x="20703" y="13264"/>
                    <a:pt x="17254" y="18500"/>
                    <a:pt x="11898" y="19602"/>
                  </a:cubicBezTo>
                  <a:cubicBezTo>
                    <a:pt x="6545" y="20703"/>
                    <a:pt x="1312" y="17258"/>
                    <a:pt x="206" y="11907"/>
                  </a:cubicBezTo>
                  <a:cubicBezTo>
                    <a:pt x="206" y="11904"/>
                    <a:pt x="205" y="11901"/>
                    <a:pt x="204" y="11899"/>
                  </a:cubicBezTo>
                  <a:cubicBezTo>
                    <a:pt x="-897" y="6542"/>
                    <a:pt x="2551" y="1307"/>
                    <a:pt x="7907" y="205"/>
                  </a:cubicBezTo>
                  <a:close/>
                </a:path>
              </a:pathLst>
            </a:custGeom>
            <a:solidFill>
              <a:schemeClr val="accent1"/>
            </a:solidFill>
            <a:ln>
              <a:noFill/>
            </a:ln>
            <a:effectLst>
              <a:outerShdw blurRad="76200" dist="38100" dir="5400000" sx="98000" sy="98000" algn="t" rotWithShape="0">
                <a:prstClr val="black">
                  <a:alpha val="10000"/>
                </a:prstClr>
              </a:outerShdw>
            </a:effectLst>
          </p:spPr>
          <p:txBody>
            <a:bodyPr lIns="25400" tIns="25400" rIns="25400" bIns="254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0"/>
                </a:spcBef>
              </a:pPr>
              <a:endParaRPr sz="1600">
                <a:solidFill>
                  <a:schemeClr val="bg1"/>
                </a:solidFill>
                <a:cs typeface="+mn-ea"/>
                <a:sym typeface="+mn-lt"/>
              </a:endParaRPr>
            </a:p>
          </p:txBody>
        </p:sp>
        <p:sp>
          <p:nvSpPr>
            <p:cNvPr id="28" name="图形"/>
            <p:cNvSpPr/>
            <p:nvPr/>
          </p:nvSpPr>
          <p:spPr>
            <a:xfrm>
              <a:off x="8043" y="7816"/>
              <a:ext cx="195" cy="313"/>
            </a:xfrm>
            <a:custGeom>
              <a:avLst/>
              <a:gdLst/>
              <a:ahLst/>
              <a:cxnLst>
                <a:cxn ang="0">
                  <a:pos x="wd2" y="hd2"/>
                </a:cxn>
                <a:cxn ang="5400000">
                  <a:pos x="wd2" y="hd2"/>
                </a:cxn>
                <a:cxn ang="10800000">
                  <a:pos x="wd2" y="hd2"/>
                </a:cxn>
                <a:cxn ang="16200000">
                  <a:pos x="wd2" y="hd2"/>
                </a:cxn>
              </a:cxnLst>
              <a:rect l="0" t="0" r="r" b="b"/>
              <a:pathLst>
                <a:path w="21600" h="21600" extrusionOk="0">
                  <a:moveTo>
                    <a:pt x="10801" y="10476"/>
                  </a:moveTo>
                  <a:cubicBezTo>
                    <a:pt x="7579" y="10476"/>
                    <a:pt x="4968" y="8844"/>
                    <a:pt x="4968" y="6831"/>
                  </a:cubicBezTo>
                  <a:cubicBezTo>
                    <a:pt x="4968" y="4818"/>
                    <a:pt x="7579" y="3186"/>
                    <a:pt x="10801" y="3186"/>
                  </a:cubicBezTo>
                  <a:cubicBezTo>
                    <a:pt x="14021" y="3186"/>
                    <a:pt x="16632" y="4818"/>
                    <a:pt x="16632" y="6831"/>
                  </a:cubicBezTo>
                  <a:cubicBezTo>
                    <a:pt x="16632" y="8844"/>
                    <a:pt x="14021" y="10476"/>
                    <a:pt x="10801" y="10476"/>
                  </a:cubicBezTo>
                  <a:close/>
                  <a:moveTo>
                    <a:pt x="10801" y="0"/>
                  </a:moveTo>
                  <a:cubicBezTo>
                    <a:pt x="4835" y="0"/>
                    <a:pt x="0" y="3022"/>
                    <a:pt x="0" y="6749"/>
                  </a:cubicBezTo>
                  <a:cubicBezTo>
                    <a:pt x="0" y="13195"/>
                    <a:pt x="10801" y="21600"/>
                    <a:pt x="10801" y="21600"/>
                  </a:cubicBezTo>
                  <a:cubicBezTo>
                    <a:pt x="10801" y="21600"/>
                    <a:pt x="21600" y="13195"/>
                    <a:pt x="21600" y="6749"/>
                  </a:cubicBezTo>
                  <a:cubicBezTo>
                    <a:pt x="21600" y="3022"/>
                    <a:pt x="16765" y="0"/>
                    <a:pt x="10801" y="0"/>
                  </a:cubicBezTo>
                  <a:close/>
                </a:path>
              </a:pathLst>
            </a:custGeom>
            <a:solidFill>
              <a:srgbClr val="FFFFFF"/>
            </a:solidFill>
            <a:ln w="12700" cap="flat">
              <a:noFill/>
              <a:miter lim="400000"/>
            </a:ln>
            <a:effectLst/>
          </p:spPr>
          <p:txBody>
            <a:bodyPr wrap="square" lIns="50800" tIns="50800" rIns="50800" bIns="50800" numCol="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7965">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3000">
                <a:solidFill>
                  <a:srgbClr val="FFFFFF"/>
                </a:solidFill>
                <a:effectLst>
                  <a:outerShdw blurRad="38100" dist="12700" dir="5400000" rotWithShape="0">
                    <a:srgbClr val="000000">
                      <a:alpha val="50000"/>
                    </a:srgbClr>
                  </a:outerShdw>
                </a:effectLst>
                <a:cs typeface="+mn-ea"/>
                <a:sym typeface="+mn-lt"/>
              </a:endParaRPr>
            </a:p>
          </p:txBody>
        </p:sp>
        <p:sp>
          <p:nvSpPr>
            <p:cNvPr id="29" name="图形"/>
            <p:cNvSpPr/>
            <p:nvPr/>
          </p:nvSpPr>
          <p:spPr>
            <a:xfrm>
              <a:off x="12731" y="7617"/>
              <a:ext cx="718" cy="718"/>
            </a:xfrm>
            <a:custGeom>
              <a:avLst/>
              <a:gdLst/>
              <a:ahLst/>
              <a:cxnLst>
                <a:cxn ang="0">
                  <a:pos x="wd2" y="hd2"/>
                </a:cxn>
                <a:cxn ang="5400000">
                  <a:pos x="wd2" y="hd2"/>
                </a:cxn>
                <a:cxn ang="10800000">
                  <a:pos x="wd2" y="hd2"/>
                </a:cxn>
                <a:cxn ang="16200000">
                  <a:pos x="wd2" y="hd2"/>
                </a:cxn>
              </a:cxnLst>
              <a:rect l="0" t="0" r="r" b="b"/>
              <a:pathLst>
                <a:path w="19806" h="19806" extrusionOk="0">
                  <a:moveTo>
                    <a:pt x="11898" y="19600"/>
                  </a:moveTo>
                  <a:cubicBezTo>
                    <a:pt x="6542" y="20703"/>
                    <a:pt x="1307" y="17254"/>
                    <a:pt x="205" y="11898"/>
                  </a:cubicBezTo>
                  <a:cubicBezTo>
                    <a:pt x="-897" y="6542"/>
                    <a:pt x="2551" y="1307"/>
                    <a:pt x="7908" y="205"/>
                  </a:cubicBezTo>
                  <a:cubicBezTo>
                    <a:pt x="13261" y="-897"/>
                    <a:pt x="18494" y="2548"/>
                    <a:pt x="19599" y="7899"/>
                  </a:cubicBezTo>
                  <a:cubicBezTo>
                    <a:pt x="19600" y="7902"/>
                    <a:pt x="19600" y="7905"/>
                    <a:pt x="19600" y="7907"/>
                  </a:cubicBezTo>
                  <a:cubicBezTo>
                    <a:pt x="20703" y="13263"/>
                    <a:pt x="17254" y="18499"/>
                    <a:pt x="11898" y="19600"/>
                  </a:cubicBezTo>
                  <a:close/>
                </a:path>
              </a:pathLst>
            </a:custGeom>
            <a:solidFill>
              <a:schemeClr val="accent2"/>
            </a:solidFill>
            <a:ln>
              <a:noFill/>
            </a:ln>
            <a:effectLst>
              <a:outerShdw blurRad="76200" dist="38100" dir="5400000" sx="98000" sy="98000" algn="t" rotWithShape="0">
                <a:prstClr val="black">
                  <a:alpha val="10000"/>
                </a:prstClr>
              </a:outerShdw>
            </a:effectLst>
          </p:spPr>
          <p:txBody>
            <a:bodyPr lIns="25400" tIns="25400" rIns="25400" bIns="254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0"/>
                </a:spcBef>
              </a:pPr>
              <a:endParaRPr sz="1600">
                <a:solidFill>
                  <a:schemeClr val="bg1"/>
                </a:solidFill>
                <a:cs typeface="+mn-ea"/>
                <a:sym typeface="+mn-lt"/>
              </a:endParaRPr>
            </a:p>
          </p:txBody>
        </p:sp>
        <p:sp>
          <p:nvSpPr>
            <p:cNvPr id="30" name="图形"/>
            <p:cNvSpPr/>
            <p:nvPr/>
          </p:nvSpPr>
          <p:spPr>
            <a:xfrm>
              <a:off x="12964" y="7846"/>
              <a:ext cx="252" cy="252"/>
            </a:xfrm>
            <a:custGeom>
              <a:avLst/>
              <a:gdLst/>
              <a:ahLst/>
              <a:cxnLst>
                <a:cxn ang="0">
                  <a:pos x="wd2" y="hd2"/>
                </a:cxn>
                <a:cxn ang="5400000">
                  <a:pos x="wd2" y="hd2"/>
                </a:cxn>
                <a:cxn ang="10800000">
                  <a:pos x="wd2" y="hd2"/>
                </a:cxn>
                <a:cxn ang="16200000">
                  <a:pos x="wd2" y="hd2"/>
                </a:cxn>
              </a:cxnLst>
              <a:rect l="0" t="0" r="r" b="b"/>
              <a:pathLst>
                <a:path w="21600" h="21600" extrusionOk="0">
                  <a:moveTo>
                    <a:pt x="10800" y="15497"/>
                  </a:moveTo>
                  <a:cubicBezTo>
                    <a:pt x="8207" y="15497"/>
                    <a:pt x="6104" y="13394"/>
                    <a:pt x="6104" y="10801"/>
                  </a:cubicBezTo>
                  <a:cubicBezTo>
                    <a:pt x="6104" y="8206"/>
                    <a:pt x="8207" y="6103"/>
                    <a:pt x="10800" y="6103"/>
                  </a:cubicBezTo>
                  <a:cubicBezTo>
                    <a:pt x="13395" y="6103"/>
                    <a:pt x="15497" y="8206"/>
                    <a:pt x="15497" y="10801"/>
                  </a:cubicBezTo>
                  <a:cubicBezTo>
                    <a:pt x="15497" y="13394"/>
                    <a:pt x="13395" y="15497"/>
                    <a:pt x="10800" y="15497"/>
                  </a:cubicBezTo>
                  <a:close/>
                  <a:moveTo>
                    <a:pt x="19522" y="10801"/>
                  </a:moveTo>
                  <a:cubicBezTo>
                    <a:pt x="19522" y="9454"/>
                    <a:pt x="20352" y="8390"/>
                    <a:pt x="21600" y="7659"/>
                  </a:cubicBezTo>
                  <a:cubicBezTo>
                    <a:pt x="21376" y="6908"/>
                    <a:pt x="21077" y="6187"/>
                    <a:pt x="20711" y="5509"/>
                  </a:cubicBezTo>
                  <a:cubicBezTo>
                    <a:pt x="19310" y="5876"/>
                    <a:pt x="18177" y="5328"/>
                    <a:pt x="17225" y="4375"/>
                  </a:cubicBezTo>
                  <a:cubicBezTo>
                    <a:pt x="16273" y="3423"/>
                    <a:pt x="15982" y="2288"/>
                    <a:pt x="16347" y="889"/>
                  </a:cubicBezTo>
                  <a:cubicBezTo>
                    <a:pt x="15671" y="522"/>
                    <a:pt x="14951" y="225"/>
                    <a:pt x="14198" y="0"/>
                  </a:cubicBezTo>
                  <a:cubicBezTo>
                    <a:pt x="13467" y="1248"/>
                    <a:pt x="12147" y="2078"/>
                    <a:pt x="10800" y="2078"/>
                  </a:cubicBezTo>
                  <a:cubicBezTo>
                    <a:pt x="9453" y="2078"/>
                    <a:pt x="8134" y="1248"/>
                    <a:pt x="7403" y="0"/>
                  </a:cubicBezTo>
                  <a:cubicBezTo>
                    <a:pt x="6651" y="225"/>
                    <a:pt x="5931" y="522"/>
                    <a:pt x="5253" y="889"/>
                  </a:cubicBezTo>
                  <a:cubicBezTo>
                    <a:pt x="5620" y="2288"/>
                    <a:pt x="5329" y="3422"/>
                    <a:pt x="4375" y="4375"/>
                  </a:cubicBezTo>
                  <a:cubicBezTo>
                    <a:pt x="3423" y="5328"/>
                    <a:pt x="2290" y="5876"/>
                    <a:pt x="890" y="5510"/>
                  </a:cubicBezTo>
                  <a:cubicBezTo>
                    <a:pt x="523" y="6187"/>
                    <a:pt x="224" y="6908"/>
                    <a:pt x="0" y="7659"/>
                  </a:cubicBezTo>
                  <a:cubicBezTo>
                    <a:pt x="1249" y="8390"/>
                    <a:pt x="2078" y="9454"/>
                    <a:pt x="2078" y="10801"/>
                  </a:cubicBezTo>
                  <a:cubicBezTo>
                    <a:pt x="2078" y="12146"/>
                    <a:pt x="1249" y="13467"/>
                    <a:pt x="0" y="14198"/>
                  </a:cubicBezTo>
                  <a:cubicBezTo>
                    <a:pt x="224" y="14950"/>
                    <a:pt x="523" y="15670"/>
                    <a:pt x="890" y="16348"/>
                  </a:cubicBezTo>
                  <a:cubicBezTo>
                    <a:pt x="2290" y="15981"/>
                    <a:pt x="3423" y="16272"/>
                    <a:pt x="4375" y="17226"/>
                  </a:cubicBezTo>
                  <a:cubicBezTo>
                    <a:pt x="5327" y="18178"/>
                    <a:pt x="5620" y="19312"/>
                    <a:pt x="5253" y="20711"/>
                  </a:cubicBezTo>
                  <a:cubicBezTo>
                    <a:pt x="5931" y="21078"/>
                    <a:pt x="6651" y="21377"/>
                    <a:pt x="7403" y="21600"/>
                  </a:cubicBezTo>
                  <a:cubicBezTo>
                    <a:pt x="8134" y="20352"/>
                    <a:pt x="9453" y="19524"/>
                    <a:pt x="10800" y="19524"/>
                  </a:cubicBezTo>
                  <a:cubicBezTo>
                    <a:pt x="12147" y="19524"/>
                    <a:pt x="13467" y="20352"/>
                    <a:pt x="14198" y="21600"/>
                  </a:cubicBezTo>
                  <a:cubicBezTo>
                    <a:pt x="14951" y="21376"/>
                    <a:pt x="15671" y="21078"/>
                    <a:pt x="16349" y="20711"/>
                  </a:cubicBezTo>
                  <a:cubicBezTo>
                    <a:pt x="15982" y="19312"/>
                    <a:pt x="16273" y="18178"/>
                    <a:pt x="17225" y="17226"/>
                  </a:cubicBezTo>
                  <a:cubicBezTo>
                    <a:pt x="18177" y="16272"/>
                    <a:pt x="19310" y="15724"/>
                    <a:pt x="20711" y="16091"/>
                  </a:cubicBezTo>
                  <a:cubicBezTo>
                    <a:pt x="21077" y="15413"/>
                    <a:pt x="21376" y="14693"/>
                    <a:pt x="21600" y="13941"/>
                  </a:cubicBezTo>
                  <a:cubicBezTo>
                    <a:pt x="20352" y="13210"/>
                    <a:pt x="19522" y="12146"/>
                    <a:pt x="19522" y="10801"/>
                  </a:cubicBezTo>
                  <a:close/>
                </a:path>
              </a:pathLst>
            </a:custGeom>
            <a:solidFill>
              <a:srgbClr val="FFFFFF"/>
            </a:solidFill>
            <a:ln w="12700" cap="flat">
              <a:noFill/>
              <a:miter lim="400000"/>
            </a:ln>
            <a:effectLst/>
          </p:spPr>
          <p:txBody>
            <a:bodyPr wrap="square" lIns="50800" tIns="50800" rIns="50800" bIns="50800" numCol="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7965">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3000">
                <a:solidFill>
                  <a:srgbClr val="FFFFFF"/>
                </a:solidFill>
                <a:effectLst>
                  <a:outerShdw blurRad="38100" dist="12700" dir="5400000" rotWithShape="0">
                    <a:srgbClr val="000000">
                      <a:alpha val="50000"/>
                    </a:srgbClr>
                  </a:outerShdw>
                </a:effectLst>
                <a:cs typeface="+mn-ea"/>
                <a:sym typeface="+mn-lt"/>
              </a:endParaRPr>
            </a:p>
          </p:txBody>
        </p:sp>
        <p:pic>
          <p:nvPicPr>
            <p:cNvPr id="31" name="图形" descr="E:\006包图网\素材\08宇航员3D\628901fae2b53.png628901fae2b53"/>
            <p:cNvPicPr>
              <a:picLocks noChangeAspect="1"/>
            </p:cNvPicPr>
            <p:nvPr/>
          </p:nvPicPr>
          <p:blipFill>
            <a:blip r:embed="rId1" cstate="screen"/>
            <a:srcRect/>
            <a:stretch>
              <a:fillRect/>
            </a:stretch>
          </p:blipFill>
          <p:spPr>
            <a:xfrm>
              <a:off x="1361" y="2430"/>
              <a:ext cx="5636" cy="7061"/>
            </a:xfrm>
            <a:prstGeom prst="rect">
              <a:avLst/>
            </a:prstGeom>
          </p:spPr>
        </p:pic>
      </p:grpSp>
    </p:spTree>
    <p:custDataLst>
      <p:tags r:id="rId2"/>
    </p:custDataLst>
  </p:cSld>
  <p:clrMapOvr>
    <a:masterClrMapping/>
  </p:clrMapOvr>
  <p:transition advTm="2000">
    <p:wheel spokes="2"/>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图形"/>
          <p:cNvGrpSpPr/>
          <p:nvPr/>
        </p:nvGrpSpPr>
        <p:grpSpPr>
          <a:xfrm>
            <a:off x="969010" y="1825625"/>
            <a:ext cx="10279380" cy="3613150"/>
            <a:chOff x="1526" y="2875"/>
            <a:chExt cx="16188" cy="5690"/>
          </a:xfrm>
        </p:grpSpPr>
        <p:grpSp>
          <p:nvGrpSpPr>
            <p:cNvPr id="41" name="组合 40"/>
            <p:cNvGrpSpPr/>
            <p:nvPr/>
          </p:nvGrpSpPr>
          <p:grpSpPr>
            <a:xfrm>
              <a:off x="6560" y="2875"/>
              <a:ext cx="6049" cy="5691"/>
              <a:chOff x="1282700" y="1357083"/>
              <a:chExt cx="4610100" cy="4337051"/>
            </a:xfrm>
          </p:grpSpPr>
          <p:grpSp>
            <p:nvGrpSpPr>
              <p:cNvPr id="42" name="组合 41"/>
              <p:cNvGrpSpPr/>
              <p:nvPr/>
            </p:nvGrpSpPr>
            <p:grpSpPr>
              <a:xfrm>
                <a:off x="2256333" y="2963632"/>
                <a:ext cx="2662804" cy="2353875"/>
                <a:chOff x="2256333" y="2393950"/>
                <a:chExt cx="2662804" cy="2353875"/>
              </a:xfrm>
            </p:grpSpPr>
            <p:sp>
              <p:nvSpPr>
                <p:cNvPr id="44" name="图形"/>
                <p:cNvSpPr/>
                <p:nvPr/>
              </p:nvSpPr>
              <p:spPr>
                <a:xfrm>
                  <a:off x="2256333" y="2393950"/>
                  <a:ext cx="1332752" cy="1066274"/>
                </a:xfrm>
                <a:custGeom>
                  <a:avLst/>
                  <a:gdLst>
                    <a:gd name="connsiteX0" fmla="*/ 391617 w 1332752"/>
                    <a:gd name="connsiteY0" fmla="*/ 0 h 1066274"/>
                    <a:gd name="connsiteX1" fmla="*/ 1260043 w 1332752"/>
                    <a:gd name="connsiteY1" fmla="*/ 311757 h 1066274"/>
                    <a:gd name="connsiteX2" fmla="*/ 1332752 w 1332752"/>
                    <a:gd name="connsiteY2" fmla="*/ 377839 h 1066274"/>
                    <a:gd name="connsiteX3" fmla="*/ 1294327 w 1332752"/>
                    <a:gd name="connsiteY3" fmla="*/ 411523 h 1066274"/>
                    <a:gd name="connsiteX4" fmla="*/ 967346 w 1332752"/>
                    <a:gd name="connsiteY4" fmla="*/ 959267 h 1066274"/>
                    <a:gd name="connsiteX5" fmla="*/ 939832 w 1332752"/>
                    <a:gd name="connsiteY5" fmla="*/ 1066274 h 1066274"/>
                    <a:gd name="connsiteX6" fmla="*/ 925433 w 1332752"/>
                    <a:gd name="connsiteY6" fmla="*/ 1062572 h 1066274"/>
                    <a:gd name="connsiteX7" fmla="*/ 7069 w 1332752"/>
                    <a:gd name="connsiteY7" fmla="*/ 91709 h 1066274"/>
                    <a:gd name="connsiteX8" fmla="*/ 0 w 1332752"/>
                    <a:gd name="connsiteY8" fmla="*/ 57685 h 1066274"/>
                    <a:gd name="connsiteX9" fmla="*/ 116471 w 1332752"/>
                    <a:gd name="connsiteY9" fmla="*/ 27737 h 1066274"/>
                    <a:gd name="connsiteX10" fmla="*/ 391617 w 1332752"/>
                    <a:gd name="connsiteY10" fmla="*/ 0 h 1066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32752" h="1066274">
                      <a:moveTo>
                        <a:pt x="391617" y="0"/>
                      </a:moveTo>
                      <a:cubicBezTo>
                        <a:pt x="721495" y="0"/>
                        <a:pt x="1024047" y="116996"/>
                        <a:pt x="1260043" y="311757"/>
                      </a:cubicBezTo>
                      <a:lnTo>
                        <a:pt x="1332752" y="377839"/>
                      </a:lnTo>
                      <a:lnTo>
                        <a:pt x="1294327" y="411523"/>
                      </a:lnTo>
                      <a:cubicBezTo>
                        <a:pt x="1145578" y="563863"/>
                        <a:pt x="1032167" y="750861"/>
                        <a:pt x="967346" y="959267"/>
                      </a:cubicBezTo>
                      <a:lnTo>
                        <a:pt x="939832" y="1066274"/>
                      </a:lnTo>
                      <a:lnTo>
                        <a:pt x="925433" y="1062572"/>
                      </a:lnTo>
                      <a:cubicBezTo>
                        <a:pt x="473886" y="922127"/>
                        <a:pt x="122838" y="553579"/>
                        <a:pt x="7069" y="91709"/>
                      </a:cubicBezTo>
                      <a:lnTo>
                        <a:pt x="0" y="57685"/>
                      </a:lnTo>
                      <a:lnTo>
                        <a:pt x="116471" y="27737"/>
                      </a:lnTo>
                      <a:cubicBezTo>
                        <a:pt x="205346" y="9551"/>
                        <a:pt x="297366" y="0"/>
                        <a:pt x="391617" y="0"/>
                      </a:cubicBezTo>
                      <a:close/>
                    </a:path>
                  </a:pathLst>
                </a:cu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altLang="zh-CN" sz="3200" b="1">
                      <a:cs typeface="+mn-ea"/>
                      <a:sym typeface="+mn-lt"/>
                    </a:rPr>
                    <a:t>1</a:t>
                  </a:r>
                  <a:endParaRPr lang="en-US" altLang="zh-CN" sz="3200" b="1">
                    <a:cs typeface="+mn-ea"/>
                    <a:sym typeface="+mn-lt"/>
                  </a:endParaRPr>
                </a:p>
              </p:txBody>
            </p:sp>
            <p:sp>
              <p:nvSpPr>
                <p:cNvPr id="45" name="图形"/>
                <p:cNvSpPr/>
                <p:nvPr/>
              </p:nvSpPr>
              <p:spPr>
                <a:xfrm>
                  <a:off x="3589086" y="2393951"/>
                  <a:ext cx="1330051" cy="1065858"/>
                </a:xfrm>
                <a:custGeom>
                  <a:avLst/>
                  <a:gdLst>
                    <a:gd name="connsiteX0" fmla="*/ 938465 w 1330051"/>
                    <a:gd name="connsiteY0" fmla="*/ 0 h 1065858"/>
                    <a:gd name="connsiteX1" fmla="*/ 1213611 w 1330051"/>
                    <a:gd name="connsiteY1" fmla="*/ 27737 h 1065858"/>
                    <a:gd name="connsiteX2" fmla="*/ 1330051 w 1330051"/>
                    <a:gd name="connsiteY2" fmla="*/ 57677 h 1065858"/>
                    <a:gd name="connsiteX3" fmla="*/ 1302536 w 1330051"/>
                    <a:gd name="connsiteY3" fmla="*/ 164684 h 1065858"/>
                    <a:gd name="connsiteX4" fmla="*/ 436541 w 1330051"/>
                    <a:gd name="connsiteY4" fmla="*/ 1052217 h 1065858"/>
                    <a:gd name="connsiteX5" fmla="*/ 390144 w 1330051"/>
                    <a:gd name="connsiteY5" fmla="*/ 1065858 h 1065858"/>
                    <a:gd name="connsiteX6" fmla="*/ 362736 w 1330051"/>
                    <a:gd name="connsiteY6" fmla="*/ 959265 h 1065858"/>
                    <a:gd name="connsiteX7" fmla="*/ 24243 w 1330051"/>
                    <a:gd name="connsiteY7" fmla="*/ 399871 h 1065858"/>
                    <a:gd name="connsiteX8" fmla="*/ 0 w 1330051"/>
                    <a:gd name="connsiteY8" fmla="*/ 377838 h 1065858"/>
                    <a:gd name="connsiteX9" fmla="*/ 121614 w 1330051"/>
                    <a:gd name="connsiteY9" fmla="*/ 271227 h 1065858"/>
                    <a:gd name="connsiteX10" fmla="*/ 938465 w 1330051"/>
                    <a:gd name="connsiteY10" fmla="*/ 0 h 1065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30051" h="1065858">
                      <a:moveTo>
                        <a:pt x="938465" y="0"/>
                      </a:moveTo>
                      <a:cubicBezTo>
                        <a:pt x="1032716" y="0"/>
                        <a:pt x="1124736" y="9551"/>
                        <a:pt x="1213611" y="27737"/>
                      </a:cubicBezTo>
                      <a:lnTo>
                        <a:pt x="1330051" y="57677"/>
                      </a:lnTo>
                      <a:lnTo>
                        <a:pt x="1302536" y="164684"/>
                      </a:lnTo>
                      <a:cubicBezTo>
                        <a:pt x="1172894" y="581497"/>
                        <a:pt x="848893" y="912678"/>
                        <a:pt x="436541" y="1052217"/>
                      </a:cubicBezTo>
                      <a:lnTo>
                        <a:pt x="390144" y="1065858"/>
                      </a:lnTo>
                      <a:lnTo>
                        <a:pt x="362736" y="959265"/>
                      </a:lnTo>
                      <a:cubicBezTo>
                        <a:pt x="296253" y="745515"/>
                        <a:pt x="178656" y="554285"/>
                        <a:pt x="24243" y="399871"/>
                      </a:cubicBezTo>
                      <a:lnTo>
                        <a:pt x="0" y="377838"/>
                      </a:lnTo>
                      <a:lnTo>
                        <a:pt x="121614" y="271227"/>
                      </a:lnTo>
                      <a:cubicBezTo>
                        <a:pt x="349396" y="100879"/>
                        <a:pt x="632150" y="0"/>
                        <a:pt x="938465" y="0"/>
                      </a:cubicBezTo>
                      <a:close/>
                    </a:path>
                  </a:pathLst>
                </a:cu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altLang="zh-CN" sz="3200" b="1">
                      <a:cs typeface="+mn-ea"/>
                      <a:sym typeface="+mn-lt"/>
                    </a:rPr>
                    <a:t>2</a:t>
                  </a:r>
                  <a:endParaRPr lang="en-US" altLang="zh-CN" sz="3200" b="1">
                    <a:cs typeface="+mn-ea"/>
                    <a:sym typeface="+mn-lt"/>
                  </a:endParaRPr>
                </a:p>
              </p:txBody>
            </p:sp>
            <p:sp>
              <p:nvSpPr>
                <p:cNvPr id="46" name="图形"/>
                <p:cNvSpPr/>
                <p:nvPr/>
              </p:nvSpPr>
              <p:spPr>
                <a:xfrm>
                  <a:off x="3162300" y="3459809"/>
                  <a:ext cx="850900" cy="1288016"/>
                </a:xfrm>
                <a:custGeom>
                  <a:avLst/>
                  <a:gdLst>
                    <a:gd name="connsiteX0" fmla="*/ 816929 w 850900"/>
                    <a:gd name="connsiteY0" fmla="*/ 0 h 1288016"/>
                    <a:gd name="connsiteX1" fmla="*/ 823163 w 850900"/>
                    <a:gd name="connsiteY1" fmla="*/ 24245 h 1288016"/>
                    <a:gd name="connsiteX2" fmla="*/ 850900 w 850900"/>
                    <a:gd name="connsiteY2" fmla="*/ 299391 h 1288016"/>
                    <a:gd name="connsiteX3" fmla="*/ 451028 w 850900"/>
                    <a:gd name="connsiteY3" fmla="*/ 1264769 h 1288016"/>
                    <a:gd name="connsiteX4" fmla="*/ 425450 w 850900"/>
                    <a:gd name="connsiteY4" fmla="*/ 1288016 h 1288016"/>
                    <a:gd name="connsiteX5" fmla="*/ 399872 w 850900"/>
                    <a:gd name="connsiteY5" fmla="*/ 1264770 h 1288016"/>
                    <a:gd name="connsiteX6" fmla="*/ 0 w 850900"/>
                    <a:gd name="connsiteY6" fmla="*/ 299392 h 1288016"/>
                    <a:gd name="connsiteX7" fmla="*/ 27737 w 850900"/>
                    <a:gd name="connsiteY7" fmla="*/ 24246 h 1288016"/>
                    <a:gd name="connsiteX8" fmla="*/ 33865 w 850900"/>
                    <a:gd name="connsiteY8" fmla="*/ 415 h 1288016"/>
                    <a:gd name="connsiteX9" fmla="*/ 150304 w 850900"/>
                    <a:gd name="connsiteY9" fmla="*/ 30355 h 1288016"/>
                    <a:gd name="connsiteX10" fmla="*/ 425450 w 850900"/>
                    <a:gd name="connsiteY10" fmla="*/ 58092 h 1288016"/>
                    <a:gd name="connsiteX11" fmla="*/ 758458 w 850900"/>
                    <a:gd name="connsiteY11" fmla="*/ 17190 h 1288016"/>
                    <a:gd name="connsiteX12" fmla="*/ 816929 w 850900"/>
                    <a:gd name="connsiteY12" fmla="*/ 0 h 1288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0900" h="1288016">
                      <a:moveTo>
                        <a:pt x="816929" y="0"/>
                      </a:moveTo>
                      <a:lnTo>
                        <a:pt x="823163" y="24245"/>
                      </a:lnTo>
                      <a:cubicBezTo>
                        <a:pt x="841349" y="113120"/>
                        <a:pt x="850900" y="205140"/>
                        <a:pt x="850900" y="299391"/>
                      </a:cubicBezTo>
                      <a:cubicBezTo>
                        <a:pt x="850900" y="676395"/>
                        <a:pt x="698089" y="1017707"/>
                        <a:pt x="451028" y="1264769"/>
                      </a:cubicBezTo>
                      <a:lnTo>
                        <a:pt x="425450" y="1288016"/>
                      </a:lnTo>
                      <a:lnTo>
                        <a:pt x="399872" y="1264770"/>
                      </a:lnTo>
                      <a:cubicBezTo>
                        <a:pt x="152811" y="1017708"/>
                        <a:pt x="0" y="676396"/>
                        <a:pt x="0" y="299392"/>
                      </a:cubicBezTo>
                      <a:cubicBezTo>
                        <a:pt x="0" y="205141"/>
                        <a:pt x="9551" y="113121"/>
                        <a:pt x="27737" y="24246"/>
                      </a:cubicBezTo>
                      <a:lnTo>
                        <a:pt x="33865" y="415"/>
                      </a:lnTo>
                      <a:lnTo>
                        <a:pt x="150304" y="30355"/>
                      </a:lnTo>
                      <a:cubicBezTo>
                        <a:pt x="239179" y="48541"/>
                        <a:pt x="331199" y="58092"/>
                        <a:pt x="425450" y="58092"/>
                      </a:cubicBezTo>
                      <a:cubicBezTo>
                        <a:pt x="540318" y="58092"/>
                        <a:pt x="651873" y="43906"/>
                        <a:pt x="758458" y="17190"/>
                      </a:cubicBezTo>
                      <a:lnTo>
                        <a:pt x="816929" y="0"/>
                      </a:lnTo>
                      <a:close/>
                    </a:path>
                  </a:pathLst>
                </a:cu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altLang="zh-CN" sz="3200" b="1">
                      <a:cs typeface="+mn-ea"/>
                      <a:sym typeface="+mn-lt"/>
                    </a:rPr>
                    <a:t>3</a:t>
                  </a:r>
                  <a:endParaRPr lang="en-US" altLang="zh-CN" sz="3200" b="1">
                    <a:cs typeface="+mn-ea"/>
                    <a:sym typeface="+mn-lt"/>
                  </a:endParaRPr>
                </a:p>
              </p:txBody>
            </p:sp>
          </p:grpSp>
          <p:sp>
            <p:nvSpPr>
              <p:cNvPr id="48" name="图形"/>
              <p:cNvSpPr/>
              <p:nvPr/>
            </p:nvSpPr>
            <p:spPr>
              <a:xfrm>
                <a:off x="2222500" y="1357083"/>
                <a:ext cx="2730500" cy="1984388"/>
              </a:xfrm>
              <a:custGeom>
                <a:avLst/>
                <a:gdLst>
                  <a:gd name="connsiteX0" fmla="*/ 1365250 w 2730500"/>
                  <a:gd name="connsiteY0" fmla="*/ 0 h 1984388"/>
                  <a:gd name="connsiteX1" fmla="*/ 2730500 w 2730500"/>
                  <a:gd name="connsiteY1" fmla="*/ 1365250 h 1984388"/>
                  <a:gd name="connsiteX2" fmla="*/ 2702763 w 2730500"/>
                  <a:gd name="connsiteY2" fmla="*/ 1640396 h 1984388"/>
                  <a:gd name="connsiteX3" fmla="*/ 2696636 w 2730500"/>
                  <a:gd name="connsiteY3" fmla="*/ 1664227 h 1984388"/>
                  <a:gd name="connsiteX4" fmla="*/ 2580196 w 2730500"/>
                  <a:gd name="connsiteY4" fmla="*/ 1634287 h 1984388"/>
                  <a:gd name="connsiteX5" fmla="*/ 2305050 w 2730500"/>
                  <a:gd name="connsiteY5" fmla="*/ 1606550 h 1984388"/>
                  <a:gd name="connsiteX6" fmla="*/ 1488199 w 2730500"/>
                  <a:gd name="connsiteY6" fmla="*/ 1877777 h 1984388"/>
                  <a:gd name="connsiteX7" fmla="*/ 1366585 w 2730500"/>
                  <a:gd name="connsiteY7" fmla="*/ 1984388 h 1984388"/>
                  <a:gd name="connsiteX8" fmla="*/ 1293876 w 2730500"/>
                  <a:gd name="connsiteY8" fmla="*/ 1918306 h 1984388"/>
                  <a:gd name="connsiteX9" fmla="*/ 425450 w 2730500"/>
                  <a:gd name="connsiteY9" fmla="*/ 1606549 h 1984388"/>
                  <a:gd name="connsiteX10" fmla="*/ 150304 w 2730500"/>
                  <a:gd name="connsiteY10" fmla="*/ 1634286 h 1984388"/>
                  <a:gd name="connsiteX11" fmla="*/ 33833 w 2730500"/>
                  <a:gd name="connsiteY11" fmla="*/ 1664234 h 1984388"/>
                  <a:gd name="connsiteX12" fmla="*/ 18424 w 2730500"/>
                  <a:gd name="connsiteY12" fmla="*/ 1590078 h 1984388"/>
                  <a:gd name="connsiteX13" fmla="*/ 0 w 2730500"/>
                  <a:gd name="connsiteY13" fmla="*/ 1365250 h 1984388"/>
                  <a:gd name="connsiteX14" fmla="*/ 1365250 w 2730500"/>
                  <a:gd name="connsiteY14" fmla="*/ 0 h 1984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30500" h="1984388">
                    <a:moveTo>
                      <a:pt x="1365250" y="0"/>
                    </a:moveTo>
                    <a:cubicBezTo>
                      <a:pt x="2119257" y="0"/>
                      <a:pt x="2730500" y="611243"/>
                      <a:pt x="2730500" y="1365250"/>
                    </a:cubicBezTo>
                    <a:cubicBezTo>
                      <a:pt x="2730500" y="1459501"/>
                      <a:pt x="2720950" y="1551521"/>
                      <a:pt x="2702763" y="1640396"/>
                    </a:cubicBezTo>
                    <a:lnTo>
                      <a:pt x="2696636" y="1664227"/>
                    </a:lnTo>
                    <a:lnTo>
                      <a:pt x="2580196" y="1634287"/>
                    </a:lnTo>
                    <a:cubicBezTo>
                      <a:pt x="2491321" y="1616101"/>
                      <a:pt x="2399301" y="1606550"/>
                      <a:pt x="2305050" y="1606550"/>
                    </a:cubicBezTo>
                    <a:cubicBezTo>
                      <a:pt x="1998735" y="1606550"/>
                      <a:pt x="1715981" y="1707429"/>
                      <a:pt x="1488199" y="1877777"/>
                    </a:cubicBezTo>
                    <a:lnTo>
                      <a:pt x="1366585" y="1984388"/>
                    </a:lnTo>
                    <a:lnTo>
                      <a:pt x="1293876" y="1918306"/>
                    </a:lnTo>
                    <a:cubicBezTo>
                      <a:pt x="1057880" y="1723545"/>
                      <a:pt x="755328" y="1606549"/>
                      <a:pt x="425450" y="1606549"/>
                    </a:cubicBezTo>
                    <a:cubicBezTo>
                      <a:pt x="331199" y="1606549"/>
                      <a:pt x="239179" y="1616100"/>
                      <a:pt x="150304" y="1634286"/>
                    </a:cubicBezTo>
                    <a:lnTo>
                      <a:pt x="33833" y="1664234"/>
                    </a:lnTo>
                    <a:lnTo>
                      <a:pt x="18424" y="1590078"/>
                    </a:lnTo>
                    <a:cubicBezTo>
                      <a:pt x="6305" y="1516935"/>
                      <a:pt x="0" y="1441829"/>
                      <a:pt x="0" y="1365250"/>
                    </a:cubicBezTo>
                    <a:cubicBezTo>
                      <a:pt x="0" y="611243"/>
                      <a:pt x="611243" y="0"/>
                      <a:pt x="1365250" y="0"/>
                    </a:cubicBezTo>
                    <a:close/>
                  </a:path>
                </a:pathLst>
              </a:cu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60" name="图形"/>
              <p:cNvSpPr/>
              <p:nvPr/>
            </p:nvSpPr>
            <p:spPr>
              <a:xfrm>
                <a:off x="3587750" y="3021311"/>
                <a:ext cx="2305050" cy="2672823"/>
              </a:xfrm>
              <a:custGeom>
                <a:avLst/>
                <a:gdLst>
                  <a:gd name="connsiteX0" fmla="*/ 1331386 w 2305050"/>
                  <a:gd name="connsiteY0" fmla="*/ 0 h 2672823"/>
                  <a:gd name="connsiteX1" fmla="*/ 1345784 w 2305050"/>
                  <a:gd name="connsiteY1" fmla="*/ 3702 h 2672823"/>
                  <a:gd name="connsiteX2" fmla="*/ 2305050 w 2305050"/>
                  <a:gd name="connsiteY2" fmla="*/ 1307573 h 2672823"/>
                  <a:gd name="connsiteX3" fmla="*/ 939800 w 2305050"/>
                  <a:gd name="connsiteY3" fmla="*/ 2672823 h 2672823"/>
                  <a:gd name="connsiteX4" fmla="*/ 71374 w 2305050"/>
                  <a:gd name="connsiteY4" fmla="*/ 2361066 h 2672823"/>
                  <a:gd name="connsiteX5" fmla="*/ 0 w 2305050"/>
                  <a:gd name="connsiteY5" fmla="*/ 2296197 h 2672823"/>
                  <a:gd name="connsiteX6" fmla="*/ 25578 w 2305050"/>
                  <a:gd name="connsiteY6" fmla="*/ 2272950 h 2672823"/>
                  <a:gd name="connsiteX7" fmla="*/ 425450 w 2305050"/>
                  <a:gd name="connsiteY7" fmla="*/ 1307572 h 2672823"/>
                  <a:gd name="connsiteX8" fmla="*/ 397713 w 2305050"/>
                  <a:gd name="connsiteY8" fmla="*/ 1032426 h 2672823"/>
                  <a:gd name="connsiteX9" fmla="*/ 391479 w 2305050"/>
                  <a:gd name="connsiteY9" fmla="*/ 1008181 h 2672823"/>
                  <a:gd name="connsiteX10" fmla="*/ 437876 w 2305050"/>
                  <a:gd name="connsiteY10" fmla="*/ 994540 h 2672823"/>
                  <a:gd name="connsiteX11" fmla="*/ 1303871 w 2305050"/>
                  <a:gd name="connsiteY11" fmla="*/ 107007 h 2672823"/>
                  <a:gd name="connsiteX12" fmla="*/ 1331386 w 2305050"/>
                  <a:gd name="connsiteY12" fmla="*/ 0 h 2672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05050" h="2672823">
                    <a:moveTo>
                      <a:pt x="1331386" y="0"/>
                    </a:moveTo>
                    <a:lnTo>
                      <a:pt x="1345784" y="3702"/>
                    </a:lnTo>
                    <a:cubicBezTo>
                      <a:pt x="1901534" y="176558"/>
                      <a:pt x="2305050" y="694942"/>
                      <a:pt x="2305050" y="1307573"/>
                    </a:cubicBezTo>
                    <a:cubicBezTo>
                      <a:pt x="2305050" y="2061580"/>
                      <a:pt x="1693807" y="2672823"/>
                      <a:pt x="939800" y="2672823"/>
                    </a:cubicBezTo>
                    <a:cubicBezTo>
                      <a:pt x="609922" y="2672823"/>
                      <a:pt x="307370" y="2555828"/>
                      <a:pt x="71374" y="2361066"/>
                    </a:cubicBezTo>
                    <a:lnTo>
                      <a:pt x="0" y="2296197"/>
                    </a:lnTo>
                    <a:lnTo>
                      <a:pt x="25578" y="2272950"/>
                    </a:lnTo>
                    <a:cubicBezTo>
                      <a:pt x="272639" y="2025888"/>
                      <a:pt x="425450" y="1684576"/>
                      <a:pt x="425450" y="1307572"/>
                    </a:cubicBezTo>
                    <a:cubicBezTo>
                      <a:pt x="425450" y="1213321"/>
                      <a:pt x="415899" y="1121301"/>
                      <a:pt x="397713" y="1032426"/>
                    </a:cubicBezTo>
                    <a:lnTo>
                      <a:pt x="391479" y="1008181"/>
                    </a:lnTo>
                    <a:lnTo>
                      <a:pt x="437876" y="994540"/>
                    </a:lnTo>
                    <a:cubicBezTo>
                      <a:pt x="850228" y="855001"/>
                      <a:pt x="1174229" y="523820"/>
                      <a:pt x="1303871" y="107007"/>
                    </a:cubicBezTo>
                    <a:lnTo>
                      <a:pt x="1331386" y="0"/>
                    </a:lnTo>
                    <a:close/>
                  </a:path>
                </a:pathLst>
              </a:cu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61" name="图形"/>
              <p:cNvSpPr/>
              <p:nvPr/>
            </p:nvSpPr>
            <p:spPr>
              <a:xfrm>
                <a:off x="1282700" y="3021318"/>
                <a:ext cx="2305050" cy="2672815"/>
              </a:xfrm>
              <a:custGeom>
                <a:avLst/>
                <a:gdLst>
                  <a:gd name="connsiteX0" fmla="*/ 973633 w 2305050"/>
                  <a:gd name="connsiteY0" fmla="*/ 0 h 2672815"/>
                  <a:gd name="connsiteX1" fmla="*/ 980702 w 2305050"/>
                  <a:gd name="connsiteY1" fmla="*/ 34024 h 2672815"/>
                  <a:gd name="connsiteX2" fmla="*/ 1899066 w 2305050"/>
                  <a:gd name="connsiteY2" fmla="*/ 1004887 h 2672815"/>
                  <a:gd name="connsiteX3" fmla="*/ 1913465 w 2305050"/>
                  <a:gd name="connsiteY3" fmla="*/ 1008589 h 2672815"/>
                  <a:gd name="connsiteX4" fmla="*/ 1907337 w 2305050"/>
                  <a:gd name="connsiteY4" fmla="*/ 1032420 h 2672815"/>
                  <a:gd name="connsiteX5" fmla="*/ 1879600 w 2305050"/>
                  <a:gd name="connsiteY5" fmla="*/ 1307566 h 2672815"/>
                  <a:gd name="connsiteX6" fmla="*/ 2279472 w 2305050"/>
                  <a:gd name="connsiteY6" fmla="*/ 2272944 h 2672815"/>
                  <a:gd name="connsiteX7" fmla="*/ 2305050 w 2305050"/>
                  <a:gd name="connsiteY7" fmla="*/ 2296190 h 2672815"/>
                  <a:gd name="connsiteX8" fmla="*/ 2233676 w 2305050"/>
                  <a:gd name="connsiteY8" fmla="*/ 2361058 h 2672815"/>
                  <a:gd name="connsiteX9" fmla="*/ 1365250 w 2305050"/>
                  <a:gd name="connsiteY9" fmla="*/ 2672815 h 2672815"/>
                  <a:gd name="connsiteX10" fmla="*/ 0 w 2305050"/>
                  <a:gd name="connsiteY10" fmla="*/ 1307565 h 2672815"/>
                  <a:gd name="connsiteX11" fmla="*/ 959266 w 2305050"/>
                  <a:gd name="connsiteY11" fmla="*/ 3694 h 2672815"/>
                  <a:gd name="connsiteX12" fmla="*/ 973633 w 2305050"/>
                  <a:gd name="connsiteY12" fmla="*/ 0 h 2672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05050" h="2672815">
                    <a:moveTo>
                      <a:pt x="973633" y="0"/>
                    </a:moveTo>
                    <a:lnTo>
                      <a:pt x="980702" y="34024"/>
                    </a:lnTo>
                    <a:cubicBezTo>
                      <a:pt x="1096471" y="495894"/>
                      <a:pt x="1447519" y="864442"/>
                      <a:pt x="1899066" y="1004887"/>
                    </a:cubicBezTo>
                    <a:lnTo>
                      <a:pt x="1913465" y="1008589"/>
                    </a:lnTo>
                    <a:lnTo>
                      <a:pt x="1907337" y="1032420"/>
                    </a:lnTo>
                    <a:cubicBezTo>
                      <a:pt x="1889151" y="1121295"/>
                      <a:pt x="1879600" y="1213315"/>
                      <a:pt x="1879600" y="1307566"/>
                    </a:cubicBezTo>
                    <a:cubicBezTo>
                      <a:pt x="1879600" y="1684570"/>
                      <a:pt x="2032411" y="2025882"/>
                      <a:pt x="2279472" y="2272944"/>
                    </a:cubicBezTo>
                    <a:lnTo>
                      <a:pt x="2305050" y="2296190"/>
                    </a:lnTo>
                    <a:lnTo>
                      <a:pt x="2233676" y="2361058"/>
                    </a:lnTo>
                    <a:cubicBezTo>
                      <a:pt x="1997680" y="2555820"/>
                      <a:pt x="1695128" y="2672815"/>
                      <a:pt x="1365250" y="2672815"/>
                    </a:cubicBezTo>
                    <a:cubicBezTo>
                      <a:pt x="611243" y="2672815"/>
                      <a:pt x="0" y="2061572"/>
                      <a:pt x="0" y="1307565"/>
                    </a:cubicBezTo>
                    <a:cubicBezTo>
                      <a:pt x="0" y="694934"/>
                      <a:pt x="403516" y="176550"/>
                      <a:pt x="959266" y="3694"/>
                    </a:cubicBezTo>
                    <a:lnTo>
                      <a:pt x="973633" y="0"/>
                    </a:lnTo>
                    <a:close/>
                  </a:path>
                </a:pathLst>
              </a:cu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nvGrpSpPr>
              <p:cNvPr id="62" name="组合 61"/>
              <p:cNvGrpSpPr/>
              <p:nvPr/>
            </p:nvGrpSpPr>
            <p:grpSpPr>
              <a:xfrm>
                <a:off x="4099863" y="3761559"/>
                <a:ext cx="1454150" cy="1457774"/>
                <a:chOff x="5746699" y="2884815"/>
                <a:chExt cx="712151" cy="713925"/>
              </a:xfrm>
              <a:effectLst/>
            </p:grpSpPr>
            <p:sp>
              <p:nvSpPr>
                <p:cNvPr id="63" name="图形"/>
                <p:cNvSpPr/>
                <p:nvPr/>
              </p:nvSpPr>
              <p:spPr bwMode="auto">
                <a:xfrm>
                  <a:off x="5746699" y="2884815"/>
                  <a:ext cx="712151" cy="713925"/>
                </a:xfrm>
                <a:custGeom>
                  <a:avLst/>
                  <a:gdLst>
                    <a:gd name="T0" fmla="*/ 2594 w 5188"/>
                    <a:gd name="T1" fmla="*/ 0 h 5188"/>
                    <a:gd name="T2" fmla="*/ 2594 w 5188"/>
                    <a:gd name="T3" fmla="*/ 0 h 5188"/>
                    <a:gd name="T4" fmla="*/ 0 w 5188"/>
                    <a:gd name="T5" fmla="*/ 2593 h 5188"/>
                    <a:gd name="T6" fmla="*/ 2594 w 5188"/>
                    <a:gd name="T7" fmla="*/ 5188 h 5188"/>
                    <a:gd name="T8" fmla="*/ 5188 w 5188"/>
                    <a:gd name="T9" fmla="*/ 2593 h 5188"/>
                    <a:gd name="T10" fmla="*/ 2594 w 5188"/>
                    <a:gd name="T11" fmla="*/ 0 h 5188"/>
                  </a:gdLst>
                  <a:ahLst/>
                  <a:cxnLst>
                    <a:cxn ang="0">
                      <a:pos x="T0" y="T1"/>
                    </a:cxn>
                    <a:cxn ang="0">
                      <a:pos x="T2" y="T3"/>
                    </a:cxn>
                    <a:cxn ang="0">
                      <a:pos x="T4" y="T5"/>
                    </a:cxn>
                    <a:cxn ang="0">
                      <a:pos x="T6" y="T7"/>
                    </a:cxn>
                    <a:cxn ang="0">
                      <a:pos x="T8" y="T9"/>
                    </a:cxn>
                    <a:cxn ang="0">
                      <a:pos x="T10" y="T11"/>
                    </a:cxn>
                  </a:cxnLst>
                  <a:rect l="0" t="0" r="r" b="b"/>
                  <a:pathLst>
                    <a:path w="5188" h="5188">
                      <a:moveTo>
                        <a:pt x="2594" y="0"/>
                      </a:moveTo>
                      <a:lnTo>
                        <a:pt x="2594" y="0"/>
                      </a:lnTo>
                      <a:cubicBezTo>
                        <a:pt x="1161" y="0"/>
                        <a:pt x="0" y="1160"/>
                        <a:pt x="0" y="2593"/>
                      </a:cubicBezTo>
                      <a:cubicBezTo>
                        <a:pt x="0" y="4026"/>
                        <a:pt x="1161" y="5188"/>
                        <a:pt x="2594" y="5188"/>
                      </a:cubicBezTo>
                      <a:cubicBezTo>
                        <a:pt x="4027" y="5188"/>
                        <a:pt x="5188" y="4026"/>
                        <a:pt x="5188" y="2593"/>
                      </a:cubicBezTo>
                      <a:cubicBezTo>
                        <a:pt x="5188" y="1160"/>
                        <a:pt x="4027" y="0"/>
                        <a:pt x="2594" y="0"/>
                      </a:cubicBezTo>
                      <a:close/>
                    </a:path>
                  </a:pathLst>
                </a:custGeom>
                <a:noFill/>
                <a:ln w="19050">
                  <a:noFill/>
                  <a:prstDash val="solid"/>
                  <a:round/>
                </a:ln>
              </p:spPr>
              <p:txBody>
                <a:bodyPr anchor="ctr"/>
                <a:lstStyle/>
                <a:p>
                  <a:pPr algn="ctr"/>
                  <a:endParaRPr>
                    <a:cs typeface="+mn-ea"/>
                    <a:sym typeface="+mn-lt"/>
                  </a:endParaRPr>
                </a:p>
              </p:txBody>
            </p:sp>
            <p:sp>
              <p:nvSpPr>
                <p:cNvPr id="64" name="图形"/>
                <p:cNvSpPr/>
                <p:nvPr/>
              </p:nvSpPr>
              <p:spPr bwMode="auto">
                <a:xfrm>
                  <a:off x="5957773" y="3069587"/>
                  <a:ext cx="270647" cy="345367"/>
                </a:xfrm>
                <a:custGeom>
                  <a:avLst/>
                  <a:gdLst>
                    <a:gd name="connsiteX0" fmla="*/ 43815 w 258763"/>
                    <a:gd name="connsiteY0" fmla="*/ 130175 h 330201"/>
                    <a:gd name="connsiteX1" fmla="*/ 28575 w 258763"/>
                    <a:gd name="connsiteY1" fmla="*/ 147060 h 330201"/>
                    <a:gd name="connsiteX2" fmla="*/ 28575 w 258763"/>
                    <a:gd name="connsiteY2" fmla="*/ 227590 h 330201"/>
                    <a:gd name="connsiteX3" fmla="*/ 43815 w 258763"/>
                    <a:gd name="connsiteY3" fmla="*/ 244475 h 330201"/>
                    <a:gd name="connsiteX4" fmla="*/ 60325 w 258763"/>
                    <a:gd name="connsiteY4" fmla="*/ 227590 h 330201"/>
                    <a:gd name="connsiteX5" fmla="*/ 60325 w 258763"/>
                    <a:gd name="connsiteY5" fmla="*/ 147060 h 330201"/>
                    <a:gd name="connsiteX6" fmla="*/ 43815 w 258763"/>
                    <a:gd name="connsiteY6" fmla="*/ 130175 h 330201"/>
                    <a:gd name="connsiteX7" fmla="*/ 221457 w 258763"/>
                    <a:gd name="connsiteY7" fmla="*/ 98425 h 330201"/>
                    <a:gd name="connsiteX8" fmla="*/ 211138 w 258763"/>
                    <a:gd name="connsiteY8" fmla="*/ 110021 h 330201"/>
                    <a:gd name="connsiteX9" fmla="*/ 211138 w 258763"/>
                    <a:gd name="connsiteY9" fmla="*/ 265918 h 330201"/>
                    <a:gd name="connsiteX10" fmla="*/ 221457 w 258763"/>
                    <a:gd name="connsiteY10" fmla="*/ 276225 h 330201"/>
                    <a:gd name="connsiteX11" fmla="*/ 231776 w 258763"/>
                    <a:gd name="connsiteY11" fmla="*/ 265918 h 330201"/>
                    <a:gd name="connsiteX12" fmla="*/ 231776 w 258763"/>
                    <a:gd name="connsiteY12" fmla="*/ 110021 h 330201"/>
                    <a:gd name="connsiteX13" fmla="*/ 221457 w 258763"/>
                    <a:gd name="connsiteY13" fmla="*/ 98425 h 330201"/>
                    <a:gd name="connsiteX14" fmla="*/ 80216 w 258763"/>
                    <a:gd name="connsiteY14" fmla="*/ 71438 h 330201"/>
                    <a:gd name="connsiteX15" fmla="*/ 236768 w 258763"/>
                    <a:gd name="connsiteY15" fmla="*/ 71438 h 330201"/>
                    <a:gd name="connsiteX16" fmla="*/ 258763 w 258763"/>
                    <a:gd name="connsiteY16" fmla="*/ 93324 h 330201"/>
                    <a:gd name="connsiteX17" fmla="*/ 258763 w 258763"/>
                    <a:gd name="connsiteY17" fmla="*/ 274844 h 330201"/>
                    <a:gd name="connsiteX18" fmla="*/ 204423 w 258763"/>
                    <a:gd name="connsiteY18" fmla="*/ 330201 h 330201"/>
                    <a:gd name="connsiteX19" fmla="*/ 113856 w 258763"/>
                    <a:gd name="connsiteY19" fmla="*/ 330201 h 330201"/>
                    <a:gd name="connsiteX20" fmla="*/ 59515 w 258763"/>
                    <a:gd name="connsiteY20" fmla="*/ 274844 h 330201"/>
                    <a:gd name="connsiteX21" fmla="*/ 59515 w 258763"/>
                    <a:gd name="connsiteY21" fmla="*/ 267120 h 330201"/>
                    <a:gd name="connsiteX22" fmla="*/ 42696 w 258763"/>
                    <a:gd name="connsiteY22" fmla="*/ 270982 h 330201"/>
                    <a:gd name="connsiteX23" fmla="*/ 0 w 258763"/>
                    <a:gd name="connsiteY23" fmla="*/ 227211 h 330201"/>
                    <a:gd name="connsiteX24" fmla="*/ 0 w 258763"/>
                    <a:gd name="connsiteY24" fmla="*/ 147394 h 330201"/>
                    <a:gd name="connsiteX25" fmla="*/ 42696 w 258763"/>
                    <a:gd name="connsiteY25" fmla="*/ 103623 h 330201"/>
                    <a:gd name="connsiteX26" fmla="*/ 59515 w 258763"/>
                    <a:gd name="connsiteY26" fmla="*/ 107485 h 330201"/>
                    <a:gd name="connsiteX27" fmla="*/ 59515 w 258763"/>
                    <a:gd name="connsiteY27" fmla="*/ 93324 h 330201"/>
                    <a:gd name="connsiteX28" fmla="*/ 80216 w 258763"/>
                    <a:gd name="connsiteY28" fmla="*/ 71438 h 330201"/>
                    <a:gd name="connsiteX29" fmla="*/ 107950 w 258763"/>
                    <a:gd name="connsiteY29" fmla="*/ 0 h 330201"/>
                    <a:gd name="connsiteX30" fmla="*/ 109247 w 258763"/>
                    <a:gd name="connsiteY30" fmla="*/ 1290 h 330201"/>
                    <a:gd name="connsiteX31" fmla="*/ 113139 w 258763"/>
                    <a:gd name="connsiteY31" fmla="*/ 2580 h 330201"/>
                    <a:gd name="connsiteX32" fmla="*/ 119624 w 258763"/>
                    <a:gd name="connsiteY32" fmla="*/ 5160 h 330201"/>
                    <a:gd name="connsiteX33" fmla="*/ 126110 w 258763"/>
                    <a:gd name="connsiteY33" fmla="*/ 7739 h 330201"/>
                    <a:gd name="connsiteX34" fmla="*/ 144269 w 258763"/>
                    <a:gd name="connsiteY34" fmla="*/ 12899 h 330201"/>
                    <a:gd name="connsiteX35" fmla="*/ 145566 w 258763"/>
                    <a:gd name="connsiteY35" fmla="*/ 12899 h 330201"/>
                    <a:gd name="connsiteX36" fmla="*/ 146863 w 258763"/>
                    <a:gd name="connsiteY36" fmla="*/ 14189 h 330201"/>
                    <a:gd name="connsiteX37" fmla="*/ 148161 w 258763"/>
                    <a:gd name="connsiteY37" fmla="*/ 14189 h 330201"/>
                    <a:gd name="connsiteX38" fmla="*/ 149458 w 258763"/>
                    <a:gd name="connsiteY38" fmla="*/ 14189 h 330201"/>
                    <a:gd name="connsiteX39" fmla="*/ 152052 w 258763"/>
                    <a:gd name="connsiteY39" fmla="*/ 14189 h 330201"/>
                    <a:gd name="connsiteX40" fmla="*/ 154646 w 258763"/>
                    <a:gd name="connsiteY40" fmla="*/ 15478 h 330201"/>
                    <a:gd name="connsiteX41" fmla="*/ 155943 w 258763"/>
                    <a:gd name="connsiteY41" fmla="*/ 15478 h 330201"/>
                    <a:gd name="connsiteX42" fmla="*/ 157240 w 258763"/>
                    <a:gd name="connsiteY42" fmla="*/ 15478 h 330201"/>
                    <a:gd name="connsiteX43" fmla="*/ 158537 w 258763"/>
                    <a:gd name="connsiteY43" fmla="*/ 16768 h 330201"/>
                    <a:gd name="connsiteX44" fmla="*/ 159835 w 258763"/>
                    <a:gd name="connsiteY44" fmla="*/ 16768 h 330201"/>
                    <a:gd name="connsiteX45" fmla="*/ 162429 w 258763"/>
                    <a:gd name="connsiteY45" fmla="*/ 16768 h 330201"/>
                    <a:gd name="connsiteX46" fmla="*/ 165023 w 258763"/>
                    <a:gd name="connsiteY46" fmla="*/ 18058 h 330201"/>
                    <a:gd name="connsiteX47" fmla="*/ 166320 w 258763"/>
                    <a:gd name="connsiteY47" fmla="*/ 18058 h 330201"/>
                    <a:gd name="connsiteX48" fmla="*/ 167617 w 258763"/>
                    <a:gd name="connsiteY48" fmla="*/ 18058 h 330201"/>
                    <a:gd name="connsiteX49" fmla="*/ 168914 w 258763"/>
                    <a:gd name="connsiteY49" fmla="*/ 18058 h 330201"/>
                    <a:gd name="connsiteX50" fmla="*/ 170211 w 258763"/>
                    <a:gd name="connsiteY50" fmla="*/ 18058 h 330201"/>
                    <a:gd name="connsiteX51" fmla="*/ 176697 w 258763"/>
                    <a:gd name="connsiteY51" fmla="*/ 20638 h 330201"/>
                    <a:gd name="connsiteX52" fmla="*/ 188371 w 258763"/>
                    <a:gd name="connsiteY52" fmla="*/ 24507 h 330201"/>
                    <a:gd name="connsiteX53" fmla="*/ 193559 w 258763"/>
                    <a:gd name="connsiteY53" fmla="*/ 27087 h 330201"/>
                    <a:gd name="connsiteX54" fmla="*/ 194856 w 258763"/>
                    <a:gd name="connsiteY54" fmla="*/ 28377 h 330201"/>
                    <a:gd name="connsiteX55" fmla="*/ 196154 w 258763"/>
                    <a:gd name="connsiteY55" fmla="*/ 29667 h 330201"/>
                    <a:gd name="connsiteX56" fmla="*/ 197451 w 258763"/>
                    <a:gd name="connsiteY56" fmla="*/ 29667 h 330201"/>
                    <a:gd name="connsiteX57" fmla="*/ 198748 w 258763"/>
                    <a:gd name="connsiteY57" fmla="*/ 30957 h 330201"/>
                    <a:gd name="connsiteX58" fmla="*/ 207828 w 258763"/>
                    <a:gd name="connsiteY58" fmla="*/ 38696 h 330201"/>
                    <a:gd name="connsiteX59" fmla="*/ 213016 w 258763"/>
                    <a:gd name="connsiteY59" fmla="*/ 47725 h 330201"/>
                    <a:gd name="connsiteX60" fmla="*/ 214313 w 258763"/>
                    <a:gd name="connsiteY60" fmla="*/ 55464 h 330201"/>
                    <a:gd name="connsiteX61" fmla="*/ 214313 w 258763"/>
                    <a:gd name="connsiteY61" fmla="*/ 58044 h 330201"/>
                    <a:gd name="connsiteX62" fmla="*/ 213016 w 258763"/>
                    <a:gd name="connsiteY62" fmla="*/ 59334 h 330201"/>
                    <a:gd name="connsiteX63" fmla="*/ 213016 w 258763"/>
                    <a:gd name="connsiteY63" fmla="*/ 60623 h 330201"/>
                    <a:gd name="connsiteX64" fmla="*/ 213016 w 258763"/>
                    <a:gd name="connsiteY64" fmla="*/ 61913 h 330201"/>
                    <a:gd name="connsiteX65" fmla="*/ 211719 w 258763"/>
                    <a:gd name="connsiteY65" fmla="*/ 60623 h 330201"/>
                    <a:gd name="connsiteX66" fmla="*/ 210422 w 258763"/>
                    <a:gd name="connsiteY66" fmla="*/ 59334 h 330201"/>
                    <a:gd name="connsiteX67" fmla="*/ 209125 w 258763"/>
                    <a:gd name="connsiteY67" fmla="*/ 58044 h 330201"/>
                    <a:gd name="connsiteX68" fmla="*/ 203936 w 258763"/>
                    <a:gd name="connsiteY68" fmla="*/ 54174 h 330201"/>
                    <a:gd name="connsiteX69" fmla="*/ 197451 w 258763"/>
                    <a:gd name="connsiteY69" fmla="*/ 51594 h 330201"/>
                    <a:gd name="connsiteX70" fmla="*/ 189668 w 258763"/>
                    <a:gd name="connsiteY70" fmla="*/ 50305 h 330201"/>
                    <a:gd name="connsiteX71" fmla="*/ 187074 w 258763"/>
                    <a:gd name="connsiteY71" fmla="*/ 50305 h 330201"/>
                    <a:gd name="connsiteX72" fmla="*/ 184480 w 258763"/>
                    <a:gd name="connsiteY72" fmla="*/ 49015 h 330201"/>
                    <a:gd name="connsiteX73" fmla="*/ 180588 w 258763"/>
                    <a:gd name="connsiteY73" fmla="*/ 47725 h 330201"/>
                    <a:gd name="connsiteX74" fmla="*/ 170211 w 258763"/>
                    <a:gd name="connsiteY74" fmla="*/ 46435 h 330201"/>
                    <a:gd name="connsiteX75" fmla="*/ 165023 w 258763"/>
                    <a:gd name="connsiteY75" fmla="*/ 45145 h 330201"/>
                    <a:gd name="connsiteX76" fmla="*/ 163726 w 258763"/>
                    <a:gd name="connsiteY76" fmla="*/ 45145 h 330201"/>
                    <a:gd name="connsiteX77" fmla="*/ 162429 w 258763"/>
                    <a:gd name="connsiteY77" fmla="*/ 45145 h 330201"/>
                    <a:gd name="connsiteX78" fmla="*/ 159835 w 258763"/>
                    <a:gd name="connsiteY78" fmla="*/ 43855 h 330201"/>
                    <a:gd name="connsiteX79" fmla="*/ 158537 w 258763"/>
                    <a:gd name="connsiteY79" fmla="*/ 43855 h 330201"/>
                    <a:gd name="connsiteX80" fmla="*/ 155943 w 258763"/>
                    <a:gd name="connsiteY80" fmla="*/ 42565 h 330201"/>
                    <a:gd name="connsiteX81" fmla="*/ 152052 w 258763"/>
                    <a:gd name="connsiteY81" fmla="*/ 42565 h 330201"/>
                    <a:gd name="connsiteX82" fmla="*/ 149458 w 258763"/>
                    <a:gd name="connsiteY82" fmla="*/ 41276 h 330201"/>
                    <a:gd name="connsiteX83" fmla="*/ 146863 w 258763"/>
                    <a:gd name="connsiteY83" fmla="*/ 39986 h 330201"/>
                    <a:gd name="connsiteX84" fmla="*/ 135189 w 258763"/>
                    <a:gd name="connsiteY84" fmla="*/ 34826 h 330201"/>
                    <a:gd name="connsiteX85" fmla="*/ 124813 w 258763"/>
                    <a:gd name="connsiteY85" fmla="*/ 27087 h 330201"/>
                    <a:gd name="connsiteX86" fmla="*/ 117030 w 258763"/>
                    <a:gd name="connsiteY86" fmla="*/ 19348 h 330201"/>
                    <a:gd name="connsiteX87" fmla="*/ 111841 w 258763"/>
                    <a:gd name="connsiteY87" fmla="*/ 12899 h 330201"/>
                    <a:gd name="connsiteX88" fmla="*/ 109247 w 258763"/>
                    <a:gd name="connsiteY88" fmla="*/ 6450 h 330201"/>
                    <a:gd name="connsiteX89" fmla="*/ 107950 w 258763"/>
                    <a:gd name="connsiteY89" fmla="*/ 1290 h 330201"/>
                    <a:gd name="connsiteX90" fmla="*/ 107950 w 258763"/>
                    <a:gd name="connsiteY90" fmla="*/ 0 h 330201"/>
                    <a:gd name="connsiteX91" fmla="*/ 9525 w 258763"/>
                    <a:gd name="connsiteY91" fmla="*/ 0 h 330201"/>
                    <a:gd name="connsiteX92" fmla="*/ 10822 w 258763"/>
                    <a:gd name="connsiteY92" fmla="*/ 1290 h 330201"/>
                    <a:gd name="connsiteX93" fmla="*/ 14713 w 258763"/>
                    <a:gd name="connsiteY93" fmla="*/ 2580 h 330201"/>
                    <a:gd name="connsiteX94" fmla="*/ 19902 w 258763"/>
                    <a:gd name="connsiteY94" fmla="*/ 5160 h 330201"/>
                    <a:gd name="connsiteX95" fmla="*/ 27684 w 258763"/>
                    <a:gd name="connsiteY95" fmla="*/ 7739 h 330201"/>
                    <a:gd name="connsiteX96" fmla="*/ 45844 w 258763"/>
                    <a:gd name="connsiteY96" fmla="*/ 12899 h 330201"/>
                    <a:gd name="connsiteX97" fmla="*/ 47141 w 258763"/>
                    <a:gd name="connsiteY97" fmla="*/ 12899 h 330201"/>
                    <a:gd name="connsiteX98" fmla="*/ 48438 w 258763"/>
                    <a:gd name="connsiteY98" fmla="*/ 12899 h 330201"/>
                    <a:gd name="connsiteX99" fmla="*/ 48438 w 258763"/>
                    <a:gd name="connsiteY99" fmla="*/ 14189 h 330201"/>
                    <a:gd name="connsiteX100" fmla="*/ 49735 w 258763"/>
                    <a:gd name="connsiteY100" fmla="*/ 14189 h 330201"/>
                    <a:gd name="connsiteX101" fmla="*/ 52329 w 258763"/>
                    <a:gd name="connsiteY101" fmla="*/ 14189 h 330201"/>
                    <a:gd name="connsiteX102" fmla="*/ 54924 w 258763"/>
                    <a:gd name="connsiteY102" fmla="*/ 15478 h 330201"/>
                    <a:gd name="connsiteX103" fmla="*/ 56221 w 258763"/>
                    <a:gd name="connsiteY103" fmla="*/ 15478 h 330201"/>
                    <a:gd name="connsiteX104" fmla="*/ 57518 w 258763"/>
                    <a:gd name="connsiteY104" fmla="*/ 15478 h 330201"/>
                    <a:gd name="connsiteX105" fmla="*/ 58815 w 258763"/>
                    <a:gd name="connsiteY105" fmla="*/ 15478 h 330201"/>
                    <a:gd name="connsiteX106" fmla="*/ 60112 w 258763"/>
                    <a:gd name="connsiteY106" fmla="*/ 16768 h 330201"/>
                    <a:gd name="connsiteX107" fmla="*/ 62706 w 258763"/>
                    <a:gd name="connsiteY107" fmla="*/ 16768 h 330201"/>
                    <a:gd name="connsiteX108" fmla="*/ 65301 w 258763"/>
                    <a:gd name="connsiteY108" fmla="*/ 18058 h 330201"/>
                    <a:gd name="connsiteX109" fmla="*/ 66598 w 258763"/>
                    <a:gd name="connsiteY109" fmla="*/ 18058 h 330201"/>
                    <a:gd name="connsiteX110" fmla="*/ 69192 w 258763"/>
                    <a:gd name="connsiteY110" fmla="*/ 18058 h 330201"/>
                    <a:gd name="connsiteX111" fmla="*/ 70489 w 258763"/>
                    <a:gd name="connsiteY111" fmla="*/ 18058 h 330201"/>
                    <a:gd name="connsiteX112" fmla="*/ 71786 w 258763"/>
                    <a:gd name="connsiteY112" fmla="*/ 18058 h 330201"/>
                    <a:gd name="connsiteX113" fmla="*/ 76975 w 258763"/>
                    <a:gd name="connsiteY113" fmla="*/ 20638 h 330201"/>
                    <a:gd name="connsiteX114" fmla="*/ 89946 w 258763"/>
                    <a:gd name="connsiteY114" fmla="*/ 24507 h 330201"/>
                    <a:gd name="connsiteX115" fmla="*/ 95134 w 258763"/>
                    <a:gd name="connsiteY115" fmla="*/ 27087 h 330201"/>
                    <a:gd name="connsiteX116" fmla="*/ 96431 w 258763"/>
                    <a:gd name="connsiteY116" fmla="*/ 28377 h 330201"/>
                    <a:gd name="connsiteX117" fmla="*/ 97728 w 258763"/>
                    <a:gd name="connsiteY117" fmla="*/ 28377 h 330201"/>
                    <a:gd name="connsiteX118" fmla="*/ 99025 w 258763"/>
                    <a:gd name="connsiteY118" fmla="*/ 29667 h 330201"/>
                    <a:gd name="connsiteX119" fmla="*/ 100323 w 258763"/>
                    <a:gd name="connsiteY119" fmla="*/ 30957 h 330201"/>
                    <a:gd name="connsiteX120" fmla="*/ 108105 w 258763"/>
                    <a:gd name="connsiteY120" fmla="*/ 38696 h 330201"/>
                    <a:gd name="connsiteX121" fmla="*/ 113294 w 258763"/>
                    <a:gd name="connsiteY121" fmla="*/ 47725 h 330201"/>
                    <a:gd name="connsiteX122" fmla="*/ 114591 w 258763"/>
                    <a:gd name="connsiteY122" fmla="*/ 55464 h 330201"/>
                    <a:gd name="connsiteX123" fmla="*/ 114591 w 258763"/>
                    <a:gd name="connsiteY123" fmla="*/ 58044 h 330201"/>
                    <a:gd name="connsiteX124" fmla="*/ 114591 w 258763"/>
                    <a:gd name="connsiteY124" fmla="*/ 59334 h 330201"/>
                    <a:gd name="connsiteX125" fmla="*/ 114591 w 258763"/>
                    <a:gd name="connsiteY125" fmla="*/ 60623 h 330201"/>
                    <a:gd name="connsiteX126" fmla="*/ 113294 w 258763"/>
                    <a:gd name="connsiteY126" fmla="*/ 61913 h 330201"/>
                    <a:gd name="connsiteX127" fmla="*/ 111997 w 258763"/>
                    <a:gd name="connsiteY127" fmla="*/ 60623 h 330201"/>
                    <a:gd name="connsiteX128" fmla="*/ 111997 w 258763"/>
                    <a:gd name="connsiteY128" fmla="*/ 59334 h 330201"/>
                    <a:gd name="connsiteX129" fmla="*/ 110700 w 258763"/>
                    <a:gd name="connsiteY129" fmla="*/ 58044 h 330201"/>
                    <a:gd name="connsiteX130" fmla="*/ 109403 w 258763"/>
                    <a:gd name="connsiteY130" fmla="*/ 58044 h 330201"/>
                    <a:gd name="connsiteX131" fmla="*/ 104214 w 258763"/>
                    <a:gd name="connsiteY131" fmla="*/ 54174 h 330201"/>
                    <a:gd name="connsiteX132" fmla="*/ 97728 w 258763"/>
                    <a:gd name="connsiteY132" fmla="*/ 51594 h 330201"/>
                    <a:gd name="connsiteX133" fmla="*/ 89946 w 258763"/>
                    <a:gd name="connsiteY133" fmla="*/ 50305 h 330201"/>
                    <a:gd name="connsiteX134" fmla="*/ 88649 w 258763"/>
                    <a:gd name="connsiteY134" fmla="*/ 50305 h 330201"/>
                    <a:gd name="connsiteX135" fmla="*/ 86054 w 258763"/>
                    <a:gd name="connsiteY135" fmla="*/ 49015 h 330201"/>
                    <a:gd name="connsiteX136" fmla="*/ 80866 w 258763"/>
                    <a:gd name="connsiteY136" fmla="*/ 47725 h 330201"/>
                    <a:gd name="connsiteX137" fmla="*/ 71786 w 258763"/>
                    <a:gd name="connsiteY137" fmla="*/ 46435 h 330201"/>
                    <a:gd name="connsiteX138" fmla="*/ 66598 w 258763"/>
                    <a:gd name="connsiteY138" fmla="*/ 45145 h 330201"/>
                    <a:gd name="connsiteX139" fmla="*/ 65301 w 258763"/>
                    <a:gd name="connsiteY139" fmla="*/ 45145 h 330201"/>
                    <a:gd name="connsiteX140" fmla="*/ 64003 w 258763"/>
                    <a:gd name="connsiteY140" fmla="*/ 45145 h 330201"/>
                    <a:gd name="connsiteX141" fmla="*/ 62706 w 258763"/>
                    <a:gd name="connsiteY141" fmla="*/ 45145 h 330201"/>
                    <a:gd name="connsiteX142" fmla="*/ 61409 w 258763"/>
                    <a:gd name="connsiteY142" fmla="*/ 43855 h 330201"/>
                    <a:gd name="connsiteX143" fmla="*/ 60112 w 258763"/>
                    <a:gd name="connsiteY143" fmla="*/ 43855 h 330201"/>
                    <a:gd name="connsiteX144" fmla="*/ 56221 w 258763"/>
                    <a:gd name="connsiteY144" fmla="*/ 42565 h 330201"/>
                    <a:gd name="connsiteX145" fmla="*/ 53627 w 258763"/>
                    <a:gd name="connsiteY145" fmla="*/ 42565 h 330201"/>
                    <a:gd name="connsiteX146" fmla="*/ 51032 w 258763"/>
                    <a:gd name="connsiteY146" fmla="*/ 41276 h 330201"/>
                    <a:gd name="connsiteX147" fmla="*/ 47141 w 258763"/>
                    <a:gd name="connsiteY147" fmla="*/ 39986 h 330201"/>
                    <a:gd name="connsiteX148" fmla="*/ 36764 w 258763"/>
                    <a:gd name="connsiteY148" fmla="*/ 34826 h 330201"/>
                    <a:gd name="connsiteX149" fmla="*/ 26387 w 258763"/>
                    <a:gd name="connsiteY149" fmla="*/ 27087 h 330201"/>
                    <a:gd name="connsiteX150" fmla="*/ 18605 w 258763"/>
                    <a:gd name="connsiteY150" fmla="*/ 19348 h 330201"/>
                    <a:gd name="connsiteX151" fmla="*/ 13416 w 258763"/>
                    <a:gd name="connsiteY151" fmla="*/ 12899 h 330201"/>
                    <a:gd name="connsiteX152" fmla="*/ 10822 w 258763"/>
                    <a:gd name="connsiteY152" fmla="*/ 6450 h 330201"/>
                    <a:gd name="connsiteX153" fmla="*/ 9525 w 258763"/>
                    <a:gd name="connsiteY153" fmla="*/ 1290 h 330201"/>
                    <a:gd name="connsiteX154" fmla="*/ 9525 w 258763"/>
                    <a:gd name="connsiteY154" fmla="*/ 0 h 33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258763" h="330201">
                      <a:moveTo>
                        <a:pt x="43815" y="130175"/>
                      </a:moveTo>
                      <a:cubicBezTo>
                        <a:pt x="34925" y="130175"/>
                        <a:pt x="28575" y="137968"/>
                        <a:pt x="28575" y="147060"/>
                      </a:cubicBezTo>
                      <a:cubicBezTo>
                        <a:pt x="28575" y="147060"/>
                        <a:pt x="28575" y="147060"/>
                        <a:pt x="28575" y="227590"/>
                      </a:cubicBezTo>
                      <a:cubicBezTo>
                        <a:pt x="28575" y="236682"/>
                        <a:pt x="34925" y="244475"/>
                        <a:pt x="43815" y="244475"/>
                      </a:cubicBezTo>
                      <a:cubicBezTo>
                        <a:pt x="52705" y="244475"/>
                        <a:pt x="60325" y="236682"/>
                        <a:pt x="60325" y="227590"/>
                      </a:cubicBezTo>
                      <a:cubicBezTo>
                        <a:pt x="60325" y="227590"/>
                        <a:pt x="60325" y="227590"/>
                        <a:pt x="60325" y="147060"/>
                      </a:cubicBezTo>
                      <a:cubicBezTo>
                        <a:pt x="60325" y="137968"/>
                        <a:pt x="52705" y="130175"/>
                        <a:pt x="43815" y="130175"/>
                      </a:cubicBezTo>
                      <a:close/>
                      <a:moveTo>
                        <a:pt x="221457" y="98425"/>
                      </a:moveTo>
                      <a:cubicBezTo>
                        <a:pt x="215008" y="98425"/>
                        <a:pt x="211138" y="103579"/>
                        <a:pt x="211138" y="110021"/>
                      </a:cubicBezTo>
                      <a:lnTo>
                        <a:pt x="211138" y="265918"/>
                      </a:lnTo>
                      <a:cubicBezTo>
                        <a:pt x="211138" y="271072"/>
                        <a:pt x="215008" y="276225"/>
                        <a:pt x="221457" y="276225"/>
                      </a:cubicBezTo>
                      <a:cubicBezTo>
                        <a:pt x="227907" y="276225"/>
                        <a:pt x="231776" y="271072"/>
                        <a:pt x="231776" y="265918"/>
                      </a:cubicBezTo>
                      <a:cubicBezTo>
                        <a:pt x="231776" y="265918"/>
                        <a:pt x="231776" y="265918"/>
                        <a:pt x="231776" y="110021"/>
                      </a:cubicBezTo>
                      <a:cubicBezTo>
                        <a:pt x="231776" y="103579"/>
                        <a:pt x="227907" y="98425"/>
                        <a:pt x="221457" y="98425"/>
                      </a:cubicBezTo>
                      <a:close/>
                      <a:moveTo>
                        <a:pt x="80216" y="71438"/>
                      </a:moveTo>
                      <a:cubicBezTo>
                        <a:pt x="80216" y="71438"/>
                        <a:pt x="80216" y="71438"/>
                        <a:pt x="236768" y="71438"/>
                      </a:cubicBezTo>
                      <a:cubicBezTo>
                        <a:pt x="258763" y="71438"/>
                        <a:pt x="258763" y="71438"/>
                        <a:pt x="258763" y="93324"/>
                      </a:cubicBezTo>
                      <a:cubicBezTo>
                        <a:pt x="258763" y="93324"/>
                        <a:pt x="258763" y="93324"/>
                        <a:pt x="258763" y="274844"/>
                      </a:cubicBezTo>
                      <a:cubicBezTo>
                        <a:pt x="258763" y="330201"/>
                        <a:pt x="258763" y="330201"/>
                        <a:pt x="204423" y="330201"/>
                      </a:cubicBezTo>
                      <a:cubicBezTo>
                        <a:pt x="204423" y="330201"/>
                        <a:pt x="204423" y="330201"/>
                        <a:pt x="113856" y="330201"/>
                      </a:cubicBezTo>
                      <a:cubicBezTo>
                        <a:pt x="59515" y="330201"/>
                        <a:pt x="59515" y="330201"/>
                        <a:pt x="59515" y="274844"/>
                      </a:cubicBezTo>
                      <a:cubicBezTo>
                        <a:pt x="59515" y="274844"/>
                        <a:pt x="59515" y="274844"/>
                        <a:pt x="59515" y="267120"/>
                      </a:cubicBezTo>
                      <a:cubicBezTo>
                        <a:pt x="54340" y="269694"/>
                        <a:pt x="49165" y="270982"/>
                        <a:pt x="42696" y="270982"/>
                      </a:cubicBezTo>
                      <a:cubicBezTo>
                        <a:pt x="19407" y="270982"/>
                        <a:pt x="0" y="251671"/>
                        <a:pt x="0" y="227211"/>
                      </a:cubicBezTo>
                      <a:cubicBezTo>
                        <a:pt x="0" y="227211"/>
                        <a:pt x="0" y="227211"/>
                        <a:pt x="0" y="147394"/>
                      </a:cubicBezTo>
                      <a:cubicBezTo>
                        <a:pt x="0" y="122933"/>
                        <a:pt x="19407" y="103623"/>
                        <a:pt x="42696" y="103623"/>
                      </a:cubicBezTo>
                      <a:cubicBezTo>
                        <a:pt x="49165" y="103623"/>
                        <a:pt x="54340" y="104910"/>
                        <a:pt x="59515" y="107485"/>
                      </a:cubicBezTo>
                      <a:cubicBezTo>
                        <a:pt x="59515" y="107485"/>
                        <a:pt x="59515" y="107485"/>
                        <a:pt x="59515" y="93324"/>
                      </a:cubicBezTo>
                      <a:cubicBezTo>
                        <a:pt x="59515" y="71438"/>
                        <a:pt x="59515" y="71438"/>
                        <a:pt x="80216" y="71438"/>
                      </a:cubicBezTo>
                      <a:close/>
                      <a:moveTo>
                        <a:pt x="107950" y="0"/>
                      </a:moveTo>
                      <a:cubicBezTo>
                        <a:pt x="107950" y="0"/>
                        <a:pt x="107950" y="0"/>
                        <a:pt x="109247" y="1290"/>
                      </a:cubicBezTo>
                      <a:cubicBezTo>
                        <a:pt x="110544" y="1290"/>
                        <a:pt x="111841" y="2580"/>
                        <a:pt x="113139" y="2580"/>
                      </a:cubicBezTo>
                      <a:cubicBezTo>
                        <a:pt x="114436" y="3870"/>
                        <a:pt x="117030" y="3870"/>
                        <a:pt x="119624" y="5160"/>
                      </a:cubicBezTo>
                      <a:cubicBezTo>
                        <a:pt x="120921" y="6450"/>
                        <a:pt x="123515" y="6450"/>
                        <a:pt x="126110" y="7739"/>
                      </a:cubicBezTo>
                      <a:cubicBezTo>
                        <a:pt x="131298" y="10319"/>
                        <a:pt x="137784" y="11609"/>
                        <a:pt x="144269" y="12899"/>
                      </a:cubicBezTo>
                      <a:cubicBezTo>
                        <a:pt x="144269" y="12899"/>
                        <a:pt x="144269" y="12899"/>
                        <a:pt x="145566" y="12899"/>
                      </a:cubicBezTo>
                      <a:cubicBezTo>
                        <a:pt x="145566" y="12899"/>
                        <a:pt x="146863" y="12899"/>
                        <a:pt x="146863" y="14189"/>
                      </a:cubicBezTo>
                      <a:cubicBezTo>
                        <a:pt x="146863" y="14189"/>
                        <a:pt x="146863" y="14189"/>
                        <a:pt x="148161" y="14189"/>
                      </a:cubicBezTo>
                      <a:cubicBezTo>
                        <a:pt x="148161" y="14189"/>
                        <a:pt x="149458" y="14189"/>
                        <a:pt x="149458" y="14189"/>
                      </a:cubicBezTo>
                      <a:cubicBezTo>
                        <a:pt x="149458" y="14189"/>
                        <a:pt x="150755" y="14189"/>
                        <a:pt x="152052" y="14189"/>
                      </a:cubicBezTo>
                      <a:cubicBezTo>
                        <a:pt x="152052" y="15478"/>
                        <a:pt x="153349" y="15478"/>
                        <a:pt x="154646" y="15478"/>
                      </a:cubicBezTo>
                      <a:cubicBezTo>
                        <a:pt x="154646" y="15478"/>
                        <a:pt x="154646" y="15478"/>
                        <a:pt x="155943" y="15478"/>
                      </a:cubicBezTo>
                      <a:cubicBezTo>
                        <a:pt x="155943" y="15478"/>
                        <a:pt x="155943" y="15478"/>
                        <a:pt x="157240" y="15478"/>
                      </a:cubicBezTo>
                      <a:cubicBezTo>
                        <a:pt x="157240" y="15478"/>
                        <a:pt x="157240" y="15478"/>
                        <a:pt x="158537" y="16768"/>
                      </a:cubicBezTo>
                      <a:cubicBezTo>
                        <a:pt x="158537" y="16768"/>
                        <a:pt x="158537" y="16768"/>
                        <a:pt x="159835" y="16768"/>
                      </a:cubicBezTo>
                      <a:cubicBezTo>
                        <a:pt x="161132" y="16768"/>
                        <a:pt x="161132" y="16768"/>
                        <a:pt x="162429" y="16768"/>
                      </a:cubicBezTo>
                      <a:cubicBezTo>
                        <a:pt x="163726" y="16768"/>
                        <a:pt x="163726" y="16768"/>
                        <a:pt x="165023" y="18058"/>
                      </a:cubicBezTo>
                      <a:cubicBezTo>
                        <a:pt x="165023" y="18058"/>
                        <a:pt x="165023" y="18058"/>
                        <a:pt x="166320" y="18058"/>
                      </a:cubicBezTo>
                      <a:cubicBezTo>
                        <a:pt x="166320" y="18058"/>
                        <a:pt x="166320" y="18058"/>
                        <a:pt x="167617" y="18058"/>
                      </a:cubicBezTo>
                      <a:cubicBezTo>
                        <a:pt x="167617" y="18058"/>
                        <a:pt x="167617" y="18058"/>
                        <a:pt x="168914" y="18058"/>
                      </a:cubicBezTo>
                      <a:cubicBezTo>
                        <a:pt x="168914" y="18058"/>
                        <a:pt x="168914" y="18058"/>
                        <a:pt x="170211" y="18058"/>
                      </a:cubicBezTo>
                      <a:cubicBezTo>
                        <a:pt x="172806" y="19348"/>
                        <a:pt x="174103" y="19348"/>
                        <a:pt x="176697" y="20638"/>
                      </a:cubicBezTo>
                      <a:cubicBezTo>
                        <a:pt x="180588" y="21928"/>
                        <a:pt x="184480" y="23218"/>
                        <a:pt x="188371" y="24507"/>
                      </a:cubicBezTo>
                      <a:cubicBezTo>
                        <a:pt x="190965" y="25797"/>
                        <a:pt x="192262" y="25797"/>
                        <a:pt x="193559" y="27087"/>
                      </a:cubicBezTo>
                      <a:cubicBezTo>
                        <a:pt x="194856" y="28377"/>
                        <a:pt x="194856" y="28377"/>
                        <a:pt x="194856" y="28377"/>
                      </a:cubicBezTo>
                      <a:cubicBezTo>
                        <a:pt x="196154" y="28377"/>
                        <a:pt x="196154" y="28377"/>
                        <a:pt x="196154" y="29667"/>
                      </a:cubicBezTo>
                      <a:cubicBezTo>
                        <a:pt x="197451" y="29667"/>
                        <a:pt x="197451" y="29667"/>
                        <a:pt x="197451" y="29667"/>
                      </a:cubicBezTo>
                      <a:cubicBezTo>
                        <a:pt x="198748" y="29667"/>
                        <a:pt x="198748" y="30957"/>
                        <a:pt x="198748" y="30957"/>
                      </a:cubicBezTo>
                      <a:cubicBezTo>
                        <a:pt x="202639" y="33536"/>
                        <a:pt x="205233" y="36116"/>
                        <a:pt x="207828" y="38696"/>
                      </a:cubicBezTo>
                      <a:cubicBezTo>
                        <a:pt x="210422" y="41276"/>
                        <a:pt x="211719" y="45145"/>
                        <a:pt x="213016" y="47725"/>
                      </a:cubicBezTo>
                      <a:cubicBezTo>
                        <a:pt x="214313" y="50305"/>
                        <a:pt x="214313" y="52884"/>
                        <a:pt x="214313" y="55464"/>
                      </a:cubicBezTo>
                      <a:cubicBezTo>
                        <a:pt x="214313" y="56754"/>
                        <a:pt x="214313" y="56754"/>
                        <a:pt x="214313" y="58044"/>
                      </a:cubicBezTo>
                      <a:cubicBezTo>
                        <a:pt x="214313" y="58044"/>
                        <a:pt x="214313" y="59334"/>
                        <a:pt x="213016" y="59334"/>
                      </a:cubicBezTo>
                      <a:cubicBezTo>
                        <a:pt x="213016" y="59334"/>
                        <a:pt x="213016" y="59334"/>
                        <a:pt x="213016" y="60623"/>
                      </a:cubicBezTo>
                      <a:cubicBezTo>
                        <a:pt x="213016" y="61913"/>
                        <a:pt x="213016" y="61913"/>
                        <a:pt x="213016" y="61913"/>
                      </a:cubicBezTo>
                      <a:cubicBezTo>
                        <a:pt x="213016" y="61913"/>
                        <a:pt x="213016" y="61913"/>
                        <a:pt x="211719" y="60623"/>
                      </a:cubicBezTo>
                      <a:cubicBezTo>
                        <a:pt x="211719" y="60623"/>
                        <a:pt x="211719" y="59334"/>
                        <a:pt x="210422" y="59334"/>
                      </a:cubicBezTo>
                      <a:cubicBezTo>
                        <a:pt x="210422" y="59334"/>
                        <a:pt x="210422" y="58044"/>
                        <a:pt x="209125" y="58044"/>
                      </a:cubicBezTo>
                      <a:cubicBezTo>
                        <a:pt x="207828" y="56754"/>
                        <a:pt x="205233" y="55464"/>
                        <a:pt x="203936" y="54174"/>
                      </a:cubicBezTo>
                      <a:cubicBezTo>
                        <a:pt x="201342" y="54174"/>
                        <a:pt x="200045" y="52884"/>
                        <a:pt x="197451" y="51594"/>
                      </a:cubicBezTo>
                      <a:cubicBezTo>
                        <a:pt x="194856" y="51594"/>
                        <a:pt x="192262" y="50305"/>
                        <a:pt x="189668" y="50305"/>
                      </a:cubicBezTo>
                      <a:cubicBezTo>
                        <a:pt x="188371" y="50305"/>
                        <a:pt x="188371" y="50305"/>
                        <a:pt x="187074" y="50305"/>
                      </a:cubicBezTo>
                      <a:cubicBezTo>
                        <a:pt x="187074" y="49015"/>
                        <a:pt x="185777" y="49015"/>
                        <a:pt x="184480" y="49015"/>
                      </a:cubicBezTo>
                      <a:cubicBezTo>
                        <a:pt x="183182" y="49015"/>
                        <a:pt x="181885" y="49015"/>
                        <a:pt x="180588" y="47725"/>
                      </a:cubicBezTo>
                      <a:cubicBezTo>
                        <a:pt x="176697" y="47725"/>
                        <a:pt x="174103" y="47725"/>
                        <a:pt x="170211" y="46435"/>
                      </a:cubicBezTo>
                      <a:cubicBezTo>
                        <a:pt x="168914" y="46435"/>
                        <a:pt x="166320" y="45145"/>
                        <a:pt x="165023" y="45145"/>
                      </a:cubicBezTo>
                      <a:cubicBezTo>
                        <a:pt x="165023" y="45145"/>
                        <a:pt x="165023" y="45145"/>
                        <a:pt x="163726" y="45145"/>
                      </a:cubicBezTo>
                      <a:cubicBezTo>
                        <a:pt x="163726" y="45145"/>
                        <a:pt x="163726" y="45145"/>
                        <a:pt x="162429" y="45145"/>
                      </a:cubicBezTo>
                      <a:cubicBezTo>
                        <a:pt x="162429" y="45145"/>
                        <a:pt x="162429" y="45145"/>
                        <a:pt x="159835" y="43855"/>
                      </a:cubicBezTo>
                      <a:cubicBezTo>
                        <a:pt x="159835" y="43855"/>
                        <a:pt x="159835" y="43855"/>
                        <a:pt x="158537" y="43855"/>
                      </a:cubicBezTo>
                      <a:cubicBezTo>
                        <a:pt x="157240" y="43855"/>
                        <a:pt x="157240" y="43855"/>
                        <a:pt x="155943" y="42565"/>
                      </a:cubicBezTo>
                      <a:cubicBezTo>
                        <a:pt x="154646" y="42565"/>
                        <a:pt x="153349" y="42565"/>
                        <a:pt x="152052" y="42565"/>
                      </a:cubicBezTo>
                      <a:cubicBezTo>
                        <a:pt x="152052" y="41276"/>
                        <a:pt x="150755" y="41276"/>
                        <a:pt x="149458" y="41276"/>
                      </a:cubicBezTo>
                      <a:cubicBezTo>
                        <a:pt x="148161" y="41276"/>
                        <a:pt x="146863" y="39986"/>
                        <a:pt x="146863" y="39986"/>
                      </a:cubicBezTo>
                      <a:cubicBezTo>
                        <a:pt x="142972" y="38696"/>
                        <a:pt x="139081" y="36116"/>
                        <a:pt x="135189" y="34826"/>
                      </a:cubicBezTo>
                      <a:cubicBezTo>
                        <a:pt x="131298" y="32247"/>
                        <a:pt x="128704" y="29667"/>
                        <a:pt x="124813" y="27087"/>
                      </a:cubicBezTo>
                      <a:cubicBezTo>
                        <a:pt x="122218" y="24507"/>
                        <a:pt x="119624" y="21928"/>
                        <a:pt x="117030" y="19348"/>
                      </a:cubicBezTo>
                      <a:cubicBezTo>
                        <a:pt x="115733" y="16768"/>
                        <a:pt x="113139" y="15478"/>
                        <a:pt x="111841" y="12899"/>
                      </a:cubicBezTo>
                      <a:cubicBezTo>
                        <a:pt x="110544" y="10319"/>
                        <a:pt x="110544" y="7739"/>
                        <a:pt x="109247" y="6450"/>
                      </a:cubicBezTo>
                      <a:cubicBezTo>
                        <a:pt x="109247" y="3870"/>
                        <a:pt x="107950" y="2580"/>
                        <a:pt x="107950" y="1290"/>
                      </a:cubicBezTo>
                      <a:cubicBezTo>
                        <a:pt x="107950" y="1290"/>
                        <a:pt x="107950" y="0"/>
                        <a:pt x="107950" y="0"/>
                      </a:cubicBezTo>
                      <a:close/>
                      <a:moveTo>
                        <a:pt x="9525" y="0"/>
                      </a:moveTo>
                      <a:cubicBezTo>
                        <a:pt x="9525" y="0"/>
                        <a:pt x="9525" y="0"/>
                        <a:pt x="10822" y="1290"/>
                      </a:cubicBezTo>
                      <a:cubicBezTo>
                        <a:pt x="12119" y="1290"/>
                        <a:pt x="12119" y="2580"/>
                        <a:pt x="14713" y="2580"/>
                      </a:cubicBezTo>
                      <a:cubicBezTo>
                        <a:pt x="16010" y="3870"/>
                        <a:pt x="17308" y="3870"/>
                        <a:pt x="19902" y="5160"/>
                      </a:cubicBezTo>
                      <a:cubicBezTo>
                        <a:pt x="22496" y="6450"/>
                        <a:pt x="25090" y="6450"/>
                        <a:pt x="27684" y="7739"/>
                      </a:cubicBezTo>
                      <a:cubicBezTo>
                        <a:pt x="32873" y="9029"/>
                        <a:pt x="39358" y="11609"/>
                        <a:pt x="45844" y="12899"/>
                      </a:cubicBezTo>
                      <a:cubicBezTo>
                        <a:pt x="45844" y="12899"/>
                        <a:pt x="45844" y="12899"/>
                        <a:pt x="47141" y="12899"/>
                      </a:cubicBezTo>
                      <a:cubicBezTo>
                        <a:pt x="47141" y="12899"/>
                        <a:pt x="47141" y="12899"/>
                        <a:pt x="48438" y="12899"/>
                      </a:cubicBezTo>
                      <a:cubicBezTo>
                        <a:pt x="48438" y="12899"/>
                        <a:pt x="48438" y="12899"/>
                        <a:pt x="48438" y="14189"/>
                      </a:cubicBezTo>
                      <a:cubicBezTo>
                        <a:pt x="49735" y="14189"/>
                        <a:pt x="49735" y="14189"/>
                        <a:pt x="49735" y="14189"/>
                      </a:cubicBezTo>
                      <a:cubicBezTo>
                        <a:pt x="51032" y="14189"/>
                        <a:pt x="52329" y="14189"/>
                        <a:pt x="52329" y="14189"/>
                      </a:cubicBezTo>
                      <a:cubicBezTo>
                        <a:pt x="53627" y="15478"/>
                        <a:pt x="54924" y="15478"/>
                        <a:pt x="54924" y="15478"/>
                      </a:cubicBezTo>
                      <a:cubicBezTo>
                        <a:pt x="56221" y="15478"/>
                        <a:pt x="56221" y="15478"/>
                        <a:pt x="56221" y="15478"/>
                      </a:cubicBezTo>
                      <a:cubicBezTo>
                        <a:pt x="57518" y="15478"/>
                        <a:pt x="57518" y="15478"/>
                        <a:pt x="57518" y="15478"/>
                      </a:cubicBezTo>
                      <a:cubicBezTo>
                        <a:pt x="58815" y="15478"/>
                        <a:pt x="58815" y="15478"/>
                        <a:pt x="58815" y="15478"/>
                      </a:cubicBezTo>
                      <a:cubicBezTo>
                        <a:pt x="60112" y="16768"/>
                        <a:pt x="60112" y="16768"/>
                        <a:pt x="60112" y="16768"/>
                      </a:cubicBezTo>
                      <a:cubicBezTo>
                        <a:pt x="61409" y="16768"/>
                        <a:pt x="62706" y="16768"/>
                        <a:pt x="62706" y="16768"/>
                      </a:cubicBezTo>
                      <a:cubicBezTo>
                        <a:pt x="64003" y="16768"/>
                        <a:pt x="65301" y="16768"/>
                        <a:pt x="65301" y="18058"/>
                      </a:cubicBezTo>
                      <a:cubicBezTo>
                        <a:pt x="65301" y="18058"/>
                        <a:pt x="65301" y="18058"/>
                        <a:pt x="66598" y="18058"/>
                      </a:cubicBezTo>
                      <a:cubicBezTo>
                        <a:pt x="66598" y="18058"/>
                        <a:pt x="66598" y="18058"/>
                        <a:pt x="69192" y="18058"/>
                      </a:cubicBezTo>
                      <a:cubicBezTo>
                        <a:pt x="69192" y="18058"/>
                        <a:pt x="69192" y="18058"/>
                        <a:pt x="70489" y="18058"/>
                      </a:cubicBezTo>
                      <a:cubicBezTo>
                        <a:pt x="70489" y="18058"/>
                        <a:pt x="70489" y="18058"/>
                        <a:pt x="71786" y="18058"/>
                      </a:cubicBezTo>
                      <a:cubicBezTo>
                        <a:pt x="73083" y="19348"/>
                        <a:pt x="75677" y="19348"/>
                        <a:pt x="76975" y="20638"/>
                      </a:cubicBezTo>
                      <a:cubicBezTo>
                        <a:pt x="82163" y="20638"/>
                        <a:pt x="86054" y="23218"/>
                        <a:pt x="89946" y="24507"/>
                      </a:cubicBezTo>
                      <a:cubicBezTo>
                        <a:pt x="91243" y="25797"/>
                        <a:pt x="93837" y="25797"/>
                        <a:pt x="95134" y="27087"/>
                      </a:cubicBezTo>
                      <a:cubicBezTo>
                        <a:pt x="95134" y="27087"/>
                        <a:pt x="96431" y="28377"/>
                        <a:pt x="96431" y="28377"/>
                      </a:cubicBezTo>
                      <a:cubicBezTo>
                        <a:pt x="96431" y="28377"/>
                        <a:pt x="97728" y="28377"/>
                        <a:pt x="97728" y="28377"/>
                      </a:cubicBezTo>
                      <a:cubicBezTo>
                        <a:pt x="97728" y="29667"/>
                        <a:pt x="99025" y="29667"/>
                        <a:pt x="99025" y="29667"/>
                      </a:cubicBezTo>
                      <a:cubicBezTo>
                        <a:pt x="99025" y="29667"/>
                        <a:pt x="100323" y="30957"/>
                        <a:pt x="100323" y="30957"/>
                      </a:cubicBezTo>
                      <a:cubicBezTo>
                        <a:pt x="102917" y="33536"/>
                        <a:pt x="106808" y="36116"/>
                        <a:pt x="108105" y="38696"/>
                      </a:cubicBezTo>
                      <a:cubicBezTo>
                        <a:pt x="110700" y="41276"/>
                        <a:pt x="111997" y="45145"/>
                        <a:pt x="113294" y="47725"/>
                      </a:cubicBezTo>
                      <a:cubicBezTo>
                        <a:pt x="114591" y="50305"/>
                        <a:pt x="115888" y="52884"/>
                        <a:pt x="114591" y="55464"/>
                      </a:cubicBezTo>
                      <a:cubicBezTo>
                        <a:pt x="114591" y="56754"/>
                        <a:pt x="114591" y="56754"/>
                        <a:pt x="114591" y="58044"/>
                      </a:cubicBezTo>
                      <a:cubicBezTo>
                        <a:pt x="114591" y="58044"/>
                        <a:pt x="114591" y="59334"/>
                        <a:pt x="114591" y="59334"/>
                      </a:cubicBezTo>
                      <a:cubicBezTo>
                        <a:pt x="114591" y="59334"/>
                        <a:pt x="114591" y="59334"/>
                        <a:pt x="114591" y="60623"/>
                      </a:cubicBezTo>
                      <a:cubicBezTo>
                        <a:pt x="114591" y="60623"/>
                        <a:pt x="113294" y="60623"/>
                        <a:pt x="113294" y="61913"/>
                      </a:cubicBezTo>
                      <a:cubicBezTo>
                        <a:pt x="113294" y="60623"/>
                        <a:pt x="113294" y="60623"/>
                        <a:pt x="111997" y="60623"/>
                      </a:cubicBezTo>
                      <a:cubicBezTo>
                        <a:pt x="111997" y="60623"/>
                        <a:pt x="111997" y="59334"/>
                        <a:pt x="111997" y="59334"/>
                      </a:cubicBezTo>
                      <a:cubicBezTo>
                        <a:pt x="110700" y="59334"/>
                        <a:pt x="110700" y="58044"/>
                        <a:pt x="110700" y="58044"/>
                      </a:cubicBezTo>
                      <a:cubicBezTo>
                        <a:pt x="110700" y="58044"/>
                        <a:pt x="110700" y="58044"/>
                        <a:pt x="109403" y="58044"/>
                      </a:cubicBezTo>
                      <a:cubicBezTo>
                        <a:pt x="108105" y="56754"/>
                        <a:pt x="106808" y="55464"/>
                        <a:pt x="104214" y="54174"/>
                      </a:cubicBezTo>
                      <a:cubicBezTo>
                        <a:pt x="102917" y="54174"/>
                        <a:pt x="100323" y="52884"/>
                        <a:pt x="97728" y="51594"/>
                      </a:cubicBezTo>
                      <a:cubicBezTo>
                        <a:pt x="96431" y="51594"/>
                        <a:pt x="93837" y="50305"/>
                        <a:pt x="89946" y="50305"/>
                      </a:cubicBezTo>
                      <a:cubicBezTo>
                        <a:pt x="89946" y="50305"/>
                        <a:pt x="88649" y="50305"/>
                        <a:pt x="88649" y="50305"/>
                      </a:cubicBezTo>
                      <a:cubicBezTo>
                        <a:pt x="87351" y="49015"/>
                        <a:pt x="87351" y="49015"/>
                        <a:pt x="86054" y="49015"/>
                      </a:cubicBezTo>
                      <a:cubicBezTo>
                        <a:pt x="84757" y="49015"/>
                        <a:pt x="83460" y="49015"/>
                        <a:pt x="80866" y="47725"/>
                      </a:cubicBezTo>
                      <a:cubicBezTo>
                        <a:pt x="78272" y="47725"/>
                        <a:pt x="74380" y="47725"/>
                        <a:pt x="71786" y="46435"/>
                      </a:cubicBezTo>
                      <a:cubicBezTo>
                        <a:pt x="69192" y="46435"/>
                        <a:pt x="67895" y="45145"/>
                        <a:pt x="66598" y="45145"/>
                      </a:cubicBezTo>
                      <a:cubicBezTo>
                        <a:pt x="66598" y="45145"/>
                        <a:pt x="66598" y="45145"/>
                        <a:pt x="65301" y="45145"/>
                      </a:cubicBezTo>
                      <a:cubicBezTo>
                        <a:pt x="65301" y="45145"/>
                        <a:pt x="65301" y="45145"/>
                        <a:pt x="64003" y="45145"/>
                      </a:cubicBezTo>
                      <a:cubicBezTo>
                        <a:pt x="64003" y="45145"/>
                        <a:pt x="64003" y="45145"/>
                        <a:pt x="62706" y="45145"/>
                      </a:cubicBezTo>
                      <a:cubicBezTo>
                        <a:pt x="62706" y="45145"/>
                        <a:pt x="62706" y="45145"/>
                        <a:pt x="61409" y="43855"/>
                      </a:cubicBezTo>
                      <a:cubicBezTo>
                        <a:pt x="61409" y="43855"/>
                        <a:pt x="61409" y="43855"/>
                        <a:pt x="60112" y="43855"/>
                      </a:cubicBezTo>
                      <a:cubicBezTo>
                        <a:pt x="58815" y="43855"/>
                        <a:pt x="57518" y="43855"/>
                        <a:pt x="56221" y="42565"/>
                      </a:cubicBezTo>
                      <a:cubicBezTo>
                        <a:pt x="56221" y="42565"/>
                        <a:pt x="54924" y="42565"/>
                        <a:pt x="53627" y="42565"/>
                      </a:cubicBezTo>
                      <a:cubicBezTo>
                        <a:pt x="52329" y="41276"/>
                        <a:pt x="51032" y="41276"/>
                        <a:pt x="51032" y="41276"/>
                      </a:cubicBezTo>
                      <a:cubicBezTo>
                        <a:pt x="49735" y="41276"/>
                        <a:pt x="48438" y="39986"/>
                        <a:pt x="47141" y="39986"/>
                      </a:cubicBezTo>
                      <a:cubicBezTo>
                        <a:pt x="43250" y="38696"/>
                        <a:pt x="39358" y="36116"/>
                        <a:pt x="36764" y="34826"/>
                      </a:cubicBezTo>
                      <a:cubicBezTo>
                        <a:pt x="32873" y="32247"/>
                        <a:pt x="28982" y="29667"/>
                        <a:pt x="26387" y="27087"/>
                      </a:cubicBezTo>
                      <a:cubicBezTo>
                        <a:pt x="23793" y="24507"/>
                        <a:pt x="21199" y="21928"/>
                        <a:pt x="18605" y="19348"/>
                      </a:cubicBezTo>
                      <a:cubicBezTo>
                        <a:pt x="16010" y="18058"/>
                        <a:pt x="14713" y="15478"/>
                        <a:pt x="13416" y="12899"/>
                      </a:cubicBezTo>
                      <a:cubicBezTo>
                        <a:pt x="12119" y="10319"/>
                        <a:pt x="10822" y="7739"/>
                        <a:pt x="10822" y="6450"/>
                      </a:cubicBezTo>
                      <a:cubicBezTo>
                        <a:pt x="9525" y="3870"/>
                        <a:pt x="9525" y="2580"/>
                        <a:pt x="9525" y="1290"/>
                      </a:cubicBezTo>
                      <a:cubicBezTo>
                        <a:pt x="9525" y="0"/>
                        <a:pt x="9525" y="0"/>
                        <a:pt x="9525" y="0"/>
                      </a:cubicBezTo>
                      <a:close/>
                    </a:path>
                  </a:pathLst>
                </a:custGeom>
                <a:solidFill>
                  <a:srgbClr val="FFFFFF"/>
                </a:solidFill>
                <a:ln>
                  <a:noFill/>
                </a:ln>
              </p:spPr>
              <p:txBody>
                <a:bodyPr anchor="ctr"/>
                <a:lstStyle/>
                <a:p>
                  <a:pPr algn="ctr"/>
                  <a:endParaRPr>
                    <a:cs typeface="+mn-ea"/>
                    <a:sym typeface="+mn-lt"/>
                  </a:endParaRPr>
                </a:p>
              </p:txBody>
            </p:sp>
          </p:grpSp>
          <p:grpSp>
            <p:nvGrpSpPr>
              <p:cNvPr id="65" name="组合 64"/>
              <p:cNvGrpSpPr/>
              <p:nvPr/>
            </p:nvGrpSpPr>
            <p:grpSpPr>
              <a:xfrm>
                <a:off x="2860675" y="1618575"/>
                <a:ext cx="1454150" cy="1461404"/>
                <a:chOff x="5746699" y="2048352"/>
                <a:chExt cx="712151" cy="715702"/>
              </a:xfrm>
              <a:effectLst/>
            </p:grpSpPr>
            <p:sp>
              <p:nvSpPr>
                <p:cNvPr id="66" name="图形"/>
                <p:cNvSpPr/>
                <p:nvPr/>
              </p:nvSpPr>
              <p:spPr bwMode="auto">
                <a:xfrm>
                  <a:off x="5746699" y="2048352"/>
                  <a:ext cx="712151" cy="715702"/>
                </a:xfrm>
                <a:custGeom>
                  <a:avLst/>
                  <a:gdLst>
                    <a:gd name="T0" fmla="*/ 1285 w 2570"/>
                    <a:gd name="T1" fmla="*/ 0 h 2569"/>
                    <a:gd name="T2" fmla="*/ 1285 w 2570"/>
                    <a:gd name="T3" fmla="*/ 0 h 2569"/>
                    <a:gd name="T4" fmla="*/ 0 w 2570"/>
                    <a:gd name="T5" fmla="*/ 1284 h 2569"/>
                    <a:gd name="T6" fmla="*/ 1285 w 2570"/>
                    <a:gd name="T7" fmla="*/ 2569 h 2569"/>
                    <a:gd name="T8" fmla="*/ 2570 w 2570"/>
                    <a:gd name="T9" fmla="*/ 1284 h 2569"/>
                    <a:gd name="T10" fmla="*/ 1285 w 2570"/>
                    <a:gd name="T11" fmla="*/ 0 h 2569"/>
                  </a:gdLst>
                  <a:ahLst/>
                  <a:cxnLst>
                    <a:cxn ang="0">
                      <a:pos x="T0" y="T1"/>
                    </a:cxn>
                    <a:cxn ang="0">
                      <a:pos x="T2" y="T3"/>
                    </a:cxn>
                    <a:cxn ang="0">
                      <a:pos x="T4" y="T5"/>
                    </a:cxn>
                    <a:cxn ang="0">
                      <a:pos x="T6" y="T7"/>
                    </a:cxn>
                    <a:cxn ang="0">
                      <a:pos x="T8" y="T9"/>
                    </a:cxn>
                    <a:cxn ang="0">
                      <a:pos x="T10" y="T11"/>
                    </a:cxn>
                  </a:cxnLst>
                  <a:rect l="0" t="0" r="r" b="b"/>
                  <a:pathLst>
                    <a:path w="2570" h="2569">
                      <a:moveTo>
                        <a:pt x="1285" y="0"/>
                      </a:moveTo>
                      <a:lnTo>
                        <a:pt x="1285" y="0"/>
                      </a:lnTo>
                      <a:cubicBezTo>
                        <a:pt x="575" y="0"/>
                        <a:pt x="0" y="574"/>
                        <a:pt x="0" y="1284"/>
                      </a:cubicBezTo>
                      <a:cubicBezTo>
                        <a:pt x="0" y="1994"/>
                        <a:pt x="575" y="2569"/>
                        <a:pt x="1285" y="2569"/>
                      </a:cubicBezTo>
                      <a:cubicBezTo>
                        <a:pt x="1995" y="2569"/>
                        <a:pt x="2570" y="1994"/>
                        <a:pt x="2570" y="1284"/>
                      </a:cubicBezTo>
                      <a:cubicBezTo>
                        <a:pt x="2570" y="574"/>
                        <a:pt x="1995" y="0"/>
                        <a:pt x="1285" y="0"/>
                      </a:cubicBezTo>
                      <a:close/>
                    </a:path>
                  </a:pathLst>
                </a:custGeom>
                <a:noFill/>
                <a:ln w="19050">
                  <a:noFill/>
                  <a:prstDash val="solid"/>
                  <a:round/>
                </a:ln>
              </p:spPr>
              <p:txBody>
                <a:bodyPr anchor="ctr"/>
                <a:lstStyle/>
                <a:p>
                  <a:pPr algn="ctr"/>
                  <a:endParaRPr>
                    <a:cs typeface="+mn-ea"/>
                    <a:sym typeface="+mn-lt"/>
                  </a:endParaRPr>
                </a:p>
              </p:txBody>
            </p:sp>
            <p:sp>
              <p:nvSpPr>
                <p:cNvPr id="67" name="图形"/>
                <p:cNvSpPr/>
                <p:nvPr/>
              </p:nvSpPr>
              <p:spPr bwMode="auto">
                <a:xfrm>
                  <a:off x="5941326" y="2239317"/>
                  <a:ext cx="350166" cy="333411"/>
                </a:xfrm>
                <a:custGeom>
                  <a:avLst/>
                  <a:gdLst>
                    <a:gd name="connsiteX0" fmla="*/ 101402 w 331788"/>
                    <a:gd name="connsiteY0" fmla="*/ 200025 h 315913"/>
                    <a:gd name="connsiteX1" fmla="*/ 93663 w 331788"/>
                    <a:gd name="connsiteY1" fmla="*/ 207840 h 315913"/>
                    <a:gd name="connsiteX2" fmla="*/ 93663 w 331788"/>
                    <a:gd name="connsiteY2" fmla="*/ 301625 h 315913"/>
                    <a:gd name="connsiteX3" fmla="*/ 137518 w 331788"/>
                    <a:gd name="connsiteY3" fmla="*/ 301625 h 315913"/>
                    <a:gd name="connsiteX4" fmla="*/ 137518 w 331788"/>
                    <a:gd name="connsiteY4" fmla="*/ 250825 h 315913"/>
                    <a:gd name="connsiteX5" fmla="*/ 143967 w 331788"/>
                    <a:gd name="connsiteY5" fmla="*/ 244312 h 315913"/>
                    <a:gd name="connsiteX6" fmla="*/ 187822 w 331788"/>
                    <a:gd name="connsiteY6" fmla="*/ 244312 h 315913"/>
                    <a:gd name="connsiteX7" fmla="*/ 194271 w 331788"/>
                    <a:gd name="connsiteY7" fmla="*/ 250825 h 315913"/>
                    <a:gd name="connsiteX8" fmla="*/ 194271 w 331788"/>
                    <a:gd name="connsiteY8" fmla="*/ 301625 h 315913"/>
                    <a:gd name="connsiteX9" fmla="*/ 230387 w 331788"/>
                    <a:gd name="connsiteY9" fmla="*/ 301625 h 315913"/>
                    <a:gd name="connsiteX10" fmla="*/ 238126 w 331788"/>
                    <a:gd name="connsiteY10" fmla="*/ 295112 h 315913"/>
                    <a:gd name="connsiteX11" fmla="*/ 238126 w 331788"/>
                    <a:gd name="connsiteY11" fmla="*/ 207840 h 315913"/>
                    <a:gd name="connsiteX12" fmla="*/ 230387 w 331788"/>
                    <a:gd name="connsiteY12" fmla="*/ 200025 h 315913"/>
                    <a:gd name="connsiteX13" fmla="*/ 101402 w 331788"/>
                    <a:gd name="connsiteY13" fmla="*/ 200025 h 315913"/>
                    <a:gd name="connsiteX14" fmla="*/ 258908 w 331788"/>
                    <a:gd name="connsiteY14" fmla="*/ 122237 h 315913"/>
                    <a:gd name="connsiteX15" fmla="*/ 252413 w 331788"/>
                    <a:gd name="connsiteY15" fmla="*/ 129801 h 315913"/>
                    <a:gd name="connsiteX16" fmla="*/ 252413 w 331788"/>
                    <a:gd name="connsiteY16" fmla="*/ 157536 h 315913"/>
                    <a:gd name="connsiteX17" fmla="*/ 258908 w 331788"/>
                    <a:gd name="connsiteY17" fmla="*/ 165100 h 315913"/>
                    <a:gd name="connsiteX18" fmla="*/ 266701 w 331788"/>
                    <a:gd name="connsiteY18" fmla="*/ 157536 h 315913"/>
                    <a:gd name="connsiteX19" fmla="*/ 266701 w 331788"/>
                    <a:gd name="connsiteY19" fmla="*/ 129801 h 315913"/>
                    <a:gd name="connsiteX20" fmla="*/ 258908 w 331788"/>
                    <a:gd name="connsiteY20" fmla="*/ 122237 h 315913"/>
                    <a:gd name="connsiteX21" fmla="*/ 230332 w 331788"/>
                    <a:gd name="connsiteY21" fmla="*/ 122237 h 315913"/>
                    <a:gd name="connsiteX22" fmla="*/ 223838 w 331788"/>
                    <a:gd name="connsiteY22" fmla="*/ 129801 h 315913"/>
                    <a:gd name="connsiteX23" fmla="*/ 223838 w 331788"/>
                    <a:gd name="connsiteY23" fmla="*/ 157536 h 315913"/>
                    <a:gd name="connsiteX24" fmla="*/ 230332 w 331788"/>
                    <a:gd name="connsiteY24" fmla="*/ 165100 h 315913"/>
                    <a:gd name="connsiteX25" fmla="*/ 238126 w 331788"/>
                    <a:gd name="connsiteY25" fmla="*/ 157536 h 315913"/>
                    <a:gd name="connsiteX26" fmla="*/ 238126 w 331788"/>
                    <a:gd name="connsiteY26" fmla="*/ 129801 h 315913"/>
                    <a:gd name="connsiteX27" fmla="*/ 230332 w 331788"/>
                    <a:gd name="connsiteY27" fmla="*/ 122237 h 315913"/>
                    <a:gd name="connsiteX28" fmla="*/ 201468 w 331788"/>
                    <a:gd name="connsiteY28" fmla="*/ 122237 h 315913"/>
                    <a:gd name="connsiteX29" fmla="*/ 193675 w 331788"/>
                    <a:gd name="connsiteY29" fmla="*/ 129801 h 315913"/>
                    <a:gd name="connsiteX30" fmla="*/ 193675 w 331788"/>
                    <a:gd name="connsiteY30" fmla="*/ 157536 h 315913"/>
                    <a:gd name="connsiteX31" fmla="*/ 201468 w 331788"/>
                    <a:gd name="connsiteY31" fmla="*/ 165100 h 315913"/>
                    <a:gd name="connsiteX32" fmla="*/ 207963 w 331788"/>
                    <a:gd name="connsiteY32" fmla="*/ 157536 h 315913"/>
                    <a:gd name="connsiteX33" fmla="*/ 207963 w 331788"/>
                    <a:gd name="connsiteY33" fmla="*/ 129801 h 315913"/>
                    <a:gd name="connsiteX34" fmla="*/ 201468 w 331788"/>
                    <a:gd name="connsiteY34" fmla="*/ 122237 h 315913"/>
                    <a:gd name="connsiteX35" fmla="*/ 128732 w 331788"/>
                    <a:gd name="connsiteY35" fmla="*/ 122237 h 315913"/>
                    <a:gd name="connsiteX36" fmla="*/ 122238 w 331788"/>
                    <a:gd name="connsiteY36" fmla="*/ 129801 h 315913"/>
                    <a:gd name="connsiteX37" fmla="*/ 122238 w 331788"/>
                    <a:gd name="connsiteY37" fmla="*/ 157536 h 315913"/>
                    <a:gd name="connsiteX38" fmla="*/ 128732 w 331788"/>
                    <a:gd name="connsiteY38" fmla="*/ 165100 h 315913"/>
                    <a:gd name="connsiteX39" fmla="*/ 136526 w 331788"/>
                    <a:gd name="connsiteY39" fmla="*/ 157536 h 315913"/>
                    <a:gd name="connsiteX40" fmla="*/ 136526 w 331788"/>
                    <a:gd name="connsiteY40" fmla="*/ 129801 h 315913"/>
                    <a:gd name="connsiteX41" fmla="*/ 128732 w 331788"/>
                    <a:gd name="connsiteY41" fmla="*/ 122237 h 315913"/>
                    <a:gd name="connsiteX42" fmla="*/ 101456 w 331788"/>
                    <a:gd name="connsiteY42" fmla="*/ 122237 h 315913"/>
                    <a:gd name="connsiteX43" fmla="*/ 93663 w 331788"/>
                    <a:gd name="connsiteY43" fmla="*/ 129801 h 315913"/>
                    <a:gd name="connsiteX44" fmla="*/ 93663 w 331788"/>
                    <a:gd name="connsiteY44" fmla="*/ 157536 h 315913"/>
                    <a:gd name="connsiteX45" fmla="*/ 101456 w 331788"/>
                    <a:gd name="connsiteY45" fmla="*/ 165100 h 315913"/>
                    <a:gd name="connsiteX46" fmla="*/ 107951 w 331788"/>
                    <a:gd name="connsiteY46" fmla="*/ 157536 h 315913"/>
                    <a:gd name="connsiteX47" fmla="*/ 107951 w 331788"/>
                    <a:gd name="connsiteY47" fmla="*/ 129801 h 315913"/>
                    <a:gd name="connsiteX48" fmla="*/ 101456 w 331788"/>
                    <a:gd name="connsiteY48" fmla="*/ 122237 h 315913"/>
                    <a:gd name="connsiteX49" fmla="*/ 72881 w 331788"/>
                    <a:gd name="connsiteY49" fmla="*/ 122237 h 315913"/>
                    <a:gd name="connsiteX50" fmla="*/ 65088 w 331788"/>
                    <a:gd name="connsiteY50" fmla="*/ 129801 h 315913"/>
                    <a:gd name="connsiteX51" fmla="*/ 65088 w 331788"/>
                    <a:gd name="connsiteY51" fmla="*/ 157536 h 315913"/>
                    <a:gd name="connsiteX52" fmla="*/ 72881 w 331788"/>
                    <a:gd name="connsiteY52" fmla="*/ 165100 h 315913"/>
                    <a:gd name="connsiteX53" fmla="*/ 79376 w 331788"/>
                    <a:gd name="connsiteY53" fmla="*/ 157536 h 315913"/>
                    <a:gd name="connsiteX54" fmla="*/ 79376 w 331788"/>
                    <a:gd name="connsiteY54" fmla="*/ 129801 h 315913"/>
                    <a:gd name="connsiteX55" fmla="*/ 72881 w 331788"/>
                    <a:gd name="connsiteY55" fmla="*/ 122237 h 315913"/>
                    <a:gd name="connsiteX56" fmla="*/ 258908 w 331788"/>
                    <a:gd name="connsiteY56" fmla="*/ 65087 h 315913"/>
                    <a:gd name="connsiteX57" fmla="*/ 252413 w 331788"/>
                    <a:gd name="connsiteY57" fmla="*/ 71581 h 315913"/>
                    <a:gd name="connsiteX58" fmla="*/ 252413 w 331788"/>
                    <a:gd name="connsiteY58" fmla="*/ 100157 h 315913"/>
                    <a:gd name="connsiteX59" fmla="*/ 258908 w 331788"/>
                    <a:gd name="connsiteY59" fmla="*/ 107950 h 315913"/>
                    <a:gd name="connsiteX60" fmla="*/ 266701 w 331788"/>
                    <a:gd name="connsiteY60" fmla="*/ 100157 h 315913"/>
                    <a:gd name="connsiteX61" fmla="*/ 266701 w 331788"/>
                    <a:gd name="connsiteY61" fmla="*/ 71581 h 315913"/>
                    <a:gd name="connsiteX62" fmla="*/ 258908 w 331788"/>
                    <a:gd name="connsiteY62" fmla="*/ 65087 h 315913"/>
                    <a:gd name="connsiteX63" fmla="*/ 230332 w 331788"/>
                    <a:gd name="connsiteY63" fmla="*/ 65087 h 315913"/>
                    <a:gd name="connsiteX64" fmla="*/ 223838 w 331788"/>
                    <a:gd name="connsiteY64" fmla="*/ 71581 h 315913"/>
                    <a:gd name="connsiteX65" fmla="*/ 223838 w 331788"/>
                    <a:gd name="connsiteY65" fmla="*/ 100157 h 315913"/>
                    <a:gd name="connsiteX66" fmla="*/ 230332 w 331788"/>
                    <a:gd name="connsiteY66" fmla="*/ 107950 h 315913"/>
                    <a:gd name="connsiteX67" fmla="*/ 238126 w 331788"/>
                    <a:gd name="connsiteY67" fmla="*/ 100157 h 315913"/>
                    <a:gd name="connsiteX68" fmla="*/ 238126 w 331788"/>
                    <a:gd name="connsiteY68" fmla="*/ 71581 h 315913"/>
                    <a:gd name="connsiteX69" fmla="*/ 230332 w 331788"/>
                    <a:gd name="connsiteY69" fmla="*/ 65087 h 315913"/>
                    <a:gd name="connsiteX70" fmla="*/ 201468 w 331788"/>
                    <a:gd name="connsiteY70" fmla="*/ 65087 h 315913"/>
                    <a:gd name="connsiteX71" fmla="*/ 193675 w 331788"/>
                    <a:gd name="connsiteY71" fmla="*/ 71581 h 315913"/>
                    <a:gd name="connsiteX72" fmla="*/ 193675 w 331788"/>
                    <a:gd name="connsiteY72" fmla="*/ 100157 h 315913"/>
                    <a:gd name="connsiteX73" fmla="*/ 201468 w 331788"/>
                    <a:gd name="connsiteY73" fmla="*/ 107950 h 315913"/>
                    <a:gd name="connsiteX74" fmla="*/ 207963 w 331788"/>
                    <a:gd name="connsiteY74" fmla="*/ 100157 h 315913"/>
                    <a:gd name="connsiteX75" fmla="*/ 207963 w 331788"/>
                    <a:gd name="connsiteY75" fmla="*/ 71581 h 315913"/>
                    <a:gd name="connsiteX76" fmla="*/ 201468 w 331788"/>
                    <a:gd name="connsiteY76" fmla="*/ 65087 h 315913"/>
                    <a:gd name="connsiteX77" fmla="*/ 128732 w 331788"/>
                    <a:gd name="connsiteY77" fmla="*/ 65087 h 315913"/>
                    <a:gd name="connsiteX78" fmla="*/ 122238 w 331788"/>
                    <a:gd name="connsiteY78" fmla="*/ 71581 h 315913"/>
                    <a:gd name="connsiteX79" fmla="*/ 122238 w 331788"/>
                    <a:gd name="connsiteY79" fmla="*/ 100157 h 315913"/>
                    <a:gd name="connsiteX80" fmla="*/ 128732 w 331788"/>
                    <a:gd name="connsiteY80" fmla="*/ 107950 h 315913"/>
                    <a:gd name="connsiteX81" fmla="*/ 136526 w 331788"/>
                    <a:gd name="connsiteY81" fmla="*/ 100157 h 315913"/>
                    <a:gd name="connsiteX82" fmla="*/ 136526 w 331788"/>
                    <a:gd name="connsiteY82" fmla="*/ 71581 h 315913"/>
                    <a:gd name="connsiteX83" fmla="*/ 128732 w 331788"/>
                    <a:gd name="connsiteY83" fmla="*/ 65087 h 315913"/>
                    <a:gd name="connsiteX84" fmla="*/ 101456 w 331788"/>
                    <a:gd name="connsiteY84" fmla="*/ 65087 h 315913"/>
                    <a:gd name="connsiteX85" fmla="*/ 93663 w 331788"/>
                    <a:gd name="connsiteY85" fmla="*/ 71581 h 315913"/>
                    <a:gd name="connsiteX86" fmla="*/ 93663 w 331788"/>
                    <a:gd name="connsiteY86" fmla="*/ 100157 h 315913"/>
                    <a:gd name="connsiteX87" fmla="*/ 101456 w 331788"/>
                    <a:gd name="connsiteY87" fmla="*/ 107950 h 315913"/>
                    <a:gd name="connsiteX88" fmla="*/ 107951 w 331788"/>
                    <a:gd name="connsiteY88" fmla="*/ 100157 h 315913"/>
                    <a:gd name="connsiteX89" fmla="*/ 107951 w 331788"/>
                    <a:gd name="connsiteY89" fmla="*/ 71581 h 315913"/>
                    <a:gd name="connsiteX90" fmla="*/ 101456 w 331788"/>
                    <a:gd name="connsiteY90" fmla="*/ 65087 h 315913"/>
                    <a:gd name="connsiteX91" fmla="*/ 72881 w 331788"/>
                    <a:gd name="connsiteY91" fmla="*/ 65087 h 315913"/>
                    <a:gd name="connsiteX92" fmla="*/ 65088 w 331788"/>
                    <a:gd name="connsiteY92" fmla="*/ 71581 h 315913"/>
                    <a:gd name="connsiteX93" fmla="*/ 65088 w 331788"/>
                    <a:gd name="connsiteY93" fmla="*/ 100157 h 315913"/>
                    <a:gd name="connsiteX94" fmla="*/ 72881 w 331788"/>
                    <a:gd name="connsiteY94" fmla="*/ 107950 h 315913"/>
                    <a:gd name="connsiteX95" fmla="*/ 79376 w 331788"/>
                    <a:gd name="connsiteY95" fmla="*/ 100157 h 315913"/>
                    <a:gd name="connsiteX96" fmla="*/ 79376 w 331788"/>
                    <a:gd name="connsiteY96" fmla="*/ 71581 h 315913"/>
                    <a:gd name="connsiteX97" fmla="*/ 72881 w 331788"/>
                    <a:gd name="connsiteY97" fmla="*/ 65087 h 315913"/>
                    <a:gd name="connsiteX98" fmla="*/ 107950 w 331788"/>
                    <a:gd name="connsiteY98" fmla="*/ 14287 h 315913"/>
                    <a:gd name="connsiteX99" fmla="*/ 107950 w 331788"/>
                    <a:gd name="connsiteY99" fmla="*/ 28575 h 315913"/>
                    <a:gd name="connsiteX100" fmla="*/ 223838 w 331788"/>
                    <a:gd name="connsiteY100" fmla="*/ 28575 h 315913"/>
                    <a:gd name="connsiteX101" fmla="*/ 223838 w 331788"/>
                    <a:gd name="connsiteY101" fmla="*/ 14287 h 315913"/>
                    <a:gd name="connsiteX102" fmla="*/ 64802 w 331788"/>
                    <a:gd name="connsiteY102" fmla="*/ 0 h 315913"/>
                    <a:gd name="connsiteX103" fmla="*/ 266986 w 331788"/>
                    <a:gd name="connsiteY103" fmla="*/ 0 h 315913"/>
                    <a:gd name="connsiteX104" fmla="*/ 273466 w 331788"/>
                    <a:gd name="connsiteY104" fmla="*/ 6474 h 315913"/>
                    <a:gd name="connsiteX105" fmla="*/ 266986 w 331788"/>
                    <a:gd name="connsiteY105" fmla="*/ 14242 h 315913"/>
                    <a:gd name="connsiteX106" fmla="*/ 238472 w 331788"/>
                    <a:gd name="connsiteY106" fmla="*/ 14242 h 315913"/>
                    <a:gd name="connsiteX107" fmla="*/ 238472 w 331788"/>
                    <a:gd name="connsiteY107" fmla="*/ 28484 h 315913"/>
                    <a:gd name="connsiteX108" fmla="*/ 303275 w 331788"/>
                    <a:gd name="connsiteY108" fmla="*/ 28484 h 315913"/>
                    <a:gd name="connsiteX109" fmla="*/ 309755 w 331788"/>
                    <a:gd name="connsiteY109" fmla="*/ 34958 h 315913"/>
                    <a:gd name="connsiteX110" fmla="*/ 309755 w 331788"/>
                    <a:gd name="connsiteY110" fmla="*/ 301671 h 315913"/>
                    <a:gd name="connsiteX111" fmla="*/ 324012 w 331788"/>
                    <a:gd name="connsiteY111" fmla="*/ 301671 h 315913"/>
                    <a:gd name="connsiteX112" fmla="*/ 331788 w 331788"/>
                    <a:gd name="connsiteY112" fmla="*/ 309439 h 315913"/>
                    <a:gd name="connsiteX113" fmla="*/ 324012 w 331788"/>
                    <a:gd name="connsiteY113" fmla="*/ 315913 h 315913"/>
                    <a:gd name="connsiteX114" fmla="*/ 7776 w 331788"/>
                    <a:gd name="connsiteY114" fmla="*/ 315913 h 315913"/>
                    <a:gd name="connsiteX115" fmla="*/ 0 w 331788"/>
                    <a:gd name="connsiteY115" fmla="*/ 309439 h 315913"/>
                    <a:gd name="connsiteX116" fmla="*/ 7776 w 331788"/>
                    <a:gd name="connsiteY116" fmla="*/ 301671 h 315913"/>
                    <a:gd name="connsiteX117" fmla="*/ 22033 w 331788"/>
                    <a:gd name="connsiteY117" fmla="*/ 301671 h 315913"/>
                    <a:gd name="connsiteX118" fmla="*/ 22033 w 331788"/>
                    <a:gd name="connsiteY118" fmla="*/ 34958 h 315913"/>
                    <a:gd name="connsiteX119" fmla="*/ 28513 w 331788"/>
                    <a:gd name="connsiteY119" fmla="*/ 28484 h 315913"/>
                    <a:gd name="connsiteX120" fmla="*/ 93315 w 331788"/>
                    <a:gd name="connsiteY120" fmla="*/ 28484 h 315913"/>
                    <a:gd name="connsiteX121" fmla="*/ 93315 w 331788"/>
                    <a:gd name="connsiteY121" fmla="*/ 14242 h 315913"/>
                    <a:gd name="connsiteX122" fmla="*/ 64802 w 331788"/>
                    <a:gd name="connsiteY122" fmla="*/ 14242 h 315913"/>
                    <a:gd name="connsiteX123" fmla="*/ 58322 w 331788"/>
                    <a:gd name="connsiteY123" fmla="*/ 6474 h 315913"/>
                    <a:gd name="connsiteX124" fmla="*/ 64802 w 331788"/>
                    <a:gd name="connsiteY124"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331788" h="315913">
                      <a:moveTo>
                        <a:pt x="101402" y="200025"/>
                      </a:moveTo>
                      <a:cubicBezTo>
                        <a:pt x="97532" y="200025"/>
                        <a:pt x="93663" y="203933"/>
                        <a:pt x="93663" y="207840"/>
                      </a:cubicBezTo>
                      <a:cubicBezTo>
                        <a:pt x="93663" y="207840"/>
                        <a:pt x="93663" y="207840"/>
                        <a:pt x="93663" y="301625"/>
                      </a:cubicBezTo>
                      <a:cubicBezTo>
                        <a:pt x="93663" y="301625"/>
                        <a:pt x="93663" y="301625"/>
                        <a:pt x="137518" y="301625"/>
                      </a:cubicBezTo>
                      <a:cubicBezTo>
                        <a:pt x="137518" y="301625"/>
                        <a:pt x="137518" y="301625"/>
                        <a:pt x="137518" y="250825"/>
                      </a:cubicBezTo>
                      <a:cubicBezTo>
                        <a:pt x="137518" y="246917"/>
                        <a:pt x="140097" y="244312"/>
                        <a:pt x="143967" y="244312"/>
                      </a:cubicBezTo>
                      <a:cubicBezTo>
                        <a:pt x="143967" y="244312"/>
                        <a:pt x="143967" y="244312"/>
                        <a:pt x="187822" y="244312"/>
                      </a:cubicBezTo>
                      <a:cubicBezTo>
                        <a:pt x="191691" y="244312"/>
                        <a:pt x="194271" y="246917"/>
                        <a:pt x="194271" y="250825"/>
                      </a:cubicBezTo>
                      <a:cubicBezTo>
                        <a:pt x="194271" y="250825"/>
                        <a:pt x="194271" y="250825"/>
                        <a:pt x="194271" y="301625"/>
                      </a:cubicBezTo>
                      <a:cubicBezTo>
                        <a:pt x="194271" y="301625"/>
                        <a:pt x="194271" y="301625"/>
                        <a:pt x="230387" y="301625"/>
                      </a:cubicBezTo>
                      <a:cubicBezTo>
                        <a:pt x="234256" y="301625"/>
                        <a:pt x="238126" y="299020"/>
                        <a:pt x="238126" y="295112"/>
                      </a:cubicBezTo>
                      <a:lnTo>
                        <a:pt x="238126" y="207840"/>
                      </a:lnTo>
                      <a:cubicBezTo>
                        <a:pt x="238126" y="203933"/>
                        <a:pt x="234256" y="200025"/>
                        <a:pt x="230387" y="200025"/>
                      </a:cubicBezTo>
                      <a:cubicBezTo>
                        <a:pt x="230387" y="200025"/>
                        <a:pt x="230387" y="200025"/>
                        <a:pt x="101402" y="200025"/>
                      </a:cubicBezTo>
                      <a:close/>
                      <a:moveTo>
                        <a:pt x="258908" y="122237"/>
                      </a:moveTo>
                      <a:cubicBezTo>
                        <a:pt x="255011" y="122237"/>
                        <a:pt x="252413" y="124758"/>
                        <a:pt x="252413" y="129801"/>
                      </a:cubicBezTo>
                      <a:cubicBezTo>
                        <a:pt x="252413" y="129801"/>
                        <a:pt x="252413" y="129801"/>
                        <a:pt x="252413" y="157536"/>
                      </a:cubicBezTo>
                      <a:cubicBezTo>
                        <a:pt x="252413" y="161318"/>
                        <a:pt x="255011" y="165100"/>
                        <a:pt x="258908" y="165100"/>
                      </a:cubicBezTo>
                      <a:cubicBezTo>
                        <a:pt x="264103" y="165100"/>
                        <a:pt x="266701" y="161318"/>
                        <a:pt x="266701" y="157536"/>
                      </a:cubicBezTo>
                      <a:lnTo>
                        <a:pt x="266701" y="129801"/>
                      </a:lnTo>
                      <a:cubicBezTo>
                        <a:pt x="266701" y="124758"/>
                        <a:pt x="264103" y="122237"/>
                        <a:pt x="258908" y="122237"/>
                      </a:cubicBezTo>
                      <a:close/>
                      <a:moveTo>
                        <a:pt x="230332" y="122237"/>
                      </a:moveTo>
                      <a:cubicBezTo>
                        <a:pt x="226436" y="122237"/>
                        <a:pt x="223838" y="124758"/>
                        <a:pt x="223838" y="129801"/>
                      </a:cubicBezTo>
                      <a:cubicBezTo>
                        <a:pt x="223838" y="129801"/>
                        <a:pt x="223838" y="129801"/>
                        <a:pt x="223838" y="157536"/>
                      </a:cubicBezTo>
                      <a:cubicBezTo>
                        <a:pt x="223838" y="161318"/>
                        <a:pt x="226436" y="165100"/>
                        <a:pt x="230332" y="165100"/>
                      </a:cubicBezTo>
                      <a:cubicBezTo>
                        <a:pt x="234229" y="165100"/>
                        <a:pt x="238126" y="161318"/>
                        <a:pt x="238126" y="157536"/>
                      </a:cubicBezTo>
                      <a:lnTo>
                        <a:pt x="238126" y="129801"/>
                      </a:lnTo>
                      <a:cubicBezTo>
                        <a:pt x="238126" y="124758"/>
                        <a:pt x="234229" y="122237"/>
                        <a:pt x="230332" y="122237"/>
                      </a:cubicBezTo>
                      <a:close/>
                      <a:moveTo>
                        <a:pt x="201468" y="122237"/>
                      </a:moveTo>
                      <a:cubicBezTo>
                        <a:pt x="196273" y="122237"/>
                        <a:pt x="193675" y="124758"/>
                        <a:pt x="193675" y="129801"/>
                      </a:cubicBezTo>
                      <a:cubicBezTo>
                        <a:pt x="193675" y="129801"/>
                        <a:pt x="193675" y="129801"/>
                        <a:pt x="193675" y="157536"/>
                      </a:cubicBezTo>
                      <a:cubicBezTo>
                        <a:pt x="193675" y="161318"/>
                        <a:pt x="196273" y="165100"/>
                        <a:pt x="201468" y="165100"/>
                      </a:cubicBezTo>
                      <a:cubicBezTo>
                        <a:pt x="205365" y="165100"/>
                        <a:pt x="207963" y="161318"/>
                        <a:pt x="207963" y="157536"/>
                      </a:cubicBezTo>
                      <a:cubicBezTo>
                        <a:pt x="207963" y="157536"/>
                        <a:pt x="207963" y="157536"/>
                        <a:pt x="207963" y="129801"/>
                      </a:cubicBezTo>
                      <a:cubicBezTo>
                        <a:pt x="207963" y="124758"/>
                        <a:pt x="205365" y="122237"/>
                        <a:pt x="201468" y="122237"/>
                      </a:cubicBezTo>
                      <a:close/>
                      <a:moveTo>
                        <a:pt x="128732" y="122237"/>
                      </a:moveTo>
                      <a:cubicBezTo>
                        <a:pt x="124836" y="122237"/>
                        <a:pt x="122238" y="124758"/>
                        <a:pt x="122238" y="129801"/>
                      </a:cubicBezTo>
                      <a:cubicBezTo>
                        <a:pt x="122238" y="129801"/>
                        <a:pt x="122238" y="129801"/>
                        <a:pt x="122238" y="157536"/>
                      </a:cubicBezTo>
                      <a:cubicBezTo>
                        <a:pt x="122238" y="161318"/>
                        <a:pt x="124836" y="165100"/>
                        <a:pt x="128732" y="165100"/>
                      </a:cubicBezTo>
                      <a:cubicBezTo>
                        <a:pt x="133928" y="165100"/>
                        <a:pt x="136526" y="161318"/>
                        <a:pt x="136526" y="157536"/>
                      </a:cubicBezTo>
                      <a:cubicBezTo>
                        <a:pt x="136526" y="157536"/>
                        <a:pt x="136526" y="157536"/>
                        <a:pt x="136526" y="129801"/>
                      </a:cubicBezTo>
                      <a:cubicBezTo>
                        <a:pt x="136526" y="124758"/>
                        <a:pt x="133928" y="122237"/>
                        <a:pt x="128732" y="122237"/>
                      </a:cubicBezTo>
                      <a:close/>
                      <a:moveTo>
                        <a:pt x="101456" y="122237"/>
                      </a:moveTo>
                      <a:cubicBezTo>
                        <a:pt x="97559" y="122237"/>
                        <a:pt x="93663" y="124758"/>
                        <a:pt x="93663" y="129801"/>
                      </a:cubicBezTo>
                      <a:lnTo>
                        <a:pt x="93663" y="157536"/>
                      </a:lnTo>
                      <a:cubicBezTo>
                        <a:pt x="93663" y="161318"/>
                        <a:pt x="97559" y="165100"/>
                        <a:pt x="101456" y="165100"/>
                      </a:cubicBezTo>
                      <a:cubicBezTo>
                        <a:pt x="105353" y="165100"/>
                        <a:pt x="107951" y="161318"/>
                        <a:pt x="107951" y="157536"/>
                      </a:cubicBezTo>
                      <a:cubicBezTo>
                        <a:pt x="107951" y="157536"/>
                        <a:pt x="107951" y="157536"/>
                        <a:pt x="107951" y="129801"/>
                      </a:cubicBezTo>
                      <a:cubicBezTo>
                        <a:pt x="107951" y="124758"/>
                        <a:pt x="105353" y="122237"/>
                        <a:pt x="101456" y="122237"/>
                      </a:cubicBezTo>
                      <a:close/>
                      <a:moveTo>
                        <a:pt x="72881" y="122237"/>
                      </a:moveTo>
                      <a:cubicBezTo>
                        <a:pt x="67686" y="122237"/>
                        <a:pt x="65088" y="124758"/>
                        <a:pt x="65088" y="129801"/>
                      </a:cubicBezTo>
                      <a:cubicBezTo>
                        <a:pt x="65088" y="129801"/>
                        <a:pt x="65088" y="129801"/>
                        <a:pt x="65088" y="157536"/>
                      </a:cubicBezTo>
                      <a:cubicBezTo>
                        <a:pt x="65088" y="161318"/>
                        <a:pt x="67686" y="165100"/>
                        <a:pt x="72881" y="165100"/>
                      </a:cubicBezTo>
                      <a:cubicBezTo>
                        <a:pt x="76778" y="165100"/>
                        <a:pt x="79376" y="161318"/>
                        <a:pt x="79376" y="157536"/>
                      </a:cubicBezTo>
                      <a:lnTo>
                        <a:pt x="79376" y="129801"/>
                      </a:lnTo>
                      <a:cubicBezTo>
                        <a:pt x="79376" y="124758"/>
                        <a:pt x="76778" y="122237"/>
                        <a:pt x="72881" y="122237"/>
                      </a:cubicBezTo>
                      <a:close/>
                      <a:moveTo>
                        <a:pt x="258908" y="65087"/>
                      </a:moveTo>
                      <a:cubicBezTo>
                        <a:pt x="255011" y="65087"/>
                        <a:pt x="252413" y="67685"/>
                        <a:pt x="252413" y="71581"/>
                      </a:cubicBezTo>
                      <a:cubicBezTo>
                        <a:pt x="252413" y="71581"/>
                        <a:pt x="252413" y="71581"/>
                        <a:pt x="252413" y="100157"/>
                      </a:cubicBezTo>
                      <a:cubicBezTo>
                        <a:pt x="252413" y="105352"/>
                        <a:pt x="255011" y="107950"/>
                        <a:pt x="258908" y="107950"/>
                      </a:cubicBezTo>
                      <a:cubicBezTo>
                        <a:pt x="264103" y="107950"/>
                        <a:pt x="266701" y="105352"/>
                        <a:pt x="266701" y="100157"/>
                      </a:cubicBezTo>
                      <a:lnTo>
                        <a:pt x="266701" y="71581"/>
                      </a:lnTo>
                      <a:cubicBezTo>
                        <a:pt x="266701" y="67685"/>
                        <a:pt x="264103" y="65087"/>
                        <a:pt x="258908" y="65087"/>
                      </a:cubicBezTo>
                      <a:close/>
                      <a:moveTo>
                        <a:pt x="230332" y="65087"/>
                      </a:moveTo>
                      <a:cubicBezTo>
                        <a:pt x="226436" y="65087"/>
                        <a:pt x="223838" y="67685"/>
                        <a:pt x="223838" y="71581"/>
                      </a:cubicBezTo>
                      <a:cubicBezTo>
                        <a:pt x="223838" y="71581"/>
                        <a:pt x="223838" y="71581"/>
                        <a:pt x="223838" y="100157"/>
                      </a:cubicBezTo>
                      <a:cubicBezTo>
                        <a:pt x="223838" y="105352"/>
                        <a:pt x="226436" y="107950"/>
                        <a:pt x="230332" y="107950"/>
                      </a:cubicBezTo>
                      <a:cubicBezTo>
                        <a:pt x="234229" y="107950"/>
                        <a:pt x="238126" y="105352"/>
                        <a:pt x="238126" y="100157"/>
                      </a:cubicBezTo>
                      <a:lnTo>
                        <a:pt x="238126" y="71581"/>
                      </a:lnTo>
                      <a:cubicBezTo>
                        <a:pt x="238126" y="67685"/>
                        <a:pt x="234229" y="65087"/>
                        <a:pt x="230332" y="65087"/>
                      </a:cubicBezTo>
                      <a:close/>
                      <a:moveTo>
                        <a:pt x="201468" y="65087"/>
                      </a:moveTo>
                      <a:cubicBezTo>
                        <a:pt x="196273" y="65087"/>
                        <a:pt x="193675" y="67685"/>
                        <a:pt x="193675" y="71581"/>
                      </a:cubicBezTo>
                      <a:cubicBezTo>
                        <a:pt x="193675" y="71581"/>
                        <a:pt x="193675" y="71581"/>
                        <a:pt x="193675" y="100157"/>
                      </a:cubicBezTo>
                      <a:cubicBezTo>
                        <a:pt x="193675" y="105352"/>
                        <a:pt x="196273" y="107950"/>
                        <a:pt x="201468" y="107950"/>
                      </a:cubicBezTo>
                      <a:cubicBezTo>
                        <a:pt x="205365" y="107950"/>
                        <a:pt x="207963" y="105352"/>
                        <a:pt x="207963" y="100157"/>
                      </a:cubicBezTo>
                      <a:cubicBezTo>
                        <a:pt x="207963" y="100157"/>
                        <a:pt x="207963" y="100157"/>
                        <a:pt x="207963" y="71581"/>
                      </a:cubicBezTo>
                      <a:cubicBezTo>
                        <a:pt x="207963" y="67685"/>
                        <a:pt x="205365" y="65087"/>
                        <a:pt x="201468" y="65087"/>
                      </a:cubicBezTo>
                      <a:close/>
                      <a:moveTo>
                        <a:pt x="128732" y="65087"/>
                      </a:moveTo>
                      <a:cubicBezTo>
                        <a:pt x="124836" y="65087"/>
                        <a:pt x="122238" y="67685"/>
                        <a:pt x="122238" y="71581"/>
                      </a:cubicBezTo>
                      <a:cubicBezTo>
                        <a:pt x="122238" y="71581"/>
                        <a:pt x="122238" y="71581"/>
                        <a:pt x="122238" y="100157"/>
                      </a:cubicBezTo>
                      <a:cubicBezTo>
                        <a:pt x="122238" y="105352"/>
                        <a:pt x="124836" y="107950"/>
                        <a:pt x="128732" y="107950"/>
                      </a:cubicBezTo>
                      <a:cubicBezTo>
                        <a:pt x="133928" y="107950"/>
                        <a:pt x="136526" y="105352"/>
                        <a:pt x="136526" y="100157"/>
                      </a:cubicBezTo>
                      <a:cubicBezTo>
                        <a:pt x="136526" y="100157"/>
                        <a:pt x="136526" y="100157"/>
                        <a:pt x="136526" y="71581"/>
                      </a:cubicBezTo>
                      <a:cubicBezTo>
                        <a:pt x="136526" y="67685"/>
                        <a:pt x="133928" y="65087"/>
                        <a:pt x="128732" y="65087"/>
                      </a:cubicBezTo>
                      <a:close/>
                      <a:moveTo>
                        <a:pt x="101456" y="65087"/>
                      </a:moveTo>
                      <a:cubicBezTo>
                        <a:pt x="97559" y="65087"/>
                        <a:pt x="93663" y="67685"/>
                        <a:pt x="93663" y="71581"/>
                      </a:cubicBezTo>
                      <a:lnTo>
                        <a:pt x="93663" y="100157"/>
                      </a:lnTo>
                      <a:cubicBezTo>
                        <a:pt x="93663" y="105352"/>
                        <a:pt x="97559" y="107950"/>
                        <a:pt x="101456" y="107950"/>
                      </a:cubicBezTo>
                      <a:cubicBezTo>
                        <a:pt x="105353" y="107950"/>
                        <a:pt x="107951" y="105352"/>
                        <a:pt x="107951" y="100157"/>
                      </a:cubicBezTo>
                      <a:cubicBezTo>
                        <a:pt x="107951" y="100157"/>
                        <a:pt x="107951" y="100157"/>
                        <a:pt x="107951" y="71581"/>
                      </a:cubicBezTo>
                      <a:cubicBezTo>
                        <a:pt x="107951" y="67685"/>
                        <a:pt x="105353" y="65087"/>
                        <a:pt x="101456" y="65087"/>
                      </a:cubicBezTo>
                      <a:close/>
                      <a:moveTo>
                        <a:pt x="72881" y="65087"/>
                      </a:moveTo>
                      <a:cubicBezTo>
                        <a:pt x="67686" y="65087"/>
                        <a:pt x="65088" y="67685"/>
                        <a:pt x="65088" y="71581"/>
                      </a:cubicBezTo>
                      <a:cubicBezTo>
                        <a:pt x="65088" y="71581"/>
                        <a:pt x="65088" y="71581"/>
                        <a:pt x="65088" y="100157"/>
                      </a:cubicBezTo>
                      <a:cubicBezTo>
                        <a:pt x="65088" y="105352"/>
                        <a:pt x="67686" y="107950"/>
                        <a:pt x="72881" y="107950"/>
                      </a:cubicBezTo>
                      <a:cubicBezTo>
                        <a:pt x="76778" y="107950"/>
                        <a:pt x="79376" y="105352"/>
                        <a:pt x="79376" y="100157"/>
                      </a:cubicBezTo>
                      <a:lnTo>
                        <a:pt x="79376" y="71581"/>
                      </a:lnTo>
                      <a:cubicBezTo>
                        <a:pt x="79376" y="67685"/>
                        <a:pt x="76778" y="65087"/>
                        <a:pt x="72881" y="65087"/>
                      </a:cubicBezTo>
                      <a:close/>
                      <a:moveTo>
                        <a:pt x="107950" y="14287"/>
                      </a:moveTo>
                      <a:lnTo>
                        <a:pt x="107950" y="28575"/>
                      </a:lnTo>
                      <a:lnTo>
                        <a:pt x="223838" y="28575"/>
                      </a:lnTo>
                      <a:lnTo>
                        <a:pt x="223838" y="14287"/>
                      </a:lnTo>
                      <a:close/>
                      <a:moveTo>
                        <a:pt x="64802" y="0"/>
                      </a:moveTo>
                      <a:cubicBezTo>
                        <a:pt x="64802" y="0"/>
                        <a:pt x="64802" y="0"/>
                        <a:pt x="266986" y="0"/>
                      </a:cubicBezTo>
                      <a:cubicBezTo>
                        <a:pt x="270874" y="0"/>
                        <a:pt x="273466" y="2589"/>
                        <a:pt x="273466" y="6474"/>
                      </a:cubicBezTo>
                      <a:cubicBezTo>
                        <a:pt x="273466" y="10358"/>
                        <a:pt x="270874" y="14242"/>
                        <a:pt x="266986" y="14242"/>
                      </a:cubicBezTo>
                      <a:cubicBezTo>
                        <a:pt x="266986" y="14242"/>
                        <a:pt x="266986" y="14242"/>
                        <a:pt x="238472" y="14242"/>
                      </a:cubicBezTo>
                      <a:cubicBezTo>
                        <a:pt x="238472" y="14242"/>
                        <a:pt x="238472" y="14242"/>
                        <a:pt x="238472" y="28484"/>
                      </a:cubicBezTo>
                      <a:cubicBezTo>
                        <a:pt x="238472" y="28484"/>
                        <a:pt x="238472" y="28484"/>
                        <a:pt x="303275" y="28484"/>
                      </a:cubicBezTo>
                      <a:cubicBezTo>
                        <a:pt x="307163" y="28484"/>
                        <a:pt x="309755" y="31073"/>
                        <a:pt x="309755" y="34958"/>
                      </a:cubicBezTo>
                      <a:cubicBezTo>
                        <a:pt x="309755" y="34958"/>
                        <a:pt x="309755" y="34958"/>
                        <a:pt x="309755" y="301671"/>
                      </a:cubicBezTo>
                      <a:cubicBezTo>
                        <a:pt x="309755" y="301671"/>
                        <a:pt x="309755" y="301671"/>
                        <a:pt x="324012" y="301671"/>
                      </a:cubicBezTo>
                      <a:cubicBezTo>
                        <a:pt x="329196" y="301671"/>
                        <a:pt x="331788" y="305555"/>
                        <a:pt x="331788" y="309439"/>
                      </a:cubicBezTo>
                      <a:cubicBezTo>
                        <a:pt x="331788" y="313324"/>
                        <a:pt x="329196" y="315913"/>
                        <a:pt x="324012" y="315913"/>
                      </a:cubicBezTo>
                      <a:cubicBezTo>
                        <a:pt x="324012" y="315913"/>
                        <a:pt x="324012" y="315913"/>
                        <a:pt x="7776" y="315913"/>
                      </a:cubicBezTo>
                      <a:cubicBezTo>
                        <a:pt x="2592" y="315913"/>
                        <a:pt x="0" y="313324"/>
                        <a:pt x="0" y="309439"/>
                      </a:cubicBezTo>
                      <a:cubicBezTo>
                        <a:pt x="0" y="305555"/>
                        <a:pt x="2592" y="301671"/>
                        <a:pt x="7776" y="301671"/>
                      </a:cubicBezTo>
                      <a:cubicBezTo>
                        <a:pt x="7776" y="301671"/>
                        <a:pt x="7776" y="301671"/>
                        <a:pt x="22033" y="301671"/>
                      </a:cubicBezTo>
                      <a:cubicBezTo>
                        <a:pt x="22033" y="301671"/>
                        <a:pt x="22033" y="301671"/>
                        <a:pt x="22033" y="34958"/>
                      </a:cubicBezTo>
                      <a:cubicBezTo>
                        <a:pt x="22033" y="31073"/>
                        <a:pt x="24625" y="28484"/>
                        <a:pt x="28513" y="28484"/>
                      </a:cubicBezTo>
                      <a:cubicBezTo>
                        <a:pt x="28513" y="28484"/>
                        <a:pt x="28513" y="28484"/>
                        <a:pt x="93315" y="28484"/>
                      </a:cubicBezTo>
                      <a:cubicBezTo>
                        <a:pt x="93315" y="28484"/>
                        <a:pt x="93315" y="28484"/>
                        <a:pt x="93315" y="14242"/>
                      </a:cubicBezTo>
                      <a:cubicBezTo>
                        <a:pt x="93315" y="14242"/>
                        <a:pt x="93315" y="14242"/>
                        <a:pt x="64802" y="14242"/>
                      </a:cubicBezTo>
                      <a:cubicBezTo>
                        <a:pt x="60914" y="14242"/>
                        <a:pt x="58322" y="10358"/>
                        <a:pt x="58322" y="6474"/>
                      </a:cubicBezTo>
                      <a:cubicBezTo>
                        <a:pt x="58322" y="2589"/>
                        <a:pt x="60914" y="0"/>
                        <a:pt x="64802" y="0"/>
                      </a:cubicBezTo>
                      <a:close/>
                    </a:path>
                  </a:pathLst>
                </a:custGeom>
                <a:solidFill>
                  <a:srgbClr val="FFFFFF"/>
                </a:solidFill>
                <a:ln>
                  <a:noFill/>
                </a:ln>
              </p:spPr>
              <p:txBody>
                <a:bodyPr anchor="ctr"/>
                <a:lstStyle/>
                <a:p>
                  <a:pPr algn="ctr"/>
                  <a:endParaRPr>
                    <a:cs typeface="+mn-ea"/>
                    <a:sym typeface="+mn-lt"/>
                  </a:endParaRPr>
                </a:p>
              </p:txBody>
            </p:sp>
          </p:grpSp>
          <p:grpSp>
            <p:nvGrpSpPr>
              <p:cNvPr id="68" name="组合 67"/>
              <p:cNvGrpSpPr/>
              <p:nvPr/>
            </p:nvGrpSpPr>
            <p:grpSpPr>
              <a:xfrm>
                <a:off x="1658927" y="3787099"/>
                <a:ext cx="1457778" cy="1461406"/>
                <a:chOff x="5746696" y="4552422"/>
                <a:chExt cx="713926" cy="715702"/>
              </a:xfrm>
              <a:effectLst/>
            </p:grpSpPr>
            <p:sp>
              <p:nvSpPr>
                <p:cNvPr id="69" name="图形"/>
                <p:cNvSpPr/>
                <p:nvPr/>
              </p:nvSpPr>
              <p:spPr bwMode="auto">
                <a:xfrm>
                  <a:off x="5746696" y="4552422"/>
                  <a:ext cx="713926" cy="715702"/>
                </a:xfrm>
                <a:custGeom>
                  <a:avLst/>
                  <a:gdLst>
                    <a:gd name="T0" fmla="*/ 1726 w 3453"/>
                    <a:gd name="T1" fmla="*/ 0 h 3453"/>
                    <a:gd name="T2" fmla="*/ 1726 w 3453"/>
                    <a:gd name="T3" fmla="*/ 0 h 3453"/>
                    <a:gd name="T4" fmla="*/ 0 w 3453"/>
                    <a:gd name="T5" fmla="*/ 1726 h 3453"/>
                    <a:gd name="T6" fmla="*/ 1726 w 3453"/>
                    <a:gd name="T7" fmla="*/ 3453 h 3453"/>
                    <a:gd name="T8" fmla="*/ 3453 w 3453"/>
                    <a:gd name="T9" fmla="*/ 1726 h 3453"/>
                    <a:gd name="T10" fmla="*/ 1726 w 3453"/>
                    <a:gd name="T11" fmla="*/ 0 h 3453"/>
                  </a:gdLst>
                  <a:ahLst/>
                  <a:cxnLst>
                    <a:cxn ang="0">
                      <a:pos x="T0" y="T1"/>
                    </a:cxn>
                    <a:cxn ang="0">
                      <a:pos x="T2" y="T3"/>
                    </a:cxn>
                    <a:cxn ang="0">
                      <a:pos x="T4" y="T5"/>
                    </a:cxn>
                    <a:cxn ang="0">
                      <a:pos x="T6" y="T7"/>
                    </a:cxn>
                    <a:cxn ang="0">
                      <a:pos x="T8" y="T9"/>
                    </a:cxn>
                    <a:cxn ang="0">
                      <a:pos x="T10" y="T11"/>
                    </a:cxn>
                  </a:cxnLst>
                  <a:rect l="0" t="0" r="r" b="b"/>
                  <a:pathLst>
                    <a:path w="3453" h="3453">
                      <a:moveTo>
                        <a:pt x="1726" y="0"/>
                      </a:moveTo>
                      <a:lnTo>
                        <a:pt x="1726" y="0"/>
                      </a:lnTo>
                      <a:cubicBezTo>
                        <a:pt x="773" y="0"/>
                        <a:pt x="0" y="772"/>
                        <a:pt x="0" y="1726"/>
                      </a:cubicBezTo>
                      <a:cubicBezTo>
                        <a:pt x="0" y="2679"/>
                        <a:pt x="773" y="3453"/>
                        <a:pt x="1726" y="3453"/>
                      </a:cubicBezTo>
                      <a:cubicBezTo>
                        <a:pt x="2680" y="3453"/>
                        <a:pt x="3453" y="2679"/>
                        <a:pt x="3453" y="1726"/>
                      </a:cubicBezTo>
                      <a:cubicBezTo>
                        <a:pt x="3453" y="772"/>
                        <a:pt x="2680" y="0"/>
                        <a:pt x="1726" y="0"/>
                      </a:cubicBezTo>
                      <a:close/>
                    </a:path>
                  </a:pathLst>
                </a:custGeom>
                <a:noFill/>
                <a:ln w="19050">
                  <a:noFill/>
                  <a:prstDash val="solid"/>
                  <a:round/>
                </a:ln>
              </p:spPr>
              <p:txBody>
                <a:bodyPr anchor="ctr"/>
                <a:lstStyle/>
                <a:p>
                  <a:pPr algn="ctr"/>
                  <a:endParaRPr>
                    <a:cs typeface="+mn-ea"/>
                    <a:sym typeface="+mn-lt"/>
                  </a:endParaRPr>
                </a:p>
              </p:txBody>
            </p:sp>
            <p:sp>
              <p:nvSpPr>
                <p:cNvPr id="70" name="图形"/>
                <p:cNvSpPr/>
                <p:nvPr/>
              </p:nvSpPr>
              <p:spPr bwMode="auto">
                <a:xfrm>
                  <a:off x="5945318" y="4753898"/>
                  <a:ext cx="314912" cy="314327"/>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rgbClr val="FFFFFF"/>
                </a:solidFill>
                <a:ln>
                  <a:noFill/>
                </a:ln>
              </p:spPr>
              <p:txBody>
                <a:bodyPr anchor="ctr"/>
                <a:lstStyle/>
                <a:p>
                  <a:pPr algn="ctr"/>
                  <a:endParaRPr>
                    <a:cs typeface="+mn-ea"/>
                    <a:sym typeface="+mn-lt"/>
                  </a:endParaRPr>
                </a:p>
              </p:txBody>
            </p:sp>
          </p:grpSp>
        </p:grpSp>
        <p:sp>
          <p:nvSpPr>
            <p:cNvPr id="71" name="图形"/>
            <p:cNvSpPr txBox="1"/>
            <p:nvPr/>
          </p:nvSpPr>
          <p:spPr>
            <a:xfrm>
              <a:off x="13268" y="6200"/>
              <a:ext cx="4447" cy="611"/>
            </a:xfrm>
            <a:prstGeom prst="rect">
              <a:avLst/>
            </a:prstGeom>
            <a:noFill/>
          </p:spPr>
          <p:txBody>
            <a:bodyPr wrap="none" lIns="288000" tIns="0" rIns="0" bIns="0" anchor="b" anchorCtr="0">
              <a:normAutofit/>
            </a:bodyPr>
            <a:lstStyle/>
            <a:p>
              <a:pPr algn="l" fontAlgn="auto">
                <a:lnSpc>
                  <a:spcPct val="120000"/>
                </a:lnSpc>
                <a:spcBef>
                  <a:spcPts val="0"/>
                </a:spcBef>
                <a:spcAft>
                  <a:spcPts val="0"/>
                </a:spcAft>
              </a:pPr>
              <a:r>
                <a:rPr lang="zh-CN" altLang="en-US" sz="2000">
                  <a:solidFill>
                    <a:schemeClr val="tx1">
                      <a:lumMod val="65000"/>
                      <a:lumOff val="35000"/>
                    </a:schemeClr>
                  </a:solidFill>
                  <a:cs typeface="+mn-ea"/>
                  <a:sym typeface="+mn-lt"/>
                </a:rPr>
                <a:t>预设标题文本</a:t>
              </a:r>
              <a:endParaRPr lang="zh-CN" altLang="en-US" sz="2000" b="1">
                <a:solidFill>
                  <a:schemeClr val="tx1">
                    <a:lumMod val="65000"/>
                    <a:lumOff val="35000"/>
                  </a:schemeClr>
                </a:solidFill>
                <a:cs typeface="+mn-ea"/>
                <a:sym typeface="+mn-lt"/>
              </a:endParaRPr>
            </a:p>
          </p:txBody>
        </p:sp>
        <p:sp>
          <p:nvSpPr>
            <p:cNvPr id="72" name="图形"/>
            <p:cNvSpPr txBox="1"/>
            <p:nvPr/>
          </p:nvSpPr>
          <p:spPr>
            <a:xfrm>
              <a:off x="13268" y="6811"/>
              <a:ext cx="4447" cy="974"/>
            </a:xfrm>
            <a:prstGeom prst="rect">
              <a:avLst/>
            </a:prstGeom>
          </p:spPr>
          <p:txBody>
            <a:bodyPr vert="horz" wrap="square" lIns="288000" tIns="0" rIns="0" bIns="0" anchor="ctr" anchorCtr="0">
              <a:normAutofit/>
            </a:bodyPr>
            <a:lstStyle/>
            <a:p>
              <a:pPr algn="l">
                <a:lnSpc>
                  <a:spcPct val="150000"/>
                </a:lnSpc>
                <a:buClrTx/>
                <a:buSzTx/>
                <a:buFontTx/>
                <a:defRPr/>
              </a:pPr>
              <a:r>
                <a:rPr lang="zh-CN" altLang="en-US" sz="1200">
                  <a:solidFill>
                    <a:schemeClr val="tx1">
                      <a:lumMod val="75000"/>
                      <a:lumOff val="25000"/>
                    </a:schemeClr>
                  </a:solidFill>
                  <a:cs typeface="+mn-ea"/>
                  <a:sym typeface="+mn-lt"/>
                </a:rPr>
                <a:t>在此处添加您的文本内容在此处添加您的文本内容此处添加您的文本内容</a:t>
              </a:r>
              <a:endParaRPr lang="zh-CN" altLang="en-US" sz="1200">
                <a:solidFill>
                  <a:schemeClr val="tx1">
                    <a:lumMod val="75000"/>
                    <a:lumOff val="25000"/>
                  </a:schemeClr>
                </a:solidFill>
                <a:cs typeface="+mn-ea"/>
                <a:sym typeface="+mn-lt"/>
              </a:endParaRPr>
            </a:p>
          </p:txBody>
        </p:sp>
        <p:sp>
          <p:nvSpPr>
            <p:cNvPr id="73" name="图形"/>
            <p:cNvSpPr txBox="1"/>
            <p:nvPr/>
          </p:nvSpPr>
          <p:spPr>
            <a:xfrm>
              <a:off x="13268" y="3726"/>
              <a:ext cx="4447" cy="611"/>
            </a:xfrm>
            <a:prstGeom prst="rect">
              <a:avLst/>
            </a:prstGeom>
            <a:noFill/>
          </p:spPr>
          <p:txBody>
            <a:bodyPr wrap="none" lIns="288000" tIns="0" rIns="0" bIns="0" anchor="b" anchorCtr="0">
              <a:normAutofit/>
            </a:bodyPr>
            <a:lstStyle/>
            <a:p>
              <a:pPr algn="l" fontAlgn="auto">
                <a:lnSpc>
                  <a:spcPct val="120000"/>
                </a:lnSpc>
                <a:spcBef>
                  <a:spcPts val="0"/>
                </a:spcBef>
                <a:spcAft>
                  <a:spcPts val="0"/>
                </a:spcAft>
              </a:pPr>
              <a:r>
                <a:rPr lang="zh-CN" altLang="en-US" sz="2000">
                  <a:solidFill>
                    <a:schemeClr val="tx1">
                      <a:lumMod val="65000"/>
                      <a:lumOff val="35000"/>
                    </a:schemeClr>
                  </a:solidFill>
                  <a:cs typeface="+mn-ea"/>
                  <a:sym typeface="+mn-lt"/>
                </a:rPr>
                <a:t>预设标题文本</a:t>
              </a:r>
              <a:endParaRPr lang="zh-CN" altLang="en-US" sz="2000" b="1">
                <a:solidFill>
                  <a:schemeClr val="tx1">
                    <a:lumMod val="65000"/>
                    <a:lumOff val="35000"/>
                  </a:schemeClr>
                </a:solidFill>
                <a:cs typeface="+mn-ea"/>
                <a:sym typeface="+mn-lt"/>
              </a:endParaRPr>
            </a:p>
          </p:txBody>
        </p:sp>
        <p:sp>
          <p:nvSpPr>
            <p:cNvPr id="74" name="图形"/>
            <p:cNvSpPr txBox="1"/>
            <p:nvPr/>
          </p:nvSpPr>
          <p:spPr>
            <a:xfrm>
              <a:off x="13268" y="4337"/>
              <a:ext cx="4447" cy="974"/>
            </a:xfrm>
            <a:prstGeom prst="rect">
              <a:avLst/>
            </a:prstGeom>
          </p:spPr>
          <p:txBody>
            <a:bodyPr vert="horz" wrap="square" lIns="288000" tIns="0" rIns="0" bIns="0" anchor="ctr" anchorCtr="0"/>
            <a:lstStyle/>
            <a:p>
              <a:pPr algn="l">
                <a:lnSpc>
                  <a:spcPct val="150000"/>
                </a:lnSpc>
                <a:buClrTx/>
                <a:buSzTx/>
                <a:buFontTx/>
                <a:defRPr/>
              </a:pPr>
              <a:r>
                <a:rPr lang="zh-CN" altLang="en-US" sz="1200">
                  <a:solidFill>
                    <a:schemeClr val="tx1">
                      <a:lumMod val="75000"/>
                      <a:lumOff val="25000"/>
                    </a:schemeClr>
                  </a:solidFill>
                  <a:cs typeface="+mn-ea"/>
                  <a:sym typeface="+mn-lt"/>
                </a:rPr>
                <a:t>在此处添加您的文本内容在此处添加您的文本内容此处添加您的文本内容</a:t>
              </a:r>
              <a:endParaRPr lang="zh-CN" altLang="en-US" sz="1200">
                <a:solidFill>
                  <a:schemeClr val="tx1">
                    <a:lumMod val="75000"/>
                    <a:lumOff val="25000"/>
                  </a:schemeClr>
                </a:solidFill>
                <a:cs typeface="+mn-ea"/>
                <a:sym typeface="+mn-lt"/>
              </a:endParaRPr>
            </a:p>
          </p:txBody>
        </p:sp>
        <p:sp>
          <p:nvSpPr>
            <p:cNvPr id="75" name="图形"/>
            <p:cNvSpPr txBox="1"/>
            <p:nvPr/>
          </p:nvSpPr>
          <p:spPr>
            <a:xfrm>
              <a:off x="1526" y="6204"/>
              <a:ext cx="4623" cy="611"/>
            </a:xfrm>
            <a:prstGeom prst="rect">
              <a:avLst/>
            </a:prstGeom>
            <a:noFill/>
          </p:spPr>
          <p:txBody>
            <a:bodyPr wrap="none" lIns="0" tIns="0" rIns="288000" bIns="0" anchor="b" anchorCtr="0">
              <a:normAutofit/>
            </a:bodyPr>
            <a:lstStyle/>
            <a:p>
              <a:pPr algn="r" fontAlgn="auto">
                <a:lnSpc>
                  <a:spcPct val="120000"/>
                </a:lnSpc>
                <a:spcBef>
                  <a:spcPts val="0"/>
                </a:spcBef>
                <a:spcAft>
                  <a:spcPts val="0"/>
                </a:spcAft>
              </a:pPr>
              <a:r>
                <a:rPr lang="zh-CN" altLang="en-US" sz="2000">
                  <a:solidFill>
                    <a:schemeClr val="tx1">
                      <a:lumMod val="65000"/>
                      <a:lumOff val="35000"/>
                    </a:schemeClr>
                  </a:solidFill>
                  <a:cs typeface="+mn-ea"/>
                  <a:sym typeface="+mn-lt"/>
                </a:rPr>
                <a:t>预设标题文本</a:t>
              </a:r>
              <a:endParaRPr lang="zh-CN" altLang="en-US" sz="2000" b="1">
                <a:solidFill>
                  <a:schemeClr val="tx1">
                    <a:lumMod val="65000"/>
                    <a:lumOff val="35000"/>
                  </a:schemeClr>
                </a:solidFill>
                <a:cs typeface="+mn-ea"/>
                <a:sym typeface="+mn-lt"/>
              </a:endParaRPr>
            </a:p>
          </p:txBody>
        </p:sp>
        <p:sp>
          <p:nvSpPr>
            <p:cNvPr id="76" name="图形"/>
            <p:cNvSpPr txBox="1"/>
            <p:nvPr/>
          </p:nvSpPr>
          <p:spPr>
            <a:xfrm>
              <a:off x="1732" y="6815"/>
              <a:ext cx="4417" cy="974"/>
            </a:xfrm>
            <a:prstGeom prst="rect">
              <a:avLst/>
            </a:prstGeom>
          </p:spPr>
          <p:txBody>
            <a:bodyPr vert="horz" wrap="square" lIns="0" tIns="0" rIns="288000" bIns="0" anchor="ctr"/>
            <a:lstStyle/>
            <a:p>
              <a:pPr algn="r">
                <a:lnSpc>
                  <a:spcPct val="150000"/>
                </a:lnSpc>
                <a:buClrTx/>
                <a:buSzTx/>
                <a:buFontTx/>
                <a:defRPr/>
              </a:pPr>
              <a:r>
                <a:rPr lang="zh-CN" altLang="en-US" sz="1200">
                  <a:solidFill>
                    <a:schemeClr val="tx1">
                      <a:lumMod val="75000"/>
                      <a:lumOff val="25000"/>
                    </a:schemeClr>
                  </a:solidFill>
                  <a:cs typeface="+mn-ea"/>
                  <a:sym typeface="+mn-lt"/>
                </a:rPr>
                <a:t>在此处添加您的文本内容在此处添加您的文本内容此处添加您的文本内容</a:t>
              </a:r>
              <a:endParaRPr lang="zh-CN" altLang="en-US" sz="1200">
                <a:solidFill>
                  <a:schemeClr val="tx1">
                    <a:lumMod val="75000"/>
                    <a:lumOff val="25000"/>
                  </a:schemeClr>
                </a:solidFill>
                <a:cs typeface="+mn-ea"/>
                <a:sym typeface="+mn-lt"/>
              </a:endParaRPr>
            </a:p>
          </p:txBody>
        </p:sp>
        <p:sp>
          <p:nvSpPr>
            <p:cNvPr id="77" name="图形"/>
            <p:cNvSpPr txBox="1"/>
            <p:nvPr/>
          </p:nvSpPr>
          <p:spPr>
            <a:xfrm>
              <a:off x="1526" y="3726"/>
              <a:ext cx="4623" cy="611"/>
            </a:xfrm>
            <a:prstGeom prst="rect">
              <a:avLst/>
            </a:prstGeom>
            <a:noFill/>
          </p:spPr>
          <p:txBody>
            <a:bodyPr wrap="none" lIns="0" tIns="0" rIns="288000" bIns="0" anchor="b" anchorCtr="0">
              <a:normAutofit/>
            </a:bodyPr>
            <a:lstStyle/>
            <a:p>
              <a:pPr algn="r" fontAlgn="auto">
                <a:lnSpc>
                  <a:spcPct val="120000"/>
                </a:lnSpc>
                <a:spcBef>
                  <a:spcPts val="0"/>
                </a:spcBef>
                <a:spcAft>
                  <a:spcPts val="0"/>
                </a:spcAft>
              </a:pPr>
              <a:r>
                <a:rPr lang="zh-CN" altLang="en-US" sz="2000">
                  <a:solidFill>
                    <a:schemeClr val="tx1">
                      <a:lumMod val="65000"/>
                      <a:lumOff val="35000"/>
                    </a:schemeClr>
                  </a:solidFill>
                  <a:cs typeface="+mn-ea"/>
                  <a:sym typeface="+mn-lt"/>
                </a:rPr>
                <a:t>预设标题文本</a:t>
              </a:r>
              <a:endParaRPr lang="zh-CN" altLang="en-US" sz="2000" b="1">
                <a:solidFill>
                  <a:schemeClr val="tx1">
                    <a:lumMod val="65000"/>
                    <a:lumOff val="35000"/>
                  </a:schemeClr>
                </a:solidFill>
                <a:cs typeface="+mn-ea"/>
                <a:sym typeface="+mn-lt"/>
              </a:endParaRPr>
            </a:p>
          </p:txBody>
        </p:sp>
        <p:sp>
          <p:nvSpPr>
            <p:cNvPr id="78" name="图形"/>
            <p:cNvSpPr txBox="1"/>
            <p:nvPr/>
          </p:nvSpPr>
          <p:spPr>
            <a:xfrm>
              <a:off x="1732" y="4337"/>
              <a:ext cx="4417" cy="974"/>
            </a:xfrm>
            <a:prstGeom prst="rect">
              <a:avLst/>
            </a:prstGeom>
          </p:spPr>
          <p:txBody>
            <a:bodyPr vert="horz" wrap="square" lIns="0" tIns="0" rIns="288000" bIns="0" anchor="ctr"/>
            <a:lstStyle/>
            <a:p>
              <a:pPr algn="r">
                <a:lnSpc>
                  <a:spcPct val="150000"/>
                </a:lnSpc>
                <a:buClrTx/>
                <a:buSzTx/>
                <a:buFontTx/>
                <a:defRPr/>
              </a:pPr>
              <a:r>
                <a:rPr lang="zh-CN" altLang="en-US" sz="1200">
                  <a:solidFill>
                    <a:schemeClr val="tx1">
                      <a:lumMod val="75000"/>
                      <a:lumOff val="25000"/>
                    </a:schemeClr>
                  </a:solidFill>
                  <a:cs typeface="+mn-ea"/>
                  <a:sym typeface="+mn-lt"/>
                </a:rPr>
                <a:t>在此处添加您的文本内容在此处添加您的文本内容此处添加您的文本内容</a:t>
              </a:r>
              <a:endParaRPr lang="zh-CN" altLang="en-US" sz="1200">
                <a:solidFill>
                  <a:schemeClr val="tx1">
                    <a:lumMod val="75000"/>
                    <a:lumOff val="25000"/>
                  </a:schemeClr>
                </a:solidFill>
                <a:cs typeface="+mn-ea"/>
                <a:sym typeface="+mn-lt"/>
              </a:endParaRPr>
            </a:p>
          </p:txBody>
        </p:sp>
      </p:grpSp>
    </p:spTree>
    <p:custDataLst>
      <p:tags r:id="rId1"/>
    </p:custDataLst>
  </p:cSld>
  <p:clrMapOvr>
    <a:masterClrMapping/>
  </p:clrMapOvr>
  <p:transition advTm="2000">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500" fill="hold">
                                          <p:stCondLst>
                                            <p:cond delay="0"/>
                                          </p:stCondLst>
                                        </p:cTn>
                                        <p:tgtEl>
                                          <p:spTgt spid="43"/>
                                        </p:tgtEl>
                                        <p:attrNameLst>
                                          <p:attrName>style.visibility</p:attrName>
                                        </p:attrNameLst>
                                      </p:cBhvr>
                                      <p:to>
                                        <p:strVal val="visible"/>
                                      </p:to>
                                    </p:set>
                                    <p:animEffect transition="in" filter="wedge">
                                      <p:cBhvr>
                                        <p:cTn id="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图形"/>
          <p:cNvGrpSpPr/>
          <p:nvPr/>
        </p:nvGrpSpPr>
        <p:grpSpPr>
          <a:xfrm>
            <a:off x="777875" y="2028190"/>
            <a:ext cx="10726420" cy="3295015"/>
            <a:chOff x="1225" y="2958"/>
            <a:chExt cx="16892" cy="5189"/>
          </a:xfrm>
        </p:grpSpPr>
        <p:sp>
          <p:nvSpPr>
            <p:cNvPr id="70" name="图形"/>
            <p:cNvSpPr>
              <a:spLocks noChangeArrowheads="1"/>
            </p:cNvSpPr>
            <p:nvPr/>
          </p:nvSpPr>
          <p:spPr bwMode="auto">
            <a:xfrm>
              <a:off x="2055" y="3231"/>
              <a:ext cx="2396" cy="2398"/>
            </a:xfrm>
            <a:prstGeom prst="ellipse">
              <a:avLst/>
            </a:prstGeom>
            <a:solidFill>
              <a:schemeClr val="accent2"/>
            </a:solidFill>
            <a:ln>
              <a:noFill/>
            </a:ln>
          </p:spPr>
          <p:txBody>
            <a:bodyPr lIns="91417" tIns="45709" rIns="91417" bIns="45709"/>
            <a:lstStyle/>
            <a:p>
              <a:endParaRPr lang="id-ID" sz="3200">
                <a:solidFill>
                  <a:schemeClr val="tx1">
                    <a:lumMod val="75000"/>
                    <a:lumOff val="25000"/>
                  </a:schemeClr>
                </a:solidFill>
                <a:cs typeface="+mn-ea"/>
                <a:sym typeface="+mn-lt"/>
              </a:endParaRPr>
            </a:p>
          </p:txBody>
        </p:sp>
        <p:grpSp>
          <p:nvGrpSpPr>
            <p:cNvPr id="71" name="图形"/>
            <p:cNvGrpSpPr/>
            <p:nvPr/>
          </p:nvGrpSpPr>
          <p:grpSpPr bwMode="auto">
            <a:xfrm>
              <a:off x="1783" y="2958"/>
              <a:ext cx="2941" cy="2942"/>
              <a:chOff x="1119258" y="2257147"/>
              <a:chExt cx="1868076" cy="1868076"/>
            </a:xfrm>
            <a:solidFill>
              <a:schemeClr val="accent2"/>
            </a:solidFill>
          </p:grpSpPr>
          <p:sp>
            <p:nvSpPr>
              <p:cNvPr id="72" name="图形"/>
              <p:cNvSpPr/>
              <p:nvPr/>
            </p:nvSpPr>
            <p:spPr bwMode="auto">
              <a:xfrm>
                <a:off x="2495041" y="2394505"/>
                <a:ext cx="356034" cy="354935"/>
              </a:xfrm>
              <a:custGeom>
                <a:avLst/>
                <a:gdLst>
                  <a:gd name="T0" fmla="*/ 612368160 w 207"/>
                  <a:gd name="T1" fmla="*/ 537330238 h 206"/>
                  <a:gd name="T2" fmla="*/ 76915384 w 207"/>
                  <a:gd name="T3" fmla="*/ 0 h 206"/>
                  <a:gd name="T4" fmla="*/ 0 w 207"/>
                  <a:gd name="T5" fmla="*/ 130621249 h 206"/>
                  <a:gd name="T6" fmla="*/ 482202474 w 207"/>
                  <a:gd name="T7" fmla="*/ 611547836 h 206"/>
                  <a:gd name="T8" fmla="*/ 612368160 w 207"/>
                  <a:gd name="T9" fmla="*/ 537330238 h 2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tx1">
                      <a:lumMod val="75000"/>
                      <a:lumOff val="25000"/>
                    </a:schemeClr>
                  </a:solidFill>
                  <a:cs typeface="+mn-ea"/>
                  <a:sym typeface="+mn-lt"/>
                </a:endParaRPr>
              </a:p>
            </p:txBody>
          </p:sp>
          <p:sp>
            <p:nvSpPr>
              <p:cNvPr id="73" name="图形"/>
              <p:cNvSpPr/>
              <p:nvPr/>
            </p:nvSpPr>
            <p:spPr bwMode="auto">
              <a:xfrm>
                <a:off x="2075273" y="2257147"/>
                <a:ext cx="427460" cy="191203"/>
              </a:xfrm>
              <a:custGeom>
                <a:avLst/>
                <a:gdLst>
                  <a:gd name="T0" fmla="*/ 0 w 248"/>
                  <a:gd name="T1" fmla="*/ 0 h 111"/>
                  <a:gd name="T2" fmla="*/ 0 w 248"/>
                  <a:gd name="T3" fmla="*/ 151325978 h 111"/>
                  <a:gd name="T4" fmla="*/ 659539755 w 248"/>
                  <a:gd name="T5" fmla="*/ 329356642 h 111"/>
                  <a:gd name="T6" fmla="*/ 736782466 w 248"/>
                  <a:gd name="T7" fmla="*/ 198801166 h 111"/>
                  <a:gd name="T8" fmla="*/ 0 w 248"/>
                  <a:gd name="T9" fmla="*/ 0 h 1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tx1">
                      <a:lumMod val="75000"/>
                      <a:lumOff val="25000"/>
                    </a:schemeClr>
                  </a:solidFill>
                  <a:cs typeface="+mn-ea"/>
                  <a:sym typeface="+mn-lt"/>
                </a:endParaRPr>
              </a:p>
            </p:txBody>
          </p:sp>
          <p:sp>
            <p:nvSpPr>
              <p:cNvPr id="74" name="图形"/>
              <p:cNvSpPr/>
              <p:nvPr/>
            </p:nvSpPr>
            <p:spPr bwMode="auto">
              <a:xfrm>
                <a:off x="2796131" y="2743946"/>
                <a:ext cx="191203" cy="425262"/>
              </a:xfrm>
              <a:custGeom>
                <a:avLst/>
                <a:gdLst>
                  <a:gd name="T0" fmla="*/ 133523428 w 111"/>
                  <a:gd name="T1" fmla="*/ 0 h 247"/>
                  <a:gd name="T2" fmla="*/ 0 w 111"/>
                  <a:gd name="T3" fmla="*/ 77070559 h 247"/>
                  <a:gd name="T4" fmla="*/ 178030664 w 111"/>
                  <a:gd name="T5" fmla="*/ 732177201 h 247"/>
                  <a:gd name="T6" fmla="*/ 329356642 w 111"/>
                  <a:gd name="T7" fmla="*/ 732177201 h 247"/>
                  <a:gd name="T8" fmla="*/ 133523428 w 111"/>
                  <a:gd name="T9" fmla="*/ 0 h 2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tx1">
                      <a:lumMod val="75000"/>
                      <a:lumOff val="25000"/>
                    </a:schemeClr>
                  </a:solidFill>
                  <a:cs typeface="+mn-ea"/>
                  <a:sym typeface="+mn-lt"/>
                </a:endParaRPr>
              </a:p>
            </p:txBody>
          </p:sp>
          <p:sp>
            <p:nvSpPr>
              <p:cNvPr id="75" name="图形"/>
              <p:cNvSpPr/>
              <p:nvPr/>
            </p:nvSpPr>
            <p:spPr bwMode="auto">
              <a:xfrm>
                <a:off x="2796131" y="3213162"/>
                <a:ext cx="191203" cy="427460"/>
              </a:xfrm>
              <a:custGeom>
                <a:avLst/>
                <a:gdLst>
                  <a:gd name="T0" fmla="*/ 178030664 w 111"/>
                  <a:gd name="T1" fmla="*/ 0 h 248"/>
                  <a:gd name="T2" fmla="*/ 0 w 111"/>
                  <a:gd name="T3" fmla="*/ 659539755 h 248"/>
                  <a:gd name="T4" fmla="*/ 133523428 w 111"/>
                  <a:gd name="T5" fmla="*/ 736782466 h 248"/>
                  <a:gd name="T6" fmla="*/ 329356642 w 111"/>
                  <a:gd name="T7" fmla="*/ 0 h 248"/>
                  <a:gd name="T8" fmla="*/ 178030664 w 111"/>
                  <a:gd name="T9" fmla="*/ 0 h 2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tx1">
                      <a:lumMod val="75000"/>
                      <a:lumOff val="25000"/>
                    </a:schemeClr>
                  </a:solidFill>
                  <a:cs typeface="+mn-ea"/>
                  <a:sym typeface="+mn-lt"/>
                </a:endParaRPr>
              </a:p>
            </p:txBody>
          </p:sp>
          <p:sp>
            <p:nvSpPr>
              <p:cNvPr id="76" name="图形"/>
              <p:cNvSpPr/>
              <p:nvPr/>
            </p:nvSpPr>
            <p:spPr bwMode="auto">
              <a:xfrm>
                <a:off x="2495041" y="3632930"/>
                <a:ext cx="356034" cy="356034"/>
              </a:xfrm>
              <a:custGeom>
                <a:avLst/>
                <a:gdLst>
                  <a:gd name="T0" fmla="*/ 612368160 w 207"/>
                  <a:gd name="T1" fmla="*/ 76915384 h 207"/>
                  <a:gd name="T2" fmla="*/ 482202474 w 207"/>
                  <a:gd name="T3" fmla="*/ 0 h 207"/>
                  <a:gd name="T4" fmla="*/ 0 w 207"/>
                  <a:gd name="T5" fmla="*/ 482202474 h 207"/>
                  <a:gd name="T6" fmla="*/ 76915384 w 207"/>
                  <a:gd name="T7" fmla="*/ 612368160 h 207"/>
                  <a:gd name="T8" fmla="*/ 612368160 w 207"/>
                  <a:gd name="T9" fmla="*/ 76915384 h 2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tx1">
                      <a:lumMod val="75000"/>
                      <a:lumOff val="25000"/>
                    </a:schemeClr>
                  </a:solidFill>
                  <a:cs typeface="+mn-ea"/>
                  <a:sym typeface="+mn-lt"/>
                </a:endParaRPr>
              </a:p>
            </p:txBody>
          </p:sp>
          <p:sp>
            <p:nvSpPr>
              <p:cNvPr id="77" name="图形"/>
              <p:cNvSpPr/>
              <p:nvPr/>
            </p:nvSpPr>
            <p:spPr bwMode="auto">
              <a:xfrm>
                <a:off x="2075273" y="3936217"/>
                <a:ext cx="427460" cy="189006"/>
              </a:xfrm>
              <a:custGeom>
                <a:avLst/>
                <a:gdLst>
                  <a:gd name="T0" fmla="*/ 736782466 w 248"/>
                  <a:gd name="T1" fmla="*/ 129902106 h 110"/>
                  <a:gd name="T2" fmla="*/ 659539755 w 248"/>
                  <a:gd name="T3" fmla="*/ 0 h 110"/>
                  <a:gd name="T4" fmla="*/ 0 w 248"/>
                  <a:gd name="T5" fmla="*/ 174187930 h 110"/>
                  <a:gd name="T6" fmla="*/ 0 w 248"/>
                  <a:gd name="T7" fmla="*/ 324756982 h 110"/>
                  <a:gd name="T8" fmla="*/ 736782466 w 248"/>
                  <a:gd name="T9" fmla="*/ 129902106 h 1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tx1">
                      <a:lumMod val="75000"/>
                      <a:lumOff val="25000"/>
                    </a:schemeClr>
                  </a:solidFill>
                  <a:cs typeface="+mn-ea"/>
                  <a:sym typeface="+mn-lt"/>
                </a:endParaRPr>
              </a:p>
            </p:txBody>
          </p:sp>
          <p:sp>
            <p:nvSpPr>
              <p:cNvPr id="78" name="图形"/>
              <p:cNvSpPr/>
              <p:nvPr/>
            </p:nvSpPr>
            <p:spPr bwMode="auto">
              <a:xfrm>
                <a:off x="1605927" y="3936352"/>
                <a:ext cx="425537" cy="188871"/>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grpFill/>
              <a:ln>
                <a:noFill/>
              </a:ln>
            </p:spPr>
            <p:txBody>
              <a:bodyPr/>
              <a:lstStyle/>
              <a:p>
                <a:pPr defTabSz="914400">
                  <a:defRPr/>
                </a:pPr>
                <a:endParaRPr lang="id-ID" sz="3200">
                  <a:solidFill>
                    <a:schemeClr val="tx1">
                      <a:lumMod val="75000"/>
                      <a:lumOff val="25000"/>
                    </a:schemeClr>
                  </a:solidFill>
                  <a:cs typeface="+mn-ea"/>
                  <a:sym typeface="+mn-lt"/>
                </a:endParaRPr>
              </a:p>
            </p:txBody>
          </p:sp>
          <p:sp>
            <p:nvSpPr>
              <p:cNvPr id="79" name="图形"/>
              <p:cNvSpPr/>
              <p:nvPr/>
            </p:nvSpPr>
            <p:spPr bwMode="auto">
              <a:xfrm>
                <a:off x="1256605" y="3633206"/>
                <a:ext cx="354879" cy="355522"/>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grpFill/>
              <a:ln>
                <a:noFill/>
              </a:ln>
            </p:spPr>
            <p:txBody>
              <a:bodyPr/>
              <a:lstStyle/>
              <a:p>
                <a:pPr defTabSz="914400">
                  <a:defRPr/>
                </a:pPr>
                <a:endParaRPr lang="id-ID" sz="3200">
                  <a:solidFill>
                    <a:schemeClr val="tx1">
                      <a:lumMod val="75000"/>
                      <a:lumOff val="25000"/>
                    </a:schemeClr>
                  </a:solidFill>
                  <a:cs typeface="+mn-ea"/>
                  <a:sym typeface="+mn-lt"/>
                </a:endParaRPr>
              </a:p>
            </p:txBody>
          </p:sp>
          <p:sp>
            <p:nvSpPr>
              <p:cNvPr id="80" name="图形"/>
              <p:cNvSpPr/>
              <p:nvPr/>
            </p:nvSpPr>
            <p:spPr bwMode="auto">
              <a:xfrm>
                <a:off x="1119258" y="3213405"/>
                <a:ext cx="191333" cy="426943"/>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grpFill/>
              <a:ln>
                <a:noFill/>
              </a:ln>
            </p:spPr>
            <p:txBody>
              <a:bodyPr/>
              <a:lstStyle/>
              <a:p>
                <a:pPr defTabSz="914400">
                  <a:defRPr/>
                </a:pPr>
                <a:endParaRPr lang="id-ID" sz="3200">
                  <a:solidFill>
                    <a:schemeClr val="tx1">
                      <a:lumMod val="75000"/>
                      <a:lumOff val="25000"/>
                    </a:schemeClr>
                  </a:solidFill>
                  <a:cs typeface="+mn-ea"/>
                  <a:sym typeface="+mn-lt"/>
                </a:endParaRPr>
              </a:p>
            </p:txBody>
          </p:sp>
          <p:sp>
            <p:nvSpPr>
              <p:cNvPr id="81" name="图形"/>
              <p:cNvSpPr/>
              <p:nvPr/>
            </p:nvSpPr>
            <p:spPr bwMode="auto">
              <a:xfrm>
                <a:off x="1119258" y="2743609"/>
                <a:ext cx="191333" cy="425356"/>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grpFill/>
              <a:ln>
                <a:noFill/>
              </a:ln>
            </p:spPr>
            <p:txBody>
              <a:bodyPr/>
              <a:lstStyle/>
              <a:p>
                <a:pPr defTabSz="914400">
                  <a:defRPr/>
                </a:pPr>
                <a:endParaRPr lang="id-ID" sz="3200">
                  <a:solidFill>
                    <a:schemeClr val="tx1">
                      <a:lumMod val="75000"/>
                      <a:lumOff val="25000"/>
                    </a:schemeClr>
                  </a:solidFill>
                  <a:cs typeface="+mn-ea"/>
                  <a:sym typeface="+mn-lt"/>
                </a:endParaRPr>
              </a:p>
            </p:txBody>
          </p:sp>
          <p:sp>
            <p:nvSpPr>
              <p:cNvPr id="82" name="图形"/>
              <p:cNvSpPr/>
              <p:nvPr/>
            </p:nvSpPr>
            <p:spPr bwMode="auto">
              <a:xfrm>
                <a:off x="1256605" y="2394436"/>
                <a:ext cx="354879" cy="354728"/>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grpFill/>
              <a:ln>
                <a:noFill/>
              </a:ln>
            </p:spPr>
            <p:txBody>
              <a:bodyPr/>
              <a:lstStyle/>
              <a:p>
                <a:pPr defTabSz="914400">
                  <a:defRPr/>
                </a:pPr>
                <a:endParaRPr lang="id-ID" sz="3200">
                  <a:solidFill>
                    <a:schemeClr val="tx1">
                      <a:lumMod val="75000"/>
                      <a:lumOff val="25000"/>
                    </a:schemeClr>
                  </a:solidFill>
                  <a:cs typeface="+mn-ea"/>
                  <a:sym typeface="+mn-lt"/>
                </a:endParaRPr>
              </a:p>
            </p:txBody>
          </p:sp>
          <p:sp>
            <p:nvSpPr>
              <p:cNvPr id="83" name="图形"/>
              <p:cNvSpPr/>
              <p:nvPr/>
            </p:nvSpPr>
            <p:spPr bwMode="auto">
              <a:xfrm>
                <a:off x="1605927" y="2257147"/>
                <a:ext cx="425537" cy="191252"/>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grpFill/>
              <a:ln>
                <a:noFill/>
              </a:ln>
            </p:spPr>
            <p:txBody>
              <a:bodyPr/>
              <a:lstStyle/>
              <a:p>
                <a:pPr defTabSz="914400">
                  <a:defRPr/>
                </a:pPr>
                <a:endParaRPr lang="id-ID" sz="3200">
                  <a:solidFill>
                    <a:schemeClr val="tx1">
                      <a:lumMod val="75000"/>
                      <a:lumOff val="25000"/>
                    </a:schemeClr>
                  </a:solidFill>
                  <a:cs typeface="+mn-ea"/>
                  <a:sym typeface="+mn-lt"/>
                </a:endParaRPr>
              </a:p>
            </p:txBody>
          </p:sp>
        </p:grpSp>
        <p:sp>
          <p:nvSpPr>
            <p:cNvPr id="84" name="图形"/>
            <p:cNvSpPr>
              <a:spLocks noChangeArrowheads="1"/>
            </p:cNvSpPr>
            <p:nvPr/>
          </p:nvSpPr>
          <p:spPr bwMode="auto">
            <a:xfrm>
              <a:off x="6276" y="3231"/>
              <a:ext cx="2396" cy="2398"/>
            </a:xfrm>
            <a:prstGeom prst="ellipse">
              <a:avLst/>
            </a:prstGeom>
            <a:solidFill>
              <a:schemeClr val="accent1"/>
            </a:solidFill>
            <a:ln>
              <a:noFill/>
            </a:ln>
          </p:spPr>
          <p:txBody>
            <a:bodyPr lIns="91417" tIns="45709" rIns="91417" bIns="45709"/>
            <a:lstStyle/>
            <a:p>
              <a:endParaRPr lang="id-ID" sz="3200">
                <a:solidFill>
                  <a:schemeClr val="tx1">
                    <a:lumMod val="75000"/>
                    <a:lumOff val="25000"/>
                  </a:schemeClr>
                </a:solidFill>
                <a:cs typeface="+mn-ea"/>
                <a:sym typeface="+mn-lt"/>
              </a:endParaRPr>
            </a:p>
          </p:txBody>
        </p:sp>
        <p:grpSp>
          <p:nvGrpSpPr>
            <p:cNvPr id="85" name="图形"/>
            <p:cNvGrpSpPr/>
            <p:nvPr/>
          </p:nvGrpSpPr>
          <p:grpSpPr bwMode="auto">
            <a:xfrm>
              <a:off x="6003" y="2958"/>
              <a:ext cx="2941" cy="2942"/>
              <a:chOff x="3800237" y="2257147"/>
              <a:chExt cx="1868076" cy="1868076"/>
            </a:xfrm>
            <a:solidFill>
              <a:schemeClr val="accent1"/>
            </a:solidFill>
          </p:grpSpPr>
          <p:sp>
            <p:nvSpPr>
              <p:cNvPr id="86" name="图形"/>
              <p:cNvSpPr/>
              <p:nvPr/>
            </p:nvSpPr>
            <p:spPr bwMode="auto">
              <a:xfrm>
                <a:off x="5176087" y="2394436"/>
                <a:ext cx="355673" cy="354728"/>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grpFill/>
              <a:ln>
                <a:noFill/>
              </a:ln>
            </p:spPr>
            <p:txBody>
              <a:bodyPr/>
              <a:lstStyle/>
              <a:p>
                <a:pPr defTabSz="914400">
                  <a:defRPr/>
                </a:pPr>
                <a:endParaRPr lang="id-ID" sz="3200">
                  <a:solidFill>
                    <a:schemeClr val="tx1">
                      <a:lumMod val="75000"/>
                      <a:lumOff val="25000"/>
                    </a:schemeClr>
                  </a:solidFill>
                  <a:cs typeface="+mn-ea"/>
                  <a:sym typeface="+mn-lt"/>
                </a:endParaRPr>
              </a:p>
            </p:txBody>
          </p:sp>
          <p:sp>
            <p:nvSpPr>
              <p:cNvPr id="87" name="图形"/>
              <p:cNvSpPr/>
              <p:nvPr/>
            </p:nvSpPr>
            <p:spPr bwMode="auto">
              <a:xfrm>
                <a:off x="4756107" y="2257147"/>
                <a:ext cx="427919" cy="191252"/>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grpFill/>
              <a:ln>
                <a:noFill/>
              </a:ln>
            </p:spPr>
            <p:txBody>
              <a:bodyPr/>
              <a:lstStyle/>
              <a:p>
                <a:pPr defTabSz="914400">
                  <a:defRPr/>
                </a:pPr>
                <a:endParaRPr lang="id-ID" sz="3200">
                  <a:solidFill>
                    <a:schemeClr val="tx1">
                      <a:lumMod val="75000"/>
                      <a:lumOff val="25000"/>
                    </a:schemeClr>
                  </a:solidFill>
                  <a:cs typeface="+mn-ea"/>
                  <a:sym typeface="+mn-lt"/>
                </a:endParaRPr>
              </a:p>
            </p:txBody>
          </p:sp>
          <p:sp>
            <p:nvSpPr>
              <p:cNvPr id="88" name="图形"/>
              <p:cNvSpPr/>
              <p:nvPr/>
            </p:nvSpPr>
            <p:spPr bwMode="auto">
              <a:xfrm>
                <a:off x="5476980" y="2743609"/>
                <a:ext cx="191333" cy="425356"/>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grpFill/>
              <a:ln>
                <a:noFill/>
              </a:ln>
            </p:spPr>
            <p:txBody>
              <a:bodyPr/>
              <a:lstStyle/>
              <a:p>
                <a:pPr defTabSz="914400">
                  <a:defRPr/>
                </a:pPr>
                <a:endParaRPr lang="id-ID" sz="3200">
                  <a:solidFill>
                    <a:schemeClr val="tx1">
                      <a:lumMod val="75000"/>
                      <a:lumOff val="25000"/>
                    </a:schemeClr>
                  </a:solidFill>
                  <a:cs typeface="+mn-ea"/>
                  <a:sym typeface="+mn-lt"/>
                </a:endParaRPr>
              </a:p>
            </p:txBody>
          </p:sp>
          <p:sp>
            <p:nvSpPr>
              <p:cNvPr id="89" name="图形"/>
              <p:cNvSpPr/>
              <p:nvPr/>
            </p:nvSpPr>
            <p:spPr bwMode="auto">
              <a:xfrm>
                <a:off x="5476980" y="3213405"/>
                <a:ext cx="191333" cy="426943"/>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grpFill/>
              <a:ln>
                <a:noFill/>
              </a:ln>
            </p:spPr>
            <p:txBody>
              <a:bodyPr/>
              <a:lstStyle/>
              <a:p>
                <a:pPr defTabSz="914400">
                  <a:defRPr/>
                </a:pPr>
                <a:endParaRPr lang="id-ID" sz="3200">
                  <a:solidFill>
                    <a:schemeClr val="tx1">
                      <a:lumMod val="75000"/>
                      <a:lumOff val="25000"/>
                    </a:schemeClr>
                  </a:solidFill>
                  <a:cs typeface="+mn-ea"/>
                  <a:sym typeface="+mn-lt"/>
                </a:endParaRPr>
              </a:p>
            </p:txBody>
          </p:sp>
          <p:sp>
            <p:nvSpPr>
              <p:cNvPr id="90" name="图形"/>
              <p:cNvSpPr/>
              <p:nvPr/>
            </p:nvSpPr>
            <p:spPr bwMode="auto">
              <a:xfrm>
                <a:off x="5176087" y="3633206"/>
                <a:ext cx="355673" cy="355522"/>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grpFill/>
              <a:ln>
                <a:noFill/>
              </a:ln>
            </p:spPr>
            <p:txBody>
              <a:bodyPr/>
              <a:lstStyle/>
              <a:p>
                <a:pPr defTabSz="914400">
                  <a:defRPr/>
                </a:pPr>
                <a:endParaRPr lang="id-ID" sz="3200">
                  <a:solidFill>
                    <a:schemeClr val="tx1">
                      <a:lumMod val="75000"/>
                      <a:lumOff val="25000"/>
                    </a:schemeClr>
                  </a:solidFill>
                  <a:cs typeface="+mn-ea"/>
                  <a:sym typeface="+mn-lt"/>
                </a:endParaRPr>
              </a:p>
            </p:txBody>
          </p:sp>
          <p:sp>
            <p:nvSpPr>
              <p:cNvPr id="91" name="图形"/>
              <p:cNvSpPr/>
              <p:nvPr/>
            </p:nvSpPr>
            <p:spPr bwMode="auto">
              <a:xfrm>
                <a:off x="4756107" y="3936352"/>
                <a:ext cx="427919" cy="188871"/>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grpFill/>
              <a:ln>
                <a:noFill/>
              </a:ln>
            </p:spPr>
            <p:txBody>
              <a:bodyPr/>
              <a:lstStyle/>
              <a:p>
                <a:pPr defTabSz="914400">
                  <a:defRPr/>
                </a:pPr>
                <a:endParaRPr lang="id-ID" sz="3200">
                  <a:solidFill>
                    <a:schemeClr val="tx1">
                      <a:lumMod val="75000"/>
                      <a:lumOff val="25000"/>
                    </a:schemeClr>
                  </a:solidFill>
                  <a:cs typeface="+mn-ea"/>
                  <a:sym typeface="+mn-lt"/>
                </a:endParaRPr>
              </a:p>
            </p:txBody>
          </p:sp>
          <p:sp>
            <p:nvSpPr>
              <p:cNvPr id="92" name="图形"/>
              <p:cNvSpPr/>
              <p:nvPr/>
            </p:nvSpPr>
            <p:spPr bwMode="auto">
              <a:xfrm>
                <a:off x="4286906" y="3936352"/>
                <a:ext cx="425537" cy="188871"/>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grpFill/>
              <a:ln>
                <a:noFill/>
              </a:ln>
            </p:spPr>
            <p:txBody>
              <a:bodyPr/>
              <a:lstStyle/>
              <a:p>
                <a:pPr defTabSz="914400">
                  <a:defRPr/>
                </a:pPr>
                <a:endParaRPr lang="id-ID" sz="3200">
                  <a:solidFill>
                    <a:schemeClr val="tx1">
                      <a:lumMod val="75000"/>
                      <a:lumOff val="25000"/>
                    </a:schemeClr>
                  </a:solidFill>
                  <a:cs typeface="+mn-ea"/>
                  <a:sym typeface="+mn-lt"/>
                </a:endParaRPr>
              </a:p>
            </p:txBody>
          </p:sp>
          <p:sp>
            <p:nvSpPr>
              <p:cNvPr id="93" name="图形"/>
              <p:cNvSpPr/>
              <p:nvPr/>
            </p:nvSpPr>
            <p:spPr bwMode="auto">
              <a:xfrm>
                <a:off x="3937584" y="3633206"/>
                <a:ext cx="354879" cy="355522"/>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grpFill/>
              <a:ln>
                <a:noFill/>
              </a:ln>
            </p:spPr>
            <p:txBody>
              <a:bodyPr/>
              <a:lstStyle/>
              <a:p>
                <a:pPr defTabSz="914400">
                  <a:defRPr/>
                </a:pPr>
                <a:endParaRPr lang="id-ID" sz="3200">
                  <a:solidFill>
                    <a:schemeClr val="tx1">
                      <a:lumMod val="75000"/>
                      <a:lumOff val="25000"/>
                    </a:schemeClr>
                  </a:solidFill>
                  <a:cs typeface="+mn-ea"/>
                  <a:sym typeface="+mn-lt"/>
                </a:endParaRPr>
              </a:p>
            </p:txBody>
          </p:sp>
          <p:sp>
            <p:nvSpPr>
              <p:cNvPr id="94" name="图形"/>
              <p:cNvSpPr/>
              <p:nvPr/>
            </p:nvSpPr>
            <p:spPr bwMode="auto">
              <a:xfrm>
                <a:off x="3800237" y="3213405"/>
                <a:ext cx="191333" cy="426943"/>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grpFill/>
              <a:ln>
                <a:noFill/>
              </a:ln>
            </p:spPr>
            <p:txBody>
              <a:bodyPr/>
              <a:lstStyle/>
              <a:p>
                <a:pPr defTabSz="914400">
                  <a:defRPr/>
                </a:pPr>
                <a:endParaRPr lang="id-ID" sz="3200">
                  <a:solidFill>
                    <a:schemeClr val="tx1">
                      <a:lumMod val="75000"/>
                      <a:lumOff val="25000"/>
                    </a:schemeClr>
                  </a:solidFill>
                  <a:cs typeface="+mn-ea"/>
                  <a:sym typeface="+mn-lt"/>
                </a:endParaRPr>
              </a:p>
            </p:txBody>
          </p:sp>
          <p:sp>
            <p:nvSpPr>
              <p:cNvPr id="95" name="图形"/>
              <p:cNvSpPr/>
              <p:nvPr/>
            </p:nvSpPr>
            <p:spPr bwMode="auto">
              <a:xfrm>
                <a:off x="3800237" y="2743609"/>
                <a:ext cx="191333" cy="425356"/>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grpFill/>
              <a:ln>
                <a:noFill/>
              </a:ln>
            </p:spPr>
            <p:txBody>
              <a:bodyPr/>
              <a:lstStyle/>
              <a:p>
                <a:pPr defTabSz="914400">
                  <a:defRPr/>
                </a:pPr>
                <a:endParaRPr lang="id-ID" sz="3200">
                  <a:solidFill>
                    <a:schemeClr val="tx1">
                      <a:lumMod val="75000"/>
                      <a:lumOff val="25000"/>
                    </a:schemeClr>
                  </a:solidFill>
                  <a:cs typeface="+mn-ea"/>
                  <a:sym typeface="+mn-lt"/>
                </a:endParaRPr>
              </a:p>
            </p:txBody>
          </p:sp>
          <p:sp>
            <p:nvSpPr>
              <p:cNvPr id="96" name="图形"/>
              <p:cNvSpPr/>
              <p:nvPr/>
            </p:nvSpPr>
            <p:spPr bwMode="auto">
              <a:xfrm>
                <a:off x="3937584" y="2394436"/>
                <a:ext cx="354879" cy="354728"/>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grpFill/>
              <a:ln>
                <a:noFill/>
              </a:ln>
            </p:spPr>
            <p:txBody>
              <a:bodyPr/>
              <a:lstStyle/>
              <a:p>
                <a:pPr defTabSz="914400">
                  <a:defRPr/>
                </a:pPr>
                <a:endParaRPr lang="id-ID" sz="3200">
                  <a:solidFill>
                    <a:schemeClr val="tx1">
                      <a:lumMod val="75000"/>
                      <a:lumOff val="25000"/>
                    </a:schemeClr>
                  </a:solidFill>
                  <a:cs typeface="+mn-ea"/>
                  <a:sym typeface="+mn-lt"/>
                </a:endParaRPr>
              </a:p>
            </p:txBody>
          </p:sp>
          <p:sp>
            <p:nvSpPr>
              <p:cNvPr id="97" name="图形"/>
              <p:cNvSpPr/>
              <p:nvPr/>
            </p:nvSpPr>
            <p:spPr bwMode="auto">
              <a:xfrm>
                <a:off x="4286906" y="2257147"/>
                <a:ext cx="425537" cy="191252"/>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grpFill/>
              <a:ln>
                <a:noFill/>
              </a:ln>
            </p:spPr>
            <p:txBody>
              <a:bodyPr/>
              <a:lstStyle/>
              <a:p>
                <a:pPr defTabSz="914400">
                  <a:defRPr/>
                </a:pPr>
                <a:endParaRPr lang="id-ID" sz="3200">
                  <a:solidFill>
                    <a:schemeClr val="tx1">
                      <a:lumMod val="75000"/>
                      <a:lumOff val="25000"/>
                    </a:schemeClr>
                  </a:solidFill>
                  <a:cs typeface="+mn-ea"/>
                  <a:sym typeface="+mn-lt"/>
                </a:endParaRPr>
              </a:p>
            </p:txBody>
          </p:sp>
        </p:grpSp>
        <p:sp>
          <p:nvSpPr>
            <p:cNvPr id="98" name="图形"/>
            <p:cNvSpPr>
              <a:spLocks noChangeArrowheads="1"/>
            </p:cNvSpPr>
            <p:nvPr/>
          </p:nvSpPr>
          <p:spPr bwMode="auto">
            <a:xfrm>
              <a:off x="10600" y="3231"/>
              <a:ext cx="2396" cy="2398"/>
            </a:xfrm>
            <a:prstGeom prst="ellipse">
              <a:avLst/>
            </a:prstGeom>
            <a:solidFill>
              <a:schemeClr val="accent2"/>
            </a:solidFill>
            <a:ln>
              <a:noFill/>
            </a:ln>
          </p:spPr>
          <p:txBody>
            <a:bodyPr lIns="91417" tIns="45709" rIns="91417" bIns="45709"/>
            <a:lstStyle/>
            <a:p>
              <a:endParaRPr lang="id-ID" sz="3200">
                <a:solidFill>
                  <a:schemeClr val="tx1">
                    <a:lumMod val="75000"/>
                    <a:lumOff val="25000"/>
                  </a:schemeClr>
                </a:solidFill>
                <a:cs typeface="+mn-ea"/>
                <a:sym typeface="+mn-lt"/>
              </a:endParaRPr>
            </a:p>
          </p:txBody>
        </p:sp>
        <p:grpSp>
          <p:nvGrpSpPr>
            <p:cNvPr id="99" name="图形"/>
            <p:cNvGrpSpPr/>
            <p:nvPr/>
          </p:nvGrpSpPr>
          <p:grpSpPr bwMode="auto">
            <a:xfrm>
              <a:off x="10326" y="2958"/>
              <a:ext cx="2941" cy="2942"/>
              <a:chOff x="6546413" y="2257147"/>
              <a:chExt cx="1868076" cy="1868076"/>
            </a:xfrm>
            <a:solidFill>
              <a:schemeClr val="accent2"/>
            </a:solidFill>
          </p:grpSpPr>
          <p:sp>
            <p:nvSpPr>
              <p:cNvPr id="100" name="图形"/>
              <p:cNvSpPr/>
              <p:nvPr/>
            </p:nvSpPr>
            <p:spPr bwMode="auto">
              <a:xfrm>
                <a:off x="7922196" y="2394505"/>
                <a:ext cx="356034" cy="354935"/>
              </a:xfrm>
              <a:custGeom>
                <a:avLst/>
                <a:gdLst>
                  <a:gd name="T0" fmla="*/ 612368160 w 207"/>
                  <a:gd name="T1" fmla="*/ 537330238 h 206"/>
                  <a:gd name="T2" fmla="*/ 76915384 w 207"/>
                  <a:gd name="T3" fmla="*/ 0 h 206"/>
                  <a:gd name="T4" fmla="*/ 0 w 207"/>
                  <a:gd name="T5" fmla="*/ 130621249 h 206"/>
                  <a:gd name="T6" fmla="*/ 482202474 w 207"/>
                  <a:gd name="T7" fmla="*/ 611547836 h 206"/>
                  <a:gd name="T8" fmla="*/ 612368160 w 207"/>
                  <a:gd name="T9" fmla="*/ 537330238 h 2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tx1">
                      <a:lumMod val="75000"/>
                      <a:lumOff val="25000"/>
                    </a:schemeClr>
                  </a:solidFill>
                  <a:cs typeface="+mn-ea"/>
                  <a:sym typeface="+mn-lt"/>
                </a:endParaRPr>
              </a:p>
            </p:txBody>
          </p:sp>
          <p:sp>
            <p:nvSpPr>
              <p:cNvPr id="101" name="图形"/>
              <p:cNvSpPr/>
              <p:nvPr/>
            </p:nvSpPr>
            <p:spPr bwMode="auto">
              <a:xfrm>
                <a:off x="7502428" y="2257147"/>
                <a:ext cx="427460" cy="191203"/>
              </a:xfrm>
              <a:custGeom>
                <a:avLst/>
                <a:gdLst>
                  <a:gd name="T0" fmla="*/ 0 w 248"/>
                  <a:gd name="T1" fmla="*/ 0 h 111"/>
                  <a:gd name="T2" fmla="*/ 0 w 248"/>
                  <a:gd name="T3" fmla="*/ 151325978 h 111"/>
                  <a:gd name="T4" fmla="*/ 659539755 w 248"/>
                  <a:gd name="T5" fmla="*/ 329356642 h 111"/>
                  <a:gd name="T6" fmla="*/ 736782466 w 248"/>
                  <a:gd name="T7" fmla="*/ 198801166 h 111"/>
                  <a:gd name="T8" fmla="*/ 0 w 248"/>
                  <a:gd name="T9" fmla="*/ 0 h 1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tx1">
                      <a:lumMod val="75000"/>
                      <a:lumOff val="25000"/>
                    </a:schemeClr>
                  </a:solidFill>
                  <a:cs typeface="+mn-ea"/>
                  <a:sym typeface="+mn-lt"/>
                </a:endParaRPr>
              </a:p>
            </p:txBody>
          </p:sp>
          <p:sp>
            <p:nvSpPr>
              <p:cNvPr id="102" name="图形"/>
              <p:cNvSpPr/>
              <p:nvPr/>
            </p:nvSpPr>
            <p:spPr bwMode="auto">
              <a:xfrm>
                <a:off x="8223286" y="2743946"/>
                <a:ext cx="191203" cy="425262"/>
              </a:xfrm>
              <a:custGeom>
                <a:avLst/>
                <a:gdLst>
                  <a:gd name="T0" fmla="*/ 133523428 w 111"/>
                  <a:gd name="T1" fmla="*/ 0 h 247"/>
                  <a:gd name="T2" fmla="*/ 0 w 111"/>
                  <a:gd name="T3" fmla="*/ 77070559 h 247"/>
                  <a:gd name="T4" fmla="*/ 178030664 w 111"/>
                  <a:gd name="T5" fmla="*/ 732177201 h 247"/>
                  <a:gd name="T6" fmla="*/ 329356642 w 111"/>
                  <a:gd name="T7" fmla="*/ 732177201 h 247"/>
                  <a:gd name="T8" fmla="*/ 133523428 w 111"/>
                  <a:gd name="T9" fmla="*/ 0 h 2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tx1">
                      <a:lumMod val="75000"/>
                      <a:lumOff val="25000"/>
                    </a:schemeClr>
                  </a:solidFill>
                  <a:cs typeface="+mn-ea"/>
                  <a:sym typeface="+mn-lt"/>
                </a:endParaRPr>
              </a:p>
            </p:txBody>
          </p:sp>
          <p:sp>
            <p:nvSpPr>
              <p:cNvPr id="103" name="图形"/>
              <p:cNvSpPr/>
              <p:nvPr/>
            </p:nvSpPr>
            <p:spPr bwMode="auto">
              <a:xfrm>
                <a:off x="8223286" y="3213162"/>
                <a:ext cx="191203" cy="427460"/>
              </a:xfrm>
              <a:custGeom>
                <a:avLst/>
                <a:gdLst>
                  <a:gd name="T0" fmla="*/ 178030664 w 111"/>
                  <a:gd name="T1" fmla="*/ 0 h 248"/>
                  <a:gd name="T2" fmla="*/ 0 w 111"/>
                  <a:gd name="T3" fmla="*/ 659539755 h 248"/>
                  <a:gd name="T4" fmla="*/ 133523428 w 111"/>
                  <a:gd name="T5" fmla="*/ 736782466 h 248"/>
                  <a:gd name="T6" fmla="*/ 329356642 w 111"/>
                  <a:gd name="T7" fmla="*/ 0 h 248"/>
                  <a:gd name="T8" fmla="*/ 178030664 w 111"/>
                  <a:gd name="T9" fmla="*/ 0 h 2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tx1">
                      <a:lumMod val="75000"/>
                      <a:lumOff val="25000"/>
                    </a:schemeClr>
                  </a:solidFill>
                  <a:cs typeface="+mn-ea"/>
                  <a:sym typeface="+mn-lt"/>
                </a:endParaRPr>
              </a:p>
            </p:txBody>
          </p:sp>
          <p:sp>
            <p:nvSpPr>
              <p:cNvPr id="104" name="图形"/>
              <p:cNvSpPr/>
              <p:nvPr/>
            </p:nvSpPr>
            <p:spPr bwMode="auto">
              <a:xfrm>
                <a:off x="7922196" y="3632930"/>
                <a:ext cx="356034" cy="356034"/>
              </a:xfrm>
              <a:custGeom>
                <a:avLst/>
                <a:gdLst>
                  <a:gd name="T0" fmla="*/ 612368160 w 207"/>
                  <a:gd name="T1" fmla="*/ 76915384 h 207"/>
                  <a:gd name="T2" fmla="*/ 482202474 w 207"/>
                  <a:gd name="T3" fmla="*/ 0 h 207"/>
                  <a:gd name="T4" fmla="*/ 0 w 207"/>
                  <a:gd name="T5" fmla="*/ 482202474 h 207"/>
                  <a:gd name="T6" fmla="*/ 76915384 w 207"/>
                  <a:gd name="T7" fmla="*/ 612368160 h 207"/>
                  <a:gd name="T8" fmla="*/ 612368160 w 207"/>
                  <a:gd name="T9" fmla="*/ 76915384 h 2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tx1">
                      <a:lumMod val="75000"/>
                      <a:lumOff val="25000"/>
                    </a:schemeClr>
                  </a:solidFill>
                  <a:cs typeface="+mn-ea"/>
                  <a:sym typeface="+mn-lt"/>
                </a:endParaRPr>
              </a:p>
            </p:txBody>
          </p:sp>
          <p:sp>
            <p:nvSpPr>
              <p:cNvPr id="105" name="图形"/>
              <p:cNvSpPr/>
              <p:nvPr/>
            </p:nvSpPr>
            <p:spPr bwMode="auto">
              <a:xfrm>
                <a:off x="7502428" y="3936217"/>
                <a:ext cx="427460" cy="189006"/>
              </a:xfrm>
              <a:custGeom>
                <a:avLst/>
                <a:gdLst>
                  <a:gd name="T0" fmla="*/ 736782466 w 248"/>
                  <a:gd name="T1" fmla="*/ 129902106 h 110"/>
                  <a:gd name="T2" fmla="*/ 659539755 w 248"/>
                  <a:gd name="T3" fmla="*/ 0 h 110"/>
                  <a:gd name="T4" fmla="*/ 0 w 248"/>
                  <a:gd name="T5" fmla="*/ 174187930 h 110"/>
                  <a:gd name="T6" fmla="*/ 0 w 248"/>
                  <a:gd name="T7" fmla="*/ 324756982 h 110"/>
                  <a:gd name="T8" fmla="*/ 736782466 w 248"/>
                  <a:gd name="T9" fmla="*/ 129902106 h 1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tx1">
                      <a:lumMod val="75000"/>
                      <a:lumOff val="25000"/>
                    </a:schemeClr>
                  </a:solidFill>
                  <a:cs typeface="+mn-ea"/>
                  <a:sym typeface="+mn-lt"/>
                </a:endParaRPr>
              </a:p>
            </p:txBody>
          </p:sp>
          <p:sp>
            <p:nvSpPr>
              <p:cNvPr id="106" name="图形"/>
              <p:cNvSpPr/>
              <p:nvPr/>
            </p:nvSpPr>
            <p:spPr bwMode="auto">
              <a:xfrm>
                <a:off x="7033212" y="3936217"/>
                <a:ext cx="425262" cy="189006"/>
              </a:xfrm>
              <a:custGeom>
                <a:avLst/>
                <a:gdLst>
                  <a:gd name="T0" fmla="*/ 0 w 247"/>
                  <a:gd name="T1" fmla="*/ 129902106 h 110"/>
                  <a:gd name="T2" fmla="*/ 732177201 w 247"/>
                  <a:gd name="T3" fmla="*/ 324756982 h 110"/>
                  <a:gd name="T4" fmla="*/ 732177201 w 247"/>
                  <a:gd name="T5" fmla="*/ 174187930 h 110"/>
                  <a:gd name="T6" fmla="*/ 77070559 w 247"/>
                  <a:gd name="T7" fmla="*/ 0 h 110"/>
                  <a:gd name="T8" fmla="*/ 0 w 247"/>
                  <a:gd name="T9" fmla="*/ 129902106 h 1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tx1">
                      <a:lumMod val="75000"/>
                      <a:lumOff val="25000"/>
                    </a:schemeClr>
                  </a:solidFill>
                  <a:cs typeface="+mn-ea"/>
                  <a:sym typeface="+mn-lt"/>
                </a:endParaRPr>
              </a:p>
            </p:txBody>
          </p:sp>
          <p:sp>
            <p:nvSpPr>
              <p:cNvPr id="107" name="图形"/>
              <p:cNvSpPr/>
              <p:nvPr/>
            </p:nvSpPr>
            <p:spPr bwMode="auto">
              <a:xfrm>
                <a:off x="6683771" y="3632930"/>
                <a:ext cx="354935" cy="356034"/>
              </a:xfrm>
              <a:custGeom>
                <a:avLst/>
                <a:gdLst>
                  <a:gd name="T0" fmla="*/ 130621249 w 206"/>
                  <a:gd name="T1" fmla="*/ 0 h 207"/>
                  <a:gd name="T2" fmla="*/ 0 w 206"/>
                  <a:gd name="T3" fmla="*/ 76915384 h 207"/>
                  <a:gd name="T4" fmla="*/ 537330238 w 206"/>
                  <a:gd name="T5" fmla="*/ 612368160 h 207"/>
                  <a:gd name="T6" fmla="*/ 611547836 w 206"/>
                  <a:gd name="T7" fmla="*/ 482202474 h 207"/>
                  <a:gd name="T8" fmla="*/ 130621249 w 206"/>
                  <a:gd name="T9" fmla="*/ 0 h 2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tx1">
                      <a:lumMod val="75000"/>
                      <a:lumOff val="25000"/>
                    </a:schemeClr>
                  </a:solidFill>
                  <a:cs typeface="+mn-ea"/>
                  <a:sym typeface="+mn-lt"/>
                </a:endParaRPr>
              </a:p>
            </p:txBody>
          </p:sp>
          <p:sp>
            <p:nvSpPr>
              <p:cNvPr id="108" name="图形"/>
              <p:cNvSpPr/>
              <p:nvPr/>
            </p:nvSpPr>
            <p:spPr bwMode="auto">
              <a:xfrm>
                <a:off x="6546413" y="3213162"/>
                <a:ext cx="191203" cy="427460"/>
              </a:xfrm>
              <a:custGeom>
                <a:avLst/>
                <a:gdLst>
                  <a:gd name="T0" fmla="*/ 0 w 111"/>
                  <a:gd name="T1" fmla="*/ 0 h 248"/>
                  <a:gd name="T2" fmla="*/ 198801166 w 111"/>
                  <a:gd name="T3" fmla="*/ 736782466 h 248"/>
                  <a:gd name="T4" fmla="*/ 329356642 w 111"/>
                  <a:gd name="T5" fmla="*/ 659539755 h 248"/>
                  <a:gd name="T6" fmla="*/ 151325978 w 111"/>
                  <a:gd name="T7" fmla="*/ 0 h 248"/>
                  <a:gd name="T8" fmla="*/ 0 w 111"/>
                  <a:gd name="T9" fmla="*/ 0 h 2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tx1">
                      <a:lumMod val="75000"/>
                      <a:lumOff val="25000"/>
                    </a:schemeClr>
                  </a:solidFill>
                  <a:cs typeface="+mn-ea"/>
                  <a:sym typeface="+mn-lt"/>
                </a:endParaRPr>
              </a:p>
            </p:txBody>
          </p:sp>
          <p:sp>
            <p:nvSpPr>
              <p:cNvPr id="109" name="图形"/>
              <p:cNvSpPr/>
              <p:nvPr/>
            </p:nvSpPr>
            <p:spPr bwMode="auto">
              <a:xfrm>
                <a:off x="6546413" y="2743946"/>
                <a:ext cx="191203" cy="425262"/>
              </a:xfrm>
              <a:custGeom>
                <a:avLst/>
                <a:gdLst>
                  <a:gd name="T0" fmla="*/ 151325978 w 111"/>
                  <a:gd name="T1" fmla="*/ 732177201 h 247"/>
                  <a:gd name="T2" fmla="*/ 329356642 w 111"/>
                  <a:gd name="T3" fmla="*/ 77070559 h 247"/>
                  <a:gd name="T4" fmla="*/ 198801166 w 111"/>
                  <a:gd name="T5" fmla="*/ 0 h 247"/>
                  <a:gd name="T6" fmla="*/ 0 w 111"/>
                  <a:gd name="T7" fmla="*/ 732177201 h 247"/>
                  <a:gd name="T8" fmla="*/ 151325978 w 111"/>
                  <a:gd name="T9" fmla="*/ 732177201 h 2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tx1">
                      <a:lumMod val="75000"/>
                      <a:lumOff val="25000"/>
                    </a:schemeClr>
                  </a:solidFill>
                  <a:cs typeface="+mn-ea"/>
                  <a:sym typeface="+mn-lt"/>
                </a:endParaRPr>
              </a:p>
            </p:txBody>
          </p:sp>
          <p:sp>
            <p:nvSpPr>
              <p:cNvPr id="110" name="图形"/>
              <p:cNvSpPr/>
              <p:nvPr/>
            </p:nvSpPr>
            <p:spPr bwMode="auto">
              <a:xfrm>
                <a:off x="6683771" y="2394505"/>
                <a:ext cx="354935" cy="354935"/>
              </a:xfrm>
              <a:custGeom>
                <a:avLst/>
                <a:gdLst>
                  <a:gd name="T0" fmla="*/ 0 w 206"/>
                  <a:gd name="T1" fmla="*/ 537330238 h 206"/>
                  <a:gd name="T2" fmla="*/ 130621249 w 206"/>
                  <a:gd name="T3" fmla="*/ 611547836 h 206"/>
                  <a:gd name="T4" fmla="*/ 611547836 w 206"/>
                  <a:gd name="T5" fmla="*/ 130621249 h 206"/>
                  <a:gd name="T6" fmla="*/ 537330238 w 206"/>
                  <a:gd name="T7" fmla="*/ 0 h 206"/>
                  <a:gd name="T8" fmla="*/ 0 w 206"/>
                  <a:gd name="T9" fmla="*/ 537330238 h 2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tx1">
                      <a:lumMod val="75000"/>
                      <a:lumOff val="25000"/>
                    </a:schemeClr>
                  </a:solidFill>
                  <a:cs typeface="+mn-ea"/>
                  <a:sym typeface="+mn-lt"/>
                </a:endParaRPr>
              </a:p>
            </p:txBody>
          </p:sp>
          <p:sp>
            <p:nvSpPr>
              <p:cNvPr id="111" name="图形"/>
              <p:cNvSpPr/>
              <p:nvPr/>
            </p:nvSpPr>
            <p:spPr bwMode="auto">
              <a:xfrm>
                <a:off x="7033212" y="2257147"/>
                <a:ext cx="425262" cy="191203"/>
              </a:xfrm>
              <a:custGeom>
                <a:avLst/>
                <a:gdLst>
                  <a:gd name="T0" fmla="*/ 0 w 247"/>
                  <a:gd name="T1" fmla="*/ 198801166 h 111"/>
                  <a:gd name="T2" fmla="*/ 74107499 w 247"/>
                  <a:gd name="T3" fmla="*/ 329356642 h 111"/>
                  <a:gd name="T4" fmla="*/ 732177201 w 247"/>
                  <a:gd name="T5" fmla="*/ 151325978 h 111"/>
                  <a:gd name="T6" fmla="*/ 732177201 w 247"/>
                  <a:gd name="T7" fmla="*/ 0 h 111"/>
                  <a:gd name="T8" fmla="*/ 0 w 247"/>
                  <a:gd name="T9" fmla="*/ 198801166 h 1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tx1">
                      <a:lumMod val="75000"/>
                      <a:lumOff val="25000"/>
                    </a:schemeClr>
                  </a:solidFill>
                  <a:cs typeface="+mn-ea"/>
                  <a:sym typeface="+mn-lt"/>
                </a:endParaRPr>
              </a:p>
            </p:txBody>
          </p:sp>
        </p:grpSp>
        <p:sp>
          <p:nvSpPr>
            <p:cNvPr id="112" name="图形"/>
            <p:cNvSpPr>
              <a:spLocks noChangeArrowheads="1"/>
            </p:cNvSpPr>
            <p:nvPr/>
          </p:nvSpPr>
          <p:spPr bwMode="auto">
            <a:xfrm>
              <a:off x="14836" y="3231"/>
              <a:ext cx="2396" cy="2398"/>
            </a:xfrm>
            <a:prstGeom prst="ellipse">
              <a:avLst/>
            </a:prstGeom>
            <a:solidFill>
              <a:schemeClr val="accent1"/>
            </a:solidFill>
            <a:ln>
              <a:noFill/>
            </a:ln>
          </p:spPr>
          <p:txBody>
            <a:bodyPr lIns="91417" tIns="45709" rIns="91417" bIns="45709"/>
            <a:lstStyle/>
            <a:p>
              <a:endParaRPr lang="id-ID" sz="3200">
                <a:solidFill>
                  <a:schemeClr val="tx1">
                    <a:lumMod val="75000"/>
                    <a:lumOff val="25000"/>
                  </a:schemeClr>
                </a:solidFill>
                <a:cs typeface="+mn-ea"/>
                <a:sym typeface="+mn-lt"/>
              </a:endParaRPr>
            </a:p>
          </p:txBody>
        </p:sp>
        <p:grpSp>
          <p:nvGrpSpPr>
            <p:cNvPr id="113" name="图形"/>
            <p:cNvGrpSpPr/>
            <p:nvPr/>
          </p:nvGrpSpPr>
          <p:grpSpPr bwMode="auto">
            <a:xfrm>
              <a:off x="14562" y="2958"/>
              <a:ext cx="2941" cy="2942"/>
              <a:chOff x="9237196" y="2257147"/>
              <a:chExt cx="1868076" cy="1868076"/>
            </a:xfrm>
            <a:solidFill>
              <a:schemeClr val="accent1"/>
            </a:solidFill>
          </p:grpSpPr>
          <p:sp>
            <p:nvSpPr>
              <p:cNvPr id="114" name="图形"/>
              <p:cNvSpPr/>
              <p:nvPr/>
            </p:nvSpPr>
            <p:spPr bwMode="auto">
              <a:xfrm>
                <a:off x="10613046" y="2394436"/>
                <a:ext cx="355673" cy="354728"/>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grpFill/>
              <a:ln>
                <a:noFill/>
              </a:ln>
            </p:spPr>
            <p:txBody>
              <a:bodyPr/>
              <a:lstStyle/>
              <a:p>
                <a:pPr defTabSz="914400">
                  <a:defRPr/>
                </a:pPr>
                <a:endParaRPr lang="id-ID" sz="3200">
                  <a:solidFill>
                    <a:schemeClr val="tx1">
                      <a:lumMod val="75000"/>
                      <a:lumOff val="25000"/>
                    </a:schemeClr>
                  </a:solidFill>
                  <a:cs typeface="+mn-ea"/>
                  <a:sym typeface="+mn-lt"/>
                </a:endParaRPr>
              </a:p>
            </p:txBody>
          </p:sp>
          <p:sp>
            <p:nvSpPr>
              <p:cNvPr id="115" name="图形"/>
              <p:cNvSpPr/>
              <p:nvPr/>
            </p:nvSpPr>
            <p:spPr bwMode="auto">
              <a:xfrm>
                <a:off x="10193066" y="2257147"/>
                <a:ext cx="427919" cy="191252"/>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grpFill/>
              <a:ln>
                <a:noFill/>
              </a:ln>
            </p:spPr>
            <p:txBody>
              <a:bodyPr/>
              <a:lstStyle/>
              <a:p>
                <a:pPr defTabSz="914400">
                  <a:defRPr/>
                </a:pPr>
                <a:endParaRPr lang="id-ID" sz="3200">
                  <a:solidFill>
                    <a:schemeClr val="tx1">
                      <a:lumMod val="75000"/>
                      <a:lumOff val="25000"/>
                    </a:schemeClr>
                  </a:solidFill>
                  <a:cs typeface="+mn-ea"/>
                  <a:sym typeface="+mn-lt"/>
                </a:endParaRPr>
              </a:p>
            </p:txBody>
          </p:sp>
          <p:sp>
            <p:nvSpPr>
              <p:cNvPr id="116" name="图形"/>
              <p:cNvSpPr/>
              <p:nvPr/>
            </p:nvSpPr>
            <p:spPr bwMode="auto">
              <a:xfrm>
                <a:off x="10913939" y="2743609"/>
                <a:ext cx="191333" cy="425356"/>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grpFill/>
              <a:ln>
                <a:noFill/>
              </a:ln>
            </p:spPr>
            <p:txBody>
              <a:bodyPr/>
              <a:lstStyle/>
              <a:p>
                <a:pPr defTabSz="914400">
                  <a:defRPr/>
                </a:pPr>
                <a:endParaRPr lang="id-ID" sz="3200">
                  <a:solidFill>
                    <a:schemeClr val="tx1">
                      <a:lumMod val="75000"/>
                      <a:lumOff val="25000"/>
                    </a:schemeClr>
                  </a:solidFill>
                  <a:cs typeface="+mn-ea"/>
                  <a:sym typeface="+mn-lt"/>
                </a:endParaRPr>
              </a:p>
            </p:txBody>
          </p:sp>
          <p:sp>
            <p:nvSpPr>
              <p:cNvPr id="117" name="图形"/>
              <p:cNvSpPr/>
              <p:nvPr/>
            </p:nvSpPr>
            <p:spPr bwMode="auto">
              <a:xfrm>
                <a:off x="10913939" y="3213405"/>
                <a:ext cx="191333" cy="426943"/>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grpFill/>
              <a:ln>
                <a:noFill/>
              </a:ln>
            </p:spPr>
            <p:txBody>
              <a:bodyPr/>
              <a:lstStyle/>
              <a:p>
                <a:pPr defTabSz="914400">
                  <a:defRPr/>
                </a:pPr>
                <a:endParaRPr lang="id-ID" sz="3200">
                  <a:solidFill>
                    <a:schemeClr val="tx1">
                      <a:lumMod val="75000"/>
                      <a:lumOff val="25000"/>
                    </a:schemeClr>
                  </a:solidFill>
                  <a:cs typeface="+mn-ea"/>
                  <a:sym typeface="+mn-lt"/>
                </a:endParaRPr>
              </a:p>
            </p:txBody>
          </p:sp>
          <p:sp>
            <p:nvSpPr>
              <p:cNvPr id="118" name="图形"/>
              <p:cNvSpPr/>
              <p:nvPr/>
            </p:nvSpPr>
            <p:spPr bwMode="auto">
              <a:xfrm>
                <a:off x="10613046" y="3633206"/>
                <a:ext cx="355673" cy="355522"/>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grpFill/>
              <a:ln>
                <a:noFill/>
              </a:ln>
            </p:spPr>
            <p:txBody>
              <a:bodyPr/>
              <a:lstStyle/>
              <a:p>
                <a:pPr defTabSz="914400">
                  <a:defRPr/>
                </a:pPr>
                <a:endParaRPr lang="id-ID" sz="3200">
                  <a:solidFill>
                    <a:schemeClr val="tx1">
                      <a:lumMod val="75000"/>
                      <a:lumOff val="25000"/>
                    </a:schemeClr>
                  </a:solidFill>
                  <a:cs typeface="+mn-ea"/>
                  <a:sym typeface="+mn-lt"/>
                </a:endParaRPr>
              </a:p>
            </p:txBody>
          </p:sp>
          <p:sp>
            <p:nvSpPr>
              <p:cNvPr id="119" name="图形"/>
              <p:cNvSpPr/>
              <p:nvPr/>
            </p:nvSpPr>
            <p:spPr bwMode="auto">
              <a:xfrm>
                <a:off x="10193066" y="3936352"/>
                <a:ext cx="427919" cy="188871"/>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grpFill/>
              <a:ln>
                <a:noFill/>
              </a:ln>
            </p:spPr>
            <p:txBody>
              <a:bodyPr/>
              <a:lstStyle/>
              <a:p>
                <a:pPr defTabSz="914400">
                  <a:defRPr/>
                </a:pPr>
                <a:endParaRPr lang="id-ID" sz="3200">
                  <a:solidFill>
                    <a:schemeClr val="tx1">
                      <a:lumMod val="75000"/>
                      <a:lumOff val="25000"/>
                    </a:schemeClr>
                  </a:solidFill>
                  <a:cs typeface="+mn-ea"/>
                  <a:sym typeface="+mn-lt"/>
                </a:endParaRPr>
              </a:p>
            </p:txBody>
          </p:sp>
          <p:sp>
            <p:nvSpPr>
              <p:cNvPr id="120" name="图形"/>
              <p:cNvSpPr/>
              <p:nvPr/>
            </p:nvSpPr>
            <p:spPr bwMode="auto">
              <a:xfrm>
                <a:off x="9723865" y="3936352"/>
                <a:ext cx="425537" cy="188871"/>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grpFill/>
              <a:ln>
                <a:noFill/>
              </a:ln>
            </p:spPr>
            <p:txBody>
              <a:bodyPr/>
              <a:lstStyle/>
              <a:p>
                <a:pPr defTabSz="914400">
                  <a:defRPr/>
                </a:pPr>
                <a:endParaRPr lang="id-ID" sz="3200">
                  <a:solidFill>
                    <a:schemeClr val="tx1">
                      <a:lumMod val="75000"/>
                      <a:lumOff val="25000"/>
                    </a:schemeClr>
                  </a:solidFill>
                  <a:cs typeface="+mn-ea"/>
                  <a:sym typeface="+mn-lt"/>
                </a:endParaRPr>
              </a:p>
            </p:txBody>
          </p:sp>
          <p:sp>
            <p:nvSpPr>
              <p:cNvPr id="121" name="图形"/>
              <p:cNvSpPr/>
              <p:nvPr/>
            </p:nvSpPr>
            <p:spPr bwMode="auto">
              <a:xfrm>
                <a:off x="9374543" y="3633206"/>
                <a:ext cx="354879" cy="355522"/>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grpFill/>
              <a:ln>
                <a:noFill/>
              </a:ln>
            </p:spPr>
            <p:txBody>
              <a:bodyPr/>
              <a:lstStyle/>
              <a:p>
                <a:pPr defTabSz="914400">
                  <a:defRPr/>
                </a:pPr>
                <a:endParaRPr lang="id-ID" sz="3200">
                  <a:solidFill>
                    <a:schemeClr val="tx1">
                      <a:lumMod val="75000"/>
                      <a:lumOff val="25000"/>
                    </a:schemeClr>
                  </a:solidFill>
                  <a:cs typeface="+mn-ea"/>
                  <a:sym typeface="+mn-lt"/>
                </a:endParaRPr>
              </a:p>
            </p:txBody>
          </p:sp>
          <p:sp>
            <p:nvSpPr>
              <p:cNvPr id="122" name="图形"/>
              <p:cNvSpPr/>
              <p:nvPr/>
            </p:nvSpPr>
            <p:spPr bwMode="auto">
              <a:xfrm>
                <a:off x="9237196" y="3213405"/>
                <a:ext cx="191333" cy="426943"/>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grpFill/>
              <a:ln>
                <a:noFill/>
              </a:ln>
            </p:spPr>
            <p:txBody>
              <a:bodyPr/>
              <a:lstStyle/>
              <a:p>
                <a:pPr defTabSz="914400">
                  <a:defRPr/>
                </a:pPr>
                <a:endParaRPr lang="id-ID" sz="3200">
                  <a:solidFill>
                    <a:schemeClr val="tx1">
                      <a:lumMod val="75000"/>
                      <a:lumOff val="25000"/>
                    </a:schemeClr>
                  </a:solidFill>
                  <a:cs typeface="+mn-ea"/>
                  <a:sym typeface="+mn-lt"/>
                </a:endParaRPr>
              </a:p>
            </p:txBody>
          </p:sp>
          <p:sp>
            <p:nvSpPr>
              <p:cNvPr id="123" name="图形"/>
              <p:cNvSpPr/>
              <p:nvPr/>
            </p:nvSpPr>
            <p:spPr bwMode="auto">
              <a:xfrm>
                <a:off x="9237196" y="2743609"/>
                <a:ext cx="191333" cy="425356"/>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grpFill/>
              <a:ln>
                <a:noFill/>
              </a:ln>
            </p:spPr>
            <p:txBody>
              <a:bodyPr/>
              <a:lstStyle/>
              <a:p>
                <a:pPr defTabSz="914400">
                  <a:defRPr/>
                </a:pPr>
                <a:endParaRPr lang="id-ID" sz="3200">
                  <a:solidFill>
                    <a:schemeClr val="tx1">
                      <a:lumMod val="75000"/>
                      <a:lumOff val="25000"/>
                    </a:schemeClr>
                  </a:solidFill>
                  <a:cs typeface="+mn-ea"/>
                  <a:sym typeface="+mn-lt"/>
                </a:endParaRPr>
              </a:p>
            </p:txBody>
          </p:sp>
          <p:sp>
            <p:nvSpPr>
              <p:cNvPr id="124" name="图形"/>
              <p:cNvSpPr/>
              <p:nvPr/>
            </p:nvSpPr>
            <p:spPr bwMode="auto">
              <a:xfrm>
                <a:off x="9374543" y="2394436"/>
                <a:ext cx="354879" cy="354728"/>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grpFill/>
              <a:ln>
                <a:noFill/>
              </a:ln>
            </p:spPr>
            <p:txBody>
              <a:bodyPr/>
              <a:lstStyle/>
              <a:p>
                <a:pPr defTabSz="914400">
                  <a:defRPr/>
                </a:pPr>
                <a:endParaRPr lang="id-ID" sz="3200">
                  <a:solidFill>
                    <a:schemeClr val="tx1">
                      <a:lumMod val="75000"/>
                      <a:lumOff val="25000"/>
                    </a:schemeClr>
                  </a:solidFill>
                  <a:cs typeface="+mn-ea"/>
                  <a:sym typeface="+mn-lt"/>
                </a:endParaRPr>
              </a:p>
            </p:txBody>
          </p:sp>
          <p:sp>
            <p:nvSpPr>
              <p:cNvPr id="125" name="图形"/>
              <p:cNvSpPr/>
              <p:nvPr/>
            </p:nvSpPr>
            <p:spPr bwMode="auto">
              <a:xfrm>
                <a:off x="9723865" y="2257147"/>
                <a:ext cx="425537" cy="191252"/>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grpFill/>
              <a:ln>
                <a:noFill/>
              </a:ln>
            </p:spPr>
            <p:txBody>
              <a:bodyPr/>
              <a:lstStyle/>
              <a:p>
                <a:pPr defTabSz="914400">
                  <a:defRPr/>
                </a:pPr>
                <a:endParaRPr lang="id-ID" sz="3200">
                  <a:solidFill>
                    <a:schemeClr val="tx1">
                      <a:lumMod val="75000"/>
                      <a:lumOff val="25000"/>
                    </a:schemeClr>
                  </a:solidFill>
                  <a:cs typeface="+mn-ea"/>
                  <a:sym typeface="+mn-lt"/>
                </a:endParaRPr>
              </a:p>
            </p:txBody>
          </p:sp>
        </p:grpSp>
        <p:sp>
          <p:nvSpPr>
            <p:cNvPr id="130" name="图形"/>
            <p:cNvSpPr/>
            <p:nvPr/>
          </p:nvSpPr>
          <p:spPr bwMode="auto">
            <a:xfrm>
              <a:off x="15583" y="3954"/>
              <a:ext cx="1005" cy="838"/>
            </a:xfrm>
            <a:custGeom>
              <a:avLst/>
              <a:gdLst>
                <a:gd name="T0" fmla="*/ 2147483647 w 21600"/>
                <a:gd name="T1" fmla="*/ 2147483647 h 21579"/>
                <a:gd name="T2" fmla="*/ 2147483647 w 21600"/>
                <a:gd name="T3" fmla="*/ 2147483647 h 21579"/>
                <a:gd name="T4" fmla="*/ 2147483647 w 21600"/>
                <a:gd name="T5" fmla="*/ 2147483647 h 21579"/>
                <a:gd name="T6" fmla="*/ 2147483647 w 21600"/>
                <a:gd name="T7" fmla="*/ 2147483647 h 21579"/>
                <a:gd name="T8" fmla="*/ 2147483647 w 21600"/>
                <a:gd name="T9" fmla="*/ 2147483647 h 21579"/>
                <a:gd name="T10" fmla="*/ 2147483647 w 21600"/>
                <a:gd name="T11" fmla="*/ 2147483647 h 21579"/>
                <a:gd name="T12" fmla="*/ 2147483647 w 21600"/>
                <a:gd name="T13" fmla="*/ 2147483647 h 21579"/>
                <a:gd name="T14" fmla="*/ 2147483647 w 21600"/>
                <a:gd name="T15" fmla="*/ 2147483647 h 21579"/>
                <a:gd name="T16" fmla="*/ 2147483647 w 21600"/>
                <a:gd name="T17" fmla="*/ 2147483647 h 21579"/>
                <a:gd name="T18" fmla="*/ 2147483647 w 21600"/>
                <a:gd name="T19" fmla="*/ 2147483647 h 21579"/>
                <a:gd name="T20" fmla="*/ 2147483647 w 21600"/>
                <a:gd name="T21" fmla="*/ 2147483647 h 21579"/>
                <a:gd name="T22" fmla="*/ 2147483647 w 21600"/>
                <a:gd name="T23" fmla="*/ 2147483647 h 21579"/>
                <a:gd name="T24" fmla="*/ 2147483647 w 21600"/>
                <a:gd name="T25" fmla="*/ 2147483647 h 21579"/>
                <a:gd name="T26" fmla="*/ 2147483647 w 21600"/>
                <a:gd name="T27" fmla="*/ 2147483647 h 21579"/>
                <a:gd name="T28" fmla="*/ 2147483647 w 21600"/>
                <a:gd name="T29" fmla="*/ 2147483647 h 21579"/>
                <a:gd name="T30" fmla="*/ 2147483647 w 21600"/>
                <a:gd name="T31" fmla="*/ 2147483647 h 21579"/>
                <a:gd name="T32" fmla="*/ 2147483647 w 21600"/>
                <a:gd name="T33" fmla="*/ 2147483647 h 21579"/>
                <a:gd name="T34" fmla="*/ 2147483647 w 21600"/>
                <a:gd name="T35" fmla="*/ 2147483647 h 21579"/>
                <a:gd name="T36" fmla="*/ 2147483647 w 21600"/>
                <a:gd name="T37" fmla="*/ 2147483647 h 21579"/>
                <a:gd name="T38" fmla="*/ 2147483647 w 21600"/>
                <a:gd name="T39" fmla="*/ 2147483647 h 21579"/>
                <a:gd name="T40" fmla="*/ 2147483647 w 21600"/>
                <a:gd name="T41" fmla="*/ 2147483647 h 21579"/>
                <a:gd name="T42" fmla="*/ 2147483647 w 21600"/>
                <a:gd name="T43" fmla="*/ 2147483647 h 21579"/>
                <a:gd name="T44" fmla="*/ 2147483647 w 21600"/>
                <a:gd name="T45" fmla="*/ 2147483647 h 21579"/>
                <a:gd name="T46" fmla="*/ 2147483647 w 21600"/>
                <a:gd name="T47" fmla="*/ 2147483647 h 21579"/>
                <a:gd name="T48" fmla="*/ 2147483647 w 21600"/>
                <a:gd name="T49" fmla="*/ 2147483647 h 21579"/>
                <a:gd name="T50" fmla="*/ 2147483647 w 21600"/>
                <a:gd name="T51" fmla="*/ 2147483647 h 21579"/>
                <a:gd name="T52" fmla="*/ 2147483647 w 21600"/>
                <a:gd name="T53" fmla="*/ 2147483647 h 21579"/>
                <a:gd name="T54" fmla="*/ 2147483647 w 21600"/>
                <a:gd name="T55" fmla="*/ 2147483647 h 21579"/>
                <a:gd name="T56" fmla="*/ 0 w 21600"/>
                <a:gd name="T57" fmla="*/ 2147483647 h 21579"/>
                <a:gd name="T58" fmla="*/ 0 w 21600"/>
                <a:gd name="T59" fmla="*/ 2147483647 h 21579"/>
                <a:gd name="T60" fmla="*/ 2147483647 w 21600"/>
                <a:gd name="T61" fmla="*/ 2147483647 h 21579"/>
                <a:gd name="T62" fmla="*/ 2147483647 w 21600"/>
                <a:gd name="T63" fmla="*/ 2147483647 h 21579"/>
                <a:gd name="T64" fmla="*/ 2147483647 w 21600"/>
                <a:gd name="T65" fmla="*/ 2147483647 h 21579"/>
                <a:gd name="T66" fmla="*/ 2147483647 w 21600"/>
                <a:gd name="T67" fmla="*/ 2147483647 h 21579"/>
                <a:gd name="T68" fmla="*/ 2147483647 w 21600"/>
                <a:gd name="T69" fmla="*/ 2147483647 h 21579"/>
                <a:gd name="T70" fmla="*/ 2147483647 w 21600"/>
                <a:gd name="T71" fmla="*/ 2147483647 h 21579"/>
                <a:gd name="T72" fmla="*/ 2147483647 w 21600"/>
                <a:gd name="T73" fmla="*/ 0 h 21579"/>
                <a:gd name="T74" fmla="*/ 2147483647 w 21600"/>
                <a:gd name="T75" fmla="*/ 2147483647 h 21579"/>
                <a:gd name="T76" fmla="*/ 2147483647 w 21600"/>
                <a:gd name="T77" fmla="*/ 2147483647 h 21579"/>
                <a:gd name="T78" fmla="*/ 2147483647 w 21600"/>
                <a:gd name="T79" fmla="*/ 2147483647 h 21579"/>
                <a:gd name="T80" fmla="*/ 2147483647 w 21600"/>
                <a:gd name="T81" fmla="*/ 2147483647 h 21579"/>
                <a:gd name="T82" fmla="*/ 2147483647 w 21600"/>
                <a:gd name="T83" fmla="*/ 2147483647 h 21579"/>
                <a:gd name="T84" fmla="*/ 2147483647 w 21600"/>
                <a:gd name="T85" fmla="*/ 2147483647 h 21579"/>
                <a:gd name="T86" fmla="*/ 2147483647 w 21600"/>
                <a:gd name="T87" fmla="*/ 2147483647 h 21579"/>
                <a:gd name="T88" fmla="*/ 2147483647 w 21600"/>
                <a:gd name="T89" fmla="*/ 2147483647 h 21579"/>
                <a:gd name="T90" fmla="*/ 2147483647 w 21600"/>
                <a:gd name="T91" fmla="*/ 2147483647 h 21579"/>
                <a:gd name="T92" fmla="*/ 2147483647 w 21600"/>
                <a:gd name="T93" fmla="*/ 2147483647 h 21579"/>
                <a:gd name="T94" fmla="*/ 2147483647 w 21600"/>
                <a:gd name="T95" fmla="*/ 2147483647 h 21579"/>
                <a:gd name="T96" fmla="*/ 2147483647 w 21600"/>
                <a:gd name="T97" fmla="*/ 2147483647 h 21579"/>
                <a:gd name="T98" fmla="*/ 2147483647 w 21600"/>
                <a:gd name="T99" fmla="*/ 2147483647 h 21579"/>
                <a:gd name="T100" fmla="*/ 2147483647 w 21600"/>
                <a:gd name="T101" fmla="*/ 2147483647 h 21579"/>
                <a:gd name="T102" fmla="*/ 2147483647 w 21600"/>
                <a:gd name="T103" fmla="*/ 2147483647 h 21579"/>
                <a:gd name="T104" fmla="*/ 2147483647 w 21600"/>
                <a:gd name="T105" fmla="*/ 2147483647 h 21579"/>
                <a:gd name="T106" fmla="*/ 2147483647 w 21600"/>
                <a:gd name="T107" fmla="*/ 2147483647 h 2157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1600" h="21579">
                  <a:moveTo>
                    <a:pt x="21600" y="9391"/>
                  </a:moveTo>
                  <a:cubicBezTo>
                    <a:pt x="21600" y="9887"/>
                    <a:pt x="21473" y="10321"/>
                    <a:pt x="21218" y="10697"/>
                  </a:cubicBezTo>
                  <a:cubicBezTo>
                    <a:pt x="20963" y="11073"/>
                    <a:pt x="20648" y="11313"/>
                    <a:pt x="20263" y="11428"/>
                  </a:cubicBezTo>
                  <a:lnTo>
                    <a:pt x="20263" y="16611"/>
                  </a:lnTo>
                  <a:cubicBezTo>
                    <a:pt x="20263" y="17201"/>
                    <a:pt x="20087" y="17708"/>
                    <a:pt x="19730" y="18128"/>
                  </a:cubicBezTo>
                  <a:cubicBezTo>
                    <a:pt x="19375" y="18551"/>
                    <a:pt x="18951" y="18759"/>
                    <a:pt x="18459" y="18759"/>
                  </a:cubicBezTo>
                  <a:cubicBezTo>
                    <a:pt x="17928" y="18122"/>
                    <a:pt x="17286" y="17506"/>
                    <a:pt x="16537" y="16904"/>
                  </a:cubicBezTo>
                  <a:cubicBezTo>
                    <a:pt x="15786" y="16306"/>
                    <a:pt x="14980" y="15757"/>
                    <a:pt x="14116" y="15255"/>
                  </a:cubicBezTo>
                  <a:cubicBezTo>
                    <a:pt x="13254" y="14756"/>
                    <a:pt x="12363" y="14325"/>
                    <a:pt x="11450" y="13969"/>
                  </a:cubicBezTo>
                  <a:cubicBezTo>
                    <a:pt x="10537" y="13614"/>
                    <a:pt x="9648" y="13380"/>
                    <a:pt x="8789" y="13268"/>
                  </a:cubicBezTo>
                  <a:cubicBezTo>
                    <a:pt x="8453" y="13379"/>
                    <a:pt x="8179" y="13564"/>
                    <a:pt x="7969" y="13829"/>
                  </a:cubicBezTo>
                  <a:cubicBezTo>
                    <a:pt x="7758" y="14093"/>
                    <a:pt x="7614" y="14386"/>
                    <a:pt x="7535" y="14706"/>
                  </a:cubicBezTo>
                  <a:cubicBezTo>
                    <a:pt x="7457" y="15029"/>
                    <a:pt x="7450" y="15361"/>
                    <a:pt x="7511" y="15698"/>
                  </a:cubicBezTo>
                  <a:cubicBezTo>
                    <a:pt x="7575" y="16036"/>
                    <a:pt x="7719" y="16341"/>
                    <a:pt x="7947" y="16611"/>
                  </a:cubicBezTo>
                  <a:cubicBezTo>
                    <a:pt x="7751" y="16992"/>
                    <a:pt x="7660" y="17347"/>
                    <a:pt x="7677" y="17673"/>
                  </a:cubicBezTo>
                  <a:cubicBezTo>
                    <a:pt x="7692" y="17993"/>
                    <a:pt x="7773" y="18307"/>
                    <a:pt x="7917" y="18606"/>
                  </a:cubicBezTo>
                  <a:cubicBezTo>
                    <a:pt x="8059" y="18909"/>
                    <a:pt x="8255" y="19193"/>
                    <a:pt x="8498" y="19469"/>
                  </a:cubicBezTo>
                  <a:cubicBezTo>
                    <a:pt x="8737" y="19745"/>
                    <a:pt x="8997" y="20021"/>
                    <a:pt x="9271" y="20291"/>
                  </a:cubicBezTo>
                  <a:cubicBezTo>
                    <a:pt x="9114" y="20696"/>
                    <a:pt x="8843" y="21001"/>
                    <a:pt x="8456" y="21213"/>
                  </a:cubicBezTo>
                  <a:cubicBezTo>
                    <a:pt x="8069" y="21424"/>
                    <a:pt x="7655" y="21541"/>
                    <a:pt x="7212" y="21571"/>
                  </a:cubicBezTo>
                  <a:cubicBezTo>
                    <a:pt x="6772" y="21600"/>
                    <a:pt x="6341" y="21550"/>
                    <a:pt x="5917" y="21424"/>
                  </a:cubicBezTo>
                  <a:cubicBezTo>
                    <a:pt x="5496" y="21295"/>
                    <a:pt x="5163" y="21092"/>
                    <a:pt x="4923" y="20811"/>
                  </a:cubicBezTo>
                  <a:cubicBezTo>
                    <a:pt x="4781" y="20241"/>
                    <a:pt x="4625" y="19657"/>
                    <a:pt x="4453" y="19056"/>
                  </a:cubicBezTo>
                  <a:cubicBezTo>
                    <a:pt x="4282" y="18454"/>
                    <a:pt x="4140" y="17843"/>
                    <a:pt x="4032" y="17224"/>
                  </a:cubicBezTo>
                  <a:cubicBezTo>
                    <a:pt x="3922" y="16599"/>
                    <a:pt x="3868" y="15953"/>
                    <a:pt x="3868" y="15281"/>
                  </a:cubicBezTo>
                  <a:cubicBezTo>
                    <a:pt x="3868" y="14615"/>
                    <a:pt x="3961" y="13905"/>
                    <a:pt x="4150" y="13154"/>
                  </a:cubicBezTo>
                  <a:lnTo>
                    <a:pt x="1804" y="13154"/>
                  </a:lnTo>
                  <a:cubicBezTo>
                    <a:pt x="1312" y="13154"/>
                    <a:pt x="889" y="12945"/>
                    <a:pt x="534" y="12523"/>
                  </a:cubicBezTo>
                  <a:cubicBezTo>
                    <a:pt x="176" y="12100"/>
                    <a:pt x="0" y="11592"/>
                    <a:pt x="0" y="10991"/>
                  </a:cubicBezTo>
                  <a:lnTo>
                    <a:pt x="0" y="7774"/>
                  </a:lnTo>
                  <a:cubicBezTo>
                    <a:pt x="0" y="7184"/>
                    <a:pt x="176" y="6677"/>
                    <a:pt x="526" y="6245"/>
                  </a:cubicBezTo>
                  <a:cubicBezTo>
                    <a:pt x="879" y="5820"/>
                    <a:pt x="1305" y="5605"/>
                    <a:pt x="1804" y="5605"/>
                  </a:cubicBezTo>
                  <a:lnTo>
                    <a:pt x="7653" y="5605"/>
                  </a:lnTo>
                  <a:cubicBezTo>
                    <a:pt x="8551" y="5605"/>
                    <a:pt x="9509" y="5450"/>
                    <a:pt x="10525" y="5136"/>
                  </a:cubicBezTo>
                  <a:cubicBezTo>
                    <a:pt x="11541" y="4822"/>
                    <a:pt x="12537" y="4399"/>
                    <a:pt x="13511" y="3874"/>
                  </a:cubicBezTo>
                  <a:cubicBezTo>
                    <a:pt x="14488" y="3343"/>
                    <a:pt x="15409" y="2744"/>
                    <a:pt x="16273" y="2072"/>
                  </a:cubicBezTo>
                  <a:cubicBezTo>
                    <a:pt x="17135" y="1406"/>
                    <a:pt x="17864" y="713"/>
                    <a:pt x="18459" y="0"/>
                  </a:cubicBezTo>
                  <a:cubicBezTo>
                    <a:pt x="18951" y="0"/>
                    <a:pt x="19375" y="214"/>
                    <a:pt x="19730" y="634"/>
                  </a:cubicBezTo>
                  <a:cubicBezTo>
                    <a:pt x="20087" y="1057"/>
                    <a:pt x="20263" y="1567"/>
                    <a:pt x="20263" y="2166"/>
                  </a:cubicBezTo>
                  <a:lnTo>
                    <a:pt x="20263" y="7334"/>
                  </a:lnTo>
                  <a:cubicBezTo>
                    <a:pt x="20648" y="7446"/>
                    <a:pt x="20963" y="7692"/>
                    <a:pt x="21218" y="8071"/>
                  </a:cubicBezTo>
                  <a:cubicBezTo>
                    <a:pt x="21473" y="8455"/>
                    <a:pt x="21600" y="8895"/>
                    <a:pt x="21600" y="9391"/>
                  </a:cubicBezTo>
                  <a:moveTo>
                    <a:pt x="18459" y="2855"/>
                  </a:moveTo>
                  <a:cubicBezTo>
                    <a:pt x="17864" y="3407"/>
                    <a:pt x="17215" y="3941"/>
                    <a:pt x="16513" y="4452"/>
                  </a:cubicBezTo>
                  <a:cubicBezTo>
                    <a:pt x="15810" y="4963"/>
                    <a:pt x="15066" y="5423"/>
                    <a:pt x="14280" y="5834"/>
                  </a:cubicBezTo>
                  <a:cubicBezTo>
                    <a:pt x="13494" y="6245"/>
                    <a:pt x="12694" y="6609"/>
                    <a:pt x="11878" y="6923"/>
                  </a:cubicBezTo>
                  <a:cubicBezTo>
                    <a:pt x="11061" y="7237"/>
                    <a:pt x="10255" y="7463"/>
                    <a:pt x="9457" y="7604"/>
                  </a:cubicBezTo>
                  <a:lnTo>
                    <a:pt x="9457" y="11173"/>
                  </a:lnTo>
                  <a:cubicBezTo>
                    <a:pt x="10255" y="11325"/>
                    <a:pt x="11061" y="11554"/>
                    <a:pt x="11878" y="11862"/>
                  </a:cubicBezTo>
                  <a:cubicBezTo>
                    <a:pt x="12694" y="12170"/>
                    <a:pt x="13494" y="12537"/>
                    <a:pt x="14280" y="12957"/>
                  </a:cubicBezTo>
                  <a:cubicBezTo>
                    <a:pt x="15066" y="13379"/>
                    <a:pt x="15813" y="13843"/>
                    <a:pt x="16525" y="14348"/>
                  </a:cubicBezTo>
                  <a:cubicBezTo>
                    <a:pt x="17235" y="14856"/>
                    <a:pt x="17881" y="15381"/>
                    <a:pt x="18459" y="15921"/>
                  </a:cubicBezTo>
                  <a:lnTo>
                    <a:pt x="18459" y="2855"/>
                  </a:lnTo>
                  <a:close/>
                  <a:moveTo>
                    <a:pt x="18459" y="2855"/>
                  </a:moveTo>
                </a:path>
              </a:pathLst>
            </a:custGeom>
            <a:solidFill>
              <a:schemeClr val="bg1"/>
            </a:solidFill>
            <a:ln>
              <a:noFill/>
            </a:ln>
          </p:spPr>
          <p:txBody>
            <a:bodyPr lIns="0" tIns="0" rIns="0" bIns="0"/>
            <a:lstStyle/>
            <a:p>
              <a:endParaRPr lang="zh-CN" altLang="en-US" sz="3200">
                <a:solidFill>
                  <a:schemeClr val="tx1">
                    <a:lumMod val="75000"/>
                    <a:lumOff val="25000"/>
                  </a:schemeClr>
                </a:solidFill>
                <a:cs typeface="+mn-ea"/>
                <a:sym typeface="+mn-lt"/>
              </a:endParaRPr>
            </a:p>
          </p:txBody>
        </p:sp>
        <p:grpSp>
          <p:nvGrpSpPr>
            <p:cNvPr id="131" name="图形"/>
            <p:cNvGrpSpPr/>
            <p:nvPr/>
          </p:nvGrpSpPr>
          <p:grpSpPr bwMode="auto">
            <a:xfrm>
              <a:off x="7099" y="4021"/>
              <a:ext cx="856" cy="856"/>
              <a:chOff x="3062288" y="3998912"/>
              <a:chExt cx="412750" cy="412750"/>
            </a:xfrm>
            <a:solidFill>
              <a:schemeClr val="bg1"/>
            </a:solidFill>
          </p:grpSpPr>
          <p:sp>
            <p:nvSpPr>
              <p:cNvPr id="132" name="图形"/>
              <p:cNvSpPr>
                <a:spLocks noChangeArrowheads="1"/>
              </p:cNvSpPr>
              <p:nvPr/>
            </p:nvSpPr>
            <p:spPr bwMode="auto">
              <a:xfrm>
                <a:off x="3062288" y="3998912"/>
                <a:ext cx="328612" cy="315912"/>
              </a:xfrm>
              <a:custGeom>
                <a:avLst/>
                <a:gdLst>
                  <a:gd name="T0" fmla="*/ 911 w 912"/>
                  <a:gd name="T1" fmla="*/ 242 h 879"/>
                  <a:gd name="T2" fmla="*/ 594 w 912"/>
                  <a:gd name="T3" fmla="*/ 33 h 879"/>
                  <a:gd name="T4" fmla="*/ 75 w 912"/>
                  <a:gd name="T5" fmla="*/ 435 h 879"/>
                  <a:gd name="T6" fmla="*/ 242 w 912"/>
                  <a:gd name="T7" fmla="*/ 878 h 879"/>
                  <a:gd name="T8" fmla="*/ 343 w 912"/>
                  <a:gd name="T9" fmla="*/ 819 h 879"/>
                  <a:gd name="T10" fmla="*/ 911 w 912"/>
                  <a:gd name="T11" fmla="*/ 242 h 879"/>
                  <a:gd name="T12" fmla="*/ 451 w 912"/>
                  <a:gd name="T13" fmla="*/ 226 h 879"/>
                  <a:gd name="T14" fmla="*/ 577 w 912"/>
                  <a:gd name="T15" fmla="*/ 125 h 879"/>
                  <a:gd name="T16" fmla="*/ 669 w 912"/>
                  <a:gd name="T17" fmla="*/ 251 h 879"/>
                  <a:gd name="T18" fmla="*/ 543 w 912"/>
                  <a:gd name="T19" fmla="*/ 351 h 879"/>
                  <a:gd name="T20" fmla="*/ 451 w 912"/>
                  <a:gd name="T21" fmla="*/ 226 h 879"/>
                  <a:gd name="T22" fmla="*/ 226 w 912"/>
                  <a:gd name="T23" fmla="*/ 343 h 879"/>
                  <a:gd name="T24" fmla="*/ 318 w 912"/>
                  <a:gd name="T25" fmla="*/ 276 h 879"/>
                  <a:gd name="T26" fmla="*/ 385 w 912"/>
                  <a:gd name="T27" fmla="*/ 368 h 879"/>
                  <a:gd name="T28" fmla="*/ 293 w 912"/>
                  <a:gd name="T29" fmla="*/ 435 h 879"/>
                  <a:gd name="T30" fmla="*/ 226 w 912"/>
                  <a:gd name="T31" fmla="*/ 343 h 879"/>
                  <a:gd name="T32" fmla="*/ 251 w 912"/>
                  <a:gd name="T33" fmla="*/ 710 h 879"/>
                  <a:gd name="T34" fmla="*/ 176 w 912"/>
                  <a:gd name="T35" fmla="*/ 618 h 879"/>
                  <a:gd name="T36" fmla="*/ 267 w 912"/>
                  <a:gd name="T37" fmla="*/ 552 h 879"/>
                  <a:gd name="T38" fmla="*/ 343 w 912"/>
                  <a:gd name="T39" fmla="*/ 644 h 879"/>
                  <a:gd name="T40" fmla="*/ 251 w 912"/>
                  <a:gd name="T41" fmla="*/ 710 h 879"/>
                  <a:gd name="T42" fmla="*/ 251 w 912"/>
                  <a:gd name="T43" fmla="*/ 710 h 879"/>
                  <a:gd name="T44" fmla="*/ 251 w 912"/>
                  <a:gd name="T45" fmla="*/ 710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2" h="879">
                    <a:moveTo>
                      <a:pt x="911" y="242"/>
                    </a:moveTo>
                    <a:cubicBezTo>
                      <a:pt x="844" y="134"/>
                      <a:pt x="727" y="50"/>
                      <a:pt x="594" y="33"/>
                    </a:cubicBezTo>
                    <a:cubicBezTo>
                      <a:pt x="343" y="0"/>
                      <a:pt x="134" y="184"/>
                      <a:pt x="75" y="435"/>
                    </a:cubicBezTo>
                    <a:cubicBezTo>
                      <a:pt x="0" y="761"/>
                      <a:pt x="84" y="869"/>
                      <a:pt x="242" y="878"/>
                    </a:cubicBezTo>
                    <a:cubicBezTo>
                      <a:pt x="267" y="853"/>
                      <a:pt x="309" y="828"/>
                      <a:pt x="343" y="819"/>
                    </a:cubicBezTo>
                    <a:lnTo>
                      <a:pt x="911" y="242"/>
                    </a:lnTo>
                    <a:close/>
                    <a:moveTo>
                      <a:pt x="451" y="226"/>
                    </a:moveTo>
                    <a:cubicBezTo>
                      <a:pt x="460" y="167"/>
                      <a:pt x="518" y="117"/>
                      <a:pt x="577" y="125"/>
                    </a:cubicBezTo>
                    <a:cubicBezTo>
                      <a:pt x="635" y="134"/>
                      <a:pt x="677" y="192"/>
                      <a:pt x="669" y="251"/>
                    </a:cubicBezTo>
                    <a:cubicBezTo>
                      <a:pt x="660" y="317"/>
                      <a:pt x="610" y="359"/>
                      <a:pt x="543" y="351"/>
                    </a:cubicBezTo>
                    <a:cubicBezTo>
                      <a:pt x="485" y="343"/>
                      <a:pt x="443" y="284"/>
                      <a:pt x="451" y="226"/>
                    </a:cubicBezTo>
                    <a:close/>
                    <a:moveTo>
                      <a:pt x="226" y="343"/>
                    </a:moveTo>
                    <a:cubicBezTo>
                      <a:pt x="226" y="301"/>
                      <a:pt x="267" y="267"/>
                      <a:pt x="318" y="276"/>
                    </a:cubicBezTo>
                    <a:cubicBezTo>
                      <a:pt x="359" y="284"/>
                      <a:pt x="393" y="326"/>
                      <a:pt x="385" y="368"/>
                    </a:cubicBezTo>
                    <a:cubicBezTo>
                      <a:pt x="376" y="409"/>
                      <a:pt x="334" y="443"/>
                      <a:pt x="293" y="435"/>
                    </a:cubicBezTo>
                    <a:cubicBezTo>
                      <a:pt x="251" y="435"/>
                      <a:pt x="217" y="393"/>
                      <a:pt x="226" y="343"/>
                    </a:cubicBezTo>
                    <a:close/>
                    <a:moveTo>
                      <a:pt x="251" y="710"/>
                    </a:moveTo>
                    <a:cubicBezTo>
                      <a:pt x="200" y="710"/>
                      <a:pt x="167" y="669"/>
                      <a:pt x="176" y="618"/>
                    </a:cubicBezTo>
                    <a:cubicBezTo>
                      <a:pt x="184" y="577"/>
                      <a:pt x="226" y="543"/>
                      <a:pt x="267" y="552"/>
                    </a:cubicBezTo>
                    <a:cubicBezTo>
                      <a:pt x="318" y="560"/>
                      <a:pt x="343" y="602"/>
                      <a:pt x="343" y="644"/>
                    </a:cubicBezTo>
                    <a:cubicBezTo>
                      <a:pt x="334" y="685"/>
                      <a:pt x="293" y="719"/>
                      <a:pt x="251" y="710"/>
                    </a:cubicBezTo>
                    <a:close/>
                    <a:moveTo>
                      <a:pt x="251" y="710"/>
                    </a:moveTo>
                    <a:lnTo>
                      <a:pt x="251" y="710"/>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400">
                  <a:defRPr/>
                </a:pPr>
                <a:endParaRPr lang="en-US" sz="3200" dirty="0">
                  <a:solidFill>
                    <a:schemeClr val="tx1">
                      <a:lumMod val="75000"/>
                      <a:lumOff val="25000"/>
                    </a:schemeClr>
                  </a:solidFill>
                  <a:cs typeface="+mn-ea"/>
                  <a:sym typeface="+mn-lt"/>
                </a:endParaRPr>
              </a:p>
            </p:txBody>
          </p:sp>
          <p:sp>
            <p:nvSpPr>
              <p:cNvPr id="133" name="图形"/>
              <p:cNvSpPr>
                <a:spLocks noChangeArrowheads="1"/>
              </p:cNvSpPr>
              <p:nvPr/>
            </p:nvSpPr>
            <p:spPr bwMode="auto">
              <a:xfrm>
                <a:off x="3270250" y="4052887"/>
                <a:ext cx="204788" cy="223837"/>
              </a:xfrm>
              <a:custGeom>
                <a:avLst/>
                <a:gdLst>
                  <a:gd name="T0" fmla="*/ 142 w 569"/>
                  <a:gd name="T1" fmla="*/ 619 h 620"/>
                  <a:gd name="T2" fmla="*/ 150 w 569"/>
                  <a:gd name="T3" fmla="*/ 611 h 620"/>
                  <a:gd name="T4" fmla="*/ 568 w 569"/>
                  <a:gd name="T5" fmla="*/ 67 h 620"/>
                  <a:gd name="T6" fmla="*/ 543 w 569"/>
                  <a:gd name="T7" fmla="*/ 25 h 620"/>
                  <a:gd name="T8" fmla="*/ 493 w 569"/>
                  <a:gd name="T9" fmla="*/ 17 h 620"/>
                  <a:gd name="T10" fmla="*/ 8 w 569"/>
                  <a:gd name="T11" fmla="*/ 485 h 620"/>
                  <a:gd name="T12" fmla="*/ 0 w 569"/>
                  <a:gd name="T13" fmla="*/ 494 h 620"/>
                  <a:gd name="T14" fmla="*/ 142 w 569"/>
                  <a:gd name="T15" fmla="*/ 619 h 620"/>
                  <a:gd name="T16" fmla="*/ 142 w 569"/>
                  <a:gd name="T17" fmla="*/ 619 h 620"/>
                  <a:gd name="T18" fmla="*/ 142 w 569"/>
                  <a:gd name="T19" fmla="*/ 619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9" h="620">
                    <a:moveTo>
                      <a:pt x="142" y="619"/>
                    </a:moveTo>
                    <a:cubicBezTo>
                      <a:pt x="150" y="611"/>
                      <a:pt x="150" y="611"/>
                      <a:pt x="150" y="611"/>
                    </a:cubicBezTo>
                    <a:cubicBezTo>
                      <a:pt x="568" y="67"/>
                      <a:pt x="568" y="67"/>
                      <a:pt x="568" y="67"/>
                    </a:cubicBezTo>
                    <a:cubicBezTo>
                      <a:pt x="568" y="59"/>
                      <a:pt x="560" y="42"/>
                      <a:pt x="543" y="25"/>
                    </a:cubicBezTo>
                    <a:cubicBezTo>
                      <a:pt x="518" y="0"/>
                      <a:pt x="493" y="17"/>
                      <a:pt x="493" y="17"/>
                    </a:cubicBezTo>
                    <a:cubicBezTo>
                      <a:pt x="8" y="485"/>
                      <a:pt x="8" y="485"/>
                      <a:pt x="8" y="485"/>
                    </a:cubicBezTo>
                    <a:cubicBezTo>
                      <a:pt x="0" y="494"/>
                      <a:pt x="0" y="494"/>
                      <a:pt x="0" y="494"/>
                    </a:cubicBezTo>
                    <a:lnTo>
                      <a:pt x="142" y="619"/>
                    </a:lnTo>
                    <a:close/>
                    <a:moveTo>
                      <a:pt x="142" y="619"/>
                    </a:moveTo>
                    <a:lnTo>
                      <a:pt x="142" y="619"/>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400">
                  <a:defRPr/>
                </a:pPr>
                <a:endParaRPr lang="en-US" sz="3200" dirty="0">
                  <a:solidFill>
                    <a:schemeClr val="tx1">
                      <a:lumMod val="75000"/>
                      <a:lumOff val="25000"/>
                    </a:schemeClr>
                  </a:solidFill>
                  <a:cs typeface="+mn-ea"/>
                  <a:sym typeface="+mn-lt"/>
                </a:endParaRPr>
              </a:p>
            </p:txBody>
          </p:sp>
          <p:sp>
            <p:nvSpPr>
              <p:cNvPr id="134" name="图形"/>
              <p:cNvSpPr>
                <a:spLocks noChangeArrowheads="1"/>
              </p:cNvSpPr>
              <p:nvPr/>
            </p:nvSpPr>
            <p:spPr bwMode="auto">
              <a:xfrm>
                <a:off x="3209925" y="4241799"/>
                <a:ext cx="103188" cy="103188"/>
              </a:xfrm>
              <a:custGeom>
                <a:avLst/>
                <a:gdLst>
                  <a:gd name="T0" fmla="*/ 143 w 286"/>
                  <a:gd name="T1" fmla="*/ 284 h 285"/>
                  <a:gd name="T2" fmla="*/ 151 w 286"/>
                  <a:gd name="T3" fmla="*/ 268 h 285"/>
                  <a:gd name="T4" fmla="*/ 285 w 286"/>
                  <a:gd name="T5" fmla="*/ 125 h 285"/>
                  <a:gd name="T6" fmla="*/ 143 w 286"/>
                  <a:gd name="T7" fmla="*/ 0 h 285"/>
                  <a:gd name="T8" fmla="*/ 9 w 286"/>
                  <a:gd name="T9" fmla="*/ 142 h 285"/>
                  <a:gd name="T10" fmla="*/ 0 w 286"/>
                  <a:gd name="T11" fmla="*/ 151 h 285"/>
                  <a:gd name="T12" fmla="*/ 143 w 286"/>
                  <a:gd name="T13" fmla="*/ 284 h 285"/>
                  <a:gd name="T14" fmla="*/ 59 w 286"/>
                  <a:gd name="T15" fmla="*/ 134 h 285"/>
                  <a:gd name="T16" fmla="*/ 126 w 286"/>
                  <a:gd name="T17" fmla="*/ 59 h 285"/>
                  <a:gd name="T18" fmla="*/ 151 w 286"/>
                  <a:gd name="T19" fmla="*/ 59 h 285"/>
                  <a:gd name="T20" fmla="*/ 159 w 286"/>
                  <a:gd name="T21" fmla="*/ 67 h 285"/>
                  <a:gd name="T22" fmla="*/ 159 w 286"/>
                  <a:gd name="T23" fmla="*/ 75 h 285"/>
                  <a:gd name="T24" fmla="*/ 159 w 286"/>
                  <a:gd name="T25" fmla="*/ 92 h 285"/>
                  <a:gd name="T26" fmla="*/ 92 w 286"/>
                  <a:gd name="T27" fmla="*/ 159 h 285"/>
                  <a:gd name="T28" fmla="*/ 68 w 286"/>
                  <a:gd name="T29" fmla="*/ 167 h 285"/>
                  <a:gd name="T30" fmla="*/ 59 w 286"/>
                  <a:gd name="T31" fmla="*/ 159 h 285"/>
                  <a:gd name="T32" fmla="*/ 59 w 286"/>
                  <a:gd name="T33" fmla="*/ 142 h 285"/>
                  <a:gd name="T34" fmla="*/ 59 w 286"/>
                  <a:gd name="T35" fmla="*/ 134 h 285"/>
                  <a:gd name="T36" fmla="*/ 59 w 286"/>
                  <a:gd name="T37" fmla="*/ 134 h 285"/>
                  <a:gd name="T38" fmla="*/ 59 w 286"/>
                  <a:gd name="T39" fmla="*/ 134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6" h="285">
                    <a:moveTo>
                      <a:pt x="143" y="284"/>
                    </a:moveTo>
                    <a:cubicBezTo>
                      <a:pt x="151" y="268"/>
                      <a:pt x="151" y="268"/>
                      <a:pt x="151" y="268"/>
                    </a:cubicBezTo>
                    <a:cubicBezTo>
                      <a:pt x="285" y="125"/>
                      <a:pt x="285" y="125"/>
                      <a:pt x="285" y="125"/>
                    </a:cubicBezTo>
                    <a:cubicBezTo>
                      <a:pt x="143" y="0"/>
                      <a:pt x="143" y="0"/>
                      <a:pt x="143" y="0"/>
                    </a:cubicBezTo>
                    <a:cubicBezTo>
                      <a:pt x="9" y="142"/>
                      <a:pt x="9" y="142"/>
                      <a:pt x="9" y="142"/>
                    </a:cubicBezTo>
                    <a:cubicBezTo>
                      <a:pt x="0" y="151"/>
                      <a:pt x="0" y="151"/>
                      <a:pt x="0" y="151"/>
                    </a:cubicBezTo>
                    <a:lnTo>
                      <a:pt x="143" y="284"/>
                    </a:lnTo>
                    <a:close/>
                    <a:moveTo>
                      <a:pt x="59" y="134"/>
                    </a:moveTo>
                    <a:cubicBezTo>
                      <a:pt x="126" y="59"/>
                      <a:pt x="126" y="59"/>
                      <a:pt x="126" y="59"/>
                    </a:cubicBezTo>
                    <a:cubicBezTo>
                      <a:pt x="134" y="50"/>
                      <a:pt x="143" y="50"/>
                      <a:pt x="151" y="59"/>
                    </a:cubicBezTo>
                    <a:cubicBezTo>
                      <a:pt x="159" y="67"/>
                      <a:pt x="159" y="67"/>
                      <a:pt x="159" y="67"/>
                    </a:cubicBezTo>
                    <a:lnTo>
                      <a:pt x="159" y="75"/>
                    </a:lnTo>
                    <a:cubicBezTo>
                      <a:pt x="159" y="84"/>
                      <a:pt x="159" y="84"/>
                      <a:pt x="159" y="92"/>
                    </a:cubicBezTo>
                    <a:cubicBezTo>
                      <a:pt x="92" y="159"/>
                      <a:pt x="92" y="159"/>
                      <a:pt x="92" y="159"/>
                    </a:cubicBezTo>
                    <a:cubicBezTo>
                      <a:pt x="84" y="167"/>
                      <a:pt x="76" y="167"/>
                      <a:pt x="68" y="167"/>
                    </a:cubicBezTo>
                    <a:cubicBezTo>
                      <a:pt x="59" y="159"/>
                      <a:pt x="59" y="159"/>
                      <a:pt x="59" y="159"/>
                    </a:cubicBezTo>
                    <a:cubicBezTo>
                      <a:pt x="59" y="151"/>
                      <a:pt x="59" y="151"/>
                      <a:pt x="59" y="142"/>
                    </a:cubicBezTo>
                    <a:lnTo>
                      <a:pt x="59" y="134"/>
                    </a:lnTo>
                    <a:close/>
                    <a:moveTo>
                      <a:pt x="59" y="134"/>
                    </a:moveTo>
                    <a:lnTo>
                      <a:pt x="59" y="134"/>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400">
                  <a:defRPr/>
                </a:pPr>
                <a:endParaRPr lang="en-US" sz="3200" dirty="0">
                  <a:solidFill>
                    <a:schemeClr val="tx1">
                      <a:lumMod val="75000"/>
                      <a:lumOff val="25000"/>
                    </a:schemeClr>
                  </a:solidFill>
                  <a:cs typeface="+mn-ea"/>
                  <a:sym typeface="+mn-lt"/>
                </a:endParaRPr>
              </a:p>
            </p:txBody>
          </p:sp>
          <p:sp>
            <p:nvSpPr>
              <p:cNvPr id="135" name="图形"/>
              <p:cNvSpPr>
                <a:spLocks noChangeArrowheads="1"/>
              </p:cNvSpPr>
              <p:nvPr/>
            </p:nvSpPr>
            <p:spPr bwMode="auto">
              <a:xfrm>
                <a:off x="3122613" y="4308474"/>
                <a:ext cx="127000" cy="103188"/>
              </a:xfrm>
              <a:custGeom>
                <a:avLst/>
                <a:gdLst>
                  <a:gd name="T0" fmla="*/ 343 w 352"/>
                  <a:gd name="T1" fmla="*/ 134 h 285"/>
                  <a:gd name="T2" fmla="*/ 351 w 352"/>
                  <a:gd name="T3" fmla="*/ 125 h 285"/>
                  <a:gd name="T4" fmla="*/ 218 w 352"/>
                  <a:gd name="T5" fmla="*/ 0 h 285"/>
                  <a:gd name="T6" fmla="*/ 209 w 352"/>
                  <a:gd name="T7" fmla="*/ 8 h 285"/>
                  <a:gd name="T8" fmla="*/ 100 w 352"/>
                  <a:gd name="T9" fmla="*/ 276 h 285"/>
                  <a:gd name="T10" fmla="*/ 126 w 352"/>
                  <a:gd name="T11" fmla="*/ 276 h 285"/>
                  <a:gd name="T12" fmla="*/ 134 w 352"/>
                  <a:gd name="T13" fmla="*/ 268 h 285"/>
                  <a:gd name="T14" fmla="*/ 159 w 352"/>
                  <a:gd name="T15" fmla="*/ 217 h 285"/>
                  <a:gd name="T16" fmla="*/ 343 w 352"/>
                  <a:gd name="T17" fmla="*/ 134 h 285"/>
                  <a:gd name="T18" fmla="*/ 218 w 352"/>
                  <a:gd name="T19" fmla="*/ 167 h 285"/>
                  <a:gd name="T20" fmla="*/ 142 w 352"/>
                  <a:gd name="T21" fmla="*/ 192 h 285"/>
                  <a:gd name="T22" fmla="*/ 126 w 352"/>
                  <a:gd name="T23" fmla="*/ 201 h 285"/>
                  <a:gd name="T24" fmla="*/ 109 w 352"/>
                  <a:gd name="T25" fmla="*/ 209 h 285"/>
                  <a:gd name="T26" fmla="*/ 100 w 352"/>
                  <a:gd name="T27" fmla="*/ 201 h 285"/>
                  <a:gd name="T28" fmla="*/ 100 w 352"/>
                  <a:gd name="T29" fmla="*/ 142 h 285"/>
                  <a:gd name="T30" fmla="*/ 109 w 352"/>
                  <a:gd name="T31" fmla="*/ 109 h 285"/>
                  <a:gd name="T32" fmla="*/ 209 w 352"/>
                  <a:gd name="T33" fmla="*/ 150 h 285"/>
                  <a:gd name="T34" fmla="*/ 284 w 352"/>
                  <a:gd name="T35" fmla="*/ 150 h 285"/>
                  <a:gd name="T36" fmla="*/ 218 w 352"/>
                  <a:gd name="T37" fmla="*/ 167 h 285"/>
                  <a:gd name="T38" fmla="*/ 218 w 352"/>
                  <a:gd name="T39" fmla="*/ 167 h 285"/>
                  <a:gd name="T40" fmla="*/ 218 w 352"/>
                  <a:gd name="T41" fmla="*/ 167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2" h="285">
                    <a:moveTo>
                      <a:pt x="343" y="134"/>
                    </a:moveTo>
                    <a:lnTo>
                      <a:pt x="351" y="125"/>
                    </a:lnTo>
                    <a:cubicBezTo>
                      <a:pt x="218" y="0"/>
                      <a:pt x="218" y="0"/>
                      <a:pt x="218" y="0"/>
                    </a:cubicBezTo>
                    <a:cubicBezTo>
                      <a:pt x="218" y="0"/>
                      <a:pt x="209" y="0"/>
                      <a:pt x="209" y="8"/>
                    </a:cubicBezTo>
                    <a:cubicBezTo>
                      <a:pt x="100" y="34"/>
                      <a:pt x="0" y="142"/>
                      <a:pt x="100" y="276"/>
                    </a:cubicBezTo>
                    <a:cubicBezTo>
                      <a:pt x="109" y="276"/>
                      <a:pt x="117" y="284"/>
                      <a:pt x="126" y="276"/>
                    </a:cubicBezTo>
                    <a:cubicBezTo>
                      <a:pt x="134" y="276"/>
                      <a:pt x="134" y="276"/>
                      <a:pt x="134" y="268"/>
                    </a:cubicBezTo>
                    <a:cubicBezTo>
                      <a:pt x="142" y="251"/>
                      <a:pt x="151" y="226"/>
                      <a:pt x="159" y="217"/>
                    </a:cubicBezTo>
                    <a:cubicBezTo>
                      <a:pt x="192" y="184"/>
                      <a:pt x="284" y="234"/>
                      <a:pt x="343" y="134"/>
                    </a:cubicBezTo>
                    <a:close/>
                    <a:moveTo>
                      <a:pt x="218" y="167"/>
                    </a:moveTo>
                    <a:cubicBezTo>
                      <a:pt x="184" y="167"/>
                      <a:pt x="159" y="167"/>
                      <a:pt x="142" y="192"/>
                    </a:cubicBezTo>
                    <a:cubicBezTo>
                      <a:pt x="134" y="192"/>
                      <a:pt x="134" y="201"/>
                      <a:pt x="126" y="201"/>
                    </a:cubicBezTo>
                    <a:cubicBezTo>
                      <a:pt x="126" y="209"/>
                      <a:pt x="117" y="209"/>
                      <a:pt x="109" y="209"/>
                    </a:cubicBezTo>
                    <a:lnTo>
                      <a:pt x="100" y="201"/>
                    </a:lnTo>
                    <a:cubicBezTo>
                      <a:pt x="92" y="176"/>
                      <a:pt x="92" y="159"/>
                      <a:pt x="100" y="142"/>
                    </a:cubicBezTo>
                    <a:cubicBezTo>
                      <a:pt x="100" y="125"/>
                      <a:pt x="109" y="117"/>
                      <a:pt x="109" y="109"/>
                    </a:cubicBezTo>
                    <a:cubicBezTo>
                      <a:pt x="142" y="134"/>
                      <a:pt x="167" y="150"/>
                      <a:pt x="209" y="150"/>
                    </a:cubicBezTo>
                    <a:cubicBezTo>
                      <a:pt x="234" y="142"/>
                      <a:pt x="259" y="150"/>
                      <a:pt x="284" y="150"/>
                    </a:cubicBezTo>
                    <a:cubicBezTo>
                      <a:pt x="259" y="167"/>
                      <a:pt x="234" y="167"/>
                      <a:pt x="218" y="167"/>
                    </a:cubicBezTo>
                    <a:close/>
                    <a:moveTo>
                      <a:pt x="218" y="167"/>
                    </a:moveTo>
                    <a:lnTo>
                      <a:pt x="218" y="167"/>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400">
                  <a:defRPr/>
                </a:pPr>
                <a:endParaRPr lang="en-US" sz="3200" dirty="0">
                  <a:solidFill>
                    <a:schemeClr val="tx1">
                      <a:lumMod val="75000"/>
                      <a:lumOff val="25000"/>
                    </a:schemeClr>
                  </a:solidFill>
                  <a:cs typeface="+mn-ea"/>
                  <a:sym typeface="+mn-lt"/>
                </a:endParaRPr>
              </a:p>
            </p:txBody>
          </p:sp>
        </p:grpSp>
        <p:sp>
          <p:nvSpPr>
            <p:cNvPr id="136" name="图形"/>
            <p:cNvSpPr/>
            <p:nvPr/>
          </p:nvSpPr>
          <p:spPr bwMode="auto">
            <a:xfrm>
              <a:off x="2854" y="4060"/>
              <a:ext cx="744" cy="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45" y="434"/>
                  </a:moveTo>
                  <a:cubicBezTo>
                    <a:pt x="19000" y="276"/>
                    <a:pt x="19186" y="194"/>
                    <a:pt x="19399" y="194"/>
                  </a:cubicBezTo>
                  <a:cubicBezTo>
                    <a:pt x="19670" y="194"/>
                    <a:pt x="19900" y="332"/>
                    <a:pt x="20087" y="602"/>
                  </a:cubicBezTo>
                  <a:cubicBezTo>
                    <a:pt x="20165" y="716"/>
                    <a:pt x="20282" y="872"/>
                    <a:pt x="20432" y="1072"/>
                  </a:cubicBezTo>
                  <a:cubicBezTo>
                    <a:pt x="20586" y="1274"/>
                    <a:pt x="20733" y="1483"/>
                    <a:pt x="20880" y="1692"/>
                  </a:cubicBezTo>
                  <a:cubicBezTo>
                    <a:pt x="21024" y="1903"/>
                    <a:pt x="21147" y="2127"/>
                    <a:pt x="21252" y="2359"/>
                  </a:cubicBezTo>
                  <a:cubicBezTo>
                    <a:pt x="21357" y="2597"/>
                    <a:pt x="21411" y="2796"/>
                    <a:pt x="21411" y="2967"/>
                  </a:cubicBezTo>
                  <a:cubicBezTo>
                    <a:pt x="21411" y="3334"/>
                    <a:pt x="21298" y="3616"/>
                    <a:pt x="21071" y="3825"/>
                  </a:cubicBezTo>
                  <a:lnTo>
                    <a:pt x="2568" y="21376"/>
                  </a:lnTo>
                  <a:cubicBezTo>
                    <a:pt x="2408" y="21526"/>
                    <a:pt x="2227" y="21599"/>
                    <a:pt x="2017" y="21599"/>
                  </a:cubicBezTo>
                  <a:cubicBezTo>
                    <a:pt x="1725" y="21599"/>
                    <a:pt x="1495" y="21464"/>
                    <a:pt x="1324" y="21194"/>
                  </a:cubicBezTo>
                  <a:cubicBezTo>
                    <a:pt x="1248" y="21082"/>
                    <a:pt x="1128" y="20924"/>
                    <a:pt x="971" y="20724"/>
                  </a:cubicBezTo>
                  <a:cubicBezTo>
                    <a:pt x="817" y="20521"/>
                    <a:pt x="668" y="20316"/>
                    <a:pt x="528" y="20104"/>
                  </a:cubicBezTo>
                  <a:cubicBezTo>
                    <a:pt x="386" y="19893"/>
                    <a:pt x="261" y="19672"/>
                    <a:pt x="156" y="19443"/>
                  </a:cubicBezTo>
                  <a:cubicBezTo>
                    <a:pt x="51" y="19214"/>
                    <a:pt x="0" y="19008"/>
                    <a:pt x="0" y="18832"/>
                  </a:cubicBezTo>
                  <a:cubicBezTo>
                    <a:pt x="0" y="18465"/>
                    <a:pt x="115" y="18177"/>
                    <a:pt x="337" y="17971"/>
                  </a:cubicBezTo>
                  <a:lnTo>
                    <a:pt x="18845" y="434"/>
                  </a:lnTo>
                  <a:close/>
                  <a:moveTo>
                    <a:pt x="4372" y="9154"/>
                  </a:moveTo>
                  <a:lnTo>
                    <a:pt x="2998" y="8634"/>
                  </a:lnTo>
                  <a:lnTo>
                    <a:pt x="4372" y="8126"/>
                  </a:lnTo>
                  <a:lnTo>
                    <a:pt x="4805" y="6484"/>
                  </a:lnTo>
                  <a:lnTo>
                    <a:pt x="5204" y="8126"/>
                  </a:lnTo>
                  <a:lnTo>
                    <a:pt x="6597" y="8634"/>
                  </a:lnTo>
                  <a:lnTo>
                    <a:pt x="5204" y="9154"/>
                  </a:lnTo>
                  <a:lnTo>
                    <a:pt x="4805" y="10800"/>
                  </a:lnTo>
                  <a:lnTo>
                    <a:pt x="4372" y="9154"/>
                  </a:lnTo>
                  <a:close/>
                  <a:moveTo>
                    <a:pt x="7126" y="5329"/>
                  </a:moveTo>
                  <a:lnTo>
                    <a:pt x="4372" y="4316"/>
                  </a:lnTo>
                  <a:lnTo>
                    <a:pt x="7126" y="3317"/>
                  </a:lnTo>
                  <a:lnTo>
                    <a:pt x="7971" y="0"/>
                  </a:lnTo>
                  <a:lnTo>
                    <a:pt x="8810" y="3317"/>
                  </a:lnTo>
                  <a:lnTo>
                    <a:pt x="11565" y="4316"/>
                  </a:lnTo>
                  <a:lnTo>
                    <a:pt x="8810" y="5329"/>
                  </a:lnTo>
                  <a:lnTo>
                    <a:pt x="7971" y="8634"/>
                  </a:lnTo>
                  <a:lnTo>
                    <a:pt x="7126" y="5329"/>
                  </a:lnTo>
                  <a:close/>
                  <a:moveTo>
                    <a:pt x="12412" y="2670"/>
                  </a:moveTo>
                  <a:lnTo>
                    <a:pt x="11041" y="2162"/>
                  </a:lnTo>
                  <a:lnTo>
                    <a:pt x="12412" y="1642"/>
                  </a:lnTo>
                  <a:lnTo>
                    <a:pt x="12845" y="0"/>
                  </a:lnTo>
                  <a:lnTo>
                    <a:pt x="13278" y="1642"/>
                  </a:lnTo>
                  <a:lnTo>
                    <a:pt x="14637" y="2162"/>
                  </a:lnTo>
                  <a:lnTo>
                    <a:pt x="13278" y="2670"/>
                  </a:lnTo>
                  <a:lnTo>
                    <a:pt x="12845" y="4316"/>
                  </a:lnTo>
                  <a:lnTo>
                    <a:pt x="12412" y="2670"/>
                  </a:lnTo>
                  <a:close/>
                  <a:moveTo>
                    <a:pt x="20498" y="2993"/>
                  </a:moveTo>
                  <a:lnTo>
                    <a:pt x="19399" y="1289"/>
                  </a:lnTo>
                  <a:lnTo>
                    <a:pt x="15070" y="5385"/>
                  </a:lnTo>
                  <a:lnTo>
                    <a:pt x="16172" y="7086"/>
                  </a:lnTo>
                  <a:lnTo>
                    <a:pt x="20498" y="2993"/>
                  </a:lnTo>
                  <a:close/>
                  <a:moveTo>
                    <a:pt x="21599" y="9154"/>
                  </a:moveTo>
                  <a:lnTo>
                    <a:pt x="20229" y="9674"/>
                  </a:lnTo>
                  <a:lnTo>
                    <a:pt x="19807" y="11320"/>
                  </a:lnTo>
                  <a:lnTo>
                    <a:pt x="19374" y="9674"/>
                  </a:lnTo>
                  <a:lnTo>
                    <a:pt x="18001" y="9154"/>
                  </a:lnTo>
                  <a:lnTo>
                    <a:pt x="19374" y="8661"/>
                  </a:lnTo>
                  <a:lnTo>
                    <a:pt x="19807" y="7004"/>
                  </a:lnTo>
                  <a:lnTo>
                    <a:pt x="20229" y="8661"/>
                  </a:lnTo>
                  <a:lnTo>
                    <a:pt x="21599" y="9154"/>
                  </a:lnTo>
                  <a:close/>
                </a:path>
              </a:pathLst>
            </a:custGeom>
            <a:solidFill>
              <a:schemeClr val="bg1"/>
            </a:solidFill>
            <a:ln>
              <a:noFill/>
            </a:ln>
            <a:effectLst/>
          </p:spPr>
          <p:txBody>
            <a:bodyPr lIns="50787" tIns="50787" rIns="50787" bIns="50787" anchor="ctr"/>
            <a:lstStyle/>
            <a:p>
              <a:pPr defTabSz="457200">
                <a:defRPr/>
              </a:pPr>
              <a:endParaRPr lang="es-ES" sz="2930" dirty="0">
                <a:solidFill>
                  <a:schemeClr val="tx1">
                    <a:lumMod val="75000"/>
                    <a:lumOff val="25000"/>
                  </a:schemeClr>
                </a:solidFill>
                <a:effectLst>
                  <a:outerShdw blurRad="38100" dist="38100" dir="2700000" algn="tl">
                    <a:srgbClr val="000000"/>
                  </a:outerShdw>
                </a:effectLst>
                <a:cs typeface="+mn-ea"/>
                <a:sym typeface="+mn-lt"/>
              </a:endParaRPr>
            </a:p>
          </p:txBody>
        </p:sp>
        <p:sp>
          <p:nvSpPr>
            <p:cNvPr id="137" name="图形"/>
            <p:cNvSpPr/>
            <p:nvPr/>
          </p:nvSpPr>
          <p:spPr bwMode="auto">
            <a:xfrm>
              <a:off x="11357" y="4044"/>
              <a:ext cx="950" cy="75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708" y="0"/>
                  </a:moveTo>
                  <a:cubicBezTo>
                    <a:pt x="20811" y="10"/>
                    <a:pt x="20921" y="52"/>
                    <a:pt x="21049" y="116"/>
                  </a:cubicBezTo>
                  <a:cubicBezTo>
                    <a:pt x="21416" y="342"/>
                    <a:pt x="21599" y="730"/>
                    <a:pt x="21599" y="1281"/>
                  </a:cubicBezTo>
                  <a:lnTo>
                    <a:pt x="21599" y="20332"/>
                  </a:lnTo>
                  <a:cubicBezTo>
                    <a:pt x="21599" y="20883"/>
                    <a:pt x="21416" y="21271"/>
                    <a:pt x="21049" y="21497"/>
                  </a:cubicBezTo>
                  <a:cubicBezTo>
                    <a:pt x="20921" y="21564"/>
                    <a:pt x="20811" y="21599"/>
                    <a:pt x="20708" y="21599"/>
                  </a:cubicBezTo>
                  <a:cubicBezTo>
                    <a:pt x="20451" y="21599"/>
                    <a:pt x="20236" y="21476"/>
                    <a:pt x="20065" y="21229"/>
                  </a:cubicBezTo>
                  <a:lnTo>
                    <a:pt x="14402" y="13267"/>
                  </a:lnTo>
                  <a:lnTo>
                    <a:pt x="14402" y="17275"/>
                  </a:lnTo>
                  <a:cubicBezTo>
                    <a:pt x="14402" y="17801"/>
                    <a:pt x="14331" y="18305"/>
                    <a:pt x="14187" y="18775"/>
                  </a:cubicBezTo>
                  <a:cubicBezTo>
                    <a:pt x="14042" y="19248"/>
                    <a:pt x="13849" y="19665"/>
                    <a:pt x="13606" y="20028"/>
                  </a:cubicBezTo>
                  <a:cubicBezTo>
                    <a:pt x="13364" y="20385"/>
                    <a:pt x="13080" y="20671"/>
                    <a:pt x="12757" y="20879"/>
                  </a:cubicBezTo>
                  <a:cubicBezTo>
                    <a:pt x="12431" y="21091"/>
                    <a:pt x="12084" y="21193"/>
                    <a:pt x="11707" y="21193"/>
                  </a:cubicBezTo>
                  <a:lnTo>
                    <a:pt x="2705" y="21193"/>
                  </a:lnTo>
                  <a:cubicBezTo>
                    <a:pt x="2340" y="21193"/>
                    <a:pt x="1990" y="21091"/>
                    <a:pt x="1664" y="20879"/>
                  </a:cubicBezTo>
                  <a:cubicBezTo>
                    <a:pt x="1334" y="20671"/>
                    <a:pt x="1047" y="20385"/>
                    <a:pt x="802" y="20028"/>
                  </a:cubicBezTo>
                  <a:cubicBezTo>
                    <a:pt x="555" y="19665"/>
                    <a:pt x="359" y="19252"/>
                    <a:pt x="215" y="18786"/>
                  </a:cubicBezTo>
                  <a:cubicBezTo>
                    <a:pt x="71" y="18316"/>
                    <a:pt x="0" y="17815"/>
                    <a:pt x="0" y="17275"/>
                  </a:cubicBezTo>
                  <a:lnTo>
                    <a:pt x="0" y="4293"/>
                  </a:lnTo>
                  <a:cubicBezTo>
                    <a:pt x="0" y="3760"/>
                    <a:pt x="70" y="3262"/>
                    <a:pt x="215" y="2789"/>
                  </a:cubicBezTo>
                  <a:cubicBezTo>
                    <a:pt x="359" y="2312"/>
                    <a:pt x="555" y="1906"/>
                    <a:pt x="802" y="1560"/>
                  </a:cubicBezTo>
                  <a:cubicBezTo>
                    <a:pt x="1047" y="1221"/>
                    <a:pt x="1334" y="946"/>
                    <a:pt x="1664" y="734"/>
                  </a:cubicBezTo>
                  <a:cubicBezTo>
                    <a:pt x="1990" y="526"/>
                    <a:pt x="2340" y="420"/>
                    <a:pt x="2705" y="420"/>
                  </a:cubicBezTo>
                  <a:lnTo>
                    <a:pt x="11707" y="420"/>
                  </a:lnTo>
                  <a:cubicBezTo>
                    <a:pt x="12074" y="420"/>
                    <a:pt x="12421" y="526"/>
                    <a:pt x="12752" y="734"/>
                  </a:cubicBezTo>
                  <a:cubicBezTo>
                    <a:pt x="13078" y="946"/>
                    <a:pt x="13364" y="1221"/>
                    <a:pt x="13606" y="1560"/>
                  </a:cubicBezTo>
                  <a:cubicBezTo>
                    <a:pt x="13849" y="1906"/>
                    <a:pt x="14042" y="2312"/>
                    <a:pt x="14187" y="2789"/>
                  </a:cubicBezTo>
                  <a:cubicBezTo>
                    <a:pt x="14331" y="3262"/>
                    <a:pt x="14402" y="3760"/>
                    <a:pt x="14402" y="4293"/>
                  </a:cubicBezTo>
                  <a:lnTo>
                    <a:pt x="14402" y="8346"/>
                  </a:lnTo>
                  <a:lnTo>
                    <a:pt x="20065" y="388"/>
                  </a:lnTo>
                  <a:cubicBezTo>
                    <a:pt x="20243" y="127"/>
                    <a:pt x="20456" y="0"/>
                    <a:pt x="20708" y="0"/>
                  </a:cubicBezTo>
                </a:path>
              </a:pathLst>
            </a:custGeom>
            <a:solidFill>
              <a:schemeClr val="bg1"/>
            </a:solidFill>
            <a:ln>
              <a:noFill/>
            </a:ln>
            <a:effectLst/>
          </p:spPr>
          <p:txBody>
            <a:bodyPr lIns="50787" tIns="50787" rIns="50787" bIns="50787" anchor="ctr"/>
            <a:lstStyle/>
            <a:p>
              <a:pPr defTabSz="457200">
                <a:defRPr/>
              </a:pPr>
              <a:endParaRPr lang="es-ES" sz="2930" dirty="0">
                <a:solidFill>
                  <a:schemeClr val="tx1">
                    <a:lumMod val="75000"/>
                    <a:lumOff val="25000"/>
                  </a:schemeClr>
                </a:solidFill>
                <a:effectLst>
                  <a:outerShdw blurRad="38100" dist="38100" dir="2700000" algn="tl">
                    <a:srgbClr val="000000"/>
                  </a:outerShdw>
                </a:effectLst>
                <a:cs typeface="+mn-ea"/>
                <a:sym typeface="+mn-lt"/>
              </a:endParaRPr>
            </a:p>
          </p:txBody>
        </p:sp>
        <p:sp>
          <p:nvSpPr>
            <p:cNvPr id="5" name="图形"/>
            <p:cNvSpPr/>
            <p:nvPr/>
          </p:nvSpPr>
          <p:spPr>
            <a:xfrm>
              <a:off x="1225" y="6695"/>
              <a:ext cx="4055" cy="1452"/>
            </a:xfrm>
            <a:prstGeom prst="rect">
              <a:avLst/>
            </a:prstGeom>
          </p:spPr>
          <p:txBody>
            <a:bodyPr wrap="square">
              <a:spAutoFit/>
              <a:scene3d>
                <a:camera prst="orthographicFront"/>
                <a:lightRig rig="threePt" dir="t"/>
              </a:scene3d>
              <a:sp3d contourW="12700"/>
            </a:bodyPr>
            <a:lstStyle/>
            <a:p>
              <a:pPr algn="ctr">
                <a:lnSpc>
                  <a:spcPct val="150000"/>
                </a:lnSpc>
              </a:pPr>
              <a:r>
                <a:rPr lang="zh-CN" altLang="en-US" sz="1200">
                  <a:solidFill>
                    <a:schemeClr val="tx1">
                      <a:lumMod val="75000"/>
                      <a:lumOff val="25000"/>
                    </a:schemeClr>
                  </a:solidFill>
                  <a:cs typeface="+mn-ea"/>
                  <a:sym typeface="+mn-lt"/>
                </a:rPr>
                <a:t>在此处添加您的文本内容在此处添加您的文本内容在此处添加您的文本内容添加文本内容</a:t>
              </a:r>
              <a:endParaRPr lang="zh-CN" altLang="en-US" sz="1200" dirty="0">
                <a:solidFill>
                  <a:schemeClr val="tx1">
                    <a:lumMod val="75000"/>
                    <a:lumOff val="25000"/>
                  </a:schemeClr>
                </a:solidFill>
                <a:cs typeface="+mn-ea"/>
                <a:sym typeface="+mn-lt"/>
              </a:endParaRPr>
            </a:p>
          </p:txBody>
        </p:sp>
        <p:sp>
          <p:nvSpPr>
            <p:cNvPr id="4" name="图形"/>
            <p:cNvSpPr/>
            <p:nvPr/>
          </p:nvSpPr>
          <p:spPr>
            <a:xfrm>
              <a:off x="1929" y="6184"/>
              <a:ext cx="2648" cy="580"/>
            </a:xfrm>
            <a:prstGeom prst="rect">
              <a:avLst/>
            </a:prstGeom>
          </p:spPr>
          <p:txBody>
            <a:bodyPr wrap="square">
              <a:spAutoFit/>
              <a:scene3d>
                <a:camera prst="orthographicFront"/>
                <a:lightRig rig="threePt" dir="t"/>
              </a:scene3d>
              <a:sp3d contourW="12700"/>
            </a:bodyPr>
            <a:lstStyle/>
            <a:p>
              <a:pPr algn="ctr"/>
              <a:r>
                <a:rPr lang="zh-CN" altLang="en-US">
                  <a:solidFill>
                    <a:schemeClr val="tx1">
                      <a:lumMod val="75000"/>
                      <a:lumOff val="25000"/>
                    </a:schemeClr>
                  </a:solidFill>
                  <a:cs typeface="+mn-ea"/>
                  <a:sym typeface="+mn-lt"/>
                </a:rPr>
                <a:t>预设标题文本</a:t>
              </a:r>
              <a:endParaRPr lang="zh-CN" altLang="en-US" b="1" dirty="0">
                <a:solidFill>
                  <a:schemeClr val="tx1">
                    <a:lumMod val="75000"/>
                    <a:lumOff val="25000"/>
                  </a:schemeClr>
                </a:solidFill>
                <a:cs typeface="+mn-ea"/>
                <a:sym typeface="+mn-lt"/>
              </a:endParaRPr>
            </a:p>
          </p:txBody>
        </p:sp>
        <p:sp>
          <p:nvSpPr>
            <p:cNvPr id="10" name="图形"/>
            <p:cNvSpPr/>
            <p:nvPr/>
          </p:nvSpPr>
          <p:spPr>
            <a:xfrm>
              <a:off x="5484" y="6695"/>
              <a:ext cx="4055" cy="1452"/>
            </a:xfrm>
            <a:prstGeom prst="rect">
              <a:avLst/>
            </a:prstGeom>
          </p:spPr>
          <p:txBody>
            <a:bodyPr wrap="square">
              <a:spAutoFit/>
              <a:scene3d>
                <a:camera prst="orthographicFront"/>
                <a:lightRig rig="threePt" dir="t"/>
              </a:scene3d>
              <a:sp3d contourW="12700"/>
            </a:bodyPr>
            <a:lstStyle/>
            <a:p>
              <a:pPr algn="ctr">
                <a:lnSpc>
                  <a:spcPct val="150000"/>
                </a:lnSpc>
              </a:pPr>
              <a:r>
                <a:rPr lang="zh-CN" altLang="en-US" sz="1200">
                  <a:solidFill>
                    <a:schemeClr val="tx1">
                      <a:lumMod val="75000"/>
                      <a:lumOff val="25000"/>
                    </a:schemeClr>
                  </a:solidFill>
                  <a:cs typeface="+mn-ea"/>
                  <a:sym typeface="+mn-lt"/>
                </a:rPr>
                <a:t>在此处添加您的文本内容在此处添加您的文本内容在此处添加您的文本内容添加文本内容</a:t>
              </a:r>
              <a:endParaRPr lang="zh-CN" altLang="en-US" sz="1200" dirty="0">
                <a:solidFill>
                  <a:schemeClr val="tx1">
                    <a:lumMod val="75000"/>
                    <a:lumOff val="25000"/>
                  </a:schemeClr>
                </a:solidFill>
                <a:cs typeface="+mn-ea"/>
                <a:sym typeface="+mn-lt"/>
              </a:endParaRPr>
            </a:p>
          </p:txBody>
        </p:sp>
        <p:sp>
          <p:nvSpPr>
            <p:cNvPr id="15" name="图形"/>
            <p:cNvSpPr/>
            <p:nvPr/>
          </p:nvSpPr>
          <p:spPr>
            <a:xfrm>
              <a:off x="6188" y="6184"/>
              <a:ext cx="2648" cy="580"/>
            </a:xfrm>
            <a:prstGeom prst="rect">
              <a:avLst/>
            </a:prstGeom>
          </p:spPr>
          <p:txBody>
            <a:bodyPr wrap="square">
              <a:spAutoFit/>
              <a:scene3d>
                <a:camera prst="orthographicFront"/>
                <a:lightRig rig="threePt" dir="t"/>
              </a:scene3d>
              <a:sp3d contourW="12700"/>
            </a:bodyPr>
            <a:lstStyle/>
            <a:p>
              <a:pPr algn="ctr"/>
              <a:r>
                <a:rPr lang="zh-CN" altLang="en-US">
                  <a:solidFill>
                    <a:schemeClr val="tx1">
                      <a:lumMod val="75000"/>
                      <a:lumOff val="25000"/>
                    </a:schemeClr>
                  </a:solidFill>
                  <a:cs typeface="+mn-ea"/>
                  <a:sym typeface="+mn-lt"/>
                </a:rPr>
                <a:t>预设标题文本</a:t>
              </a:r>
              <a:endParaRPr lang="zh-CN" altLang="en-US" b="1" dirty="0">
                <a:solidFill>
                  <a:schemeClr val="tx1">
                    <a:lumMod val="75000"/>
                    <a:lumOff val="25000"/>
                  </a:schemeClr>
                </a:solidFill>
                <a:cs typeface="+mn-ea"/>
                <a:sym typeface="+mn-lt"/>
              </a:endParaRPr>
            </a:p>
          </p:txBody>
        </p:sp>
        <p:sp>
          <p:nvSpPr>
            <p:cNvPr id="20" name="图形"/>
            <p:cNvSpPr/>
            <p:nvPr/>
          </p:nvSpPr>
          <p:spPr>
            <a:xfrm>
              <a:off x="9804" y="6695"/>
              <a:ext cx="4055" cy="1452"/>
            </a:xfrm>
            <a:prstGeom prst="rect">
              <a:avLst/>
            </a:prstGeom>
          </p:spPr>
          <p:txBody>
            <a:bodyPr wrap="square">
              <a:spAutoFit/>
              <a:scene3d>
                <a:camera prst="orthographicFront"/>
                <a:lightRig rig="threePt" dir="t"/>
              </a:scene3d>
              <a:sp3d contourW="12700"/>
            </a:bodyPr>
            <a:lstStyle/>
            <a:p>
              <a:pPr algn="ctr">
                <a:lnSpc>
                  <a:spcPct val="150000"/>
                </a:lnSpc>
              </a:pPr>
              <a:r>
                <a:rPr lang="zh-CN" altLang="en-US" sz="1200">
                  <a:solidFill>
                    <a:schemeClr val="tx1">
                      <a:lumMod val="75000"/>
                      <a:lumOff val="25000"/>
                    </a:schemeClr>
                  </a:solidFill>
                  <a:cs typeface="+mn-ea"/>
                  <a:sym typeface="+mn-lt"/>
                </a:rPr>
                <a:t>在此处添加您的文本内容在此处添加您的文本内容在此处添加您的文本内容添加文本内容</a:t>
              </a:r>
              <a:endParaRPr lang="zh-CN" altLang="en-US" sz="1200" dirty="0">
                <a:solidFill>
                  <a:schemeClr val="tx1">
                    <a:lumMod val="75000"/>
                    <a:lumOff val="25000"/>
                  </a:schemeClr>
                </a:solidFill>
                <a:cs typeface="+mn-ea"/>
                <a:sym typeface="+mn-lt"/>
              </a:endParaRPr>
            </a:p>
          </p:txBody>
        </p:sp>
        <p:sp>
          <p:nvSpPr>
            <p:cNvPr id="25" name="图形"/>
            <p:cNvSpPr/>
            <p:nvPr/>
          </p:nvSpPr>
          <p:spPr>
            <a:xfrm>
              <a:off x="10508" y="6184"/>
              <a:ext cx="2648" cy="580"/>
            </a:xfrm>
            <a:prstGeom prst="rect">
              <a:avLst/>
            </a:prstGeom>
          </p:spPr>
          <p:txBody>
            <a:bodyPr wrap="square">
              <a:spAutoFit/>
              <a:scene3d>
                <a:camera prst="orthographicFront"/>
                <a:lightRig rig="threePt" dir="t"/>
              </a:scene3d>
              <a:sp3d contourW="12700"/>
            </a:bodyPr>
            <a:lstStyle/>
            <a:p>
              <a:pPr algn="ctr"/>
              <a:r>
                <a:rPr lang="zh-CN" altLang="en-US">
                  <a:solidFill>
                    <a:schemeClr val="tx1">
                      <a:lumMod val="75000"/>
                      <a:lumOff val="25000"/>
                    </a:schemeClr>
                  </a:solidFill>
                  <a:cs typeface="+mn-ea"/>
                  <a:sym typeface="+mn-lt"/>
                </a:rPr>
                <a:t>预设标题文本</a:t>
              </a:r>
              <a:endParaRPr lang="zh-CN" altLang="en-US" b="1" dirty="0">
                <a:solidFill>
                  <a:schemeClr val="tx1">
                    <a:lumMod val="75000"/>
                    <a:lumOff val="25000"/>
                  </a:schemeClr>
                </a:solidFill>
                <a:cs typeface="+mn-ea"/>
                <a:sym typeface="+mn-lt"/>
              </a:endParaRPr>
            </a:p>
          </p:txBody>
        </p:sp>
        <p:sp>
          <p:nvSpPr>
            <p:cNvPr id="26" name="图形"/>
            <p:cNvSpPr/>
            <p:nvPr/>
          </p:nvSpPr>
          <p:spPr>
            <a:xfrm>
              <a:off x="14063" y="6695"/>
              <a:ext cx="4055" cy="1452"/>
            </a:xfrm>
            <a:prstGeom prst="rect">
              <a:avLst/>
            </a:prstGeom>
          </p:spPr>
          <p:txBody>
            <a:bodyPr wrap="square">
              <a:spAutoFit/>
              <a:scene3d>
                <a:camera prst="orthographicFront"/>
                <a:lightRig rig="threePt" dir="t"/>
              </a:scene3d>
              <a:sp3d contourW="12700"/>
            </a:bodyPr>
            <a:lstStyle/>
            <a:p>
              <a:pPr algn="ctr">
                <a:lnSpc>
                  <a:spcPct val="150000"/>
                </a:lnSpc>
              </a:pPr>
              <a:r>
                <a:rPr lang="zh-CN" altLang="en-US" sz="1200">
                  <a:solidFill>
                    <a:schemeClr val="tx1">
                      <a:lumMod val="75000"/>
                      <a:lumOff val="25000"/>
                    </a:schemeClr>
                  </a:solidFill>
                  <a:cs typeface="+mn-ea"/>
                  <a:sym typeface="+mn-lt"/>
                </a:rPr>
                <a:t>在此处添加您的文本内容在此处添加您的文本内容在此处添加您的文本内容添加文本内容</a:t>
              </a:r>
              <a:endParaRPr lang="zh-CN" altLang="en-US" sz="1200" dirty="0">
                <a:solidFill>
                  <a:schemeClr val="tx1">
                    <a:lumMod val="75000"/>
                    <a:lumOff val="25000"/>
                  </a:schemeClr>
                </a:solidFill>
                <a:cs typeface="+mn-ea"/>
                <a:sym typeface="+mn-lt"/>
              </a:endParaRPr>
            </a:p>
          </p:txBody>
        </p:sp>
        <p:sp>
          <p:nvSpPr>
            <p:cNvPr id="27" name="图形"/>
            <p:cNvSpPr/>
            <p:nvPr/>
          </p:nvSpPr>
          <p:spPr>
            <a:xfrm>
              <a:off x="14767" y="6184"/>
              <a:ext cx="2648" cy="580"/>
            </a:xfrm>
            <a:prstGeom prst="rect">
              <a:avLst/>
            </a:prstGeom>
          </p:spPr>
          <p:txBody>
            <a:bodyPr wrap="square">
              <a:spAutoFit/>
              <a:scene3d>
                <a:camera prst="orthographicFront"/>
                <a:lightRig rig="threePt" dir="t"/>
              </a:scene3d>
              <a:sp3d contourW="12700"/>
            </a:bodyPr>
            <a:lstStyle/>
            <a:p>
              <a:pPr algn="ctr"/>
              <a:r>
                <a:rPr lang="zh-CN" altLang="en-US">
                  <a:solidFill>
                    <a:schemeClr val="tx1">
                      <a:lumMod val="75000"/>
                      <a:lumOff val="25000"/>
                    </a:schemeClr>
                  </a:solidFill>
                  <a:cs typeface="+mn-ea"/>
                  <a:sym typeface="+mn-lt"/>
                </a:rPr>
                <a:t>预设标题文本</a:t>
              </a:r>
              <a:endParaRPr lang="zh-CN" altLang="en-US" b="1" dirty="0">
                <a:solidFill>
                  <a:schemeClr val="tx1">
                    <a:lumMod val="75000"/>
                    <a:lumOff val="25000"/>
                  </a:schemeClr>
                </a:solidFill>
                <a:cs typeface="+mn-ea"/>
                <a:sym typeface="+mn-lt"/>
              </a:endParaRPr>
            </a:p>
          </p:txBody>
        </p:sp>
      </p:grpSp>
    </p:spTree>
    <p:custDataLst>
      <p:tags r:id="rId1"/>
    </p:custDataLst>
  </p:cSld>
  <p:clrMapOvr>
    <a:masterClrMapping/>
  </p:clrMapOvr>
  <p:transition advTm="200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图形"/>
          <p:cNvGrpSpPr/>
          <p:nvPr/>
        </p:nvGrpSpPr>
        <p:grpSpPr>
          <a:xfrm>
            <a:off x="829945" y="1775460"/>
            <a:ext cx="10778490" cy="4099560"/>
            <a:chOff x="1307" y="2796"/>
            <a:chExt cx="16974" cy="6456"/>
          </a:xfrm>
        </p:grpSpPr>
        <p:sp>
          <p:nvSpPr>
            <p:cNvPr id="2" name="图形"/>
            <p:cNvSpPr/>
            <p:nvPr/>
          </p:nvSpPr>
          <p:spPr>
            <a:xfrm>
              <a:off x="14080" y="3031"/>
              <a:ext cx="2139" cy="2139"/>
            </a:xfrm>
            <a:prstGeom prst="ellipse">
              <a:avLst/>
            </a:prstGeom>
            <a:noFill/>
            <a:ln w="22225">
              <a:solidFill>
                <a:srgbClr val="3764D6"/>
              </a:solidFill>
              <a:prstDash val="dash"/>
            </a:ln>
            <a:extLst>
              <a:ext uri="{909E8E84-426E-40DD-AFC4-6F175D3DCCD1}">
                <a14:hiddenFill xmlns:a14="http://schemas.microsoft.com/office/drawing/2010/main">
                  <a:solidFill>
                    <a:srgbClr val="9AC47A"/>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图形"/>
            <p:cNvSpPr/>
            <p:nvPr/>
          </p:nvSpPr>
          <p:spPr>
            <a:xfrm rot="10800000" flipH="1">
              <a:off x="13407" y="7790"/>
              <a:ext cx="3787" cy="1462"/>
            </a:xfrm>
            <a:prstGeom prst="ellipse">
              <a:avLst/>
            </a:prstGeom>
            <a:gradFill>
              <a:gsLst>
                <a:gs pos="0">
                  <a:srgbClr val="295BD3"/>
                </a:gs>
                <a:gs pos="100000">
                  <a:srgbClr val="EFF2FD">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3" name="图形"/>
            <p:cNvGrpSpPr/>
            <p:nvPr/>
          </p:nvGrpSpPr>
          <p:grpSpPr>
            <a:xfrm>
              <a:off x="1307" y="2796"/>
              <a:ext cx="16975" cy="6264"/>
              <a:chOff x="1307" y="2296"/>
              <a:chExt cx="16975" cy="6264"/>
            </a:xfrm>
          </p:grpSpPr>
          <p:pic>
            <p:nvPicPr>
              <p:cNvPr id="3" name="图形" descr="E:\006包图网\素材\08宇航员3D\626a68275fc7e.png626a68275fc7e"/>
              <p:cNvPicPr>
                <a:picLocks noChangeAspect="1"/>
              </p:cNvPicPr>
              <p:nvPr/>
            </p:nvPicPr>
            <p:blipFill>
              <a:blip r:embed="rId1" cstate="screen"/>
              <a:srcRect/>
              <a:stretch>
                <a:fillRect/>
              </a:stretch>
            </p:blipFill>
            <p:spPr>
              <a:xfrm>
                <a:off x="12018" y="2296"/>
                <a:ext cx="6264" cy="6264"/>
              </a:xfrm>
              <a:prstGeom prst="rect">
                <a:avLst/>
              </a:prstGeom>
            </p:spPr>
          </p:pic>
          <p:sp>
            <p:nvSpPr>
              <p:cNvPr id="6" name="图形"/>
              <p:cNvSpPr/>
              <p:nvPr/>
            </p:nvSpPr>
            <p:spPr>
              <a:xfrm>
                <a:off x="1308" y="3660"/>
                <a:ext cx="1010" cy="1010"/>
              </a:xfrm>
              <a:prstGeom prst="ellipse">
                <a:avLst/>
              </a:prstGeom>
              <a:solidFill>
                <a:schemeClr val="accent2"/>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图形"/>
              <p:cNvSpPr>
                <a:spLocks noChangeAspect="1"/>
              </p:cNvSpPr>
              <p:nvPr/>
            </p:nvSpPr>
            <p:spPr bwMode="auto">
              <a:xfrm>
                <a:off x="1547" y="3900"/>
                <a:ext cx="531" cy="530"/>
              </a:xfrm>
              <a:custGeom>
                <a:avLst/>
                <a:gdLst>
                  <a:gd name="connsiteX0" fmla="*/ 290910 w 605702"/>
                  <a:gd name="connsiteY0" fmla="*/ 156336 h 604568"/>
                  <a:gd name="connsiteX1" fmla="*/ 335849 w 605702"/>
                  <a:gd name="connsiteY1" fmla="*/ 164992 h 604568"/>
                  <a:gd name="connsiteX2" fmla="*/ 288310 w 605702"/>
                  <a:gd name="connsiteY2" fmla="*/ 212456 h 604568"/>
                  <a:gd name="connsiteX3" fmla="*/ 203632 w 605702"/>
                  <a:gd name="connsiteY3" fmla="*/ 244717 h 604568"/>
                  <a:gd name="connsiteX4" fmla="*/ 203632 w 605702"/>
                  <a:gd name="connsiteY4" fmla="*/ 401388 h 604568"/>
                  <a:gd name="connsiteX5" fmla="*/ 360547 w 605702"/>
                  <a:gd name="connsiteY5" fmla="*/ 401388 h 604568"/>
                  <a:gd name="connsiteX6" fmla="*/ 392859 w 605702"/>
                  <a:gd name="connsiteY6" fmla="*/ 316749 h 604568"/>
                  <a:gd name="connsiteX7" fmla="*/ 440397 w 605702"/>
                  <a:gd name="connsiteY7" fmla="*/ 269284 h 604568"/>
                  <a:gd name="connsiteX8" fmla="*/ 400287 w 605702"/>
                  <a:gd name="connsiteY8" fmla="*/ 441065 h 604568"/>
                  <a:gd name="connsiteX9" fmla="*/ 163892 w 605702"/>
                  <a:gd name="connsiteY9" fmla="*/ 441065 h 604568"/>
                  <a:gd name="connsiteX10" fmla="*/ 163892 w 605702"/>
                  <a:gd name="connsiteY10" fmla="*/ 205040 h 604568"/>
                  <a:gd name="connsiteX11" fmla="*/ 290910 w 605702"/>
                  <a:gd name="connsiteY11" fmla="*/ 156336 h 604568"/>
                  <a:gd name="connsiteX12" fmla="*/ 246542 w 605702"/>
                  <a:gd name="connsiteY12" fmla="*/ 43775 h 604568"/>
                  <a:gd name="connsiteX13" fmla="*/ 422196 w 605702"/>
                  <a:gd name="connsiteY13" fmla="*/ 78723 h 604568"/>
                  <a:gd name="connsiteX14" fmla="*/ 376794 w 605702"/>
                  <a:gd name="connsiteY14" fmla="*/ 124054 h 604568"/>
                  <a:gd name="connsiteX15" fmla="*/ 126109 w 605702"/>
                  <a:gd name="connsiteY15" fmla="*/ 167345 h 604568"/>
                  <a:gd name="connsiteX16" fmla="*/ 126109 w 605702"/>
                  <a:gd name="connsiteY16" fmla="*/ 478820 h 604568"/>
                  <a:gd name="connsiteX17" fmla="*/ 438073 w 605702"/>
                  <a:gd name="connsiteY17" fmla="*/ 478820 h 604568"/>
                  <a:gd name="connsiteX18" fmla="*/ 481432 w 605702"/>
                  <a:gd name="connsiteY18" fmla="*/ 228527 h 604568"/>
                  <a:gd name="connsiteX19" fmla="*/ 526741 w 605702"/>
                  <a:gd name="connsiteY19" fmla="*/ 183011 h 604568"/>
                  <a:gd name="connsiteX20" fmla="*/ 481432 w 605702"/>
                  <a:gd name="connsiteY20" fmla="*/ 522111 h 604568"/>
                  <a:gd name="connsiteX21" fmla="*/ 82657 w 605702"/>
                  <a:gd name="connsiteY21" fmla="*/ 522111 h 604568"/>
                  <a:gd name="connsiteX22" fmla="*/ 82657 w 605702"/>
                  <a:gd name="connsiteY22" fmla="*/ 123961 h 604568"/>
                  <a:gd name="connsiteX23" fmla="*/ 246542 w 605702"/>
                  <a:gd name="connsiteY23" fmla="*/ 43775 h 604568"/>
                  <a:gd name="connsiteX24" fmla="*/ 536061 w 605702"/>
                  <a:gd name="connsiteY24" fmla="*/ 0 h 604568"/>
                  <a:gd name="connsiteX25" fmla="*/ 544232 w 605702"/>
                  <a:gd name="connsiteY25" fmla="*/ 61368 h 604568"/>
                  <a:gd name="connsiteX26" fmla="*/ 605702 w 605702"/>
                  <a:gd name="connsiteY26" fmla="*/ 69526 h 604568"/>
                  <a:gd name="connsiteX27" fmla="*/ 524361 w 605702"/>
                  <a:gd name="connsiteY27" fmla="*/ 150732 h 604568"/>
                  <a:gd name="connsiteX28" fmla="*/ 498361 w 605702"/>
                  <a:gd name="connsiteY28" fmla="*/ 147302 h 604568"/>
                  <a:gd name="connsiteX29" fmla="*/ 337721 w 605702"/>
                  <a:gd name="connsiteY29" fmla="*/ 307767 h 604568"/>
                  <a:gd name="connsiteX30" fmla="*/ 339764 w 605702"/>
                  <a:gd name="connsiteY30" fmla="*/ 323063 h 604568"/>
                  <a:gd name="connsiteX31" fmla="*/ 282101 w 605702"/>
                  <a:gd name="connsiteY31" fmla="*/ 380630 h 604568"/>
                  <a:gd name="connsiteX32" fmla="*/ 224437 w 605702"/>
                  <a:gd name="connsiteY32" fmla="*/ 323063 h 604568"/>
                  <a:gd name="connsiteX33" fmla="*/ 282101 w 605702"/>
                  <a:gd name="connsiteY33" fmla="*/ 265495 h 604568"/>
                  <a:gd name="connsiteX34" fmla="*/ 297422 w 605702"/>
                  <a:gd name="connsiteY34" fmla="*/ 267535 h 604568"/>
                  <a:gd name="connsiteX35" fmla="*/ 458155 w 605702"/>
                  <a:gd name="connsiteY35" fmla="*/ 107162 h 604568"/>
                  <a:gd name="connsiteX36" fmla="*/ 454719 w 605702"/>
                  <a:gd name="connsiteY36" fmla="*/ 81206 h 604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5702" h="604568">
                    <a:moveTo>
                      <a:pt x="290910" y="156336"/>
                    </a:moveTo>
                    <a:cubicBezTo>
                      <a:pt x="306137" y="157147"/>
                      <a:pt x="321272" y="160032"/>
                      <a:pt x="335849" y="164992"/>
                    </a:cubicBezTo>
                    <a:lnTo>
                      <a:pt x="288310" y="212456"/>
                    </a:lnTo>
                    <a:cubicBezTo>
                      <a:pt x="257856" y="210695"/>
                      <a:pt x="226844" y="221449"/>
                      <a:pt x="203632" y="244717"/>
                    </a:cubicBezTo>
                    <a:cubicBezTo>
                      <a:pt x="160271" y="287918"/>
                      <a:pt x="160271" y="358187"/>
                      <a:pt x="203632" y="401388"/>
                    </a:cubicBezTo>
                    <a:cubicBezTo>
                      <a:pt x="246900" y="444680"/>
                      <a:pt x="317279" y="444680"/>
                      <a:pt x="360547" y="401388"/>
                    </a:cubicBezTo>
                    <a:cubicBezTo>
                      <a:pt x="383852" y="378211"/>
                      <a:pt x="394623" y="347156"/>
                      <a:pt x="392859" y="316749"/>
                    </a:cubicBezTo>
                    <a:lnTo>
                      <a:pt x="440397" y="269284"/>
                    </a:lnTo>
                    <a:cubicBezTo>
                      <a:pt x="460267" y="327595"/>
                      <a:pt x="446897" y="394620"/>
                      <a:pt x="400287" y="441065"/>
                    </a:cubicBezTo>
                    <a:cubicBezTo>
                      <a:pt x="335106" y="506236"/>
                      <a:pt x="229073" y="506236"/>
                      <a:pt x="163892" y="441065"/>
                    </a:cubicBezTo>
                    <a:cubicBezTo>
                      <a:pt x="98619" y="375987"/>
                      <a:pt x="98619" y="270118"/>
                      <a:pt x="163892" y="205040"/>
                    </a:cubicBezTo>
                    <a:cubicBezTo>
                      <a:pt x="198711" y="170137"/>
                      <a:pt x="245228" y="153902"/>
                      <a:pt x="290910" y="156336"/>
                    </a:cubicBezTo>
                    <a:close/>
                    <a:moveTo>
                      <a:pt x="246542" y="43775"/>
                    </a:moveTo>
                    <a:cubicBezTo>
                      <a:pt x="306463" y="36243"/>
                      <a:pt x="368345" y="47900"/>
                      <a:pt x="422196" y="78723"/>
                    </a:cubicBezTo>
                    <a:lnTo>
                      <a:pt x="376794" y="124054"/>
                    </a:lnTo>
                    <a:cubicBezTo>
                      <a:pt x="294811" y="85305"/>
                      <a:pt x="193980" y="99581"/>
                      <a:pt x="126109" y="167345"/>
                    </a:cubicBezTo>
                    <a:cubicBezTo>
                      <a:pt x="39948" y="253371"/>
                      <a:pt x="39948" y="392793"/>
                      <a:pt x="126109" y="478820"/>
                    </a:cubicBezTo>
                    <a:cubicBezTo>
                      <a:pt x="212271" y="564846"/>
                      <a:pt x="351912" y="564846"/>
                      <a:pt x="438073" y="478820"/>
                    </a:cubicBezTo>
                    <a:cubicBezTo>
                      <a:pt x="505944" y="411055"/>
                      <a:pt x="520428" y="310382"/>
                      <a:pt x="481432" y="228527"/>
                    </a:cubicBezTo>
                    <a:lnTo>
                      <a:pt x="526741" y="183011"/>
                    </a:lnTo>
                    <a:cubicBezTo>
                      <a:pt x="588484" y="290544"/>
                      <a:pt x="573350" y="430244"/>
                      <a:pt x="481432" y="522111"/>
                    </a:cubicBezTo>
                    <a:cubicBezTo>
                      <a:pt x="371316" y="632054"/>
                      <a:pt x="192866" y="632054"/>
                      <a:pt x="82657" y="522111"/>
                    </a:cubicBezTo>
                    <a:cubicBezTo>
                      <a:pt x="-27552" y="412168"/>
                      <a:pt x="-27552" y="233997"/>
                      <a:pt x="82657" y="123961"/>
                    </a:cubicBezTo>
                    <a:cubicBezTo>
                      <a:pt x="128662" y="78028"/>
                      <a:pt x="186622" y="51307"/>
                      <a:pt x="246542" y="43775"/>
                    </a:cubicBezTo>
                    <a:close/>
                    <a:moveTo>
                      <a:pt x="536061" y="0"/>
                    </a:moveTo>
                    <a:lnTo>
                      <a:pt x="544232" y="61368"/>
                    </a:lnTo>
                    <a:lnTo>
                      <a:pt x="605702" y="69526"/>
                    </a:lnTo>
                    <a:lnTo>
                      <a:pt x="524361" y="150732"/>
                    </a:lnTo>
                    <a:lnTo>
                      <a:pt x="498361" y="147302"/>
                    </a:lnTo>
                    <a:lnTo>
                      <a:pt x="337721" y="307767"/>
                    </a:lnTo>
                    <a:cubicBezTo>
                      <a:pt x="339021" y="312588"/>
                      <a:pt x="339764" y="317779"/>
                      <a:pt x="339764" y="323063"/>
                    </a:cubicBezTo>
                    <a:cubicBezTo>
                      <a:pt x="339764" y="354859"/>
                      <a:pt x="313950" y="380630"/>
                      <a:pt x="282101" y="380630"/>
                    </a:cubicBezTo>
                    <a:cubicBezTo>
                      <a:pt x="250251" y="380630"/>
                      <a:pt x="224437" y="354859"/>
                      <a:pt x="224437" y="323063"/>
                    </a:cubicBezTo>
                    <a:cubicBezTo>
                      <a:pt x="224437" y="291266"/>
                      <a:pt x="250251" y="265495"/>
                      <a:pt x="282101" y="265495"/>
                    </a:cubicBezTo>
                    <a:cubicBezTo>
                      <a:pt x="287393" y="265495"/>
                      <a:pt x="292500" y="266237"/>
                      <a:pt x="297422" y="267535"/>
                    </a:cubicBezTo>
                    <a:lnTo>
                      <a:pt x="458155" y="107162"/>
                    </a:lnTo>
                    <a:lnTo>
                      <a:pt x="454719" y="81206"/>
                    </a:lnTo>
                    <a:close/>
                  </a:path>
                </a:pathLst>
              </a:custGeom>
              <a:solidFill>
                <a:schemeClr val="bg1"/>
              </a:solidFill>
              <a:ln>
                <a:noFill/>
              </a:ln>
            </p:spPr>
            <p:txBody>
              <a:bodyPr/>
              <a:lstStyle/>
              <a:p>
                <a:endParaRPr lang="zh-CN" altLang="en-US">
                  <a:cs typeface="+mn-ea"/>
                  <a:sym typeface="+mn-lt"/>
                </a:endParaRPr>
              </a:p>
            </p:txBody>
          </p:sp>
          <p:sp>
            <p:nvSpPr>
              <p:cNvPr id="8" name="图形"/>
              <p:cNvSpPr/>
              <p:nvPr/>
            </p:nvSpPr>
            <p:spPr>
              <a:xfrm>
                <a:off x="2532" y="3330"/>
                <a:ext cx="4202" cy="1670"/>
              </a:xfrm>
              <a:prstGeom prst="rect">
                <a:avLst/>
              </a:prstGeom>
            </p:spPr>
            <p:txBody>
              <a:bodyPr wrap="square">
                <a:spAutoFit/>
              </a:bodyPr>
              <a:lstStyle/>
              <a:p>
                <a:pPr marL="0" indent="0" algn="l">
                  <a:lnSpc>
                    <a:spcPct val="150000"/>
                  </a:lnSpc>
                  <a:spcBef>
                    <a:spcPts val="0"/>
                  </a:spcBef>
                  <a:spcAft>
                    <a:spcPts val="0"/>
                  </a:spcAft>
                  <a:buNone/>
                </a:pPr>
                <a:r>
                  <a:rPr lang="zh-CN" altLang="en-US" sz="1400">
                    <a:solidFill>
                      <a:schemeClr val="tx1">
                        <a:lumMod val="75000"/>
                        <a:lumOff val="25000"/>
                      </a:schemeClr>
                    </a:solidFill>
                    <a:cs typeface="+mn-ea"/>
                    <a:sym typeface="+mn-lt"/>
                  </a:rPr>
                  <a:t>在此处添加您的文本内容此处添加您的文本内容此处添加您的文本内容添加您的文本内容</a:t>
                </a:r>
                <a:endParaRPr lang="zh-CN" altLang="en-US" sz="1400" spc="200">
                  <a:solidFill>
                    <a:schemeClr val="tx1">
                      <a:lumMod val="50000"/>
                      <a:lumOff val="50000"/>
                    </a:schemeClr>
                  </a:solidFill>
                  <a:uFillTx/>
                  <a:cs typeface="+mn-ea"/>
                  <a:sym typeface="+mn-lt"/>
                </a:endParaRPr>
              </a:p>
            </p:txBody>
          </p:sp>
          <p:sp>
            <p:nvSpPr>
              <p:cNvPr id="9" name="图形"/>
              <p:cNvSpPr/>
              <p:nvPr/>
            </p:nvSpPr>
            <p:spPr>
              <a:xfrm>
                <a:off x="1307" y="6520"/>
                <a:ext cx="1010" cy="1010"/>
              </a:xfrm>
              <a:prstGeom prst="ellipse">
                <a:avLst/>
              </a:prstGeom>
              <a:solidFill>
                <a:schemeClr val="accent1"/>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图形"/>
              <p:cNvSpPr>
                <a:spLocks noChangeAspect="1"/>
              </p:cNvSpPr>
              <p:nvPr/>
            </p:nvSpPr>
            <p:spPr bwMode="auto">
              <a:xfrm>
                <a:off x="1546" y="6760"/>
                <a:ext cx="531" cy="530"/>
              </a:xfrm>
              <a:custGeom>
                <a:avLst/>
                <a:gdLst>
                  <a:gd name="connsiteX0" fmla="*/ 290910 w 605702"/>
                  <a:gd name="connsiteY0" fmla="*/ 156336 h 604568"/>
                  <a:gd name="connsiteX1" fmla="*/ 335849 w 605702"/>
                  <a:gd name="connsiteY1" fmla="*/ 164992 h 604568"/>
                  <a:gd name="connsiteX2" fmla="*/ 288310 w 605702"/>
                  <a:gd name="connsiteY2" fmla="*/ 212456 h 604568"/>
                  <a:gd name="connsiteX3" fmla="*/ 203632 w 605702"/>
                  <a:gd name="connsiteY3" fmla="*/ 244717 h 604568"/>
                  <a:gd name="connsiteX4" fmla="*/ 203632 w 605702"/>
                  <a:gd name="connsiteY4" fmla="*/ 401388 h 604568"/>
                  <a:gd name="connsiteX5" fmla="*/ 360547 w 605702"/>
                  <a:gd name="connsiteY5" fmla="*/ 401388 h 604568"/>
                  <a:gd name="connsiteX6" fmla="*/ 392859 w 605702"/>
                  <a:gd name="connsiteY6" fmla="*/ 316749 h 604568"/>
                  <a:gd name="connsiteX7" fmla="*/ 440397 w 605702"/>
                  <a:gd name="connsiteY7" fmla="*/ 269284 h 604568"/>
                  <a:gd name="connsiteX8" fmla="*/ 400287 w 605702"/>
                  <a:gd name="connsiteY8" fmla="*/ 441065 h 604568"/>
                  <a:gd name="connsiteX9" fmla="*/ 163892 w 605702"/>
                  <a:gd name="connsiteY9" fmla="*/ 441065 h 604568"/>
                  <a:gd name="connsiteX10" fmla="*/ 163892 w 605702"/>
                  <a:gd name="connsiteY10" fmla="*/ 205040 h 604568"/>
                  <a:gd name="connsiteX11" fmla="*/ 290910 w 605702"/>
                  <a:gd name="connsiteY11" fmla="*/ 156336 h 604568"/>
                  <a:gd name="connsiteX12" fmla="*/ 246542 w 605702"/>
                  <a:gd name="connsiteY12" fmla="*/ 43775 h 604568"/>
                  <a:gd name="connsiteX13" fmla="*/ 422196 w 605702"/>
                  <a:gd name="connsiteY13" fmla="*/ 78723 h 604568"/>
                  <a:gd name="connsiteX14" fmla="*/ 376794 w 605702"/>
                  <a:gd name="connsiteY14" fmla="*/ 124054 h 604568"/>
                  <a:gd name="connsiteX15" fmla="*/ 126109 w 605702"/>
                  <a:gd name="connsiteY15" fmla="*/ 167345 h 604568"/>
                  <a:gd name="connsiteX16" fmla="*/ 126109 w 605702"/>
                  <a:gd name="connsiteY16" fmla="*/ 478820 h 604568"/>
                  <a:gd name="connsiteX17" fmla="*/ 438073 w 605702"/>
                  <a:gd name="connsiteY17" fmla="*/ 478820 h 604568"/>
                  <a:gd name="connsiteX18" fmla="*/ 481432 w 605702"/>
                  <a:gd name="connsiteY18" fmla="*/ 228527 h 604568"/>
                  <a:gd name="connsiteX19" fmla="*/ 526741 w 605702"/>
                  <a:gd name="connsiteY19" fmla="*/ 183011 h 604568"/>
                  <a:gd name="connsiteX20" fmla="*/ 481432 w 605702"/>
                  <a:gd name="connsiteY20" fmla="*/ 522111 h 604568"/>
                  <a:gd name="connsiteX21" fmla="*/ 82657 w 605702"/>
                  <a:gd name="connsiteY21" fmla="*/ 522111 h 604568"/>
                  <a:gd name="connsiteX22" fmla="*/ 82657 w 605702"/>
                  <a:gd name="connsiteY22" fmla="*/ 123961 h 604568"/>
                  <a:gd name="connsiteX23" fmla="*/ 246542 w 605702"/>
                  <a:gd name="connsiteY23" fmla="*/ 43775 h 604568"/>
                  <a:gd name="connsiteX24" fmla="*/ 536061 w 605702"/>
                  <a:gd name="connsiteY24" fmla="*/ 0 h 604568"/>
                  <a:gd name="connsiteX25" fmla="*/ 544232 w 605702"/>
                  <a:gd name="connsiteY25" fmla="*/ 61368 h 604568"/>
                  <a:gd name="connsiteX26" fmla="*/ 605702 w 605702"/>
                  <a:gd name="connsiteY26" fmla="*/ 69526 h 604568"/>
                  <a:gd name="connsiteX27" fmla="*/ 524361 w 605702"/>
                  <a:gd name="connsiteY27" fmla="*/ 150732 h 604568"/>
                  <a:gd name="connsiteX28" fmla="*/ 498361 w 605702"/>
                  <a:gd name="connsiteY28" fmla="*/ 147302 h 604568"/>
                  <a:gd name="connsiteX29" fmla="*/ 337721 w 605702"/>
                  <a:gd name="connsiteY29" fmla="*/ 307767 h 604568"/>
                  <a:gd name="connsiteX30" fmla="*/ 339764 w 605702"/>
                  <a:gd name="connsiteY30" fmla="*/ 323063 h 604568"/>
                  <a:gd name="connsiteX31" fmla="*/ 282101 w 605702"/>
                  <a:gd name="connsiteY31" fmla="*/ 380630 h 604568"/>
                  <a:gd name="connsiteX32" fmla="*/ 224437 w 605702"/>
                  <a:gd name="connsiteY32" fmla="*/ 323063 h 604568"/>
                  <a:gd name="connsiteX33" fmla="*/ 282101 w 605702"/>
                  <a:gd name="connsiteY33" fmla="*/ 265495 h 604568"/>
                  <a:gd name="connsiteX34" fmla="*/ 297422 w 605702"/>
                  <a:gd name="connsiteY34" fmla="*/ 267535 h 604568"/>
                  <a:gd name="connsiteX35" fmla="*/ 458155 w 605702"/>
                  <a:gd name="connsiteY35" fmla="*/ 107162 h 604568"/>
                  <a:gd name="connsiteX36" fmla="*/ 454719 w 605702"/>
                  <a:gd name="connsiteY36" fmla="*/ 81206 h 604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5702" h="604568">
                    <a:moveTo>
                      <a:pt x="290910" y="156336"/>
                    </a:moveTo>
                    <a:cubicBezTo>
                      <a:pt x="306137" y="157147"/>
                      <a:pt x="321272" y="160032"/>
                      <a:pt x="335849" y="164992"/>
                    </a:cubicBezTo>
                    <a:lnTo>
                      <a:pt x="288310" y="212456"/>
                    </a:lnTo>
                    <a:cubicBezTo>
                      <a:pt x="257856" y="210695"/>
                      <a:pt x="226844" y="221449"/>
                      <a:pt x="203632" y="244717"/>
                    </a:cubicBezTo>
                    <a:cubicBezTo>
                      <a:pt x="160271" y="287918"/>
                      <a:pt x="160271" y="358187"/>
                      <a:pt x="203632" y="401388"/>
                    </a:cubicBezTo>
                    <a:cubicBezTo>
                      <a:pt x="246900" y="444680"/>
                      <a:pt x="317279" y="444680"/>
                      <a:pt x="360547" y="401388"/>
                    </a:cubicBezTo>
                    <a:cubicBezTo>
                      <a:pt x="383852" y="378211"/>
                      <a:pt x="394623" y="347156"/>
                      <a:pt x="392859" y="316749"/>
                    </a:cubicBezTo>
                    <a:lnTo>
                      <a:pt x="440397" y="269284"/>
                    </a:lnTo>
                    <a:cubicBezTo>
                      <a:pt x="460267" y="327595"/>
                      <a:pt x="446897" y="394620"/>
                      <a:pt x="400287" y="441065"/>
                    </a:cubicBezTo>
                    <a:cubicBezTo>
                      <a:pt x="335106" y="506236"/>
                      <a:pt x="229073" y="506236"/>
                      <a:pt x="163892" y="441065"/>
                    </a:cubicBezTo>
                    <a:cubicBezTo>
                      <a:pt x="98619" y="375987"/>
                      <a:pt x="98619" y="270118"/>
                      <a:pt x="163892" y="205040"/>
                    </a:cubicBezTo>
                    <a:cubicBezTo>
                      <a:pt x="198711" y="170137"/>
                      <a:pt x="245228" y="153902"/>
                      <a:pt x="290910" y="156336"/>
                    </a:cubicBezTo>
                    <a:close/>
                    <a:moveTo>
                      <a:pt x="246542" y="43775"/>
                    </a:moveTo>
                    <a:cubicBezTo>
                      <a:pt x="306463" y="36243"/>
                      <a:pt x="368345" y="47900"/>
                      <a:pt x="422196" y="78723"/>
                    </a:cubicBezTo>
                    <a:lnTo>
                      <a:pt x="376794" y="124054"/>
                    </a:lnTo>
                    <a:cubicBezTo>
                      <a:pt x="294811" y="85305"/>
                      <a:pt x="193980" y="99581"/>
                      <a:pt x="126109" y="167345"/>
                    </a:cubicBezTo>
                    <a:cubicBezTo>
                      <a:pt x="39948" y="253371"/>
                      <a:pt x="39948" y="392793"/>
                      <a:pt x="126109" y="478820"/>
                    </a:cubicBezTo>
                    <a:cubicBezTo>
                      <a:pt x="212271" y="564846"/>
                      <a:pt x="351912" y="564846"/>
                      <a:pt x="438073" y="478820"/>
                    </a:cubicBezTo>
                    <a:cubicBezTo>
                      <a:pt x="505944" y="411055"/>
                      <a:pt x="520428" y="310382"/>
                      <a:pt x="481432" y="228527"/>
                    </a:cubicBezTo>
                    <a:lnTo>
                      <a:pt x="526741" y="183011"/>
                    </a:lnTo>
                    <a:cubicBezTo>
                      <a:pt x="588484" y="290544"/>
                      <a:pt x="573350" y="430244"/>
                      <a:pt x="481432" y="522111"/>
                    </a:cubicBezTo>
                    <a:cubicBezTo>
                      <a:pt x="371316" y="632054"/>
                      <a:pt x="192866" y="632054"/>
                      <a:pt x="82657" y="522111"/>
                    </a:cubicBezTo>
                    <a:cubicBezTo>
                      <a:pt x="-27552" y="412168"/>
                      <a:pt x="-27552" y="233997"/>
                      <a:pt x="82657" y="123961"/>
                    </a:cubicBezTo>
                    <a:cubicBezTo>
                      <a:pt x="128662" y="78028"/>
                      <a:pt x="186622" y="51307"/>
                      <a:pt x="246542" y="43775"/>
                    </a:cubicBezTo>
                    <a:close/>
                    <a:moveTo>
                      <a:pt x="536061" y="0"/>
                    </a:moveTo>
                    <a:lnTo>
                      <a:pt x="544232" y="61368"/>
                    </a:lnTo>
                    <a:lnTo>
                      <a:pt x="605702" y="69526"/>
                    </a:lnTo>
                    <a:lnTo>
                      <a:pt x="524361" y="150732"/>
                    </a:lnTo>
                    <a:lnTo>
                      <a:pt x="498361" y="147302"/>
                    </a:lnTo>
                    <a:lnTo>
                      <a:pt x="337721" y="307767"/>
                    </a:lnTo>
                    <a:cubicBezTo>
                      <a:pt x="339021" y="312588"/>
                      <a:pt x="339764" y="317779"/>
                      <a:pt x="339764" y="323063"/>
                    </a:cubicBezTo>
                    <a:cubicBezTo>
                      <a:pt x="339764" y="354859"/>
                      <a:pt x="313950" y="380630"/>
                      <a:pt x="282101" y="380630"/>
                    </a:cubicBezTo>
                    <a:cubicBezTo>
                      <a:pt x="250251" y="380630"/>
                      <a:pt x="224437" y="354859"/>
                      <a:pt x="224437" y="323063"/>
                    </a:cubicBezTo>
                    <a:cubicBezTo>
                      <a:pt x="224437" y="291266"/>
                      <a:pt x="250251" y="265495"/>
                      <a:pt x="282101" y="265495"/>
                    </a:cubicBezTo>
                    <a:cubicBezTo>
                      <a:pt x="287393" y="265495"/>
                      <a:pt x="292500" y="266237"/>
                      <a:pt x="297422" y="267535"/>
                    </a:cubicBezTo>
                    <a:lnTo>
                      <a:pt x="458155" y="107162"/>
                    </a:lnTo>
                    <a:lnTo>
                      <a:pt x="454719" y="81206"/>
                    </a:lnTo>
                    <a:close/>
                  </a:path>
                </a:pathLst>
              </a:custGeom>
              <a:solidFill>
                <a:schemeClr val="bg1"/>
              </a:solidFill>
              <a:ln>
                <a:noFill/>
              </a:ln>
            </p:spPr>
            <p:txBody>
              <a:bodyPr/>
              <a:lstStyle/>
              <a:p>
                <a:endParaRPr lang="zh-CN" altLang="en-US">
                  <a:cs typeface="+mn-ea"/>
                  <a:sym typeface="+mn-lt"/>
                </a:endParaRPr>
              </a:p>
            </p:txBody>
          </p:sp>
          <p:sp>
            <p:nvSpPr>
              <p:cNvPr id="12" name="图形"/>
              <p:cNvSpPr/>
              <p:nvPr/>
            </p:nvSpPr>
            <p:spPr>
              <a:xfrm>
                <a:off x="2531" y="6190"/>
                <a:ext cx="4202" cy="1670"/>
              </a:xfrm>
              <a:prstGeom prst="rect">
                <a:avLst/>
              </a:prstGeom>
            </p:spPr>
            <p:txBody>
              <a:bodyPr wrap="square">
                <a:spAutoFit/>
              </a:bodyPr>
              <a:lstStyle/>
              <a:p>
                <a:pPr marL="0" indent="0" algn="l">
                  <a:lnSpc>
                    <a:spcPct val="150000"/>
                  </a:lnSpc>
                  <a:spcBef>
                    <a:spcPts val="0"/>
                  </a:spcBef>
                  <a:spcAft>
                    <a:spcPts val="0"/>
                  </a:spcAft>
                  <a:buNone/>
                </a:pPr>
                <a:r>
                  <a:rPr lang="zh-CN" altLang="en-US" sz="1400">
                    <a:solidFill>
                      <a:schemeClr val="tx1">
                        <a:lumMod val="75000"/>
                        <a:lumOff val="25000"/>
                      </a:schemeClr>
                    </a:solidFill>
                    <a:cs typeface="+mn-ea"/>
                    <a:sym typeface="+mn-lt"/>
                  </a:rPr>
                  <a:t>在此处添加您的文本内容此处添加您的文本内容此处添加您的文本内容添加您的文本内容</a:t>
                </a:r>
                <a:endParaRPr lang="zh-CN" altLang="en-US" sz="1400" spc="200">
                  <a:solidFill>
                    <a:schemeClr val="tx1">
                      <a:lumMod val="50000"/>
                      <a:lumOff val="50000"/>
                    </a:schemeClr>
                  </a:solidFill>
                  <a:uFillTx/>
                  <a:cs typeface="+mn-ea"/>
                  <a:sym typeface="+mn-lt"/>
                </a:endParaRPr>
              </a:p>
            </p:txBody>
          </p:sp>
          <p:sp>
            <p:nvSpPr>
              <p:cNvPr id="14" name="图形"/>
              <p:cNvSpPr/>
              <p:nvPr/>
            </p:nvSpPr>
            <p:spPr>
              <a:xfrm>
                <a:off x="7358" y="3659"/>
                <a:ext cx="1010" cy="1010"/>
              </a:xfrm>
              <a:prstGeom prst="ellipse">
                <a:avLst/>
              </a:prstGeom>
              <a:solidFill>
                <a:schemeClr val="accent1"/>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图形"/>
              <p:cNvSpPr>
                <a:spLocks noChangeAspect="1"/>
              </p:cNvSpPr>
              <p:nvPr/>
            </p:nvSpPr>
            <p:spPr bwMode="auto">
              <a:xfrm>
                <a:off x="7597" y="3899"/>
                <a:ext cx="531" cy="530"/>
              </a:xfrm>
              <a:custGeom>
                <a:avLst/>
                <a:gdLst>
                  <a:gd name="connsiteX0" fmla="*/ 290910 w 605702"/>
                  <a:gd name="connsiteY0" fmla="*/ 156336 h 604568"/>
                  <a:gd name="connsiteX1" fmla="*/ 335849 w 605702"/>
                  <a:gd name="connsiteY1" fmla="*/ 164992 h 604568"/>
                  <a:gd name="connsiteX2" fmla="*/ 288310 w 605702"/>
                  <a:gd name="connsiteY2" fmla="*/ 212456 h 604568"/>
                  <a:gd name="connsiteX3" fmla="*/ 203632 w 605702"/>
                  <a:gd name="connsiteY3" fmla="*/ 244717 h 604568"/>
                  <a:gd name="connsiteX4" fmla="*/ 203632 w 605702"/>
                  <a:gd name="connsiteY4" fmla="*/ 401388 h 604568"/>
                  <a:gd name="connsiteX5" fmla="*/ 360547 w 605702"/>
                  <a:gd name="connsiteY5" fmla="*/ 401388 h 604568"/>
                  <a:gd name="connsiteX6" fmla="*/ 392859 w 605702"/>
                  <a:gd name="connsiteY6" fmla="*/ 316749 h 604568"/>
                  <a:gd name="connsiteX7" fmla="*/ 440397 w 605702"/>
                  <a:gd name="connsiteY7" fmla="*/ 269284 h 604568"/>
                  <a:gd name="connsiteX8" fmla="*/ 400287 w 605702"/>
                  <a:gd name="connsiteY8" fmla="*/ 441065 h 604568"/>
                  <a:gd name="connsiteX9" fmla="*/ 163892 w 605702"/>
                  <a:gd name="connsiteY9" fmla="*/ 441065 h 604568"/>
                  <a:gd name="connsiteX10" fmla="*/ 163892 w 605702"/>
                  <a:gd name="connsiteY10" fmla="*/ 205040 h 604568"/>
                  <a:gd name="connsiteX11" fmla="*/ 290910 w 605702"/>
                  <a:gd name="connsiteY11" fmla="*/ 156336 h 604568"/>
                  <a:gd name="connsiteX12" fmla="*/ 246542 w 605702"/>
                  <a:gd name="connsiteY12" fmla="*/ 43775 h 604568"/>
                  <a:gd name="connsiteX13" fmla="*/ 422196 w 605702"/>
                  <a:gd name="connsiteY13" fmla="*/ 78723 h 604568"/>
                  <a:gd name="connsiteX14" fmla="*/ 376794 w 605702"/>
                  <a:gd name="connsiteY14" fmla="*/ 124054 h 604568"/>
                  <a:gd name="connsiteX15" fmla="*/ 126109 w 605702"/>
                  <a:gd name="connsiteY15" fmla="*/ 167345 h 604568"/>
                  <a:gd name="connsiteX16" fmla="*/ 126109 w 605702"/>
                  <a:gd name="connsiteY16" fmla="*/ 478820 h 604568"/>
                  <a:gd name="connsiteX17" fmla="*/ 438073 w 605702"/>
                  <a:gd name="connsiteY17" fmla="*/ 478820 h 604568"/>
                  <a:gd name="connsiteX18" fmla="*/ 481432 w 605702"/>
                  <a:gd name="connsiteY18" fmla="*/ 228527 h 604568"/>
                  <a:gd name="connsiteX19" fmla="*/ 526741 w 605702"/>
                  <a:gd name="connsiteY19" fmla="*/ 183011 h 604568"/>
                  <a:gd name="connsiteX20" fmla="*/ 481432 w 605702"/>
                  <a:gd name="connsiteY20" fmla="*/ 522111 h 604568"/>
                  <a:gd name="connsiteX21" fmla="*/ 82657 w 605702"/>
                  <a:gd name="connsiteY21" fmla="*/ 522111 h 604568"/>
                  <a:gd name="connsiteX22" fmla="*/ 82657 w 605702"/>
                  <a:gd name="connsiteY22" fmla="*/ 123961 h 604568"/>
                  <a:gd name="connsiteX23" fmla="*/ 246542 w 605702"/>
                  <a:gd name="connsiteY23" fmla="*/ 43775 h 604568"/>
                  <a:gd name="connsiteX24" fmla="*/ 536061 w 605702"/>
                  <a:gd name="connsiteY24" fmla="*/ 0 h 604568"/>
                  <a:gd name="connsiteX25" fmla="*/ 544232 w 605702"/>
                  <a:gd name="connsiteY25" fmla="*/ 61368 h 604568"/>
                  <a:gd name="connsiteX26" fmla="*/ 605702 w 605702"/>
                  <a:gd name="connsiteY26" fmla="*/ 69526 h 604568"/>
                  <a:gd name="connsiteX27" fmla="*/ 524361 w 605702"/>
                  <a:gd name="connsiteY27" fmla="*/ 150732 h 604568"/>
                  <a:gd name="connsiteX28" fmla="*/ 498361 w 605702"/>
                  <a:gd name="connsiteY28" fmla="*/ 147302 h 604568"/>
                  <a:gd name="connsiteX29" fmla="*/ 337721 w 605702"/>
                  <a:gd name="connsiteY29" fmla="*/ 307767 h 604568"/>
                  <a:gd name="connsiteX30" fmla="*/ 339764 w 605702"/>
                  <a:gd name="connsiteY30" fmla="*/ 323063 h 604568"/>
                  <a:gd name="connsiteX31" fmla="*/ 282101 w 605702"/>
                  <a:gd name="connsiteY31" fmla="*/ 380630 h 604568"/>
                  <a:gd name="connsiteX32" fmla="*/ 224437 w 605702"/>
                  <a:gd name="connsiteY32" fmla="*/ 323063 h 604568"/>
                  <a:gd name="connsiteX33" fmla="*/ 282101 w 605702"/>
                  <a:gd name="connsiteY33" fmla="*/ 265495 h 604568"/>
                  <a:gd name="connsiteX34" fmla="*/ 297422 w 605702"/>
                  <a:gd name="connsiteY34" fmla="*/ 267535 h 604568"/>
                  <a:gd name="connsiteX35" fmla="*/ 458155 w 605702"/>
                  <a:gd name="connsiteY35" fmla="*/ 107162 h 604568"/>
                  <a:gd name="connsiteX36" fmla="*/ 454719 w 605702"/>
                  <a:gd name="connsiteY36" fmla="*/ 81206 h 604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5702" h="604568">
                    <a:moveTo>
                      <a:pt x="290910" y="156336"/>
                    </a:moveTo>
                    <a:cubicBezTo>
                      <a:pt x="306137" y="157147"/>
                      <a:pt x="321272" y="160032"/>
                      <a:pt x="335849" y="164992"/>
                    </a:cubicBezTo>
                    <a:lnTo>
                      <a:pt x="288310" y="212456"/>
                    </a:lnTo>
                    <a:cubicBezTo>
                      <a:pt x="257856" y="210695"/>
                      <a:pt x="226844" y="221449"/>
                      <a:pt x="203632" y="244717"/>
                    </a:cubicBezTo>
                    <a:cubicBezTo>
                      <a:pt x="160271" y="287918"/>
                      <a:pt x="160271" y="358187"/>
                      <a:pt x="203632" y="401388"/>
                    </a:cubicBezTo>
                    <a:cubicBezTo>
                      <a:pt x="246900" y="444680"/>
                      <a:pt x="317279" y="444680"/>
                      <a:pt x="360547" y="401388"/>
                    </a:cubicBezTo>
                    <a:cubicBezTo>
                      <a:pt x="383852" y="378211"/>
                      <a:pt x="394623" y="347156"/>
                      <a:pt x="392859" y="316749"/>
                    </a:cubicBezTo>
                    <a:lnTo>
                      <a:pt x="440397" y="269284"/>
                    </a:lnTo>
                    <a:cubicBezTo>
                      <a:pt x="460267" y="327595"/>
                      <a:pt x="446897" y="394620"/>
                      <a:pt x="400287" y="441065"/>
                    </a:cubicBezTo>
                    <a:cubicBezTo>
                      <a:pt x="335106" y="506236"/>
                      <a:pt x="229073" y="506236"/>
                      <a:pt x="163892" y="441065"/>
                    </a:cubicBezTo>
                    <a:cubicBezTo>
                      <a:pt x="98619" y="375987"/>
                      <a:pt x="98619" y="270118"/>
                      <a:pt x="163892" y="205040"/>
                    </a:cubicBezTo>
                    <a:cubicBezTo>
                      <a:pt x="198711" y="170137"/>
                      <a:pt x="245228" y="153902"/>
                      <a:pt x="290910" y="156336"/>
                    </a:cubicBezTo>
                    <a:close/>
                    <a:moveTo>
                      <a:pt x="246542" y="43775"/>
                    </a:moveTo>
                    <a:cubicBezTo>
                      <a:pt x="306463" y="36243"/>
                      <a:pt x="368345" y="47900"/>
                      <a:pt x="422196" y="78723"/>
                    </a:cubicBezTo>
                    <a:lnTo>
                      <a:pt x="376794" y="124054"/>
                    </a:lnTo>
                    <a:cubicBezTo>
                      <a:pt x="294811" y="85305"/>
                      <a:pt x="193980" y="99581"/>
                      <a:pt x="126109" y="167345"/>
                    </a:cubicBezTo>
                    <a:cubicBezTo>
                      <a:pt x="39948" y="253371"/>
                      <a:pt x="39948" y="392793"/>
                      <a:pt x="126109" y="478820"/>
                    </a:cubicBezTo>
                    <a:cubicBezTo>
                      <a:pt x="212271" y="564846"/>
                      <a:pt x="351912" y="564846"/>
                      <a:pt x="438073" y="478820"/>
                    </a:cubicBezTo>
                    <a:cubicBezTo>
                      <a:pt x="505944" y="411055"/>
                      <a:pt x="520428" y="310382"/>
                      <a:pt x="481432" y="228527"/>
                    </a:cubicBezTo>
                    <a:lnTo>
                      <a:pt x="526741" y="183011"/>
                    </a:lnTo>
                    <a:cubicBezTo>
                      <a:pt x="588484" y="290544"/>
                      <a:pt x="573350" y="430244"/>
                      <a:pt x="481432" y="522111"/>
                    </a:cubicBezTo>
                    <a:cubicBezTo>
                      <a:pt x="371316" y="632054"/>
                      <a:pt x="192866" y="632054"/>
                      <a:pt x="82657" y="522111"/>
                    </a:cubicBezTo>
                    <a:cubicBezTo>
                      <a:pt x="-27552" y="412168"/>
                      <a:pt x="-27552" y="233997"/>
                      <a:pt x="82657" y="123961"/>
                    </a:cubicBezTo>
                    <a:cubicBezTo>
                      <a:pt x="128662" y="78028"/>
                      <a:pt x="186622" y="51307"/>
                      <a:pt x="246542" y="43775"/>
                    </a:cubicBezTo>
                    <a:close/>
                    <a:moveTo>
                      <a:pt x="536061" y="0"/>
                    </a:moveTo>
                    <a:lnTo>
                      <a:pt x="544232" y="61368"/>
                    </a:lnTo>
                    <a:lnTo>
                      <a:pt x="605702" y="69526"/>
                    </a:lnTo>
                    <a:lnTo>
                      <a:pt x="524361" y="150732"/>
                    </a:lnTo>
                    <a:lnTo>
                      <a:pt x="498361" y="147302"/>
                    </a:lnTo>
                    <a:lnTo>
                      <a:pt x="337721" y="307767"/>
                    </a:lnTo>
                    <a:cubicBezTo>
                      <a:pt x="339021" y="312588"/>
                      <a:pt x="339764" y="317779"/>
                      <a:pt x="339764" y="323063"/>
                    </a:cubicBezTo>
                    <a:cubicBezTo>
                      <a:pt x="339764" y="354859"/>
                      <a:pt x="313950" y="380630"/>
                      <a:pt x="282101" y="380630"/>
                    </a:cubicBezTo>
                    <a:cubicBezTo>
                      <a:pt x="250251" y="380630"/>
                      <a:pt x="224437" y="354859"/>
                      <a:pt x="224437" y="323063"/>
                    </a:cubicBezTo>
                    <a:cubicBezTo>
                      <a:pt x="224437" y="291266"/>
                      <a:pt x="250251" y="265495"/>
                      <a:pt x="282101" y="265495"/>
                    </a:cubicBezTo>
                    <a:cubicBezTo>
                      <a:pt x="287393" y="265495"/>
                      <a:pt x="292500" y="266237"/>
                      <a:pt x="297422" y="267535"/>
                    </a:cubicBezTo>
                    <a:lnTo>
                      <a:pt x="458155" y="107162"/>
                    </a:lnTo>
                    <a:lnTo>
                      <a:pt x="454719" y="81206"/>
                    </a:lnTo>
                    <a:close/>
                  </a:path>
                </a:pathLst>
              </a:custGeom>
              <a:solidFill>
                <a:schemeClr val="bg1"/>
              </a:solidFill>
              <a:ln>
                <a:noFill/>
              </a:ln>
            </p:spPr>
            <p:txBody>
              <a:bodyPr/>
              <a:lstStyle/>
              <a:p>
                <a:endParaRPr lang="zh-CN" altLang="en-US">
                  <a:cs typeface="+mn-ea"/>
                  <a:sym typeface="+mn-lt"/>
                </a:endParaRPr>
              </a:p>
            </p:txBody>
          </p:sp>
          <p:sp>
            <p:nvSpPr>
              <p:cNvPr id="48" name="图形"/>
              <p:cNvSpPr/>
              <p:nvPr/>
            </p:nvSpPr>
            <p:spPr>
              <a:xfrm>
                <a:off x="8582" y="3329"/>
                <a:ext cx="4202" cy="1670"/>
              </a:xfrm>
              <a:prstGeom prst="rect">
                <a:avLst/>
              </a:prstGeom>
            </p:spPr>
            <p:txBody>
              <a:bodyPr wrap="square">
                <a:spAutoFit/>
              </a:bodyPr>
              <a:lstStyle/>
              <a:p>
                <a:pPr marL="0" indent="0" algn="l">
                  <a:lnSpc>
                    <a:spcPct val="150000"/>
                  </a:lnSpc>
                  <a:spcBef>
                    <a:spcPts val="0"/>
                  </a:spcBef>
                  <a:spcAft>
                    <a:spcPts val="0"/>
                  </a:spcAft>
                  <a:buNone/>
                </a:pPr>
                <a:r>
                  <a:rPr lang="zh-CN" altLang="en-US" sz="1400">
                    <a:solidFill>
                      <a:schemeClr val="tx1">
                        <a:lumMod val="75000"/>
                        <a:lumOff val="25000"/>
                      </a:schemeClr>
                    </a:solidFill>
                    <a:cs typeface="+mn-ea"/>
                    <a:sym typeface="+mn-lt"/>
                  </a:rPr>
                  <a:t>在此处添加您的文本内容此处添加您的文本内容此处添加您的文本内容添加您的文本内容</a:t>
                </a:r>
                <a:endParaRPr lang="zh-CN" altLang="en-US" sz="1400" spc="200">
                  <a:solidFill>
                    <a:schemeClr val="tx1">
                      <a:lumMod val="50000"/>
                      <a:lumOff val="50000"/>
                    </a:schemeClr>
                  </a:solidFill>
                  <a:uFillTx/>
                  <a:cs typeface="+mn-ea"/>
                  <a:sym typeface="+mn-lt"/>
                </a:endParaRPr>
              </a:p>
            </p:txBody>
          </p:sp>
          <p:sp>
            <p:nvSpPr>
              <p:cNvPr id="49" name="图形"/>
              <p:cNvSpPr/>
              <p:nvPr/>
            </p:nvSpPr>
            <p:spPr>
              <a:xfrm>
                <a:off x="7357" y="6519"/>
                <a:ext cx="1010" cy="1010"/>
              </a:xfrm>
              <a:prstGeom prst="ellipse">
                <a:avLst/>
              </a:prstGeom>
              <a:solidFill>
                <a:schemeClr val="accent2"/>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图形"/>
              <p:cNvSpPr>
                <a:spLocks noChangeAspect="1"/>
              </p:cNvSpPr>
              <p:nvPr/>
            </p:nvSpPr>
            <p:spPr bwMode="auto">
              <a:xfrm>
                <a:off x="7596" y="6759"/>
                <a:ext cx="531" cy="530"/>
              </a:xfrm>
              <a:custGeom>
                <a:avLst/>
                <a:gdLst>
                  <a:gd name="connsiteX0" fmla="*/ 290910 w 605702"/>
                  <a:gd name="connsiteY0" fmla="*/ 156336 h 604568"/>
                  <a:gd name="connsiteX1" fmla="*/ 335849 w 605702"/>
                  <a:gd name="connsiteY1" fmla="*/ 164992 h 604568"/>
                  <a:gd name="connsiteX2" fmla="*/ 288310 w 605702"/>
                  <a:gd name="connsiteY2" fmla="*/ 212456 h 604568"/>
                  <a:gd name="connsiteX3" fmla="*/ 203632 w 605702"/>
                  <a:gd name="connsiteY3" fmla="*/ 244717 h 604568"/>
                  <a:gd name="connsiteX4" fmla="*/ 203632 w 605702"/>
                  <a:gd name="connsiteY4" fmla="*/ 401388 h 604568"/>
                  <a:gd name="connsiteX5" fmla="*/ 360547 w 605702"/>
                  <a:gd name="connsiteY5" fmla="*/ 401388 h 604568"/>
                  <a:gd name="connsiteX6" fmla="*/ 392859 w 605702"/>
                  <a:gd name="connsiteY6" fmla="*/ 316749 h 604568"/>
                  <a:gd name="connsiteX7" fmla="*/ 440397 w 605702"/>
                  <a:gd name="connsiteY7" fmla="*/ 269284 h 604568"/>
                  <a:gd name="connsiteX8" fmla="*/ 400287 w 605702"/>
                  <a:gd name="connsiteY8" fmla="*/ 441065 h 604568"/>
                  <a:gd name="connsiteX9" fmla="*/ 163892 w 605702"/>
                  <a:gd name="connsiteY9" fmla="*/ 441065 h 604568"/>
                  <a:gd name="connsiteX10" fmla="*/ 163892 w 605702"/>
                  <a:gd name="connsiteY10" fmla="*/ 205040 h 604568"/>
                  <a:gd name="connsiteX11" fmla="*/ 290910 w 605702"/>
                  <a:gd name="connsiteY11" fmla="*/ 156336 h 604568"/>
                  <a:gd name="connsiteX12" fmla="*/ 246542 w 605702"/>
                  <a:gd name="connsiteY12" fmla="*/ 43775 h 604568"/>
                  <a:gd name="connsiteX13" fmla="*/ 422196 w 605702"/>
                  <a:gd name="connsiteY13" fmla="*/ 78723 h 604568"/>
                  <a:gd name="connsiteX14" fmla="*/ 376794 w 605702"/>
                  <a:gd name="connsiteY14" fmla="*/ 124054 h 604568"/>
                  <a:gd name="connsiteX15" fmla="*/ 126109 w 605702"/>
                  <a:gd name="connsiteY15" fmla="*/ 167345 h 604568"/>
                  <a:gd name="connsiteX16" fmla="*/ 126109 w 605702"/>
                  <a:gd name="connsiteY16" fmla="*/ 478820 h 604568"/>
                  <a:gd name="connsiteX17" fmla="*/ 438073 w 605702"/>
                  <a:gd name="connsiteY17" fmla="*/ 478820 h 604568"/>
                  <a:gd name="connsiteX18" fmla="*/ 481432 w 605702"/>
                  <a:gd name="connsiteY18" fmla="*/ 228527 h 604568"/>
                  <a:gd name="connsiteX19" fmla="*/ 526741 w 605702"/>
                  <a:gd name="connsiteY19" fmla="*/ 183011 h 604568"/>
                  <a:gd name="connsiteX20" fmla="*/ 481432 w 605702"/>
                  <a:gd name="connsiteY20" fmla="*/ 522111 h 604568"/>
                  <a:gd name="connsiteX21" fmla="*/ 82657 w 605702"/>
                  <a:gd name="connsiteY21" fmla="*/ 522111 h 604568"/>
                  <a:gd name="connsiteX22" fmla="*/ 82657 w 605702"/>
                  <a:gd name="connsiteY22" fmla="*/ 123961 h 604568"/>
                  <a:gd name="connsiteX23" fmla="*/ 246542 w 605702"/>
                  <a:gd name="connsiteY23" fmla="*/ 43775 h 604568"/>
                  <a:gd name="connsiteX24" fmla="*/ 536061 w 605702"/>
                  <a:gd name="connsiteY24" fmla="*/ 0 h 604568"/>
                  <a:gd name="connsiteX25" fmla="*/ 544232 w 605702"/>
                  <a:gd name="connsiteY25" fmla="*/ 61368 h 604568"/>
                  <a:gd name="connsiteX26" fmla="*/ 605702 w 605702"/>
                  <a:gd name="connsiteY26" fmla="*/ 69526 h 604568"/>
                  <a:gd name="connsiteX27" fmla="*/ 524361 w 605702"/>
                  <a:gd name="connsiteY27" fmla="*/ 150732 h 604568"/>
                  <a:gd name="connsiteX28" fmla="*/ 498361 w 605702"/>
                  <a:gd name="connsiteY28" fmla="*/ 147302 h 604568"/>
                  <a:gd name="connsiteX29" fmla="*/ 337721 w 605702"/>
                  <a:gd name="connsiteY29" fmla="*/ 307767 h 604568"/>
                  <a:gd name="connsiteX30" fmla="*/ 339764 w 605702"/>
                  <a:gd name="connsiteY30" fmla="*/ 323063 h 604568"/>
                  <a:gd name="connsiteX31" fmla="*/ 282101 w 605702"/>
                  <a:gd name="connsiteY31" fmla="*/ 380630 h 604568"/>
                  <a:gd name="connsiteX32" fmla="*/ 224437 w 605702"/>
                  <a:gd name="connsiteY32" fmla="*/ 323063 h 604568"/>
                  <a:gd name="connsiteX33" fmla="*/ 282101 w 605702"/>
                  <a:gd name="connsiteY33" fmla="*/ 265495 h 604568"/>
                  <a:gd name="connsiteX34" fmla="*/ 297422 w 605702"/>
                  <a:gd name="connsiteY34" fmla="*/ 267535 h 604568"/>
                  <a:gd name="connsiteX35" fmla="*/ 458155 w 605702"/>
                  <a:gd name="connsiteY35" fmla="*/ 107162 h 604568"/>
                  <a:gd name="connsiteX36" fmla="*/ 454719 w 605702"/>
                  <a:gd name="connsiteY36" fmla="*/ 81206 h 604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5702" h="604568">
                    <a:moveTo>
                      <a:pt x="290910" y="156336"/>
                    </a:moveTo>
                    <a:cubicBezTo>
                      <a:pt x="306137" y="157147"/>
                      <a:pt x="321272" y="160032"/>
                      <a:pt x="335849" y="164992"/>
                    </a:cubicBezTo>
                    <a:lnTo>
                      <a:pt x="288310" y="212456"/>
                    </a:lnTo>
                    <a:cubicBezTo>
                      <a:pt x="257856" y="210695"/>
                      <a:pt x="226844" y="221449"/>
                      <a:pt x="203632" y="244717"/>
                    </a:cubicBezTo>
                    <a:cubicBezTo>
                      <a:pt x="160271" y="287918"/>
                      <a:pt x="160271" y="358187"/>
                      <a:pt x="203632" y="401388"/>
                    </a:cubicBezTo>
                    <a:cubicBezTo>
                      <a:pt x="246900" y="444680"/>
                      <a:pt x="317279" y="444680"/>
                      <a:pt x="360547" y="401388"/>
                    </a:cubicBezTo>
                    <a:cubicBezTo>
                      <a:pt x="383852" y="378211"/>
                      <a:pt x="394623" y="347156"/>
                      <a:pt x="392859" y="316749"/>
                    </a:cubicBezTo>
                    <a:lnTo>
                      <a:pt x="440397" y="269284"/>
                    </a:lnTo>
                    <a:cubicBezTo>
                      <a:pt x="460267" y="327595"/>
                      <a:pt x="446897" y="394620"/>
                      <a:pt x="400287" y="441065"/>
                    </a:cubicBezTo>
                    <a:cubicBezTo>
                      <a:pt x="335106" y="506236"/>
                      <a:pt x="229073" y="506236"/>
                      <a:pt x="163892" y="441065"/>
                    </a:cubicBezTo>
                    <a:cubicBezTo>
                      <a:pt x="98619" y="375987"/>
                      <a:pt x="98619" y="270118"/>
                      <a:pt x="163892" y="205040"/>
                    </a:cubicBezTo>
                    <a:cubicBezTo>
                      <a:pt x="198711" y="170137"/>
                      <a:pt x="245228" y="153902"/>
                      <a:pt x="290910" y="156336"/>
                    </a:cubicBezTo>
                    <a:close/>
                    <a:moveTo>
                      <a:pt x="246542" y="43775"/>
                    </a:moveTo>
                    <a:cubicBezTo>
                      <a:pt x="306463" y="36243"/>
                      <a:pt x="368345" y="47900"/>
                      <a:pt x="422196" y="78723"/>
                    </a:cubicBezTo>
                    <a:lnTo>
                      <a:pt x="376794" y="124054"/>
                    </a:lnTo>
                    <a:cubicBezTo>
                      <a:pt x="294811" y="85305"/>
                      <a:pt x="193980" y="99581"/>
                      <a:pt x="126109" y="167345"/>
                    </a:cubicBezTo>
                    <a:cubicBezTo>
                      <a:pt x="39948" y="253371"/>
                      <a:pt x="39948" y="392793"/>
                      <a:pt x="126109" y="478820"/>
                    </a:cubicBezTo>
                    <a:cubicBezTo>
                      <a:pt x="212271" y="564846"/>
                      <a:pt x="351912" y="564846"/>
                      <a:pt x="438073" y="478820"/>
                    </a:cubicBezTo>
                    <a:cubicBezTo>
                      <a:pt x="505944" y="411055"/>
                      <a:pt x="520428" y="310382"/>
                      <a:pt x="481432" y="228527"/>
                    </a:cubicBezTo>
                    <a:lnTo>
                      <a:pt x="526741" y="183011"/>
                    </a:lnTo>
                    <a:cubicBezTo>
                      <a:pt x="588484" y="290544"/>
                      <a:pt x="573350" y="430244"/>
                      <a:pt x="481432" y="522111"/>
                    </a:cubicBezTo>
                    <a:cubicBezTo>
                      <a:pt x="371316" y="632054"/>
                      <a:pt x="192866" y="632054"/>
                      <a:pt x="82657" y="522111"/>
                    </a:cubicBezTo>
                    <a:cubicBezTo>
                      <a:pt x="-27552" y="412168"/>
                      <a:pt x="-27552" y="233997"/>
                      <a:pt x="82657" y="123961"/>
                    </a:cubicBezTo>
                    <a:cubicBezTo>
                      <a:pt x="128662" y="78028"/>
                      <a:pt x="186622" y="51307"/>
                      <a:pt x="246542" y="43775"/>
                    </a:cubicBezTo>
                    <a:close/>
                    <a:moveTo>
                      <a:pt x="536061" y="0"/>
                    </a:moveTo>
                    <a:lnTo>
                      <a:pt x="544232" y="61368"/>
                    </a:lnTo>
                    <a:lnTo>
                      <a:pt x="605702" y="69526"/>
                    </a:lnTo>
                    <a:lnTo>
                      <a:pt x="524361" y="150732"/>
                    </a:lnTo>
                    <a:lnTo>
                      <a:pt x="498361" y="147302"/>
                    </a:lnTo>
                    <a:lnTo>
                      <a:pt x="337721" y="307767"/>
                    </a:lnTo>
                    <a:cubicBezTo>
                      <a:pt x="339021" y="312588"/>
                      <a:pt x="339764" y="317779"/>
                      <a:pt x="339764" y="323063"/>
                    </a:cubicBezTo>
                    <a:cubicBezTo>
                      <a:pt x="339764" y="354859"/>
                      <a:pt x="313950" y="380630"/>
                      <a:pt x="282101" y="380630"/>
                    </a:cubicBezTo>
                    <a:cubicBezTo>
                      <a:pt x="250251" y="380630"/>
                      <a:pt x="224437" y="354859"/>
                      <a:pt x="224437" y="323063"/>
                    </a:cubicBezTo>
                    <a:cubicBezTo>
                      <a:pt x="224437" y="291266"/>
                      <a:pt x="250251" y="265495"/>
                      <a:pt x="282101" y="265495"/>
                    </a:cubicBezTo>
                    <a:cubicBezTo>
                      <a:pt x="287393" y="265495"/>
                      <a:pt x="292500" y="266237"/>
                      <a:pt x="297422" y="267535"/>
                    </a:cubicBezTo>
                    <a:lnTo>
                      <a:pt x="458155" y="107162"/>
                    </a:lnTo>
                    <a:lnTo>
                      <a:pt x="454719" y="81206"/>
                    </a:lnTo>
                    <a:close/>
                  </a:path>
                </a:pathLst>
              </a:custGeom>
              <a:solidFill>
                <a:schemeClr val="bg1"/>
              </a:solidFill>
              <a:ln>
                <a:noFill/>
              </a:ln>
            </p:spPr>
            <p:txBody>
              <a:bodyPr/>
              <a:lstStyle/>
              <a:p>
                <a:endParaRPr lang="zh-CN" altLang="en-US">
                  <a:cs typeface="+mn-ea"/>
                  <a:sym typeface="+mn-lt"/>
                </a:endParaRPr>
              </a:p>
            </p:txBody>
          </p:sp>
          <p:sp>
            <p:nvSpPr>
              <p:cNvPr id="51" name="图形"/>
              <p:cNvSpPr/>
              <p:nvPr/>
            </p:nvSpPr>
            <p:spPr>
              <a:xfrm>
                <a:off x="8581" y="6189"/>
                <a:ext cx="4202" cy="1670"/>
              </a:xfrm>
              <a:prstGeom prst="rect">
                <a:avLst/>
              </a:prstGeom>
            </p:spPr>
            <p:txBody>
              <a:bodyPr wrap="square">
                <a:spAutoFit/>
              </a:bodyPr>
              <a:lstStyle/>
              <a:p>
                <a:pPr marL="0" indent="0" algn="l">
                  <a:lnSpc>
                    <a:spcPct val="150000"/>
                  </a:lnSpc>
                  <a:spcBef>
                    <a:spcPts val="0"/>
                  </a:spcBef>
                  <a:spcAft>
                    <a:spcPts val="0"/>
                  </a:spcAft>
                  <a:buNone/>
                </a:pPr>
                <a:r>
                  <a:rPr lang="zh-CN" altLang="en-US" sz="1400">
                    <a:solidFill>
                      <a:schemeClr val="tx1">
                        <a:lumMod val="75000"/>
                        <a:lumOff val="25000"/>
                      </a:schemeClr>
                    </a:solidFill>
                    <a:cs typeface="+mn-ea"/>
                    <a:sym typeface="+mn-lt"/>
                  </a:rPr>
                  <a:t>在此处添加您的文本内容此处添加您的文本内容此处添加您的文本内容添加您的文本内容</a:t>
                </a:r>
                <a:endParaRPr lang="zh-CN" altLang="en-US" sz="1400" spc="200">
                  <a:solidFill>
                    <a:schemeClr val="tx1">
                      <a:lumMod val="50000"/>
                      <a:lumOff val="50000"/>
                    </a:schemeClr>
                  </a:solidFill>
                  <a:uFillTx/>
                  <a:cs typeface="+mn-ea"/>
                  <a:sym typeface="+mn-lt"/>
                </a:endParaRPr>
              </a:p>
            </p:txBody>
          </p:sp>
        </p:grpSp>
      </p:grpSp>
    </p:spTree>
    <p:custDataLst>
      <p:tags r:id="rId2"/>
    </p:custDataLst>
  </p:cSld>
  <p:clrMapOvr>
    <a:masterClrMapping/>
  </p:clrMapOvr>
  <p:transition advTm="2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nodeType="afterEffect">
                                  <p:stCondLst>
                                    <p:cond delay="0"/>
                                  </p:stCondLst>
                                  <p:childTnLst>
                                    <p:set>
                                      <p:cBhvr>
                                        <p:cTn id="6" dur="1000" fill="hold">
                                          <p:stCondLst>
                                            <p:cond delay="0"/>
                                          </p:stCondLst>
                                        </p:cTn>
                                        <p:tgtEl>
                                          <p:spTgt spid="5"/>
                                        </p:tgtEl>
                                        <p:attrNameLst>
                                          <p:attrName>style.visibility</p:attrName>
                                        </p:attrNameLst>
                                      </p:cBhvr>
                                      <p:to>
                                        <p:strVal val="visible"/>
                                      </p:to>
                                    </p:set>
                                    <p:animEffect transition="in" filter="plus(in)">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图形"/>
          <p:cNvGrpSpPr/>
          <p:nvPr/>
        </p:nvGrpSpPr>
        <p:grpSpPr>
          <a:xfrm>
            <a:off x="-567690" y="-1864995"/>
            <a:ext cx="14524355" cy="9363710"/>
            <a:chOff x="-894" y="-2937"/>
            <a:chExt cx="22873" cy="14746"/>
          </a:xfrm>
        </p:grpSpPr>
        <p:sp>
          <p:nvSpPr>
            <p:cNvPr id="2" name="图形"/>
            <p:cNvSpPr/>
            <p:nvPr/>
          </p:nvSpPr>
          <p:spPr>
            <a:xfrm rot="10800000" flipH="1">
              <a:off x="-894" y="7865"/>
              <a:ext cx="3944" cy="3944"/>
            </a:xfrm>
            <a:prstGeom prst="ellipse">
              <a:avLst/>
            </a:prstGeom>
            <a:gradFill>
              <a:gsLst>
                <a:gs pos="24000">
                  <a:srgbClr val="295BD3"/>
                </a:gs>
                <a:gs pos="100000">
                  <a:srgbClr val="EFF2FD">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图形"/>
            <p:cNvSpPr/>
            <p:nvPr/>
          </p:nvSpPr>
          <p:spPr>
            <a:xfrm rot="10800000" flipH="1">
              <a:off x="11177" y="-2937"/>
              <a:ext cx="10802" cy="10802"/>
            </a:xfrm>
            <a:prstGeom prst="ellipse">
              <a:avLst/>
            </a:prstGeom>
            <a:gradFill>
              <a:gsLst>
                <a:gs pos="24000">
                  <a:srgbClr val="295BD3"/>
                </a:gs>
                <a:gs pos="100000">
                  <a:srgbClr val="EFF2FD">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图形"/>
            <p:cNvSpPr/>
            <p:nvPr/>
          </p:nvSpPr>
          <p:spPr>
            <a:xfrm>
              <a:off x="408" y="568"/>
              <a:ext cx="18105" cy="9604"/>
            </a:xfrm>
            <a:prstGeom prst="roundRect">
              <a:avLst>
                <a:gd name="adj" fmla="val 3672"/>
              </a:avLst>
            </a:prstGeom>
            <a:solidFill>
              <a:schemeClr val="bg1"/>
            </a:solidFill>
            <a:ln>
              <a:noFill/>
            </a:ln>
            <a:effectLst>
              <a:outerShdw blurRad="368300" dist="38100" dir="2700000" algn="tl" rotWithShape="0">
                <a:srgbClr val="295BD3">
                  <a:alpha val="2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tab pos="10408920" algn="l"/>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7" name="图形"/>
            <p:cNvSpPr/>
            <p:nvPr/>
          </p:nvSpPr>
          <p:spPr>
            <a:xfrm>
              <a:off x="0" y="0"/>
              <a:ext cx="1417" cy="1312"/>
            </a:xfrm>
            <a:custGeom>
              <a:avLst/>
              <a:gdLst>
                <a:gd name="connsiteX0" fmla="*/ 0 w 1231901"/>
                <a:gd name="connsiteY0" fmla="*/ 0 h 1140900"/>
                <a:gd name="connsiteX1" fmla="*/ 1146827 w 1231901"/>
                <a:gd name="connsiteY1" fmla="*/ 0 h 1140900"/>
                <a:gd name="connsiteX2" fmla="*/ 1169754 w 1231901"/>
                <a:gd name="connsiteY2" fmla="*/ 42239 h 1140900"/>
                <a:gd name="connsiteX3" fmla="*/ 1231901 w 1231901"/>
                <a:gd name="connsiteY3" fmla="*/ 350067 h 1140900"/>
                <a:gd name="connsiteX4" fmla="*/ 441068 w 1231901"/>
                <a:gd name="connsiteY4" fmla="*/ 1140900 h 1140900"/>
                <a:gd name="connsiteX5" fmla="*/ 133240 w 1231901"/>
                <a:gd name="connsiteY5" fmla="*/ 1078753 h 1140900"/>
                <a:gd name="connsiteX6" fmla="*/ 0 w 1231901"/>
                <a:gd name="connsiteY6" fmla="*/ 1006432 h 1140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1901" h="1140900">
                  <a:moveTo>
                    <a:pt x="0" y="0"/>
                  </a:moveTo>
                  <a:lnTo>
                    <a:pt x="1146827" y="0"/>
                  </a:lnTo>
                  <a:lnTo>
                    <a:pt x="1169754" y="42239"/>
                  </a:lnTo>
                  <a:cubicBezTo>
                    <a:pt x="1209772" y="136853"/>
                    <a:pt x="1231901" y="240876"/>
                    <a:pt x="1231901" y="350067"/>
                  </a:cubicBezTo>
                  <a:cubicBezTo>
                    <a:pt x="1231901" y="786832"/>
                    <a:pt x="877833" y="1140900"/>
                    <a:pt x="441068" y="1140900"/>
                  </a:cubicBezTo>
                  <a:cubicBezTo>
                    <a:pt x="331877" y="1140900"/>
                    <a:pt x="227854" y="1118771"/>
                    <a:pt x="133240" y="1078753"/>
                  </a:cubicBezTo>
                  <a:lnTo>
                    <a:pt x="0" y="1006432"/>
                  </a:lnTo>
                  <a:close/>
                </a:path>
              </a:pathLst>
            </a:custGeom>
            <a:gradFill>
              <a:gsLst>
                <a:gs pos="0">
                  <a:schemeClr val="bg1">
                    <a:alpha val="100000"/>
                  </a:schemeClr>
                </a:gs>
                <a:gs pos="87000">
                  <a:srgbClr val="295BD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10" name="图形"/>
            <p:cNvSpPr/>
            <p:nvPr/>
          </p:nvSpPr>
          <p:spPr>
            <a:xfrm>
              <a:off x="11713" y="9622"/>
              <a:ext cx="1575" cy="55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415" h="1192">
                  <a:moveTo>
                    <a:pt x="1708" y="0"/>
                  </a:moveTo>
                  <a:cubicBezTo>
                    <a:pt x="2477" y="0"/>
                    <a:pt x="3134" y="477"/>
                    <a:pt x="3400" y="1152"/>
                  </a:cubicBezTo>
                  <a:lnTo>
                    <a:pt x="3415" y="1192"/>
                  </a:lnTo>
                  <a:lnTo>
                    <a:pt x="0" y="1192"/>
                  </a:lnTo>
                  <a:lnTo>
                    <a:pt x="15" y="1152"/>
                  </a:lnTo>
                  <a:cubicBezTo>
                    <a:pt x="281" y="477"/>
                    <a:pt x="939" y="0"/>
                    <a:pt x="1708" y="0"/>
                  </a:cubicBezTo>
                  <a:close/>
                </a:path>
              </a:pathLst>
            </a:custGeom>
            <a:gradFill>
              <a:gsLst>
                <a:gs pos="0">
                  <a:srgbClr val="295BD3"/>
                </a:gs>
                <a:gs pos="100000">
                  <a:srgbClr val="EFF2FD">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14" name="图形"/>
            <p:cNvSpPr/>
            <p:nvPr/>
          </p:nvSpPr>
          <p:spPr>
            <a:xfrm flipH="1">
              <a:off x="13073" y="4703"/>
              <a:ext cx="5440" cy="5469"/>
            </a:xfrm>
            <a:custGeom>
              <a:avLst/>
              <a:gdLst>
                <a:gd name="connsiteX0" fmla="*/ 0 w 3429207"/>
                <a:gd name="connsiteY0" fmla="*/ 0 h 3615358"/>
                <a:gd name="connsiteX1" fmla="*/ 49784 w 3429207"/>
                <a:gd name="connsiteY1" fmla="*/ 10839 h 3615358"/>
                <a:gd name="connsiteX2" fmla="*/ 1176486 w 3429207"/>
                <a:gd name="connsiteY2" fmla="*/ 1277524 h 3615358"/>
                <a:gd name="connsiteX3" fmla="*/ 3106184 w 3429207"/>
                <a:gd name="connsiteY3" fmla="*/ 3553117 h 3615358"/>
                <a:gd name="connsiteX4" fmla="*/ 3031369 w 3429207"/>
                <a:gd name="connsiteY4" fmla="*/ 3615358 h 3615358"/>
                <a:gd name="connsiteX5" fmla="*/ 0 w 3429207"/>
                <a:gd name="connsiteY5" fmla="*/ 3615358 h 3615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9207" h="3615358">
                  <a:moveTo>
                    <a:pt x="0" y="0"/>
                  </a:moveTo>
                  <a:lnTo>
                    <a:pt x="49784" y="10839"/>
                  </a:lnTo>
                  <a:cubicBezTo>
                    <a:pt x="630311" y="167718"/>
                    <a:pt x="1145515" y="615675"/>
                    <a:pt x="1176486" y="1277524"/>
                  </a:cubicBezTo>
                  <a:cubicBezTo>
                    <a:pt x="2471544" y="608497"/>
                    <a:pt x="4140774" y="2543865"/>
                    <a:pt x="3106184" y="3553117"/>
                  </a:cubicBezTo>
                  <a:lnTo>
                    <a:pt x="3031369" y="3615358"/>
                  </a:lnTo>
                  <a:lnTo>
                    <a:pt x="0" y="3615358"/>
                  </a:lnTo>
                  <a:close/>
                </a:path>
              </a:pathLst>
            </a:custGeom>
            <a:gradFill>
              <a:gsLst>
                <a:gs pos="0">
                  <a:schemeClr val="bg1"/>
                </a:gs>
                <a:gs pos="100000">
                  <a:srgbClr val="295BD3"/>
                </a:gs>
              </a:gsLst>
              <a:lin ang="540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
        <p:nvSpPr>
          <p:cNvPr id="22" name="图形"/>
          <p:cNvSpPr txBox="1"/>
          <p:nvPr/>
        </p:nvSpPr>
        <p:spPr>
          <a:xfrm>
            <a:off x="1014730" y="3364865"/>
            <a:ext cx="4657090" cy="460375"/>
          </a:xfrm>
          <a:prstGeom prst="rect">
            <a:avLst/>
          </a:prstGeom>
          <a:noFill/>
        </p:spPr>
        <p:txBody>
          <a:bodyPr wrap="square" rtlCol="0">
            <a:spAutoFit/>
          </a:bodyPr>
          <a:lstStyle/>
          <a:p>
            <a:pPr algn="dist"/>
            <a:r>
              <a:rPr lang="zh-CN" altLang="en-US" sz="2400" dirty="0">
                <a:solidFill>
                  <a:srgbClr val="295BD3"/>
                </a:solidFill>
                <a:cs typeface="+mn-ea"/>
                <a:sym typeface="+mn-lt"/>
              </a:rPr>
              <a:t>预见未来探太空</a:t>
            </a:r>
            <a:r>
              <a:rPr lang="zh-CN" altLang="zh-CN" sz="2400" dirty="0">
                <a:solidFill>
                  <a:srgbClr val="295BD3"/>
                </a:solidFill>
                <a:cs typeface="+mn-ea"/>
                <a:sym typeface="+mn-lt"/>
              </a:rPr>
              <a:t>主题</a:t>
            </a:r>
            <a:endParaRPr lang="zh-CN" altLang="en-US" sz="2400" dirty="0">
              <a:solidFill>
                <a:srgbClr val="295BD3"/>
              </a:solidFill>
              <a:cs typeface="+mn-ea"/>
              <a:sym typeface="+mn-lt"/>
            </a:endParaRPr>
          </a:p>
        </p:txBody>
      </p:sp>
      <p:sp>
        <p:nvSpPr>
          <p:cNvPr id="24" name="图形"/>
          <p:cNvSpPr txBox="1"/>
          <p:nvPr/>
        </p:nvSpPr>
        <p:spPr>
          <a:xfrm>
            <a:off x="856615" y="1560195"/>
            <a:ext cx="3621504" cy="1862048"/>
          </a:xfrm>
          <a:prstGeom prst="rect">
            <a:avLst/>
          </a:prstGeom>
          <a:noFill/>
        </p:spPr>
        <p:txBody>
          <a:bodyPr wrap="none" rtlCol="0">
            <a:spAutoFit/>
          </a:bodyPr>
          <a:lstStyle>
            <a:defPPr>
              <a:defRPr lang="zh-CN"/>
            </a:defPPr>
            <a:lvl1pPr>
              <a:defRPr sz="11500" spc="300">
                <a:gradFill>
                  <a:gsLst>
                    <a:gs pos="17000">
                      <a:srgbClr val="295BD3"/>
                    </a:gs>
                    <a:gs pos="81000">
                      <a:srgbClr val="F8F9FD">
                        <a:alpha val="0"/>
                      </a:srgbClr>
                    </a:gs>
                  </a:gsLst>
                  <a:lin ang="5400000" scaled="0"/>
                </a:gradFill>
                <a:cs typeface="+mn-ea"/>
              </a:defRPr>
            </a:lvl1pPr>
          </a:lstStyle>
          <a:p>
            <a:r>
              <a:rPr lang="en-US" altLang="zh-CN" dirty="0">
                <a:sym typeface="+mn-lt"/>
              </a:rPr>
              <a:t>2029</a:t>
            </a:r>
            <a:endParaRPr lang="en-US" altLang="zh-CN" dirty="0">
              <a:sym typeface="+mn-lt"/>
            </a:endParaRPr>
          </a:p>
        </p:txBody>
      </p:sp>
      <p:sp>
        <p:nvSpPr>
          <p:cNvPr id="25" name="图形"/>
          <p:cNvSpPr txBox="1"/>
          <p:nvPr/>
        </p:nvSpPr>
        <p:spPr>
          <a:xfrm>
            <a:off x="928370" y="2380615"/>
            <a:ext cx="5516880" cy="1014730"/>
          </a:xfrm>
          <a:prstGeom prst="rect">
            <a:avLst/>
          </a:prstGeom>
          <a:noFill/>
        </p:spPr>
        <p:txBody>
          <a:bodyPr wrap="none" rtlCol="0">
            <a:spAutoFit/>
          </a:bodyPr>
          <a:lstStyle/>
          <a:p>
            <a:r>
              <a:rPr lang="zh-CN" sz="6000">
                <a:solidFill>
                  <a:schemeClr val="tx1">
                    <a:lumMod val="85000"/>
                    <a:lumOff val="15000"/>
                  </a:schemeClr>
                </a:solidFill>
                <a:cs typeface="+mn-ea"/>
                <a:sym typeface="+mn-lt"/>
              </a:rPr>
              <a:t>谢谢您观赏聆听</a:t>
            </a:r>
            <a:endParaRPr lang="zh-CN" sz="6000">
              <a:solidFill>
                <a:schemeClr val="tx1">
                  <a:lumMod val="85000"/>
                  <a:lumOff val="15000"/>
                </a:schemeClr>
              </a:solidFill>
              <a:cs typeface="+mn-ea"/>
              <a:sym typeface="+mn-lt"/>
            </a:endParaRPr>
          </a:p>
        </p:txBody>
      </p:sp>
      <p:cxnSp>
        <p:nvCxnSpPr>
          <p:cNvPr id="40" name="图形"/>
          <p:cNvCxnSpPr/>
          <p:nvPr/>
        </p:nvCxnSpPr>
        <p:spPr>
          <a:xfrm>
            <a:off x="1118235" y="4655185"/>
            <a:ext cx="245364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 name="图形"/>
          <p:cNvCxnSpPr/>
          <p:nvPr/>
        </p:nvCxnSpPr>
        <p:spPr>
          <a:xfrm>
            <a:off x="1118235" y="4645660"/>
            <a:ext cx="1104265" cy="0"/>
          </a:xfrm>
          <a:prstGeom prst="line">
            <a:avLst/>
          </a:prstGeom>
          <a:ln w="38100">
            <a:solidFill>
              <a:srgbClr val="295BD3"/>
            </a:solidFill>
          </a:ln>
        </p:spPr>
        <p:style>
          <a:lnRef idx="1">
            <a:schemeClr val="accent1"/>
          </a:lnRef>
          <a:fillRef idx="0">
            <a:schemeClr val="accent1"/>
          </a:fillRef>
          <a:effectRef idx="0">
            <a:schemeClr val="accent1"/>
          </a:effectRef>
          <a:fontRef idx="minor">
            <a:schemeClr val="tx1"/>
          </a:fontRef>
        </p:style>
      </p:cxnSp>
      <p:sp>
        <p:nvSpPr>
          <p:cNvPr id="42" name="图形"/>
          <p:cNvSpPr txBox="1"/>
          <p:nvPr/>
        </p:nvSpPr>
        <p:spPr>
          <a:xfrm>
            <a:off x="1040130" y="3715385"/>
            <a:ext cx="4826635" cy="613694"/>
          </a:xfrm>
          <a:prstGeom prst="rect">
            <a:avLst/>
          </a:prstGeom>
          <a:noFill/>
        </p:spPr>
        <p:txBody>
          <a:bodyPr wrap="square" rtlCol="0">
            <a:spAutoFit/>
          </a:bodyPr>
          <a:lstStyle/>
          <a:p>
            <a:pPr algn="l">
              <a:lnSpc>
                <a:spcPct val="150000"/>
              </a:lnSpc>
            </a:pPr>
            <a:r>
              <a:rPr lang="zh-CN" altLang="en-US" sz="1200" dirty="0">
                <a:solidFill>
                  <a:schemeClr val="tx1">
                    <a:lumMod val="95000"/>
                    <a:lumOff val="5000"/>
                  </a:schemeClr>
                </a:solidFill>
                <a:cs typeface="+mn-ea"/>
                <a:sym typeface="+mn-lt"/>
              </a:rPr>
              <a:t>Add your text content here</a:t>
            </a:r>
            <a:r>
              <a:rPr lang="en-US" altLang="zh-CN" sz="1200" dirty="0">
                <a:solidFill>
                  <a:schemeClr val="tx1">
                    <a:lumMod val="95000"/>
                    <a:lumOff val="5000"/>
                  </a:schemeClr>
                </a:solidFill>
                <a:cs typeface="+mn-ea"/>
                <a:sym typeface="+mn-lt"/>
              </a:rPr>
              <a:t>.</a:t>
            </a:r>
            <a:r>
              <a:rPr lang="zh-CN" altLang="en-US" sz="1200" dirty="0">
                <a:solidFill>
                  <a:schemeClr val="tx1">
                    <a:lumMod val="95000"/>
                    <a:lumOff val="5000"/>
                  </a:schemeClr>
                </a:solidFill>
                <a:cs typeface="+mn-ea"/>
                <a:sym typeface="+mn-lt"/>
              </a:rPr>
              <a:t>Add your text content here</a:t>
            </a:r>
            <a:r>
              <a:rPr lang="en-US" altLang="zh-CN" sz="1200" dirty="0">
                <a:solidFill>
                  <a:schemeClr val="tx1">
                    <a:lumMod val="95000"/>
                    <a:lumOff val="5000"/>
                  </a:schemeClr>
                </a:solidFill>
                <a:cs typeface="+mn-ea"/>
                <a:sym typeface="+mn-lt"/>
              </a:rPr>
              <a:t>.</a:t>
            </a:r>
            <a:r>
              <a:rPr lang="zh-CN" altLang="en-US" sz="1200" dirty="0">
                <a:solidFill>
                  <a:schemeClr val="tx1">
                    <a:lumMod val="95000"/>
                    <a:lumOff val="5000"/>
                  </a:schemeClr>
                </a:solidFill>
                <a:cs typeface="+mn-ea"/>
                <a:sym typeface="+mn-lt"/>
              </a:rPr>
              <a:t>Add your text content</a:t>
            </a:r>
            <a:r>
              <a:rPr lang="en-US" altLang="zh-CN" sz="1200" dirty="0">
                <a:solidFill>
                  <a:schemeClr val="tx1">
                    <a:lumMod val="95000"/>
                    <a:lumOff val="5000"/>
                  </a:schemeClr>
                </a:solidFill>
                <a:cs typeface="+mn-ea"/>
                <a:sym typeface="+mn-lt"/>
              </a:rPr>
              <a:t>.</a:t>
            </a:r>
            <a:r>
              <a:rPr lang="zh-CN" altLang="en-US" sz="1200" dirty="0">
                <a:solidFill>
                  <a:schemeClr val="tx1">
                    <a:lumMod val="95000"/>
                    <a:lumOff val="5000"/>
                  </a:schemeClr>
                </a:solidFill>
                <a:cs typeface="+mn-ea"/>
                <a:sym typeface="+mn-lt"/>
              </a:rPr>
              <a:t>Add your text</a:t>
            </a:r>
            <a:r>
              <a:rPr lang="en-US" altLang="zh-CN" sz="1200" dirty="0">
                <a:solidFill>
                  <a:schemeClr val="tx1">
                    <a:lumMod val="95000"/>
                    <a:lumOff val="5000"/>
                  </a:schemeClr>
                </a:solidFill>
                <a:cs typeface="+mn-ea"/>
                <a:sym typeface="+mn-lt"/>
              </a:rPr>
              <a:t>.</a:t>
            </a:r>
            <a:r>
              <a:rPr lang="zh-CN" altLang="en-US" sz="1200" dirty="0">
                <a:solidFill>
                  <a:schemeClr val="tx1">
                    <a:lumMod val="95000"/>
                    <a:lumOff val="5000"/>
                  </a:schemeClr>
                </a:solidFill>
                <a:cs typeface="+mn-ea"/>
                <a:sym typeface="+mn-lt"/>
              </a:rPr>
              <a:t>Add your </a:t>
            </a:r>
            <a:r>
              <a:rPr lang="en-US" altLang="zh-CN" sz="1200" dirty="0">
                <a:solidFill>
                  <a:schemeClr val="tx1">
                    <a:lumMod val="95000"/>
                    <a:lumOff val="5000"/>
                  </a:schemeClr>
                </a:solidFill>
                <a:cs typeface="+mn-ea"/>
                <a:sym typeface="+mn-lt"/>
              </a:rPr>
              <a:t>content.</a:t>
            </a:r>
            <a:endParaRPr lang="en-US" altLang="zh-CN" sz="1200" dirty="0">
              <a:solidFill>
                <a:schemeClr val="tx1">
                  <a:lumMod val="95000"/>
                  <a:lumOff val="5000"/>
                </a:schemeClr>
              </a:solidFill>
              <a:cs typeface="+mn-ea"/>
              <a:sym typeface="+mn-lt"/>
            </a:endParaRPr>
          </a:p>
        </p:txBody>
      </p:sp>
      <p:grpSp>
        <p:nvGrpSpPr>
          <p:cNvPr id="45" name="图形"/>
          <p:cNvGrpSpPr/>
          <p:nvPr/>
        </p:nvGrpSpPr>
        <p:grpSpPr>
          <a:xfrm>
            <a:off x="782320" y="904875"/>
            <a:ext cx="1029335" cy="398780"/>
            <a:chOff x="1232" y="1425"/>
            <a:chExt cx="1621" cy="628"/>
          </a:xfrm>
        </p:grpSpPr>
        <p:sp>
          <p:nvSpPr>
            <p:cNvPr id="46" name="图形"/>
            <p:cNvSpPr/>
            <p:nvPr/>
          </p:nvSpPr>
          <p:spPr>
            <a:xfrm>
              <a:off x="1232" y="1425"/>
              <a:ext cx="1621" cy="628"/>
            </a:xfrm>
            <a:prstGeom prst="roundRect">
              <a:avLst>
                <a:gd name="adj" fmla="val 50000"/>
              </a:avLst>
            </a:prstGeom>
            <a:solidFill>
              <a:srgbClr val="295BD3"/>
            </a:solidFill>
            <a:ln w="28575" cap="flat" cmpd="sng" algn="ctr">
              <a:solidFill>
                <a:schemeClr val="bg1"/>
              </a:solidFill>
              <a:prstDash val="solid"/>
              <a:miter lim="800000"/>
            </a:ln>
            <a:effectLst>
              <a:outerShdw blurRad="368300" dist="38100" dir="2700000" algn="tl" rotWithShape="0">
                <a:srgbClr val="295BD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2">
                    <a:alpha val="70000"/>
                  </a:schemeClr>
                </a:solidFill>
                <a:effectLst/>
                <a:uLnTx/>
                <a:uFillTx/>
                <a:cs typeface="+mn-ea"/>
                <a:sym typeface="+mn-lt"/>
              </a:endParaRPr>
            </a:p>
          </p:txBody>
        </p:sp>
        <p:pic>
          <p:nvPicPr>
            <p:cNvPr id="47" name="图形"/>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a:xfrm>
              <a:off x="1753" y="1561"/>
              <a:ext cx="578" cy="356"/>
            </a:xfrm>
            <a:prstGeom prst="rect">
              <a:avLst/>
            </a:prstGeom>
          </p:spPr>
        </p:pic>
      </p:grpSp>
      <p:grpSp>
        <p:nvGrpSpPr>
          <p:cNvPr id="62" name="图形"/>
          <p:cNvGrpSpPr/>
          <p:nvPr/>
        </p:nvGrpSpPr>
        <p:grpSpPr>
          <a:xfrm>
            <a:off x="8251825" y="721995"/>
            <a:ext cx="2886075" cy="2009140"/>
            <a:chOff x="12995" y="1137"/>
            <a:chExt cx="4545" cy="3164"/>
          </a:xfrm>
        </p:grpSpPr>
        <p:sp>
          <p:nvSpPr>
            <p:cNvPr id="63" name="图形"/>
            <p:cNvSpPr/>
            <p:nvPr/>
          </p:nvSpPr>
          <p:spPr>
            <a:xfrm>
              <a:off x="17116" y="1137"/>
              <a:ext cx="424" cy="424"/>
            </a:xfrm>
            <a:prstGeom prst="ellipse">
              <a:avLst/>
            </a:prstGeom>
            <a:gradFill>
              <a:gsLst>
                <a:gs pos="0">
                  <a:srgbClr val="295BD3"/>
                </a:gs>
                <a:gs pos="100000">
                  <a:srgbClr val="EFF2FD">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图形"/>
            <p:cNvSpPr/>
            <p:nvPr/>
          </p:nvSpPr>
          <p:spPr>
            <a:xfrm>
              <a:off x="14594" y="1561"/>
              <a:ext cx="2739" cy="2740"/>
            </a:xfrm>
            <a:prstGeom prst="ellipse">
              <a:avLst/>
            </a:prstGeom>
            <a:noFill/>
            <a:ln w="28575">
              <a:solidFill>
                <a:srgbClr val="295BD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5" name="图形"/>
            <p:cNvSpPr/>
            <p:nvPr/>
          </p:nvSpPr>
          <p:spPr>
            <a:xfrm rot="5400000">
              <a:off x="13461" y="3250"/>
              <a:ext cx="295" cy="295"/>
            </a:xfrm>
            <a:prstGeom prst="ellipse">
              <a:avLst/>
            </a:prstGeom>
            <a:solidFill>
              <a:srgbClr val="295B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1pPr>
              <a:lvl2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2pPr>
              <a:lvl3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3pPr>
              <a:lvl4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4pPr>
              <a:lvl5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5pPr>
              <a:lvl6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6pPr>
              <a:lvl7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7pPr>
              <a:lvl8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8pPr>
              <a:lvl9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9pPr>
            </a:lstStyle>
            <a:p>
              <a:pPr algn="ctr"/>
              <a:endParaRPr lang="en-ID" sz="6000">
                <a:cs typeface="+mn-ea"/>
                <a:sym typeface="+mn-lt"/>
              </a:endParaRPr>
            </a:p>
          </p:txBody>
        </p:sp>
        <p:sp>
          <p:nvSpPr>
            <p:cNvPr id="66" name="图形"/>
            <p:cNvSpPr/>
            <p:nvPr/>
          </p:nvSpPr>
          <p:spPr>
            <a:xfrm flipV="1">
              <a:off x="12995" y="3835"/>
              <a:ext cx="466" cy="466"/>
            </a:xfrm>
            <a:prstGeom prst="ellipse">
              <a:avLst/>
            </a:prstGeom>
            <a:noFill/>
            <a:ln w="28575">
              <a:solidFill>
                <a:srgbClr val="295BD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pic>
        <p:nvPicPr>
          <p:cNvPr id="67" name="图形" descr="626a681b28bda"/>
          <p:cNvPicPr>
            <a:picLocks noChangeAspect="1"/>
          </p:cNvPicPr>
          <p:nvPr/>
        </p:nvPicPr>
        <p:blipFill>
          <a:blip r:embed="rId2" cstate="screen"/>
          <a:stretch>
            <a:fillRect/>
          </a:stretch>
        </p:blipFill>
        <p:spPr>
          <a:xfrm flipH="1">
            <a:off x="5824220" y="568325"/>
            <a:ext cx="5893435" cy="5893435"/>
          </a:xfrm>
          <a:prstGeom prst="rect">
            <a:avLst/>
          </a:prstGeom>
        </p:spPr>
      </p:pic>
      <p:grpSp>
        <p:nvGrpSpPr>
          <p:cNvPr id="48" name="图形"/>
          <p:cNvGrpSpPr/>
          <p:nvPr/>
        </p:nvGrpSpPr>
        <p:grpSpPr>
          <a:xfrm>
            <a:off x="1093470" y="5539105"/>
            <a:ext cx="6344285" cy="218440"/>
            <a:chOff x="1722" y="8723"/>
            <a:chExt cx="9991" cy="344"/>
          </a:xfrm>
        </p:grpSpPr>
        <p:sp>
          <p:nvSpPr>
            <p:cNvPr id="49" name="图形"/>
            <p:cNvSpPr/>
            <p:nvPr/>
          </p:nvSpPr>
          <p:spPr>
            <a:xfrm>
              <a:off x="2187" y="8726"/>
              <a:ext cx="3112" cy="339"/>
            </a:xfrm>
            <a:prstGeom prst="rect">
              <a:avLst/>
            </a:prstGeom>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lumMod val="85000"/>
                      <a:lumOff val="15000"/>
                    </a:schemeClr>
                  </a:solidFill>
                  <a:effectLst/>
                  <a:uLnTx/>
                  <a:uFillTx/>
                  <a:cs typeface="+mn-ea"/>
                  <a:sym typeface="+mn-lt"/>
                </a:rPr>
                <a:t>专业：航天工程技术研发</a:t>
              </a:r>
              <a:endParaRPr kumimoji="0" lang="zh-CN" altLang="en-US" sz="14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50" name="图形"/>
            <p:cNvSpPr/>
            <p:nvPr/>
          </p:nvSpPr>
          <p:spPr>
            <a:xfrm>
              <a:off x="6139" y="8726"/>
              <a:ext cx="2172" cy="339"/>
            </a:xfrm>
            <a:prstGeom prst="rect">
              <a:avLst/>
            </a:prstGeom>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lumMod val="85000"/>
                      <a:lumOff val="15000"/>
                    </a:schemeClr>
                  </a:solidFill>
                  <a:effectLst/>
                  <a:uLnTx/>
                  <a:uFillTx/>
                  <a:cs typeface="+mn-ea"/>
                  <a:sym typeface="+mn-lt"/>
                </a:rPr>
                <a:t>汇报：</a:t>
              </a:r>
              <a:r>
                <a:rPr lang="en-US" sz="1400" dirty="0">
                  <a:solidFill>
                    <a:schemeClr val="tx1">
                      <a:lumMod val="85000"/>
                      <a:lumOff val="15000"/>
                    </a:schemeClr>
                  </a:solidFill>
                  <a:cs typeface="+mn-ea"/>
                  <a:sym typeface="+mn-lt"/>
                </a:rPr>
                <a:t>PC6</a:t>
              </a:r>
              <a:endParaRPr kumimoji="0" lang="en-US" sz="14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51" name="图形"/>
            <p:cNvSpPr/>
            <p:nvPr/>
          </p:nvSpPr>
          <p:spPr>
            <a:xfrm>
              <a:off x="9223" y="8726"/>
              <a:ext cx="2490" cy="339"/>
            </a:xfrm>
            <a:prstGeom prst="rect">
              <a:avLst/>
            </a:prstGeom>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lumMod val="85000"/>
                      <a:lumOff val="15000"/>
                    </a:schemeClr>
                  </a:solidFill>
                  <a:effectLst/>
                  <a:uLnTx/>
                  <a:uFillTx/>
                  <a:cs typeface="+mn-ea"/>
                  <a:sym typeface="+mn-lt"/>
                </a:rPr>
                <a:t>日期：</a:t>
              </a:r>
              <a:r>
                <a:rPr kumimoji="0" lang="en-US" altLang="zh-CN" sz="1400" b="0" i="0" u="none" strike="noStrike" kern="1200" cap="none" spc="0" normalizeH="0" baseline="0" noProof="0" dirty="0">
                  <a:ln>
                    <a:noFill/>
                  </a:ln>
                  <a:solidFill>
                    <a:schemeClr val="tx1">
                      <a:lumMod val="85000"/>
                      <a:lumOff val="15000"/>
                    </a:schemeClr>
                  </a:solidFill>
                  <a:effectLst/>
                  <a:uLnTx/>
                  <a:uFillTx/>
                  <a:cs typeface="+mn-ea"/>
                  <a:sym typeface="+mn-lt"/>
                </a:rPr>
                <a:t>2029.12</a:t>
              </a:r>
              <a:endParaRPr kumimoji="0" lang="en-US" altLang="zh-CN" sz="14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grpSp>
          <p:nvGrpSpPr>
            <p:cNvPr id="52" name="组合 51"/>
            <p:cNvGrpSpPr/>
            <p:nvPr/>
          </p:nvGrpSpPr>
          <p:grpSpPr>
            <a:xfrm>
              <a:off x="1722" y="8723"/>
              <a:ext cx="344" cy="344"/>
              <a:chOff x="9198" y="-636"/>
              <a:chExt cx="1440" cy="1440"/>
            </a:xfrm>
          </p:grpSpPr>
          <p:sp>
            <p:nvSpPr>
              <p:cNvPr id="53" name="图形"/>
              <p:cNvSpPr/>
              <p:nvPr/>
            </p:nvSpPr>
            <p:spPr>
              <a:xfrm>
                <a:off x="9198" y="-636"/>
                <a:ext cx="1440" cy="1440"/>
              </a:xfrm>
              <a:prstGeom prst="ellipse">
                <a:avLst/>
              </a:prstGeom>
              <a:solidFill>
                <a:srgbClr val="295B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图形"/>
              <p:cNvSpPr/>
              <p:nvPr/>
            </p:nvSpPr>
            <p:spPr>
              <a:xfrm>
                <a:off x="9608" y="-226"/>
                <a:ext cx="621" cy="6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5" name="组合 54"/>
            <p:cNvGrpSpPr/>
            <p:nvPr/>
          </p:nvGrpSpPr>
          <p:grpSpPr>
            <a:xfrm>
              <a:off x="5816" y="8723"/>
              <a:ext cx="344" cy="344"/>
              <a:chOff x="9198" y="-636"/>
              <a:chExt cx="1440" cy="1440"/>
            </a:xfrm>
          </p:grpSpPr>
          <p:sp>
            <p:nvSpPr>
              <p:cNvPr id="56" name="图形"/>
              <p:cNvSpPr/>
              <p:nvPr/>
            </p:nvSpPr>
            <p:spPr>
              <a:xfrm>
                <a:off x="9198" y="-636"/>
                <a:ext cx="1440" cy="1440"/>
              </a:xfrm>
              <a:prstGeom prst="ellipse">
                <a:avLst/>
              </a:prstGeom>
              <a:solidFill>
                <a:srgbClr val="295B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图形"/>
              <p:cNvSpPr/>
              <p:nvPr/>
            </p:nvSpPr>
            <p:spPr>
              <a:xfrm>
                <a:off x="9608" y="-226"/>
                <a:ext cx="621" cy="6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8" name="组合 57"/>
            <p:cNvGrpSpPr/>
            <p:nvPr/>
          </p:nvGrpSpPr>
          <p:grpSpPr>
            <a:xfrm>
              <a:off x="8828" y="8723"/>
              <a:ext cx="344" cy="344"/>
              <a:chOff x="9198" y="-636"/>
              <a:chExt cx="1440" cy="1440"/>
            </a:xfrm>
          </p:grpSpPr>
          <p:sp>
            <p:nvSpPr>
              <p:cNvPr id="59" name="图形"/>
              <p:cNvSpPr/>
              <p:nvPr/>
            </p:nvSpPr>
            <p:spPr>
              <a:xfrm>
                <a:off x="9198" y="-636"/>
                <a:ext cx="1440" cy="1440"/>
              </a:xfrm>
              <a:prstGeom prst="ellipse">
                <a:avLst/>
              </a:prstGeom>
              <a:solidFill>
                <a:srgbClr val="295B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图形"/>
              <p:cNvSpPr/>
              <p:nvPr/>
            </p:nvSpPr>
            <p:spPr>
              <a:xfrm>
                <a:off x="9608" y="-226"/>
                <a:ext cx="621" cy="6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Tree>
    <p:custDataLst>
      <p:tags r:id="rId3"/>
    </p:custDataLst>
  </p:cSld>
  <p:clrMapOvr>
    <a:masterClrMapping/>
  </p:clrMapOvr>
  <p:transition advTm="2000">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2"/>
                                        </p:tgtEl>
                                        <p:attrNameLst>
                                          <p:attrName>style.visibility</p:attrName>
                                        </p:attrNameLst>
                                      </p:cBhvr>
                                      <p:to>
                                        <p:strVal val="visible"/>
                                      </p:to>
                                    </p:set>
                                    <p:animEffect transition="in" filter="wipe(left)">
                                      <p:cBhvr>
                                        <p:cTn id="11" dur="500"/>
                                        <p:tgtEl>
                                          <p:spTgt spid="62"/>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67"/>
                                        </p:tgtEl>
                                        <p:attrNameLst>
                                          <p:attrName>style.visibility</p:attrName>
                                        </p:attrNameLst>
                                      </p:cBhvr>
                                      <p:to>
                                        <p:strVal val="visible"/>
                                      </p:to>
                                    </p:set>
                                    <p:animEffect transition="in" filter="wipe(left)">
                                      <p:cBhvr>
                                        <p:cTn id="15" dur="500"/>
                                        <p:tgtEl>
                                          <p:spTgt spid="6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wipe(left)">
                                      <p:cBhvr>
                                        <p:cTn id="19" dur="500"/>
                                        <p:tgtEl>
                                          <p:spTgt spid="45"/>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left)">
                                      <p:cBhvr>
                                        <p:cTn id="23" dur="500"/>
                                        <p:tgtEl>
                                          <p:spTgt spid="24"/>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left)">
                                      <p:cBhvr>
                                        <p:cTn id="27" dur="500"/>
                                        <p:tgtEl>
                                          <p:spTgt spid="25"/>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left)">
                                      <p:cBhvr>
                                        <p:cTn id="31" dur="500"/>
                                        <p:tgtEl>
                                          <p:spTgt spid="22"/>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42"/>
                                        </p:tgtEl>
                                        <p:attrNameLst>
                                          <p:attrName>style.visibility</p:attrName>
                                        </p:attrNameLst>
                                      </p:cBhvr>
                                      <p:to>
                                        <p:strVal val="visible"/>
                                      </p:to>
                                    </p:set>
                                    <p:animEffect transition="in" filter="wipe(left)">
                                      <p:cBhvr>
                                        <p:cTn id="35" dur="500"/>
                                        <p:tgtEl>
                                          <p:spTgt spid="42"/>
                                        </p:tgtEl>
                                      </p:cBhvr>
                                    </p:animEffect>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wipe(left)">
                                      <p:cBhvr>
                                        <p:cTn id="39" dur="500"/>
                                        <p:tgtEl>
                                          <p:spTgt spid="41"/>
                                        </p:tgtEl>
                                      </p:cBhvr>
                                    </p:animEffect>
                                  </p:childTnLst>
                                </p:cTn>
                              </p:par>
                            </p:childTnLst>
                          </p:cTn>
                        </p:par>
                        <p:par>
                          <p:cTn id="40" fill="hold">
                            <p:stCondLst>
                              <p:cond delay="4500"/>
                            </p:stCondLst>
                            <p:childTnLst>
                              <p:par>
                                <p:cTn id="41" presetID="22" presetClass="entr" presetSubtype="8" fill="hold" nodeType="after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wipe(left)">
                                      <p:cBhvr>
                                        <p:cTn id="43" dur="500"/>
                                        <p:tgtEl>
                                          <p:spTgt spid="40"/>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wipe(left)">
                                      <p:cBhvr>
                                        <p:cTn id="47"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2" grpId="1"/>
      <p:bldP spid="24" grpId="0"/>
      <p:bldP spid="24" grpId="1"/>
      <p:bldP spid="25" grpId="0"/>
      <p:bldP spid="25" grpId="1"/>
      <p:bldP spid="42" grpId="0"/>
      <p:bldP spid="42"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图形"/>
          <p:cNvGrpSpPr/>
          <p:nvPr/>
        </p:nvGrpSpPr>
        <p:grpSpPr>
          <a:xfrm>
            <a:off x="347980" y="-831215"/>
            <a:ext cx="12985750" cy="8502650"/>
            <a:chOff x="548" y="-1309"/>
            <a:chExt cx="20450" cy="13390"/>
          </a:xfrm>
        </p:grpSpPr>
        <p:sp>
          <p:nvSpPr>
            <p:cNvPr id="12" name="图形"/>
            <p:cNvSpPr/>
            <p:nvPr/>
          </p:nvSpPr>
          <p:spPr>
            <a:xfrm rot="10800000" flipH="1">
              <a:off x="15196" y="-1309"/>
              <a:ext cx="5803" cy="5803"/>
            </a:xfrm>
            <a:prstGeom prst="ellipse">
              <a:avLst/>
            </a:prstGeom>
            <a:gradFill>
              <a:gsLst>
                <a:gs pos="24000">
                  <a:srgbClr val="295BD3"/>
                </a:gs>
                <a:gs pos="100000">
                  <a:srgbClr val="EFF2FD">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图形"/>
            <p:cNvSpPr/>
            <p:nvPr/>
          </p:nvSpPr>
          <p:spPr>
            <a:xfrm>
              <a:off x="16798" y="8383"/>
              <a:ext cx="3699" cy="3699"/>
            </a:xfrm>
            <a:prstGeom prst="ellipse">
              <a:avLst/>
            </a:prstGeom>
            <a:noFill/>
            <a:ln w="22225">
              <a:solidFill>
                <a:srgbClr val="3764D6"/>
              </a:solidFill>
              <a:prstDash val="dash"/>
            </a:ln>
            <a:extLst>
              <a:ext uri="{909E8E84-426E-40DD-AFC4-6F175D3DCCD1}">
                <a14:hiddenFill xmlns:a14="http://schemas.microsoft.com/office/drawing/2010/main">
                  <a:solidFill>
                    <a:srgbClr val="9AC47A"/>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图形"/>
            <p:cNvSpPr/>
            <p:nvPr/>
          </p:nvSpPr>
          <p:spPr>
            <a:xfrm>
              <a:off x="548" y="598"/>
              <a:ext cx="18105" cy="9604"/>
            </a:xfrm>
            <a:prstGeom prst="roundRect">
              <a:avLst>
                <a:gd name="adj" fmla="val 3672"/>
              </a:avLst>
            </a:prstGeom>
            <a:solidFill>
              <a:schemeClr val="bg1"/>
            </a:solidFill>
            <a:ln>
              <a:noFill/>
            </a:ln>
            <a:effectLst>
              <a:outerShdw blurRad="368300" dist="38100" dir="2700000" algn="tl" rotWithShape="0">
                <a:srgbClr val="295BD3">
                  <a:alpha val="2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tab pos="10408920" algn="l"/>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47" name="图形"/>
            <p:cNvSpPr/>
            <p:nvPr userDrawn="1"/>
          </p:nvSpPr>
          <p:spPr>
            <a:xfrm flipH="1" flipV="1">
              <a:off x="17797" y="9567"/>
              <a:ext cx="1069" cy="1069"/>
            </a:xfrm>
            <a:prstGeom prst="ellipse">
              <a:avLst/>
            </a:prstGeom>
            <a:gradFill>
              <a:gsLst>
                <a:gs pos="0">
                  <a:srgbClr val="295BD3"/>
                </a:gs>
                <a:gs pos="100000">
                  <a:schemeClr val="bg1"/>
                </a:gs>
              </a:gsLst>
              <a:lin ang="5400000" scaled="0"/>
            </a:gradFill>
            <a:ln>
              <a:noFill/>
            </a:ln>
            <a:effectLst>
              <a:outerShdw blurRad="215900" dist="152400" dir="135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4" name="图形"/>
          <p:cNvSpPr txBox="1"/>
          <p:nvPr>
            <p:custDataLst>
              <p:tags r:id="rId1"/>
            </p:custDataLst>
          </p:nvPr>
        </p:nvSpPr>
        <p:spPr>
          <a:xfrm>
            <a:off x="4802505" y="1720850"/>
            <a:ext cx="4660265" cy="37693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3900" b="0" i="0" u="none" strike="noStrike" kern="1200" cap="none" spc="0" normalizeH="0" baseline="0" noProof="0" dirty="0">
                <a:ln>
                  <a:noFill/>
                </a:ln>
                <a:solidFill>
                  <a:prstClr val="black">
                    <a:alpha val="3000"/>
                  </a:prstClr>
                </a:solidFill>
                <a:effectLst/>
                <a:uLnTx/>
                <a:uFillTx/>
                <a:cs typeface="+mn-ea"/>
                <a:sym typeface="+mn-lt"/>
              </a:rPr>
              <a:t>01</a:t>
            </a:r>
            <a:endParaRPr kumimoji="0" lang="en-US" altLang="zh-CN" sz="23900" b="0" i="0" u="none" strike="noStrike" kern="1200" cap="none" spc="0" normalizeH="0" baseline="0" noProof="0" dirty="0">
              <a:ln>
                <a:noFill/>
              </a:ln>
              <a:solidFill>
                <a:prstClr val="black">
                  <a:alpha val="3000"/>
                </a:prstClr>
              </a:solidFill>
              <a:effectLst/>
              <a:uLnTx/>
              <a:uFillTx/>
              <a:cs typeface="+mn-ea"/>
              <a:sym typeface="+mn-lt"/>
            </a:endParaRPr>
          </a:p>
        </p:txBody>
      </p:sp>
      <p:sp>
        <p:nvSpPr>
          <p:cNvPr id="5" name="图形"/>
          <p:cNvSpPr txBox="1"/>
          <p:nvPr/>
        </p:nvSpPr>
        <p:spPr>
          <a:xfrm>
            <a:off x="5035550" y="3012440"/>
            <a:ext cx="2194832" cy="120032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7200" b="0" i="0" u="none" strike="noStrike" kern="1200" cap="none" spc="0" normalizeH="0" baseline="0" noProof="0" dirty="0">
                <a:ln>
                  <a:noFill/>
                </a:ln>
                <a:solidFill>
                  <a:srgbClr val="3764D6"/>
                </a:solidFill>
                <a:effectLst/>
                <a:uLnTx/>
                <a:uFillTx/>
                <a:cs typeface="+mn-ea"/>
                <a:sym typeface="+mn-lt"/>
              </a:rPr>
              <a:t>ONE</a:t>
            </a:r>
            <a:endParaRPr kumimoji="0" lang="en-US" altLang="zh-CN" sz="7200" b="0" i="0" u="none" strike="noStrike" kern="1200" cap="none" spc="0" normalizeH="0" baseline="0" noProof="0" dirty="0">
              <a:ln>
                <a:noFill/>
              </a:ln>
              <a:solidFill>
                <a:srgbClr val="3764D6"/>
              </a:solidFill>
              <a:effectLst/>
              <a:uLnTx/>
              <a:uFillTx/>
              <a:cs typeface="+mn-ea"/>
              <a:sym typeface="+mn-lt"/>
            </a:endParaRPr>
          </a:p>
        </p:txBody>
      </p:sp>
      <p:sp>
        <p:nvSpPr>
          <p:cNvPr id="6" name="图形"/>
          <p:cNvSpPr/>
          <p:nvPr/>
        </p:nvSpPr>
        <p:spPr>
          <a:xfrm>
            <a:off x="7003415" y="2853690"/>
            <a:ext cx="4297680" cy="922020"/>
          </a:xfrm>
          <a:prstGeom prst="rect">
            <a:avLst/>
          </a:prstGeom>
        </p:spPr>
        <p:txBody>
          <a:bodyPr wrap="none">
            <a:spAutoFit/>
          </a:bodyPr>
          <a:lstStyle/>
          <a:p>
            <a:pPr algn="dist"/>
            <a:r>
              <a:rPr lang="zh-CN" altLang="en-US" sz="5400">
                <a:solidFill>
                  <a:schemeClr val="tx1">
                    <a:lumMod val="85000"/>
                    <a:lumOff val="15000"/>
                  </a:schemeClr>
                </a:solidFill>
                <a:cs typeface="+mn-ea"/>
                <a:sym typeface="+mn-lt"/>
              </a:rPr>
              <a:t>项目工作汇报</a:t>
            </a:r>
            <a:endParaRPr kumimoji="0" lang="zh-CN" altLang="en-US" sz="5400" b="0" i="0" u="none" strike="noStrike" kern="1200" cap="none" spc="0" normalizeH="0" baseline="0" noProof="0" dirty="0">
              <a:ln>
                <a:noFill/>
              </a:ln>
              <a:solidFill>
                <a:srgbClr val="3764D6"/>
              </a:solidFill>
              <a:effectLst/>
              <a:uLnTx/>
              <a:uFillTx/>
              <a:cs typeface="+mn-ea"/>
              <a:sym typeface="+mn-lt"/>
            </a:endParaRPr>
          </a:p>
        </p:txBody>
      </p:sp>
      <p:sp>
        <p:nvSpPr>
          <p:cNvPr id="8" name="图形"/>
          <p:cNvSpPr txBox="1"/>
          <p:nvPr/>
        </p:nvSpPr>
        <p:spPr>
          <a:xfrm>
            <a:off x="7091045" y="3705860"/>
            <a:ext cx="4270375" cy="657103"/>
          </a:xfrm>
          <a:prstGeom prst="rect">
            <a:avLst/>
          </a:prstGeom>
          <a:noFill/>
        </p:spPr>
        <p:txBody>
          <a:bodyPr wrap="square" rtlCol="0">
            <a:spAutoFit/>
          </a:bodyPr>
          <a:lstStyle/>
          <a:p>
            <a:pPr algn="l">
              <a:lnSpc>
                <a:spcPct val="150000"/>
              </a:lnSpc>
            </a:pPr>
            <a:r>
              <a:rPr lang="zh-CN" altLang="en-US" sz="1300">
                <a:cs typeface="+mn-ea"/>
                <a:sym typeface="+mn-lt"/>
              </a:rPr>
              <a:t>Add your text content</a:t>
            </a:r>
            <a:r>
              <a:rPr lang="en-US" altLang="zh-CN" sz="1300">
                <a:cs typeface="+mn-ea"/>
                <a:sym typeface="+mn-lt"/>
              </a:rPr>
              <a:t>.</a:t>
            </a:r>
            <a:r>
              <a:rPr lang="zh-CN" altLang="en-US" sz="1300">
                <a:cs typeface="+mn-ea"/>
                <a:sym typeface="+mn-lt"/>
              </a:rPr>
              <a:t>Add your text content</a:t>
            </a:r>
            <a:r>
              <a:rPr lang="en-US" altLang="zh-CN" sz="1300">
                <a:cs typeface="+mn-ea"/>
                <a:sym typeface="+mn-lt"/>
              </a:rPr>
              <a:t>.</a:t>
            </a:r>
            <a:r>
              <a:rPr lang="zh-CN" altLang="en-US" sz="1300">
                <a:cs typeface="+mn-ea"/>
                <a:sym typeface="+mn-lt"/>
              </a:rPr>
              <a:t>Add your text</a:t>
            </a:r>
            <a:r>
              <a:rPr lang="en-US" altLang="zh-CN" sz="1300">
                <a:cs typeface="+mn-ea"/>
                <a:sym typeface="+mn-lt"/>
              </a:rPr>
              <a:t>.</a:t>
            </a:r>
            <a:r>
              <a:rPr lang="zh-CN" altLang="en-US" sz="1300">
                <a:cs typeface="+mn-ea"/>
                <a:sym typeface="+mn-lt"/>
              </a:rPr>
              <a:t>Add your text content</a:t>
            </a:r>
            <a:r>
              <a:rPr lang="en-US" altLang="zh-CN" sz="1300">
                <a:cs typeface="+mn-ea"/>
                <a:sym typeface="+mn-lt"/>
              </a:rPr>
              <a:t>.</a:t>
            </a:r>
            <a:r>
              <a:rPr lang="zh-CN" altLang="en-US" sz="1300">
                <a:cs typeface="+mn-ea"/>
                <a:sym typeface="+mn-lt"/>
              </a:rPr>
              <a:t>Add your text</a:t>
            </a:r>
            <a:r>
              <a:rPr lang="en-US" altLang="zh-CN" sz="1300">
                <a:cs typeface="+mn-ea"/>
                <a:sym typeface="+mn-lt"/>
              </a:rPr>
              <a:t>.</a:t>
            </a:r>
            <a:endParaRPr kumimoji="0" lang="en-US" altLang="zh-CN" sz="1300" b="1" i="0" u="none" strike="noStrike" kern="1200" cap="none" spc="0" normalizeH="0" baseline="0" noProof="0" dirty="0">
              <a:ln>
                <a:noFill/>
              </a:ln>
              <a:solidFill>
                <a:srgbClr val="3A3A3A"/>
              </a:solidFill>
              <a:effectLst/>
              <a:uLnTx/>
              <a:uFillTx/>
              <a:cs typeface="+mn-ea"/>
              <a:sym typeface="+mn-lt"/>
            </a:endParaRPr>
          </a:p>
        </p:txBody>
      </p:sp>
      <p:grpSp>
        <p:nvGrpSpPr>
          <p:cNvPr id="19" name="图形"/>
          <p:cNvGrpSpPr/>
          <p:nvPr/>
        </p:nvGrpSpPr>
        <p:grpSpPr>
          <a:xfrm>
            <a:off x="10385425" y="993775"/>
            <a:ext cx="1029335" cy="398780"/>
            <a:chOff x="16355" y="1565"/>
            <a:chExt cx="1621" cy="628"/>
          </a:xfrm>
        </p:grpSpPr>
        <p:sp>
          <p:nvSpPr>
            <p:cNvPr id="60" name="图形"/>
            <p:cNvSpPr/>
            <p:nvPr/>
          </p:nvSpPr>
          <p:spPr>
            <a:xfrm>
              <a:off x="16355" y="1565"/>
              <a:ext cx="1621" cy="628"/>
            </a:xfrm>
            <a:prstGeom prst="roundRect">
              <a:avLst>
                <a:gd name="adj" fmla="val 50000"/>
              </a:avLst>
            </a:prstGeom>
            <a:solidFill>
              <a:srgbClr val="295BD3"/>
            </a:solidFill>
            <a:ln w="28575" cap="flat" cmpd="sng" algn="ctr">
              <a:solidFill>
                <a:schemeClr val="bg1"/>
              </a:solidFill>
              <a:prstDash val="solid"/>
              <a:miter lim="800000"/>
            </a:ln>
            <a:effectLst>
              <a:outerShdw blurRad="368300" dist="38100" dir="2700000" algn="tl" rotWithShape="0">
                <a:srgbClr val="295BD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2">
                    <a:alpha val="70000"/>
                  </a:schemeClr>
                </a:solidFill>
                <a:effectLst/>
                <a:uLnTx/>
                <a:uFillTx/>
                <a:cs typeface="+mn-ea"/>
                <a:sym typeface="+mn-lt"/>
              </a:endParaRPr>
            </a:p>
          </p:txBody>
        </p:sp>
        <p:pic>
          <p:nvPicPr>
            <p:cNvPr id="26" name="图形"/>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16876" y="1701"/>
              <a:ext cx="578" cy="356"/>
            </a:xfrm>
            <a:prstGeom prst="rect">
              <a:avLst/>
            </a:prstGeom>
          </p:spPr>
        </p:pic>
      </p:grpSp>
      <p:grpSp>
        <p:nvGrpSpPr>
          <p:cNvPr id="18" name="图形"/>
          <p:cNvGrpSpPr/>
          <p:nvPr/>
        </p:nvGrpSpPr>
        <p:grpSpPr>
          <a:xfrm>
            <a:off x="-266700" y="0"/>
            <a:ext cx="5847080" cy="6870065"/>
            <a:chOff x="-420" y="0"/>
            <a:chExt cx="9208" cy="10819"/>
          </a:xfrm>
        </p:grpSpPr>
        <p:sp>
          <p:nvSpPr>
            <p:cNvPr id="918" name="图形"/>
            <p:cNvSpPr/>
            <p:nvPr/>
          </p:nvSpPr>
          <p:spPr>
            <a:xfrm>
              <a:off x="0" y="0"/>
              <a:ext cx="5227" cy="4840"/>
            </a:xfrm>
            <a:custGeom>
              <a:avLst/>
              <a:gdLst>
                <a:gd name="connsiteX0" fmla="*/ 0 w 1231901"/>
                <a:gd name="connsiteY0" fmla="*/ 0 h 1140900"/>
                <a:gd name="connsiteX1" fmla="*/ 1146827 w 1231901"/>
                <a:gd name="connsiteY1" fmla="*/ 0 h 1140900"/>
                <a:gd name="connsiteX2" fmla="*/ 1169754 w 1231901"/>
                <a:gd name="connsiteY2" fmla="*/ 42239 h 1140900"/>
                <a:gd name="connsiteX3" fmla="*/ 1231901 w 1231901"/>
                <a:gd name="connsiteY3" fmla="*/ 350067 h 1140900"/>
                <a:gd name="connsiteX4" fmla="*/ 441068 w 1231901"/>
                <a:gd name="connsiteY4" fmla="*/ 1140900 h 1140900"/>
                <a:gd name="connsiteX5" fmla="*/ 133240 w 1231901"/>
                <a:gd name="connsiteY5" fmla="*/ 1078753 h 1140900"/>
                <a:gd name="connsiteX6" fmla="*/ 0 w 1231901"/>
                <a:gd name="connsiteY6" fmla="*/ 1006432 h 1140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1901" h="1140900">
                  <a:moveTo>
                    <a:pt x="0" y="0"/>
                  </a:moveTo>
                  <a:lnTo>
                    <a:pt x="1146827" y="0"/>
                  </a:lnTo>
                  <a:lnTo>
                    <a:pt x="1169754" y="42239"/>
                  </a:lnTo>
                  <a:cubicBezTo>
                    <a:pt x="1209772" y="136853"/>
                    <a:pt x="1231901" y="240876"/>
                    <a:pt x="1231901" y="350067"/>
                  </a:cubicBezTo>
                  <a:cubicBezTo>
                    <a:pt x="1231901" y="786832"/>
                    <a:pt x="877833" y="1140900"/>
                    <a:pt x="441068" y="1140900"/>
                  </a:cubicBezTo>
                  <a:cubicBezTo>
                    <a:pt x="331877" y="1140900"/>
                    <a:pt x="227854" y="1118771"/>
                    <a:pt x="133240" y="1078753"/>
                  </a:cubicBezTo>
                  <a:lnTo>
                    <a:pt x="0" y="1006432"/>
                  </a:lnTo>
                  <a:close/>
                </a:path>
              </a:pathLst>
            </a:custGeom>
            <a:gradFill>
              <a:gsLst>
                <a:gs pos="0">
                  <a:schemeClr val="bg1">
                    <a:alpha val="100000"/>
                  </a:schemeClr>
                </a:gs>
                <a:gs pos="87000">
                  <a:srgbClr val="295BD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38" name="图形"/>
            <p:cNvSpPr/>
            <p:nvPr/>
          </p:nvSpPr>
          <p:spPr>
            <a:xfrm rot="5400000">
              <a:off x="6065" y="6447"/>
              <a:ext cx="295" cy="295"/>
            </a:xfrm>
            <a:prstGeom prst="ellipse">
              <a:avLst/>
            </a:prstGeom>
            <a:solidFill>
              <a:srgbClr val="295B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1pPr>
              <a:lvl2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2pPr>
              <a:lvl3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3pPr>
              <a:lvl4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4pPr>
              <a:lvl5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5pPr>
              <a:lvl6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6pPr>
              <a:lvl7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7pPr>
              <a:lvl8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8pPr>
              <a:lvl9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9pPr>
            </a:lstStyle>
            <a:p>
              <a:pPr algn="ctr"/>
              <a:endParaRPr lang="en-ID" sz="6000">
                <a:cs typeface="+mn-ea"/>
                <a:sym typeface="+mn-lt"/>
              </a:endParaRPr>
            </a:p>
          </p:txBody>
        </p:sp>
        <p:sp>
          <p:nvSpPr>
            <p:cNvPr id="9" name="图形"/>
            <p:cNvSpPr/>
            <p:nvPr/>
          </p:nvSpPr>
          <p:spPr>
            <a:xfrm flipV="1">
              <a:off x="0" y="9507"/>
              <a:ext cx="1417" cy="1312"/>
            </a:xfrm>
            <a:custGeom>
              <a:avLst/>
              <a:gdLst>
                <a:gd name="connsiteX0" fmla="*/ 0 w 1231901"/>
                <a:gd name="connsiteY0" fmla="*/ 0 h 1140900"/>
                <a:gd name="connsiteX1" fmla="*/ 1146827 w 1231901"/>
                <a:gd name="connsiteY1" fmla="*/ 0 h 1140900"/>
                <a:gd name="connsiteX2" fmla="*/ 1169754 w 1231901"/>
                <a:gd name="connsiteY2" fmla="*/ 42239 h 1140900"/>
                <a:gd name="connsiteX3" fmla="*/ 1231901 w 1231901"/>
                <a:gd name="connsiteY3" fmla="*/ 350067 h 1140900"/>
                <a:gd name="connsiteX4" fmla="*/ 441068 w 1231901"/>
                <a:gd name="connsiteY4" fmla="*/ 1140900 h 1140900"/>
                <a:gd name="connsiteX5" fmla="*/ 133240 w 1231901"/>
                <a:gd name="connsiteY5" fmla="*/ 1078753 h 1140900"/>
                <a:gd name="connsiteX6" fmla="*/ 0 w 1231901"/>
                <a:gd name="connsiteY6" fmla="*/ 1006432 h 1140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1901" h="1140900">
                  <a:moveTo>
                    <a:pt x="0" y="0"/>
                  </a:moveTo>
                  <a:lnTo>
                    <a:pt x="1146827" y="0"/>
                  </a:lnTo>
                  <a:lnTo>
                    <a:pt x="1169754" y="42239"/>
                  </a:lnTo>
                  <a:cubicBezTo>
                    <a:pt x="1209772" y="136853"/>
                    <a:pt x="1231901" y="240876"/>
                    <a:pt x="1231901" y="350067"/>
                  </a:cubicBezTo>
                  <a:cubicBezTo>
                    <a:pt x="1231901" y="786832"/>
                    <a:pt x="877833" y="1140900"/>
                    <a:pt x="441068" y="1140900"/>
                  </a:cubicBezTo>
                  <a:cubicBezTo>
                    <a:pt x="331877" y="1140900"/>
                    <a:pt x="227854" y="1118771"/>
                    <a:pt x="133240" y="1078753"/>
                  </a:cubicBezTo>
                  <a:lnTo>
                    <a:pt x="0" y="1006432"/>
                  </a:lnTo>
                  <a:close/>
                </a:path>
              </a:pathLst>
            </a:custGeom>
            <a:gradFill>
              <a:gsLst>
                <a:gs pos="0">
                  <a:schemeClr val="bg1">
                    <a:alpha val="100000"/>
                  </a:schemeClr>
                </a:gs>
                <a:gs pos="87000">
                  <a:srgbClr val="295BD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37" name="图形"/>
            <p:cNvSpPr/>
            <p:nvPr/>
          </p:nvSpPr>
          <p:spPr>
            <a:xfrm>
              <a:off x="959" y="7229"/>
              <a:ext cx="2179" cy="2180"/>
            </a:xfrm>
            <a:prstGeom prst="ellipse">
              <a:avLst/>
            </a:prstGeom>
            <a:noFill/>
            <a:ln w="28575">
              <a:solidFill>
                <a:srgbClr val="295BD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 name="图形" descr="626a684032278"/>
            <p:cNvPicPr>
              <a:picLocks noChangeAspect="1"/>
            </p:cNvPicPr>
            <p:nvPr/>
          </p:nvPicPr>
          <p:blipFill>
            <a:blip r:embed="rId3" cstate="screen"/>
            <a:stretch>
              <a:fillRect/>
            </a:stretch>
          </p:blipFill>
          <p:spPr>
            <a:xfrm>
              <a:off x="-420" y="358"/>
              <a:ext cx="9209" cy="9209"/>
            </a:xfrm>
            <a:prstGeom prst="rect">
              <a:avLst/>
            </a:prstGeom>
          </p:spPr>
        </p:pic>
        <p:sp>
          <p:nvSpPr>
            <p:cNvPr id="39" name="图形"/>
            <p:cNvSpPr/>
            <p:nvPr/>
          </p:nvSpPr>
          <p:spPr>
            <a:xfrm flipV="1">
              <a:off x="5319" y="7229"/>
              <a:ext cx="466" cy="466"/>
            </a:xfrm>
            <a:prstGeom prst="ellipse">
              <a:avLst/>
            </a:prstGeom>
            <a:noFill/>
            <a:ln w="28575">
              <a:solidFill>
                <a:srgbClr val="295BD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nvGrpSpPr>
          <p:cNvPr id="22" name="图形"/>
          <p:cNvGrpSpPr/>
          <p:nvPr/>
        </p:nvGrpSpPr>
        <p:grpSpPr>
          <a:xfrm>
            <a:off x="10047605" y="4719320"/>
            <a:ext cx="1031875" cy="133350"/>
            <a:chOff x="15823" y="7432"/>
            <a:chExt cx="1625" cy="210"/>
          </a:xfrm>
        </p:grpSpPr>
        <p:sp>
          <p:nvSpPr>
            <p:cNvPr id="11" name="图形"/>
            <p:cNvSpPr/>
            <p:nvPr/>
          </p:nvSpPr>
          <p:spPr>
            <a:xfrm flipV="1">
              <a:off x="15823" y="7432"/>
              <a:ext cx="211" cy="211"/>
            </a:xfrm>
            <a:prstGeom prst="ellipse">
              <a:avLst/>
            </a:prstGeom>
            <a:solidFill>
              <a:srgbClr val="3764D6"/>
            </a:solidFill>
            <a:ln>
              <a:noFill/>
            </a:ln>
            <a:effectLst>
              <a:outerShdw blurRad="63500" sx="102000" sy="102000" algn="ctr" rotWithShape="0">
                <a:schemeClr val="bg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图形"/>
            <p:cNvSpPr/>
            <p:nvPr/>
          </p:nvSpPr>
          <p:spPr>
            <a:xfrm flipV="1">
              <a:off x="16107" y="7432"/>
              <a:ext cx="211" cy="211"/>
            </a:xfrm>
            <a:prstGeom prst="ellipse">
              <a:avLst/>
            </a:prstGeom>
            <a:solidFill>
              <a:schemeClr val="accent2"/>
            </a:solidFill>
            <a:ln>
              <a:noFill/>
            </a:ln>
            <a:effectLst>
              <a:outerShdw blurRad="63500" sx="102000" sy="102000" algn="ctr" rotWithShape="0">
                <a:schemeClr val="bg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图形"/>
            <p:cNvSpPr/>
            <p:nvPr/>
          </p:nvSpPr>
          <p:spPr>
            <a:xfrm flipV="1">
              <a:off x="16388" y="7432"/>
              <a:ext cx="211" cy="211"/>
            </a:xfrm>
            <a:prstGeom prst="ellipse">
              <a:avLst/>
            </a:prstGeom>
            <a:solidFill>
              <a:srgbClr val="3764D6"/>
            </a:solidFill>
            <a:ln>
              <a:noFill/>
            </a:ln>
            <a:effectLst>
              <a:outerShdw blurRad="63500" sx="102000" sy="102000" algn="ctr" rotWithShape="0">
                <a:schemeClr val="bg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图形"/>
            <p:cNvSpPr/>
            <p:nvPr/>
          </p:nvSpPr>
          <p:spPr>
            <a:xfrm flipV="1">
              <a:off x="16673" y="7432"/>
              <a:ext cx="211" cy="211"/>
            </a:xfrm>
            <a:prstGeom prst="ellipse">
              <a:avLst/>
            </a:prstGeom>
            <a:solidFill>
              <a:schemeClr val="accent2"/>
            </a:solidFill>
            <a:ln>
              <a:noFill/>
            </a:ln>
            <a:effectLst>
              <a:outerShdw blurRad="63500" sx="102000" sy="102000" algn="ctr" rotWithShape="0">
                <a:schemeClr val="bg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图形"/>
            <p:cNvSpPr/>
            <p:nvPr/>
          </p:nvSpPr>
          <p:spPr>
            <a:xfrm flipV="1">
              <a:off x="16957" y="7432"/>
              <a:ext cx="211" cy="211"/>
            </a:xfrm>
            <a:prstGeom prst="ellipse">
              <a:avLst/>
            </a:prstGeom>
            <a:solidFill>
              <a:srgbClr val="3764D6"/>
            </a:solidFill>
            <a:ln>
              <a:noFill/>
            </a:ln>
            <a:effectLst>
              <a:outerShdw blurRad="63500" sx="102000" sy="102000" algn="ctr" rotWithShape="0">
                <a:schemeClr val="bg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图形"/>
            <p:cNvSpPr/>
            <p:nvPr/>
          </p:nvSpPr>
          <p:spPr>
            <a:xfrm flipV="1">
              <a:off x="17238" y="7432"/>
              <a:ext cx="211" cy="211"/>
            </a:xfrm>
            <a:prstGeom prst="ellipse">
              <a:avLst/>
            </a:prstGeom>
            <a:solidFill>
              <a:schemeClr val="accent2"/>
            </a:solidFill>
            <a:ln>
              <a:noFill/>
            </a:ln>
            <a:effectLst>
              <a:outerShdw blurRad="63500" sx="102000" sy="102000" algn="ctr" rotWithShape="0">
                <a:schemeClr val="bg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0" name="图形"/>
          <p:cNvGrpSpPr/>
          <p:nvPr/>
        </p:nvGrpSpPr>
        <p:grpSpPr>
          <a:xfrm>
            <a:off x="7192010" y="5779135"/>
            <a:ext cx="1426210" cy="693420"/>
            <a:chOff x="11326" y="9101"/>
            <a:chExt cx="2246" cy="1092"/>
          </a:xfrm>
        </p:grpSpPr>
        <p:sp>
          <p:nvSpPr>
            <p:cNvPr id="43" name="图形"/>
            <p:cNvSpPr/>
            <p:nvPr/>
          </p:nvSpPr>
          <p:spPr>
            <a:xfrm>
              <a:off x="11326" y="9509"/>
              <a:ext cx="1962" cy="68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415" h="1192">
                  <a:moveTo>
                    <a:pt x="1708" y="0"/>
                  </a:moveTo>
                  <a:cubicBezTo>
                    <a:pt x="2477" y="0"/>
                    <a:pt x="3134" y="477"/>
                    <a:pt x="3400" y="1152"/>
                  </a:cubicBezTo>
                  <a:lnTo>
                    <a:pt x="3415" y="1192"/>
                  </a:lnTo>
                  <a:lnTo>
                    <a:pt x="0" y="1192"/>
                  </a:lnTo>
                  <a:lnTo>
                    <a:pt x="15" y="1152"/>
                  </a:lnTo>
                  <a:cubicBezTo>
                    <a:pt x="281" y="477"/>
                    <a:pt x="939" y="0"/>
                    <a:pt x="1708" y="0"/>
                  </a:cubicBezTo>
                  <a:close/>
                </a:path>
              </a:pathLst>
            </a:custGeom>
            <a:solidFill>
              <a:srgbClr val="3764D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16" name="图形"/>
            <p:cNvSpPr/>
            <p:nvPr/>
          </p:nvSpPr>
          <p:spPr>
            <a:xfrm flipV="1">
              <a:off x="13288" y="9101"/>
              <a:ext cx="284" cy="284"/>
            </a:xfrm>
            <a:prstGeom prst="ellipse">
              <a:avLst/>
            </a:prstGeom>
            <a:noFill/>
            <a:ln w="28575">
              <a:solidFill>
                <a:srgbClr val="295BD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Tree>
    <p:custDataLst>
      <p:tags r:id="rId4"/>
    </p:custDataLst>
  </p:cSld>
  <p:clrMapOvr>
    <a:masterClrMapping/>
  </p:clrMapOvr>
  <p:transition advTm="2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left)">
                                      <p:cBhvr>
                                        <p:cTn id="3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p:bldP spid="6" grpId="1"/>
      <p:bldP spid="8" grpId="0"/>
      <p:bldP spid="8"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图形"/>
          <p:cNvGrpSpPr/>
          <p:nvPr/>
        </p:nvGrpSpPr>
        <p:grpSpPr>
          <a:xfrm>
            <a:off x="738505" y="1514475"/>
            <a:ext cx="10391140" cy="4481830"/>
            <a:chOff x="1163" y="2385"/>
            <a:chExt cx="16364" cy="7058"/>
          </a:xfrm>
        </p:grpSpPr>
        <p:sp>
          <p:nvSpPr>
            <p:cNvPr id="14" name="图形"/>
            <p:cNvSpPr/>
            <p:nvPr/>
          </p:nvSpPr>
          <p:spPr>
            <a:xfrm rot="10800000" flipH="1">
              <a:off x="1163" y="6431"/>
              <a:ext cx="7250" cy="3013"/>
            </a:xfrm>
            <a:prstGeom prst="ellipse">
              <a:avLst/>
            </a:prstGeom>
            <a:gradFill>
              <a:gsLst>
                <a:gs pos="24000">
                  <a:srgbClr val="295BD3"/>
                </a:gs>
                <a:gs pos="100000">
                  <a:srgbClr val="EFF2FD">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图形"/>
            <p:cNvSpPr/>
            <p:nvPr/>
          </p:nvSpPr>
          <p:spPr>
            <a:xfrm>
              <a:off x="2602" y="2385"/>
              <a:ext cx="4436" cy="4436"/>
            </a:xfrm>
            <a:prstGeom prst="ellipse">
              <a:avLst/>
            </a:prstGeom>
            <a:noFill/>
            <a:ln w="22225">
              <a:solidFill>
                <a:srgbClr val="3764D6"/>
              </a:solidFill>
              <a:prstDash val="dash"/>
            </a:ln>
            <a:extLst>
              <a:ext uri="{909E8E84-426E-40DD-AFC4-6F175D3DCCD1}">
                <a14:hiddenFill xmlns:a14="http://schemas.microsoft.com/office/drawing/2010/main">
                  <a:solidFill>
                    <a:srgbClr val="9AC47A"/>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2" name="图形"/>
            <p:cNvGrpSpPr/>
            <p:nvPr/>
          </p:nvGrpSpPr>
          <p:grpSpPr>
            <a:xfrm>
              <a:off x="1383" y="2925"/>
              <a:ext cx="16145" cy="6319"/>
              <a:chOff x="1383" y="2925"/>
              <a:chExt cx="16145" cy="6319"/>
            </a:xfrm>
          </p:grpSpPr>
          <p:sp>
            <p:nvSpPr>
              <p:cNvPr id="4" name="图形"/>
              <p:cNvSpPr txBox="1"/>
              <p:nvPr/>
            </p:nvSpPr>
            <p:spPr>
              <a:xfrm>
                <a:off x="11730" y="3553"/>
                <a:ext cx="4065" cy="725"/>
              </a:xfrm>
              <a:prstGeom prst="rect">
                <a:avLst/>
              </a:prstGeom>
              <a:noFill/>
            </p:spPr>
            <p:txBody>
              <a:bodyPr wrap="square" rtlCol="0">
                <a:spAutoFit/>
              </a:bodyPr>
              <a:lstStyle/>
              <a:p>
                <a:pPr algn="l" eaLnBrk="1" fontAlgn="auto" hangingPunct="1">
                  <a:spcBef>
                    <a:spcPts val="0"/>
                  </a:spcBef>
                  <a:spcAft>
                    <a:spcPts val="0"/>
                  </a:spcAft>
                  <a:defRPr/>
                </a:pPr>
                <a:r>
                  <a:rPr lang="zh-CN" altLang="en-US" sz="2400">
                    <a:solidFill>
                      <a:schemeClr val="tx1">
                        <a:lumMod val="75000"/>
                        <a:lumOff val="25000"/>
                      </a:schemeClr>
                    </a:solidFill>
                    <a:cs typeface="+mn-ea"/>
                    <a:sym typeface="+mn-lt"/>
                  </a:rPr>
                  <a:t>预设标题文本</a:t>
                </a:r>
                <a:endParaRPr lang="zh-CN" altLang="en-US" sz="2400">
                  <a:solidFill>
                    <a:schemeClr val="tx1">
                      <a:lumMod val="75000"/>
                      <a:lumOff val="25000"/>
                    </a:schemeClr>
                  </a:solidFill>
                  <a:cs typeface="+mn-ea"/>
                  <a:sym typeface="+mn-lt"/>
                </a:endParaRPr>
              </a:p>
            </p:txBody>
          </p:sp>
          <p:grpSp>
            <p:nvGrpSpPr>
              <p:cNvPr id="7" name="组合 6"/>
              <p:cNvGrpSpPr/>
              <p:nvPr/>
            </p:nvGrpSpPr>
            <p:grpSpPr>
              <a:xfrm rot="5400000">
                <a:off x="9567" y="3159"/>
                <a:ext cx="1820" cy="2364"/>
                <a:chOff x="4020870" y="2194485"/>
                <a:chExt cx="1102258" cy="1432090"/>
              </a:xfrm>
              <a:effectLst/>
            </p:grpSpPr>
            <p:sp>
              <p:nvSpPr>
                <p:cNvPr id="8" name="图形"/>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cs typeface="+mn-ea"/>
                    <a:sym typeface="+mn-lt"/>
                  </a:endParaRPr>
                </a:p>
              </p:txBody>
            </p:sp>
            <p:sp>
              <p:nvSpPr>
                <p:cNvPr id="9" name="图形"/>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cs typeface="+mn-ea"/>
                    <a:sym typeface="+mn-lt"/>
                  </a:endParaRPr>
                </a:p>
              </p:txBody>
            </p:sp>
          </p:grpSp>
          <p:sp>
            <p:nvSpPr>
              <p:cNvPr id="17" name="图形"/>
              <p:cNvSpPr txBox="1"/>
              <p:nvPr/>
            </p:nvSpPr>
            <p:spPr>
              <a:xfrm>
                <a:off x="11756" y="4129"/>
                <a:ext cx="5772" cy="1670"/>
              </a:xfrm>
              <a:prstGeom prst="rect">
                <a:avLst/>
              </a:prstGeom>
              <a:noFill/>
            </p:spPr>
            <p:txBody>
              <a:bodyPr wrap="square" rtlCol="0">
                <a:spAutoFit/>
              </a:bodyPr>
              <a:lstStyle/>
              <a:p>
                <a:pPr>
                  <a:lnSpc>
                    <a:spcPct val="150000"/>
                  </a:lnSpc>
                </a:pPr>
                <a:r>
                  <a:rPr lang="zh-CN" altLang="en-US" sz="1400">
                    <a:solidFill>
                      <a:schemeClr val="tx1">
                        <a:lumMod val="75000"/>
                        <a:lumOff val="25000"/>
                      </a:schemeClr>
                    </a:solidFill>
                    <a:cs typeface="+mn-ea"/>
                    <a:sym typeface="+mn-lt"/>
                  </a:rPr>
                  <a:t>在此处添加您的文本内容在此处添加文本内容此处添加文本内容添加文本内容在此处添加您的文本内容添加文本内容</a:t>
                </a:r>
                <a:endParaRPr lang="zh-CN" altLang="en-US" sz="1400" dirty="0">
                  <a:solidFill>
                    <a:schemeClr val="tx1">
                      <a:lumMod val="85000"/>
                      <a:lumOff val="15000"/>
                    </a:schemeClr>
                  </a:solidFill>
                  <a:cs typeface="+mn-ea"/>
                  <a:sym typeface="+mn-lt"/>
                </a:endParaRPr>
              </a:p>
            </p:txBody>
          </p:sp>
          <p:sp>
            <p:nvSpPr>
              <p:cNvPr id="30" name="图形"/>
              <p:cNvSpPr/>
              <p:nvPr/>
            </p:nvSpPr>
            <p:spPr bwMode="auto">
              <a:xfrm>
                <a:off x="9704" y="3820"/>
                <a:ext cx="1055" cy="104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cs typeface="+mn-ea"/>
                  <a:sym typeface="+mn-lt"/>
                </a:endParaRPr>
              </a:p>
            </p:txBody>
          </p:sp>
          <p:sp>
            <p:nvSpPr>
              <p:cNvPr id="2" name="图形"/>
              <p:cNvSpPr txBox="1"/>
              <p:nvPr/>
            </p:nvSpPr>
            <p:spPr>
              <a:xfrm>
                <a:off x="11730" y="6333"/>
                <a:ext cx="4065" cy="725"/>
              </a:xfrm>
              <a:prstGeom prst="rect">
                <a:avLst/>
              </a:prstGeom>
              <a:noFill/>
            </p:spPr>
            <p:txBody>
              <a:bodyPr wrap="square" rtlCol="0">
                <a:spAutoFit/>
              </a:bodyPr>
              <a:lstStyle/>
              <a:p>
                <a:pPr algn="l" eaLnBrk="1" fontAlgn="auto" hangingPunct="1">
                  <a:spcBef>
                    <a:spcPts val="0"/>
                  </a:spcBef>
                  <a:spcAft>
                    <a:spcPts val="0"/>
                  </a:spcAft>
                  <a:defRPr/>
                </a:pPr>
                <a:r>
                  <a:rPr lang="zh-CN" altLang="en-US" sz="2400">
                    <a:solidFill>
                      <a:schemeClr val="tx1">
                        <a:lumMod val="75000"/>
                        <a:lumOff val="25000"/>
                      </a:schemeClr>
                    </a:solidFill>
                    <a:cs typeface="+mn-ea"/>
                    <a:sym typeface="+mn-lt"/>
                  </a:rPr>
                  <a:t>预设标题文本</a:t>
                </a:r>
                <a:endParaRPr lang="zh-CN" altLang="en-US" sz="2400" b="1" dirty="0">
                  <a:solidFill>
                    <a:schemeClr val="tx1">
                      <a:lumMod val="75000"/>
                      <a:lumOff val="25000"/>
                    </a:schemeClr>
                  </a:solidFill>
                  <a:cs typeface="+mn-ea"/>
                  <a:sym typeface="+mn-lt"/>
                </a:endParaRPr>
              </a:p>
            </p:txBody>
          </p:sp>
          <p:grpSp>
            <p:nvGrpSpPr>
              <p:cNvPr id="3" name="组合 2"/>
              <p:cNvGrpSpPr/>
              <p:nvPr/>
            </p:nvGrpSpPr>
            <p:grpSpPr>
              <a:xfrm rot="5400000">
                <a:off x="9607" y="5959"/>
                <a:ext cx="1820" cy="2364"/>
                <a:chOff x="4020870" y="2194485"/>
                <a:chExt cx="1102258" cy="1432090"/>
              </a:xfrm>
              <a:effectLst/>
            </p:grpSpPr>
            <p:sp>
              <p:nvSpPr>
                <p:cNvPr id="5" name="图形"/>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cs typeface="+mn-ea"/>
                    <a:sym typeface="+mn-lt"/>
                  </a:endParaRPr>
                </a:p>
              </p:txBody>
            </p:sp>
            <p:sp>
              <p:nvSpPr>
                <p:cNvPr id="6" name="图形"/>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cs typeface="+mn-ea"/>
                    <a:sym typeface="+mn-lt"/>
                  </a:endParaRPr>
                </a:p>
              </p:txBody>
            </p:sp>
          </p:grpSp>
          <p:sp>
            <p:nvSpPr>
              <p:cNvPr id="10" name="图形"/>
              <p:cNvSpPr txBox="1"/>
              <p:nvPr/>
            </p:nvSpPr>
            <p:spPr>
              <a:xfrm>
                <a:off x="11756" y="6948"/>
                <a:ext cx="5772" cy="1670"/>
              </a:xfrm>
              <a:prstGeom prst="rect">
                <a:avLst/>
              </a:prstGeom>
              <a:noFill/>
            </p:spPr>
            <p:txBody>
              <a:bodyPr wrap="square" rtlCol="0">
                <a:spAutoFit/>
              </a:bodyPr>
              <a:lstStyle/>
              <a:p>
                <a:pPr>
                  <a:lnSpc>
                    <a:spcPct val="150000"/>
                  </a:lnSpc>
                </a:pPr>
                <a:r>
                  <a:rPr lang="zh-CN" altLang="en-US" sz="1400">
                    <a:solidFill>
                      <a:schemeClr val="tx1">
                        <a:lumMod val="75000"/>
                        <a:lumOff val="25000"/>
                      </a:schemeClr>
                    </a:solidFill>
                    <a:cs typeface="+mn-ea"/>
                    <a:sym typeface="+mn-lt"/>
                  </a:rPr>
                  <a:t>在此处添加您的文本内容在此处添加文本内容此处添加文本内容添加文本内容在此处添加您的文本内容添加文本内容</a:t>
                </a:r>
                <a:endParaRPr lang="zh-CN" altLang="en-US" sz="1400" dirty="0">
                  <a:solidFill>
                    <a:schemeClr val="tx1">
                      <a:lumMod val="85000"/>
                      <a:lumOff val="15000"/>
                    </a:schemeClr>
                  </a:solidFill>
                  <a:cs typeface="+mn-ea"/>
                  <a:sym typeface="+mn-lt"/>
                </a:endParaRPr>
              </a:p>
            </p:txBody>
          </p:sp>
          <p:sp>
            <p:nvSpPr>
              <p:cNvPr id="27" name="图形"/>
              <p:cNvSpPr/>
              <p:nvPr/>
            </p:nvSpPr>
            <p:spPr bwMode="auto">
              <a:xfrm>
                <a:off x="9710" y="6616"/>
                <a:ext cx="1049" cy="1051"/>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cs typeface="+mn-ea"/>
                  <a:sym typeface="+mn-lt"/>
                </a:endParaRPr>
              </a:p>
            </p:txBody>
          </p:sp>
          <p:pic>
            <p:nvPicPr>
              <p:cNvPr id="11" name="图形" descr="E:\006包图网\素材\08宇航员3D\625e10a70d46d.png625e10a70d46d"/>
              <p:cNvPicPr>
                <a:picLocks noChangeAspect="1"/>
              </p:cNvPicPr>
              <p:nvPr/>
            </p:nvPicPr>
            <p:blipFill>
              <a:blip r:embed="rId1" cstate="screen"/>
              <a:srcRect r="-918"/>
              <a:stretch>
                <a:fillRect/>
              </a:stretch>
            </p:blipFill>
            <p:spPr>
              <a:xfrm>
                <a:off x="1383" y="2925"/>
                <a:ext cx="7250" cy="6319"/>
              </a:xfrm>
              <a:prstGeom prst="rect">
                <a:avLst/>
              </a:prstGeom>
            </p:spPr>
          </p:pic>
        </p:grpSp>
        <p:sp>
          <p:nvSpPr>
            <p:cNvPr id="15" name="图形"/>
            <p:cNvSpPr/>
            <p:nvPr/>
          </p:nvSpPr>
          <p:spPr>
            <a:xfrm rot="10800000">
              <a:off x="7391" y="2385"/>
              <a:ext cx="685" cy="685"/>
            </a:xfrm>
            <a:prstGeom prst="ellipse">
              <a:avLst/>
            </a:prstGeom>
            <a:gradFill>
              <a:gsLst>
                <a:gs pos="24000">
                  <a:srgbClr val="295BD3"/>
                </a:gs>
                <a:gs pos="100000">
                  <a:srgbClr val="EFF2FD">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ustDataLst>
      <p:tags r:id="rId2"/>
    </p:custDataLst>
  </p:cSld>
  <p:clrMapOvr>
    <a:masterClrMapping/>
  </p:clrMapOvr>
  <p:transition advTm="2000">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图形"/>
          <p:cNvGrpSpPr/>
          <p:nvPr/>
        </p:nvGrpSpPr>
        <p:grpSpPr>
          <a:xfrm>
            <a:off x="1047750" y="1893570"/>
            <a:ext cx="10229850" cy="3882390"/>
            <a:chOff x="1463" y="2601"/>
            <a:chExt cx="16110" cy="6114"/>
          </a:xfrm>
        </p:grpSpPr>
        <p:grpSp>
          <p:nvGrpSpPr>
            <p:cNvPr id="97" name="图形"/>
            <p:cNvGrpSpPr/>
            <p:nvPr/>
          </p:nvGrpSpPr>
          <p:grpSpPr>
            <a:xfrm>
              <a:off x="6768" y="2601"/>
              <a:ext cx="5480" cy="4647"/>
              <a:chOff x="6342" y="2511"/>
              <a:chExt cx="5870" cy="4977"/>
            </a:xfrm>
          </p:grpSpPr>
          <p:sp>
            <p:nvSpPr>
              <p:cNvPr id="105" name="图形"/>
              <p:cNvSpPr/>
              <p:nvPr>
                <p:custDataLst>
                  <p:tags r:id="rId1"/>
                </p:custDataLst>
              </p:nvPr>
            </p:nvSpPr>
            <p:spPr>
              <a:xfrm>
                <a:off x="7867" y="2511"/>
                <a:ext cx="2830" cy="2312"/>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solidFill>
                <a:schemeClr val="accent2"/>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tIns="216000" anchor="ctr"/>
              <a:lstStyle/>
              <a:p>
                <a:pPr algn="ctr">
                  <a:defRPr/>
                </a:pPr>
                <a:r>
                  <a:rPr lang="en-US" altLang="zh-CN" sz="2800" dirty="0">
                    <a:solidFill>
                      <a:srgbClr val="FFFFFF"/>
                    </a:solidFill>
                    <a:cs typeface="+mn-ea"/>
                    <a:sym typeface="+mn-lt"/>
                  </a:rPr>
                  <a:t>01</a:t>
                </a:r>
                <a:endParaRPr lang="zh-CN" altLang="en-US" sz="2800" dirty="0">
                  <a:solidFill>
                    <a:srgbClr val="FFFFFF"/>
                  </a:solidFill>
                  <a:cs typeface="+mn-ea"/>
                  <a:sym typeface="+mn-lt"/>
                </a:endParaRPr>
              </a:p>
            </p:txBody>
          </p:sp>
          <p:sp>
            <p:nvSpPr>
              <p:cNvPr id="110" name="图形"/>
              <p:cNvSpPr/>
              <p:nvPr>
                <p:custDataLst>
                  <p:tags r:id="rId2"/>
                </p:custDataLst>
              </p:nvPr>
            </p:nvSpPr>
            <p:spPr>
              <a:xfrm>
                <a:off x="9432" y="5126"/>
                <a:ext cx="2780" cy="2362"/>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solidFill>
                <a:schemeClr val="accent2"/>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216000" tIns="612000" rIns="0" anchor="ctr"/>
              <a:lstStyle/>
              <a:p>
                <a:pPr algn="ctr">
                  <a:defRPr/>
                </a:pPr>
                <a:r>
                  <a:rPr lang="en-US" altLang="zh-CN" sz="2800" dirty="0">
                    <a:solidFill>
                      <a:srgbClr val="FFFFFF"/>
                    </a:solidFill>
                    <a:cs typeface="+mn-ea"/>
                    <a:sym typeface="+mn-lt"/>
                  </a:rPr>
                  <a:t>03</a:t>
                </a:r>
                <a:endParaRPr lang="zh-CN" altLang="en-US" sz="2800" dirty="0">
                  <a:solidFill>
                    <a:srgbClr val="FFFFFF"/>
                  </a:solidFill>
                  <a:cs typeface="+mn-ea"/>
                  <a:sym typeface="+mn-lt"/>
                </a:endParaRPr>
              </a:p>
            </p:txBody>
          </p:sp>
          <p:sp>
            <p:nvSpPr>
              <p:cNvPr id="111" name="图形"/>
              <p:cNvSpPr/>
              <p:nvPr>
                <p:custDataLst>
                  <p:tags r:id="rId3"/>
                </p:custDataLst>
              </p:nvPr>
            </p:nvSpPr>
            <p:spPr>
              <a:xfrm>
                <a:off x="6342" y="5126"/>
                <a:ext cx="2780" cy="2362"/>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solidFill>
                <a:schemeClr val="accent2"/>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612000" rIns="180000" anchor="ctr"/>
              <a:lstStyle/>
              <a:p>
                <a:pPr algn="ctr">
                  <a:defRPr/>
                </a:pPr>
                <a:r>
                  <a:rPr lang="en-US" altLang="zh-CN" sz="2800" dirty="0">
                    <a:solidFill>
                      <a:srgbClr val="FFFFFF"/>
                    </a:solidFill>
                    <a:cs typeface="+mn-ea"/>
                    <a:sym typeface="+mn-lt"/>
                  </a:rPr>
                  <a:t>02</a:t>
                </a:r>
                <a:endParaRPr lang="zh-CN" altLang="en-US" sz="2800" dirty="0">
                  <a:solidFill>
                    <a:srgbClr val="FFFFFF"/>
                  </a:solidFill>
                  <a:cs typeface="+mn-ea"/>
                  <a:sym typeface="+mn-lt"/>
                </a:endParaRPr>
              </a:p>
            </p:txBody>
          </p:sp>
          <p:sp>
            <p:nvSpPr>
              <p:cNvPr id="112" name="图形"/>
              <p:cNvSpPr/>
              <p:nvPr>
                <p:custDataLst>
                  <p:tags r:id="rId4"/>
                </p:custDataLst>
              </p:nvPr>
            </p:nvSpPr>
            <p:spPr>
              <a:xfrm>
                <a:off x="7812" y="4963"/>
                <a:ext cx="2870" cy="2443"/>
              </a:xfrm>
              <a:custGeom>
                <a:avLst/>
                <a:gdLst>
                  <a:gd name="connsiteX0" fmla="*/ 0 w 1822450"/>
                  <a:gd name="connsiteY0" fmla="*/ 0 h 1551623"/>
                  <a:gd name="connsiteX1" fmla="*/ 1822450 w 1822450"/>
                  <a:gd name="connsiteY1" fmla="*/ 0 h 1551623"/>
                  <a:gd name="connsiteX2" fmla="*/ 911225 w 1822450"/>
                  <a:gd name="connsiteY2" fmla="*/ 1551623 h 1551623"/>
                </a:gdLst>
                <a:ahLst/>
                <a:cxnLst>
                  <a:cxn ang="0">
                    <a:pos x="connsiteX0" y="connsiteY0"/>
                  </a:cxn>
                  <a:cxn ang="0">
                    <a:pos x="connsiteX1" y="connsiteY1"/>
                  </a:cxn>
                  <a:cxn ang="0">
                    <a:pos x="connsiteX2" y="connsiteY2"/>
                  </a:cxn>
                </a:cxnLst>
                <a:rect l="l" t="t" r="r" b="b"/>
                <a:pathLst>
                  <a:path w="1822450" h="1551623">
                    <a:moveTo>
                      <a:pt x="0" y="0"/>
                    </a:moveTo>
                    <a:lnTo>
                      <a:pt x="1822450" y="0"/>
                    </a:lnTo>
                    <a:lnTo>
                      <a:pt x="911225" y="1551623"/>
                    </a:lnTo>
                    <a:close/>
                  </a:path>
                </a:pathLst>
              </a:custGeom>
              <a:solidFill>
                <a:schemeClr val="accent1"/>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432000" tIns="0" rIns="432000" bIns="396000" anchor="ctr"/>
              <a:lstStyle/>
              <a:p>
                <a:pPr algn="ctr">
                  <a:lnSpc>
                    <a:spcPct val="130000"/>
                  </a:lnSpc>
                  <a:defRPr/>
                </a:pPr>
                <a:endParaRPr lang="en-US" altLang="zh-CN" dirty="0">
                  <a:solidFill>
                    <a:schemeClr val="bg1"/>
                  </a:solidFill>
                  <a:cs typeface="+mn-ea"/>
                  <a:sym typeface="+mn-lt"/>
                </a:endParaRPr>
              </a:p>
            </p:txBody>
          </p:sp>
          <p:grpSp>
            <p:nvGrpSpPr>
              <p:cNvPr id="113" name="Group 58"/>
              <p:cNvGrpSpPr/>
              <p:nvPr/>
            </p:nvGrpSpPr>
            <p:grpSpPr>
              <a:xfrm>
                <a:off x="8757" y="5329"/>
                <a:ext cx="980" cy="980"/>
                <a:chOff x="1839913" y="1474788"/>
                <a:chExt cx="358775" cy="358775"/>
              </a:xfrm>
              <a:solidFill>
                <a:schemeClr val="bg1"/>
              </a:solidFill>
            </p:grpSpPr>
            <p:sp>
              <p:nvSpPr>
                <p:cNvPr id="114" name="图形"/>
                <p:cNvSpPr/>
                <p:nvPr/>
              </p:nvSpPr>
              <p:spPr bwMode="auto">
                <a:xfrm>
                  <a:off x="1930400" y="1565276"/>
                  <a:ext cx="138112" cy="136525"/>
                </a:xfrm>
                <a:custGeom>
                  <a:avLst/>
                  <a:gdLst>
                    <a:gd name="T0" fmla="*/ 58 w 87"/>
                    <a:gd name="T1" fmla="*/ 0 h 86"/>
                    <a:gd name="T2" fmla="*/ 29 w 87"/>
                    <a:gd name="T3" fmla="*/ 0 h 86"/>
                    <a:gd name="T4" fmla="*/ 29 w 87"/>
                    <a:gd name="T5" fmla="*/ 29 h 86"/>
                    <a:gd name="T6" fmla="*/ 0 w 87"/>
                    <a:gd name="T7" fmla="*/ 29 h 86"/>
                    <a:gd name="T8" fmla="*/ 0 w 87"/>
                    <a:gd name="T9" fmla="*/ 58 h 86"/>
                    <a:gd name="T10" fmla="*/ 29 w 87"/>
                    <a:gd name="T11" fmla="*/ 58 h 86"/>
                    <a:gd name="T12" fmla="*/ 29 w 87"/>
                    <a:gd name="T13" fmla="*/ 86 h 86"/>
                    <a:gd name="T14" fmla="*/ 58 w 87"/>
                    <a:gd name="T15" fmla="*/ 86 h 86"/>
                    <a:gd name="T16" fmla="*/ 58 w 87"/>
                    <a:gd name="T17" fmla="*/ 58 h 86"/>
                    <a:gd name="T18" fmla="*/ 87 w 87"/>
                    <a:gd name="T19" fmla="*/ 58 h 86"/>
                    <a:gd name="T20" fmla="*/ 87 w 87"/>
                    <a:gd name="T21" fmla="*/ 29 h 86"/>
                    <a:gd name="T22" fmla="*/ 58 w 87"/>
                    <a:gd name="T23" fmla="*/ 29 h 86"/>
                    <a:gd name="T24" fmla="*/ 58 w 87"/>
                    <a:gd name="T25"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7" h="86">
                      <a:moveTo>
                        <a:pt x="58" y="0"/>
                      </a:moveTo>
                      <a:lnTo>
                        <a:pt x="29" y="0"/>
                      </a:lnTo>
                      <a:lnTo>
                        <a:pt x="29" y="29"/>
                      </a:lnTo>
                      <a:lnTo>
                        <a:pt x="0" y="29"/>
                      </a:lnTo>
                      <a:lnTo>
                        <a:pt x="0" y="58"/>
                      </a:lnTo>
                      <a:lnTo>
                        <a:pt x="29" y="58"/>
                      </a:lnTo>
                      <a:lnTo>
                        <a:pt x="29" y="86"/>
                      </a:lnTo>
                      <a:lnTo>
                        <a:pt x="58" y="86"/>
                      </a:lnTo>
                      <a:lnTo>
                        <a:pt x="58" y="58"/>
                      </a:lnTo>
                      <a:lnTo>
                        <a:pt x="87" y="58"/>
                      </a:lnTo>
                      <a:lnTo>
                        <a:pt x="87" y="29"/>
                      </a:lnTo>
                      <a:lnTo>
                        <a:pt x="58" y="29"/>
                      </a:lnTo>
                      <a:lnTo>
                        <a:pt x="58" y="0"/>
                      </a:lnTo>
                      <a:close/>
                    </a:path>
                  </a:pathLst>
                </a:custGeom>
                <a:grpFill/>
                <a:ln>
                  <a:noFill/>
                </a:ln>
              </p:spPr>
              <p:txBody>
                <a:bodyPr vert="horz" wrap="square" lIns="91440" tIns="45720" rIns="91440" bIns="45720" numCol="1" anchor="t" anchorCtr="0" compatLnSpc="1"/>
                <a:lstStyle/>
                <a:p>
                  <a:endParaRPr lang="id-ID">
                    <a:cs typeface="+mn-ea"/>
                    <a:sym typeface="+mn-lt"/>
                  </a:endParaRPr>
                </a:p>
              </p:txBody>
            </p:sp>
            <p:sp>
              <p:nvSpPr>
                <p:cNvPr id="115" name="图形"/>
                <p:cNvSpPr>
                  <a:spLocks noEditPoints="1"/>
                </p:cNvSpPr>
                <p:nvPr/>
              </p:nvSpPr>
              <p:spPr bwMode="auto">
                <a:xfrm>
                  <a:off x="1839913" y="1474788"/>
                  <a:ext cx="358775" cy="358775"/>
                </a:xfrm>
                <a:custGeom>
                  <a:avLst/>
                  <a:gdLst>
                    <a:gd name="T0" fmla="*/ 62 w 63"/>
                    <a:gd name="T1" fmla="*/ 54 h 63"/>
                    <a:gd name="T2" fmla="*/ 51 w 63"/>
                    <a:gd name="T3" fmla="*/ 43 h 63"/>
                    <a:gd name="T4" fmla="*/ 56 w 63"/>
                    <a:gd name="T5" fmla="*/ 28 h 63"/>
                    <a:gd name="T6" fmla="*/ 28 w 63"/>
                    <a:gd name="T7" fmla="*/ 0 h 63"/>
                    <a:gd name="T8" fmla="*/ 0 w 63"/>
                    <a:gd name="T9" fmla="*/ 28 h 63"/>
                    <a:gd name="T10" fmla="*/ 28 w 63"/>
                    <a:gd name="T11" fmla="*/ 56 h 63"/>
                    <a:gd name="T12" fmla="*/ 43 w 63"/>
                    <a:gd name="T13" fmla="*/ 52 h 63"/>
                    <a:gd name="T14" fmla="*/ 54 w 63"/>
                    <a:gd name="T15" fmla="*/ 63 h 63"/>
                    <a:gd name="T16" fmla="*/ 57 w 63"/>
                    <a:gd name="T17" fmla="*/ 63 h 63"/>
                    <a:gd name="T18" fmla="*/ 62 w 63"/>
                    <a:gd name="T19" fmla="*/ 57 h 63"/>
                    <a:gd name="T20" fmla="*/ 62 w 63"/>
                    <a:gd name="T21" fmla="*/ 54 h 63"/>
                    <a:gd name="T22" fmla="*/ 28 w 63"/>
                    <a:gd name="T23" fmla="*/ 48 h 63"/>
                    <a:gd name="T24" fmla="*/ 8 w 63"/>
                    <a:gd name="T25" fmla="*/ 28 h 63"/>
                    <a:gd name="T26" fmla="*/ 28 w 63"/>
                    <a:gd name="T27" fmla="*/ 8 h 63"/>
                    <a:gd name="T28" fmla="*/ 48 w 63"/>
                    <a:gd name="T29" fmla="*/ 28 h 63"/>
                    <a:gd name="T30" fmla="*/ 28 w 63"/>
                    <a:gd name="T31" fmla="*/ 4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 h="63">
                      <a:moveTo>
                        <a:pt x="62" y="54"/>
                      </a:moveTo>
                      <a:cubicBezTo>
                        <a:pt x="51" y="43"/>
                        <a:pt x="51" y="43"/>
                        <a:pt x="51" y="43"/>
                      </a:cubicBezTo>
                      <a:cubicBezTo>
                        <a:pt x="54" y="39"/>
                        <a:pt x="56" y="34"/>
                        <a:pt x="56" y="28"/>
                      </a:cubicBezTo>
                      <a:cubicBezTo>
                        <a:pt x="56" y="13"/>
                        <a:pt x="43" y="0"/>
                        <a:pt x="28" y="0"/>
                      </a:cubicBezTo>
                      <a:cubicBezTo>
                        <a:pt x="12" y="0"/>
                        <a:pt x="0" y="13"/>
                        <a:pt x="0" y="28"/>
                      </a:cubicBezTo>
                      <a:cubicBezTo>
                        <a:pt x="0" y="43"/>
                        <a:pt x="12" y="56"/>
                        <a:pt x="28" y="56"/>
                      </a:cubicBezTo>
                      <a:cubicBezTo>
                        <a:pt x="33" y="56"/>
                        <a:pt x="39" y="54"/>
                        <a:pt x="43" y="52"/>
                      </a:cubicBezTo>
                      <a:cubicBezTo>
                        <a:pt x="54" y="63"/>
                        <a:pt x="54" y="63"/>
                        <a:pt x="54" y="63"/>
                      </a:cubicBezTo>
                      <a:cubicBezTo>
                        <a:pt x="55" y="63"/>
                        <a:pt x="56" y="63"/>
                        <a:pt x="57" y="63"/>
                      </a:cubicBezTo>
                      <a:cubicBezTo>
                        <a:pt x="62" y="57"/>
                        <a:pt x="62" y="57"/>
                        <a:pt x="62" y="57"/>
                      </a:cubicBezTo>
                      <a:cubicBezTo>
                        <a:pt x="63" y="56"/>
                        <a:pt x="63" y="55"/>
                        <a:pt x="62" y="54"/>
                      </a:cubicBezTo>
                      <a:close/>
                      <a:moveTo>
                        <a:pt x="28" y="48"/>
                      </a:moveTo>
                      <a:cubicBezTo>
                        <a:pt x="17" y="48"/>
                        <a:pt x="8" y="39"/>
                        <a:pt x="8" y="28"/>
                      </a:cubicBezTo>
                      <a:cubicBezTo>
                        <a:pt x="8" y="17"/>
                        <a:pt x="17" y="8"/>
                        <a:pt x="28" y="8"/>
                      </a:cubicBezTo>
                      <a:cubicBezTo>
                        <a:pt x="39" y="8"/>
                        <a:pt x="48" y="17"/>
                        <a:pt x="48" y="28"/>
                      </a:cubicBezTo>
                      <a:cubicBezTo>
                        <a:pt x="48" y="39"/>
                        <a:pt x="39" y="48"/>
                        <a:pt x="28" y="48"/>
                      </a:cubicBezTo>
                      <a:close/>
                    </a:path>
                  </a:pathLst>
                </a:custGeom>
                <a:grpFill/>
                <a:ln>
                  <a:noFill/>
                </a:ln>
              </p:spPr>
              <p:txBody>
                <a:bodyPr vert="horz" wrap="square" lIns="91440" tIns="45720" rIns="91440" bIns="45720" numCol="1" anchor="t" anchorCtr="0" compatLnSpc="1"/>
                <a:lstStyle/>
                <a:p>
                  <a:endParaRPr lang="id-ID">
                    <a:cs typeface="+mn-ea"/>
                    <a:sym typeface="+mn-lt"/>
                  </a:endParaRPr>
                </a:p>
              </p:txBody>
            </p:sp>
          </p:grpSp>
        </p:grpSp>
        <p:sp>
          <p:nvSpPr>
            <p:cNvPr id="116" name="图形"/>
            <p:cNvSpPr/>
            <p:nvPr/>
          </p:nvSpPr>
          <p:spPr>
            <a:xfrm>
              <a:off x="1463" y="3122"/>
              <a:ext cx="391" cy="39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17" name="图形"/>
            <p:cNvSpPr txBox="1"/>
            <p:nvPr/>
          </p:nvSpPr>
          <p:spPr>
            <a:xfrm>
              <a:off x="2136" y="2929"/>
              <a:ext cx="1462" cy="725"/>
            </a:xfrm>
            <a:prstGeom prst="rect">
              <a:avLst/>
            </a:prstGeom>
            <a:noFill/>
          </p:spPr>
          <p:txBody>
            <a:bodyPr wrap="square" rtlCol="0">
              <a:spAutoFit/>
            </a:bodyPr>
            <a:lstStyle/>
            <a:p>
              <a:pPr algn="ctr"/>
              <a:r>
                <a:rPr lang="en-US" sz="2400" dirty="0">
                  <a:cs typeface="+mn-ea"/>
                  <a:sym typeface="+mn-lt"/>
                </a:rPr>
                <a:t>32% </a:t>
              </a:r>
              <a:endParaRPr lang="en-US" sz="2400" dirty="0">
                <a:cs typeface="+mn-ea"/>
                <a:sym typeface="+mn-lt"/>
              </a:endParaRPr>
            </a:p>
          </p:txBody>
        </p:sp>
        <p:sp>
          <p:nvSpPr>
            <p:cNvPr id="118" name="图形"/>
            <p:cNvSpPr/>
            <p:nvPr/>
          </p:nvSpPr>
          <p:spPr>
            <a:xfrm>
              <a:off x="3758" y="2892"/>
              <a:ext cx="96" cy="8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19" name="图形"/>
            <p:cNvSpPr txBox="1"/>
            <p:nvPr/>
          </p:nvSpPr>
          <p:spPr>
            <a:xfrm>
              <a:off x="3938" y="2687"/>
              <a:ext cx="3803" cy="1452"/>
            </a:xfrm>
            <a:prstGeom prst="rect">
              <a:avLst/>
            </a:prstGeom>
            <a:noFill/>
          </p:spPr>
          <p:txBody>
            <a:bodyPr wrap="square" rtlCol="0">
              <a:spAutoFit/>
            </a:bodyPr>
            <a:lstStyle/>
            <a:p>
              <a:pPr>
                <a:lnSpc>
                  <a:spcPct val="150000"/>
                </a:lnSpc>
              </a:pPr>
              <a:r>
                <a:rPr lang="zh-CN" altLang="en-US" sz="1200">
                  <a:solidFill>
                    <a:schemeClr val="tx1">
                      <a:lumMod val="75000"/>
                      <a:lumOff val="25000"/>
                    </a:schemeClr>
                  </a:solidFill>
                  <a:cs typeface="+mn-ea"/>
                  <a:sym typeface="+mn-lt"/>
                </a:rPr>
                <a:t>在此处添加您的文本内容在此处添加文本内容添加文本内容此处添加文本内容此处添加文本内容</a:t>
              </a:r>
              <a:endParaRPr lang="zh-CN" altLang="en-US" sz="1200" dirty="0">
                <a:solidFill>
                  <a:schemeClr val="tx1">
                    <a:lumMod val="75000"/>
                    <a:lumOff val="25000"/>
                  </a:schemeClr>
                </a:solidFill>
                <a:cs typeface="+mn-ea"/>
                <a:sym typeface="+mn-lt"/>
              </a:endParaRPr>
            </a:p>
          </p:txBody>
        </p:sp>
        <p:sp>
          <p:nvSpPr>
            <p:cNvPr id="120" name="图形"/>
            <p:cNvSpPr/>
            <p:nvPr/>
          </p:nvSpPr>
          <p:spPr>
            <a:xfrm>
              <a:off x="1463" y="5042"/>
              <a:ext cx="391" cy="3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21" name="图形"/>
            <p:cNvSpPr txBox="1"/>
            <p:nvPr/>
          </p:nvSpPr>
          <p:spPr>
            <a:xfrm>
              <a:off x="2136" y="4849"/>
              <a:ext cx="1462" cy="725"/>
            </a:xfrm>
            <a:prstGeom prst="rect">
              <a:avLst/>
            </a:prstGeom>
            <a:noFill/>
          </p:spPr>
          <p:txBody>
            <a:bodyPr wrap="square" rtlCol="0">
              <a:spAutoFit/>
            </a:bodyPr>
            <a:lstStyle/>
            <a:p>
              <a:pPr algn="ctr"/>
              <a:r>
                <a:rPr lang="en-US" sz="2400" dirty="0">
                  <a:cs typeface="+mn-ea"/>
                  <a:sym typeface="+mn-lt"/>
                </a:rPr>
                <a:t>45% </a:t>
              </a:r>
              <a:endParaRPr lang="en-US" sz="2400" dirty="0">
                <a:cs typeface="+mn-ea"/>
                <a:sym typeface="+mn-lt"/>
              </a:endParaRPr>
            </a:p>
          </p:txBody>
        </p:sp>
        <p:sp>
          <p:nvSpPr>
            <p:cNvPr id="122" name="图形"/>
            <p:cNvSpPr/>
            <p:nvPr/>
          </p:nvSpPr>
          <p:spPr>
            <a:xfrm>
              <a:off x="3758" y="4812"/>
              <a:ext cx="96" cy="85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23" name="图形"/>
            <p:cNvSpPr txBox="1"/>
            <p:nvPr/>
          </p:nvSpPr>
          <p:spPr>
            <a:xfrm>
              <a:off x="3938" y="4495"/>
              <a:ext cx="3803" cy="1452"/>
            </a:xfrm>
            <a:prstGeom prst="rect">
              <a:avLst/>
            </a:prstGeom>
            <a:noFill/>
          </p:spPr>
          <p:txBody>
            <a:bodyPr wrap="square" rtlCol="0">
              <a:spAutoFit/>
            </a:bodyPr>
            <a:lstStyle/>
            <a:p>
              <a:pPr>
                <a:lnSpc>
                  <a:spcPct val="150000"/>
                </a:lnSpc>
              </a:pPr>
              <a:r>
                <a:rPr lang="zh-CN" altLang="en-US" sz="1200">
                  <a:solidFill>
                    <a:schemeClr val="tx1">
                      <a:lumMod val="75000"/>
                      <a:lumOff val="25000"/>
                    </a:schemeClr>
                  </a:solidFill>
                  <a:cs typeface="+mn-ea"/>
                  <a:sym typeface="+mn-lt"/>
                </a:rPr>
                <a:t>在此处添加您的文本内容在此处添加文本内容添加文本内容此处添加文本内容此处添加文本内容</a:t>
              </a:r>
              <a:endParaRPr lang="zh-CN" altLang="en-US" sz="1200" dirty="0">
                <a:solidFill>
                  <a:schemeClr val="tx1">
                    <a:lumMod val="75000"/>
                    <a:lumOff val="25000"/>
                  </a:schemeClr>
                </a:solidFill>
                <a:cs typeface="+mn-ea"/>
                <a:sym typeface="+mn-lt"/>
              </a:endParaRPr>
            </a:p>
          </p:txBody>
        </p:sp>
        <p:grpSp>
          <p:nvGrpSpPr>
            <p:cNvPr id="124" name="图形"/>
            <p:cNvGrpSpPr/>
            <p:nvPr/>
          </p:nvGrpSpPr>
          <p:grpSpPr>
            <a:xfrm flipH="1">
              <a:off x="11297" y="2687"/>
              <a:ext cx="6277" cy="3260"/>
              <a:chOff x="1663" y="2887"/>
              <a:chExt cx="6277" cy="3260"/>
            </a:xfrm>
          </p:grpSpPr>
          <p:sp>
            <p:nvSpPr>
              <p:cNvPr id="125" name="图形"/>
              <p:cNvSpPr/>
              <p:nvPr/>
            </p:nvSpPr>
            <p:spPr>
              <a:xfrm>
                <a:off x="1663" y="3322"/>
                <a:ext cx="391" cy="39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26" name="图形"/>
              <p:cNvSpPr txBox="1"/>
              <p:nvPr/>
            </p:nvSpPr>
            <p:spPr>
              <a:xfrm>
                <a:off x="2336" y="3129"/>
                <a:ext cx="1462" cy="725"/>
              </a:xfrm>
              <a:prstGeom prst="rect">
                <a:avLst/>
              </a:prstGeom>
              <a:noFill/>
            </p:spPr>
            <p:txBody>
              <a:bodyPr wrap="square" rtlCol="0">
                <a:spAutoFit/>
              </a:bodyPr>
              <a:lstStyle/>
              <a:p>
                <a:pPr algn="ctr"/>
                <a:r>
                  <a:rPr lang="en-US" sz="2400" dirty="0">
                    <a:cs typeface="+mn-ea"/>
                    <a:sym typeface="+mn-lt"/>
                  </a:rPr>
                  <a:t>32% </a:t>
                </a:r>
                <a:endParaRPr lang="en-US" sz="2400" dirty="0">
                  <a:cs typeface="+mn-ea"/>
                  <a:sym typeface="+mn-lt"/>
                </a:endParaRPr>
              </a:p>
            </p:txBody>
          </p:sp>
          <p:sp>
            <p:nvSpPr>
              <p:cNvPr id="127" name="图形"/>
              <p:cNvSpPr/>
              <p:nvPr/>
            </p:nvSpPr>
            <p:spPr>
              <a:xfrm>
                <a:off x="3958" y="3092"/>
                <a:ext cx="96" cy="8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28" name="图形"/>
              <p:cNvSpPr txBox="1"/>
              <p:nvPr/>
            </p:nvSpPr>
            <p:spPr>
              <a:xfrm>
                <a:off x="4138" y="2887"/>
                <a:ext cx="3803" cy="1452"/>
              </a:xfrm>
              <a:prstGeom prst="rect">
                <a:avLst/>
              </a:prstGeom>
              <a:noFill/>
            </p:spPr>
            <p:txBody>
              <a:bodyPr wrap="square" rtlCol="0">
                <a:spAutoFit/>
              </a:bodyPr>
              <a:lstStyle/>
              <a:p>
                <a:pPr algn="r">
                  <a:lnSpc>
                    <a:spcPct val="150000"/>
                  </a:lnSpc>
                </a:pPr>
                <a:r>
                  <a:rPr lang="zh-CN" altLang="en-US" sz="1200">
                    <a:solidFill>
                      <a:schemeClr val="tx1">
                        <a:lumMod val="75000"/>
                        <a:lumOff val="25000"/>
                      </a:schemeClr>
                    </a:solidFill>
                    <a:cs typeface="+mn-ea"/>
                    <a:sym typeface="+mn-lt"/>
                  </a:rPr>
                  <a:t>在此处添加您的文本内容在此处添加文本内容添加文本内容此处添加文本内容此处添加文本内容</a:t>
                </a:r>
                <a:endParaRPr lang="zh-CN" altLang="en-US" sz="1200" dirty="0">
                  <a:solidFill>
                    <a:schemeClr val="tx1">
                      <a:lumMod val="75000"/>
                      <a:lumOff val="25000"/>
                    </a:schemeClr>
                  </a:solidFill>
                  <a:cs typeface="+mn-ea"/>
                  <a:sym typeface="+mn-lt"/>
                </a:endParaRPr>
              </a:p>
            </p:txBody>
          </p:sp>
          <p:sp>
            <p:nvSpPr>
              <p:cNvPr id="129" name="图形"/>
              <p:cNvSpPr/>
              <p:nvPr/>
            </p:nvSpPr>
            <p:spPr>
              <a:xfrm>
                <a:off x="1663" y="5242"/>
                <a:ext cx="391" cy="3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30" name="图形"/>
              <p:cNvSpPr txBox="1"/>
              <p:nvPr/>
            </p:nvSpPr>
            <p:spPr>
              <a:xfrm>
                <a:off x="2336" y="5049"/>
                <a:ext cx="1462" cy="725"/>
              </a:xfrm>
              <a:prstGeom prst="rect">
                <a:avLst/>
              </a:prstGeom>
              <a:noFill/>
            </p:spPr>
            <p:txBody>
              <a:bodyPr wrap="square" rtlCol="0">
                <a:spAutoFit/>
              </a:bodyPr>
              <a:lstStyle/>
              <a:p>
                <a:pPr algn="ctr"/>
                <a:r>
                  <a:rPr lang="en-US" sz="2400" dirty="0">
                    <a:cs typeface="+mn-ea"/>
                    <a:sym typeface="+mn-lt"/>
                  </a:rPr>
                  <a:t>45% </a:t>
                </a:r>
                <a:endParaRPr lang="en-US" sz="2400" dirty="0">
                  <a:cs typeface="+mn-ea"/>
                  <a:sym typeface="+mn-lt"/>
                </a:endParaRPr>
              </a:p>
            </p:txBody>
          </p:sp>
          <p:sp>
            <p:nvSpPr>
              <p:cNvPr id="131" name="图形"/>
              <p:cNvSpPr/>
              <p:nvPr/>
            </p:nvSpPr>
            <p:spPr>
              <a:xfrm>
                <a:off x="3958" y="5012"/>
                <a:ext cx="96" cy="85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32" name="图形"/>
              <p:cNvSpPr txBox="1"/>
              <p:nvPr/>
            </p:nvSpPr>
            <p:spPr>
              <a:xfrm>
                <a:off x="4138" y="4695"/>
                <a:ext cx="3803" cy="1452"/>
              </a:xfrm>
              <a:prstGeom prst="rect">
                <a:avLst/>
              </a:prstGeom>
              <a:noFill/>
            </p:spPr>
            <p:txBody>
              <a:bodyPr wrap="square" rtlCol="0">
                <a:spAutoFit/>
              </a:bodyPr>
              <a:lstStyle/>
              <a:p>
                <a:pPr algn="r">
                  <a:lnSpc>
                    <a:spcPct val="150000"/>
                  </a:lnSpc>
                </a:pPr>
                <a:r>
                  <a:rPr lang="zh-CN" altLang="en-US" sz="1200">
                    <a:solidFill>
                      <a:schemeClr val="tx1">
                        <a:lumMod val="75000"/>
                        <a:lumOff val="25000"/>
                      </a:schemeClr>
                    </a:solidFill>
                    <a:cs typeface="+mn-ea"/>
                    <a:sym typeface="+mn-lt"/>
                  </a:rPr>
                  <a:t>在此处添加您的文本内容在此处添加文本内容添加文本内容此处添加文本内容此处添加文本内容</a:t>
                </a:r>
                <a:endParaRPr lang="zh-CN" altLang="en-US" sz="1200" dirty="0">
                  <a:solidFill>
                    <a:schemeClr val="tx1">
                      <a:lumMod val="75000"/>
                      <a:lumOff val="25000"/>
                    </a:schemeClr>
                  </a:solidFill>
                  <a:cs typeface="+mn-ea"/>
                  <a:sym typeface="+mn-lt"/>
                </a:endParaRPr>
              </a:p>
            </p:txBody>
          </p:sp>
        </p:grpSp>
        <p:sp>
          <p:nvSpPr>
            <p:cNvPr id="133" name="图形"/>
            <p:cNvSpPr txBox="1"/>
            <p:nvPr>
              <p:custDataLst>
                <p:tags r:id="rId5"/>
              </p:custDataLst>
            </p:nvPr>
          </p:nvSpPr>
          <p:spPr bwMode="auto">
            <a:xfrm>
              <a:off x="1503" y="7435"/>
              <a:ext cx="15851" cy="1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lnSpc>
                  <a:spcPct val="150000"/>
                </a:lnSpc>
              </a:pPr>
              <a:r>
                <a:rPr lang="zh-CN" altLang="en-US" sz="1200">
                  <a:solidFill>
                    <a:schemeClr val="tx1">
                      <a:lumMod val="75000"/>
                      <a:lumOff val="25000"/>
                    </a:schemeClr>
                  </a:solidFill>
                  <a:latin typeface="+mn-lt"/>
                  <a:ea typeface="+mn-ea"/>
                  <a:cs typeface="+mn-ea"/>
                  <a:sym typeface="+mn-lt"/>
                </a:rPr>
                <a:t>在此处添加您的文本内容在此处添加您的文本内容此处添加您的文本内容添加文本内容在此处添加您的文本内容在此处添加您的文本内容在此处添加您的文本内容在此处添加您的文本内容此处添加您的文本内容添加文本内容在此处添加您的文本内容在此处添加您的文本内容在此处添加您的文本内容在此处添加您的文本内容此处添加您的文本内容添加文本内容在此处添加您的文本内容</a:t>
              </a:r>
              <a:endParaRPr lang="zh-CN" altLang="en-US" sz="1200">
                <a:solidFill>
                  <a:schemeClr val="tx1">
                    <a:lumMod val="75000"/>
                    <a:lumOff val="25000"/>
                  </a:schemeClr>
                </a:solidFill>
                <a:latin typeface="+mn-lt"/>
                <a:ea typeface="+mn-ea"/>
                <a:cs typeface="+mn-ea"/>
                <a:sym typeface="+mn-lt"/>
              </a:endParaRPr>
            </a:p>
          </p:txBody>
        </p:sp>
      </p:grpSp>
    </p:spTree>
    <p:custDataLst>
      <p:tags r:id="rId6"/>
    </p:custDataLst>
  </p:cSld>
  <p:clrMapOvr>
    <a:masterClrMapping/>
  </p:clrMapOvr>
  <p:transition advTm="2000">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500" fill="hold">
                                          <p:stCondLst>
                                            <p:cond delay="0"/>
                                          </p:stCondLst>
                                        </p:cTn>
                                        <p:tgtEl>
                                          <p:spTgt spid="2"/>
                                        </p:tgtEl>
                                        <p:attrNameLst>
                                          <p:attrName>style.visibility</p:attrName>
                                        </p:attrNameLst>
                                      </p:cBhvr>
                                      <p:to>
                                        <p:strVal val="visible"/>
                                      </p:to>
                                    </p:set>
                                    <p:animEffect transition="in" filter="wedg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图形"/>
          <p:cNvGrpSpPr/>
          <p:nvPr/>
        </p:nvGrpSpPr>
        <p:grpSpPr>
          <a:xfrm>
            <a:off x="1040130" y="2042160"/>
            <a:ext cx="10466705" cy="3468370"/>
            <a:chOff x="1118" y="2996"/>
            <a:chExt cx="17002" cy="5634"/>
          </a:xfrm>
        </p:grpSpPr>
        <p:sp>
          <p:nvSpPr>
            <p:cNvPr id="8" name="图形"/>
            <p:cNvSpPr/>
            <p:nvPr/>
          </p:nvSpPr>
          <p:spPr>
            <a:xfrm>
              <a:off x="1123" y="2996"/>
              <a:ext cx="3753" cy="56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图形"/>
            <p:cNvSpPr txBox="1">
              <a:spLocks noChangeArrowheads="1"/>
            </p:cNvSpPr>
            <p:nvPr/>
          </p:nvSpPr>
          <p:spPr bwMode="auto">
            <a:xfrm>
              <a:off x="1816" y="5595"/>
              <a:ext cx="2345" cy="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spcBef>
                  <a:spcPct val="20000"/>
                </a:spcBef>
              </a:pPr>
              <a:r>
                <a:rPr lang="zh-CN" altLang="en-US">
                  <a:latin typeface="+mn-lt"/>
                  <a:ea typeface="+mn-ea"/>
                  <a:cs typeface="+mn-ea"/>
                  <a:sym typeface="+mn-lt"/>
                </a:rPr>
                <a:t>预设标题文本</a:t>
              </a:r>
              <a:endParaRPr lang="zh-CN" altLang="en-US" dirty="0">
                <a:solidFill>
                  <a:schemeClr val="tx1">
                    <a:lumMod val="65000"/>
                    <a:lumOff val="35000"/>
                  </a:schemeClr>
                </a:solidFill>
                <a:latin typeface="+mn-lt"/>
                <a:ea typeface="+mn-ea"/>
                <a:cs typeface="+mn-ea"/>
                <a:sym typeface="+mn-lt"/>
              </a:endParaRPr>
            </a:p>
          </p:txBody>
        </p:sp>
        <p:sp>
          <p:nvSpPr>
            <p:cNvPr id="11" name="图形"/>
            <p:cNvSpPr txBox="1">
              <a:spLocks noChangeArrowheads="1"/>
            </p:cNvSpPr>
            <p:nvPr/>
          </p:nvSpPr>
          <p:spPr bwMode="auto">
            <a:xfrm>
              <a:off x="1609" y="6193"/>
              <a:ext cx="2852" cy="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a:lnSpc>
                  <a:spcPct val="150000"/>
                </a:lnSpc>
              </a:pPr>
              <a:r>
                <a:rPr lang="zh-CN" altLang="en-US" sz="1200">
                  <a:solidFill>
                    <a:schemeClr val="tx1">
                      <a:lumMod val="75000"/>
                      <a:lumOff val="25000"/>
                    </a:schemeClr>
                  </a:solidFill>
                  <a:latin typeface="+mn-lt"/>
                  <a:ea typeface="+mn-ea"/>
                  <a:cs typeface="+mn-ea"/>
                  <a:sym typeface="+mn-lt"/>
                </a:rPr>
                <a:t>在此处添加您的文本内容在此处添加您的文本内容在此处添加您的文本内容在此处添加您的文本内容</a:t>
              </a:r>
              <a:endParaRPr lang="zh-CN" altLang="en-US" sz="1200" dirty="0">
                <a:solidFill>
                  <a:schemeClr val="tx1">
                    <a:lumMod val="65000"/>
                    <a:lumOff val="35000"/>
                  </a:schemeClr>
                </a:solidFill>
                <a:latin typeface="+mn-lt"/>
                <a:ea typeface="+mn-ea"/>
                <a:cs typeface="+mn-ea"/>
                <a:sym typeface="+mn-lt"/>
              </a:endParaRPr>
            </a:p>
          </p:txBody>
        </p:sp>
        <p:sp>
          <p:nvSpPr>
            <p:cNvPr id="12" name="图形"/>
            <p:cNvSpPr/>
            <p:nvPr/>
          </p:nvSpPr>
          <p:spPr>
            <a:xfrm>
              <a:off x="5538" y="2996"/>
              <a:ext cx="3753" cy="56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图形"/>
            <p:cNvSpPr txBox="1">
              <a:spLocks noChangeArrowheads="1"/>
            </p:cNvSpPr>
            <p:nvPr/>
          </p:nvSpPr>
          <p:spPr bwMode="auto">
            <a:xfrm>
              <a:off x="6231" y="5595"/>
              <a:ext cx="2345" cy="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spcBef>
                  <a:spcPct val="20000"/>
                </a:spcBef>
              </a:pPr>
              <a:r>
                <a:rPr lang="zh-CN" altLang="en-US">
                  <a:latin typeface="+mn-lt"/>
                  <a:ea typeface="+mn-ea"/>
                  <a:cs typeface="+mn-ea"/>
                  <a:sym typeface="+mn-lt"/>
                </a:rPr>
                <a:t>预设标题文本</a:t>
              </a:r>
              <a:endParaRPr lang="zh-CN" altLang="en-US" dirty="0">
                <a:solidFill>
                  <a:schemeClr val="tx1">
                    <a:lumMod val="65000"/>
                    <a:lumOff val="35000"/>
                  </a:schemeClr>
                </a:solidFill>
                <a:latin typeface="+mn-lt"/>
                <a:ea typeface="+mn-ea"/>
                <a:cs typeface="+mn-ea"/>
                <a:sym typeface="+mn-lt"/>
              </a:endParaRPr>
            </a:p>
          </p:txBody>
        </p:sp>
        <p:sp>
          <p:nvSpPr>
            <p:cNvPr id="14" name="图形"/>
            <p:cNvSpPr txBox="1">
              <a:spLocks noChangeArrowheads="1"/>
            </p:cNvSpPr>
            <p:nvPr/>
          </p:nvSpPr>
          <p:spPr bwMode="auto">
            <a:xfrm>
              <a:off x="6024" y="6193"/>
              <a:ext cx="2852" cy="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a:lnSpc>
                  <a:spcPct val="150000"/>
                </a:lnSpc>
              </a:pPr>
              <a:r>
                <a:rPr lang="zh-CN" altLang="en-US" sz="1200">
                  <a:solidFill>
                    <a:schemeClr val="tx1">
                      <a:lumMod val="75000"/>
                      <a:lumOff val="25000"/>
                    </a:schemeClr>
                  </a:solidFill>
                  <a:latin typeface="+mn-lt"/>
                  <a:ea typeface="+mn-ea"/>
                  <a:cs typeface="+mn-ea"/>
                  <a:sym typeface="+mn-lt"/>
                </a:rPr>
                <a:t>在此处添加您的文本内容在此处添加您的文本内容在此处添加您的文本内容在此处添加您的文本内容</a:t>
              </a:r>
              <a:endParaRPr lang="zh-CN" altLang="en-US" sz="1200" dirty="0">
                <a:solidFill>
                  <a:schemeClr val="tx1">
                    <a:lumMod val="65000"/>
                    <a:lumOff val="35000"/>
                  </a:schemeClr>
                </a:solidFill>
                <a:latin typeface="+mn-lt"/>
                <a:ea typeface="+mn-ea"/>
                <a:cs typeface="+mn-ea"/>
                <a:sym typeface="+mn-lt"/>
              </a:endParaRPr>
            </a:p>
          </p:txBody>
        </p:sp>
        <p:sp>
          <p:nvSpPr>
            <p:cNvPr id="17" name="图形"/>
            <p:cNvSpPr/>
            <p:nvPr/>
          </p:nvSpPr>
          <p:spPr>
            <a:xfrm>
              <a:off x="9952" y="2996"/>
              <a:ext cx="3753" cy="56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图形"/>
            <p:cNvSpPr txBox="1">
              <a:spLocks noChangeArrowheads="1"/>
            </p:cNvSpPr>
            <p:nvPr/>
          </p:nvSpPr>
          <p:spPr bwMode="auto">
            <a:xfrm>
              <a:off x="10645" y="5595"/>
              <a:ext cx="2345" cy="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spcBef>
                  <a:spcPct val="20000"/>
                </a:spcBef>
              </a:pPr>
              <a:r>
                <a:rPr lang="zh-CN" altLang="en-US">
                  <a:latin typeface="+mn-lt"/>
                  <a:ea typeface="+mn-ea"/>
                  <a:cs typeface="+mn-ea"/>
                  <a:sym typeface="+mn-lt"/>
                </a:rPr>
                <a:t>预设标题文本</a:t>
              </a:r>
              <a:endParaRPr lang="zh-CN" altLang="en-US" dirty="0">
                <a:solidFill>
                  <a:schemeClr val="tx1">
                    <a:lumMod val="65000"/>
                    <a:lumOff val="35000"/>
                  </a:schemeClr>
                </a:solidFill>
                <a:latin typeface="+mn-lt"/>
                <a:ea typeface="+mn-ea"/>
                <a:cs typeface="+mn-ea"/>
                <a:sym typeface="+mn-lt"/>
              </a:endParaRPr>
            </a:p>
          </p:txBody>
        </p:sp>
        <p:sp>
          <p:nvSpPr>
            <p:cNvPr id="19" name="图形"/>
            <p:cNvSpPr txBox="1">
              <a:spLocks noChangeArrowheads="1"/>
            </p:cNvSpPr>
            <p:nvPr/>
          </p:nvSpPr>
          <p:spPr bwMode="auto">
            <a:xfrm>
              <a:off x="10438" y="6193"/>
              <a:ext cx="2852" cy="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a:lnSpc>
                  <a:spcPct val="150000"/>
                </a:lnSpc>
              </a:pPr>
              <a:r>
                <a:rPr lang="zh-CN" altLang="en-US" sz="1200">
                  <a:solidFill>
                    <a:schemeClr val="tx1">
                      <a:lumMod val="75000"/>
                      <a:lumOff val="25000"/>
                    </a:schemeClr>
                  </a:solidFill>
                  <a:latin typeface="+mn-lt"/>
                  <a:ea typeface="+mn-ea"/>
                  <a:cs typeface="+mn-ea"/>
                  <a:sym typeface="+mn-lt"/>
                </a:rPr>
                <a:t>在此处添加您的文本内容在此处添加您的文本内容在此处添加您的文本内容在此处添加您的文本内容</a:t>
              </a:r>
              <a:endParaRPr lang="zh-CN" altLang="en-US" sz="1200" dirty="0">
                <a:solidFill>
                  <a:schemeClr val="tx1">
                    <a:lumMod val="65000"/>
                    <a:lumOff val="35000"/>
                  </a:schemeClr>
                </a:solidFill>
                <a:latin typeface="+mn-lt"/>
                <a:ea typeface="+mn-ea"/>
                <a:cs typeface="+mn-ea"/>
                <a:sym typeface="+mn-lt"/>
              </a:endParaRPr>
            </a:p>
          </p:txBody>
        </p:sp>
        <p:sp>
          <p:nvSpPr>
            <p:cNvPr id="22" name="图形"/>
            <p:cNvSpPr/>
            <p:nvPr/>
          </p:nvSpPr>
          <p:spPr>
            <a:xfrm>
              <a:off x="14367" y="2996"/>
              <a:ext cx="3753" cy="56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图形"/>
            <p:cNvSpPr txBox="1">
              <a:spLocks noChangeArrowheads="1"/>
            </p:cNvSpPr>
            <p:nvPr/>
          </p:nvSpPr>
          <p:spPr bwMode="auto">
            <a:xfrm>
              <a:off x="15060" y="5595"/>
              <a:ext cx="2345" cy="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spcBef>
                  <a:spcPct val="20000"/>
                </a:spcBef>
              </a:pPr>
              <a:r>
                <a:rPr lang="zh-CN" altLang="en-US">
                  <a:latin typeface="+mn-lt"/>
                  <a:ea typeface="+mn-ea"/>
                  <a:cs typeface="+mn-ea"/>
                  <a:sym typeface="+mn-lt"/>
                </a:rPr>
                <a:t>预设标题文本</a:t>
              </a:r>
              <a:endParaRPr lang="zh-CN" altLang="en-US" dirty="0">
                <a:solidFill>
                  <a:schemeClr val="tx1">
                    <a:lumMod val="65000"/>
                    <a:lumOff val="35000"/>
                  </a:schemeClr>
                </a:solidFill>
                <a:latin typeface="+mn-lt"/>
                <a:ea typeface="+mn-ea"/>
                <a:cs typeface="+mn-ea"/>
                <a:sym typeface="+mn-lt"/>
              </a:endParaRPr>
            </a:p>
          </p:txBody>
        </p:sp>
        <p:sp>
          <p:nvSpPr>
            <p:cNvPr id="24" name="图形"/>
            <p:cNvSpPr txBox="1">
              <a:spLocks noChangeArrowheads="1"/>
            </p:cNvSpPr>
            <p:nvPr/>
          </p:nvSpPr>
          <p:spPr bwMode="auto">
            <a:xfrm>
              <a:off x="14853" y="6193"/>
              <a:ext cx="2852" cy="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a:lnSpc>
                  <a:spcPct val="150000"/>
                </a:lnSpc>
              </a:pPr>
              <a:r>
                <a:rPr lang="zh-CN" altLang="en-US" sz="1200">
                  <a:solidFill>
                    <a:schemeClr val="tx1">
                      <a:lumMod val="75000"/>
                      <a:lumOff val="25000"/>
                    </a:schemeClr>
                  </a:solidFill>
                  <a:latin typeface="+mn-lt"/>
                  <a:ea typeface="+mn-ea"/>
                  <a:cs typeface="+mn-ea"/>
                  <a:sym typeface="+mn-lt"/>
                </a:rPr>
                <a:t>在此处添加您的文本内容在此处添加您的文本内容在此处添加您的文本内容在此处添加您的文本内容</a:t>
              </a:r>
              <a:endParaRPr lang="zh-CN" altLang="en-US" sz="1200" dirty="0">
                <a:solidFill>
                  <a:schemeClr val="tx1">
                    <a:lumMod val="65000"/>
                    <a:lumOff val="35000"/>
                  </a:schemeClr>
                </a:solidFill>
                <a:latin typeface="+mn-lt"/>
                <a:ea typeface="+mn-ea"/>
                <a:cs typeface="+mn-ea"/>
                <a:sym typeface="+mn-lt"/>
              </a:endParaRPr>
            </a:p>
          </p:txBody>
        </p:sp>
        <p:sp>
          <p:nvSpPr>
            <p:cNvPr id="30" name="图形"/>
            <p:cNvSpPr/>
            <p:nvPr/>
          </p:nvSpPr>
          <p:spPr>
            <a:xfrm rot="10800000">
              <a:off x="1118" y="2996"/>
              <a:ext cx="3742" cy="2235"/>
            </a:xfrm>
            <a:custGeom>
              <a:avLst/>
              <a:gdLst>
                <a:gd name="connsiteX0" fmla="*/ 2226480 w 2226480"/>
                <a:gd name="connsiteY0" fmla="*/ 1329547 h 1329547"/>
                <a:gd name="connsiteX1" fmla="*/ 0 w 2226480"/>
                <a:gd name="connsiteY1" fmla="*/ 1329547 h 1329547"/>
                <a:gd name="connsiteX2" fmla="*/ 0 w 2226480"/>
                <a:gd name="connsiteY2" fmla="*/ 278916 h 1329547"/>
                <a:gd name="connsiteX3" fmla="*/ 954725 w 2226480"/>
                <a:gd name="connsiteY3" fmla="*/ 278916 h 1329547"/>
                <a:gd name="connsiteX4" fmla="*/ 1116496 w 2226480"/>
                <a:gd name="connsiteY4" fmla="*/ 0 h 1329547"/>
                <a:gd name="connsiteX5" fmla="*/ 1278268 w 2226480"/>
                <a:gd name="connsiteY5" fmla="*/ 278916 h 1329547"/>
                <a:gd name="connsiteX6" fmla="*/ 2226480 w 2226480"/>
                <a:gd name="connsiteY6" fmla="*/ 278916 h 1329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6480" h="1329547">
                  <a:moveTo>
                    <a:pt x="2226480" y="1329547"/>
                  </a:moveTo>
                  <a:lnTo>
                    <a:pt x="0" y="1329547"/>
                  </a:lnTo>
                  <a:lnTo>
                    <a:pt x="0" y="278916"/>
                  </a:lnTo>
                  <a:lnTo>
                    <a:pt x="954725" y="278916"/>
                  </a:lnTo>
                  <a:lnTo>
                    <a:pt x="1116496" y="0"/>
                  </a:lnTo>
                  <a:lnTo>
                    <a:pt x="1278268" y="278916"/>
                  </a:lnTo>
                  <a:lnTo>
                    <a:pt x="2226480" y="27891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图形"/>
            <p:cNvSpPr/>
            <p:nvPr/>
          </p:nvSpPr>
          <p:spPr>
            <a:xfrm rot="10800000">
              <a:off x="5530" y="2996"/>
              <a:ext cx="3742" cy="2235"/>
            </a:xfrm>
            <a:custGeom>
              <a:avLst/>
              <a:gdLst>
                <a:gd name="connsiteX0" fmla="*/ 2226480 w 2226480"/>
                <a:gd name="connsiteY0" fmla="*/ 1329547 h 1329547"/>
                <a:gd name="connsiteX1" fmla="*/ 0 w 2226480"/>
                <a:gd name="connsiteY1" fmla="*/ 1329547 h 1329547"/>
                <a:gd name="connsiteX2" fmla="*/ 0 w 2226480"/>
                <a:gd name="connsiteY2" fmla="*/ 278916 h 1329547"/>
                <a:gd name="connsiteX3" fmla="*/ 954725 w 2226480"/>
                <a:gd name="connsiteY3" fmla="*/ 278916 h 1329547"/>
                <a:gd name="connsiteX4" fmla="*/ 1116496 w 2226480"/>
                <a:gd name="connsiteY4" fmla="*/ 0 h 1329547"/>
                <a:gd name="connsiteX5" fmla="*/ 1278268 w 2226480"/>
                <a:gd name="connsiteY5" fmla="*/ 278916 h 1329547"/>
                <a:gd name="connsiteX6" fmla="*/ 2226480 w 2226480"/>
                <a:gd name="connsiteY6" fmla="*/ 278916 h 1329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6480" h="1329547">
                  <a:moveTo>
                    <a:pt x="2226480" y="1329547"/>
                  </a:moveTo>
                  <a:lnTo>
                    <a:pt x="0" y="1329547"/>
                  </a:lnTo>
                  <a:lnTo>
                    <a:pt x="0" y="278916"/>
                  </a:lnTo>
                  <a:lnTo>
                    <a:pt x="954725" y="278916"/>
                  </a:lnTo>
                  <a:lnTo>
                    <a:pt x="1116496" y="0"/>
                  </a:lnTo>
                  <a:lnTo>
                    <a:pt x="1278268" y="278916"/>
                  </a:lnTo>
                  <a:lnTo>
                    <a:pt x="2226480" y="27891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图形"/>
            <p:cNvSpPr/>
            <p:nvPr/>
          </p:nvSpPr>
          <p:spPr>
            <a:xfrm rot="10800000">
              <a:off x="9965" y="2996"/>
              <a:ext cx="3742" cy="2235"/>
            </a:xfrm>
            <a:custGeom>
              <a:avLst/>
              <a:gdLst>
                <a:gd name="connsiteX0" fmla="*/ 2226480 w 2226480"/>
                <a:gd name="connsiteY0" fmla="*/ 1329547 h 1329547"/>
                <a:gd name="connsiteX1" fmla="*/ 0 w 2226480"/>
                <a:gd name="connsiteY1" fmla="*/ 1329547 h 1329547"/>
                <a:gd name="connsiteX2" fmla="*/ 0 w 2226480"/>
                <a:gd name="connsiteY2" fmla="*/ 278916 h 1329547"/>
                <a:gd name="connsiteX3" fmla="*/ 954725 w 2226480"/>
                <a:gd name="connsiteY3" fmla="*/ 278916 h 1329547"/>
                <a:gd name="connsiteX4" fmla="*/ 1116496 w 2226480"/>
                <a:gd name="connsiteY4" fmla="*/ 0 h 1329547"/>
                <a:gd name="connsiteX5" fmla="*/ 1278268 w 2226480"/>
                <a:gd name="connsiteY5" fmla="*/ 278916 h 1329547"/>
                <a:gd name="connsiteX6" fmla="*/ 2226480 w 2226480"/>
                <a:gd name="connsiteY6" fmla="*/ 278916 h 1329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6480" h="1329547">
                  <a:moveTo>
                    <a:pt x="2226480" y="1329547"/>
                  </a:moveTo>
                  <a:lnTo>
                    <a:pt x="0" y="1329547"/>
                  </a:lnTo>
                  <a:lnTo>
                    <a:pt x="0" y="278916"/>
                  </a:lnTo>
                  <a:lnTo>
                    <a:pt x="954725" y="278916"/>
                  </a:lnTo>
                  <a:lnTo>
                    <a:pt x="1116496" y="0"/>
                  </a:lnTo>
                  <a:lnTo>
                    <a:pt x="1278268" y="278916"/>
                  </a:lnTo>
                  <a:lnTo>
                    <a:pt x="2226480" y="27891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图形"/>
            <p:cNvSpPr/>
            <p:nvPr/>
          </p:nvSpPr>
          <p:spPr>
            <a:xfrm rot="10800000">
              <a:off x="14378" y="2996"/>
              <a:ext cx="3742" cy="2235"/>
            </a:xfrm>
            <a:custGeom>
              <a:avLst/>
              <a:gdLst>
                <a:gd name="connsiteX0" fmla="*/ 2226480 w 2226480"/>
                <a:gd name="connsiteY0" fmla="*/ 1329547 h 1329547"/>
                <a:gd name="connsiteX1" fmla="*/ 0 w 2226480"/>
                <a:gd name="connsiteY1" fmla="*/ 1329547 h 1329547"/>
                <a:gd name="connsiteX2" fmla="*/ 0 w 2226480"/>
                <a:gd name="connsiteY2" fmla="*/ 278916 h 1329547"/>
                <a:gd name="connsiteX3" fmla="*/ 954725 w 2226480"/>
                <a:gd name="connsiteY3" fmla="*/ 278916 h 1329547"/>
                <a:gd name="connsiteX4" fmla="*/ 1116496 w 2226480"/>
                <a:gd name="connsiteY4" fmla="*/ 0 h 1329547"/>
                <a:gd name="connsiteX5" fmla="*/ 1278268 w 2226480"/>
                <a:gd name="connsiteY5" fmla="*/ 278916 h 1329547"/>
                <a:gd name="connsiteX6" fmla="*/ 2226480 w 2226480"/>
                <a:gd name="connsiteY6" fmla="*/ 278916 h 1329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6480" h="1329547">
                  <a:moveTo>
                    <a:pt x="2226480" y="1329547"/>
                  </a:moveTo>
                  <a:lnTo>
                    <a:pt x="0" y="1329547"/>
                  </a:lnTo>
                  <a:lnTo>
                    <a:pt x="0" y="278916"/>
                  </a:lnTo>
                  <a:lnTo>
                    <a:pt x="954725" y="278916"/>
                  </a:lnTo>
                  <a:lnTo>
                    <a:pt x="1116496" y="0"/>
                  </a:lnTo>
                  <a:lnTo>
                    <a:pt x="1278268" y="278916"/>
                  </a:lnTo>
                  <a:lnTo>
                    <a:pt x="2226480" y="27891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图形"/>
            <p:cNvSpPr>
              <a:spLocks noChangeAspect="1"/>
            </p:cNvSpPr>
            <p:nvPr/>
          </p:nvSpPr>
          <p:spPr bwMode="auto">
            <a:xfrm>
              <a:off x="2601" y="3565"/>
              <a:ext cx="775" cy="774"/>
            </a:xfrm>
            <a:custGeom>
              <a:avLst/>
              <a:gdLst>
                <a:gd name="T0" fmla="*/ 11212 w 12607"/>
                <a:gd name="T1" fmla="*/ 4855 h 12594"/>
                <a:gd name="T2" fmla="*/ 11019 w 12607"/>
                <a:gd name="T3" fmla="*/ 4855 h 12594"/>
                <a:gd name="T4" fmla="*/ 10644 w 12607"/>
                <a:gd name="T5" fmla="*/ 3981 h 12594"/>
                <a:gd name="T6" fmla="*/ 10796 w 12607"/>
                <a:gd name="T7" fmla="*/ 3830 h 12594"/>
                <a:gd name="T8" fmla="*/ 10796 w 12607"/>
                <a:gd name="T9" fmla="*/ 1864 h 12594"/>
                <a:gd name="T10" fmla="*/ 10755 w 12607"/>
                <a:gd name="T11" fmla="*/ 1823 h 12594"/>
                <a:gd name="T12" fmla="*/ 8781 w 12607"/>
                <a:gd name="T13" fmla="*/ 1823 h 12594"/>
                <a:gd name="T14" fmla="*/ 8611 w 12607"/>
                <a:gd name="T15" fmla="*/ 1992 h 12594"/>
                <a:gd name="T16" fmla="*/ 7729 w 12607"/>
                <a:gd name="T17" fmla="*/ 1634 h 12594"/>
                <a:gd name="T18" fmla="*/ 7729 w 12607"/>
                <a:gd name="T19" fmla="*/ 1390 h 12594"/>
                <a:gd name="T20" fmla="*/ 6333 w 12607"/>
                <a:gd name="T21" fmla="*/ 0 h 12594"/>
                <a:gd name="T22" fmla="*/ 6274 w 12607"/>
                <a:gd name="T23" fmla="*/ 0 h 12594"/>
                <a:gd name="T24" fmla="*/ 4878 w 12607"/>
                <a:gd name="T25" fmla="*/ 1390 h 12594"/>
                <a:gd name="T26" fmla="*/ 4878 w 12607"/>
                <a:gd name="T27" fmla="*/ 1652 h 12594"/>
                <a:gd name="T28" fmla="*/ 4033 w 12607"/>
                <a:gd name="T29" fmla="*/ 2003 h 12594"/>
                <a:gd name="T30" fmla="*/ 3852 w 12607"/>
                <a:gd name="T31" fmla="*/ 1823 h 12594"/>
                <a:gd name="T32" fmla="*/ 1878 w 12607"/>
                <a:gd name="T33" fmla="*/ 1823 h 12594"/>
                <a:gd name="T34" fmla="*/ 1837 w 12607"/>
                <a:gd name="T35" fmla="*/ 1864 h 12594"/>
                <a:gd name="T36" fmla="*/ 1837 w 12607"/>
                <a:gd name="T37" fmla="*/ 3830 h 12594"/>
                <a:gd name="T38" fmla="*/ 2012 w 12607"/>
                <a:gd name="T39" fmla="*/ 4004 h 12594"/>
                <a:gd name="T40" fmla="*/ 1650 w 12607"/>
                <a:gd name="T41" fmla="*/ 4855 h 12594"/>
                <a:gd name="T42" fmla="*/ 1396 w 12607"/>
                <a:gd name="T43" fmla="*/ 4855 h 12594"/>
                <a:gd name="T44" fmla="*/ 0 w 12607"/>
                <a:gd name="T45" fmla="*/ 6245 h 12594"/>
                <a:gd name="T46" fmla="*/ 0 w 12607"/>
                <a:gd name="T47" fmla="*/ 6304 h 12594"/>
                <a:gd name="T48" fmla="*/ 1396 w 12607"/>
                <a:gd name="T49" fmla="*/ 7694 h 12594"/>
                <a:gd name="T50" fmla="*/ 1618 w 12607"/>
                <a:gd name="T51" fmla="*/ 7694 h 12594"/>
                <a:gd name="T52" fmla="*/ 1983 w 12607"/>
                <a:gd name="T53" fmla="*/ 8593 h 12594"/>
                <a:gd name="T54" fmla="*/ 1814 w 12607"/>
                <a:gd name="T55" fmla="*/ 8761 h 12594"/>
                <a:gd name="T56" fmla="*/ 1814 w 12607"/>
                <a:gd name="T57" fmla="*/ 10728 h 12594"/>
                <a:gd name="T58" fmla="*/ 1855 w 12607"/>
                <a:gd name="T59" fmla="*/ 10769 h 12594"/>
                <a:gd name="T60" fmla="*/ 3829 w 12607"/>
                <a:gd name="T61" fmla="*/ 10769 h 12594"/>
                <a:gd name="T62" fmla="*/ 3981 w 12607"/>
                <a:gd name="T63" fmla="*/ 10618 h 12594"/>
                <a:gd name="T64" fmla="*/ 4878 w 12607"/>
                <a:gd name="T65" fmla="*/ 10999 h 12594"/>
                <a:gd name="T66" fmla="*/ 4878 w 12607"/>
                <a:gd name="T67" fmla="*/ 11204 h 12594"/>
                <a:gd name="T68" fmla="*/ 6274 w 12607"/>
                <a:gd name="T69" fmla="*/ 12594 h 12594"/>
                <a:gd name="T70" fmla="*/ 6333 w 12607"/>
                <a:gd name="T71" fmla="*/ 12594 h 12594"/>
                <a:gd name="T72" fmla="*/ 7729 w 12607"/>
                <a:gd name="T73" fmla="*/ 11204 h 12594"/>
                <a:gd name="T74" fmla="*/ 7729 w 12607"/>
                <a:gd name="T75" fmla="*/ 11016 h 12594"/>
                <a:gd name="T76" fmla="*/ 8664 w 12607"/>
                <a:gd name="T77" fmla="*/ 10630 h 12594"/>
                <a:gd name="T78" fmla="*/ 8803 w 12607"/>
                <a:gd name="T79" fmla="*/ 10769 h 12594"/>
                <a:gd name="T80" fmla="*/ 10777 w 12607"/>
                <a:gd name="T81" fmla="*/ 10769 h 12594"/>
                <a:gd name="T82" fmla="*/ 10819 w 12607"/>
                <a:gd name="T83" fmla="*/ 10728 h 12594"/>
                <a:gd name="T84" fmla="*/ 10819 w 12607"/>
                <a:gd name="T85" fmla="*/ 8761 h 12594"/>
                <a:gd name="T86" fmla="*/ 10673 w 12607"/>
                <a:gd name="T87" fmla="*/ 8616 h 12594"/>
                <a:gd name="T88" fmla="*/ 11051 w 12607"/>
                <a:gd name="T89" fmla="*/ 7694 h 12594"/>
                <a:gd name="T90" fmla="*/ 11211 w 12607"/>
                <a:gd name="T91" fmla="*/ 7694 h 12594"/>
                <a:gd name="T92" fmla="*/ 12607 w 12607"/>
                <a:gd name="T93" fmla="*/ 6304 h 12594"/>
                <a:gd name="T94" fmla="*/ 12607 w 12607"/>
                <a:gd name="T95" fmla="*/ 6245 h 12594"/>
                <a:gd name="T96" fmla="*/ 11212 w 12607"/>
                <a:gd name="T97" fmla="*/ 4855 h 12594"/>
                <a:gd name="T98" fmla="*/ 6337 w 12607"/>
                <a:gd name="T99" fmla="*/ 8498 h 12594"/>
                <a:gd name="T100" fmla="*/ 4152 w 12607"/>
                <a:gd name="T101" fmla="*/ 6323 h 12594"/>
                <a:gd name="T102" fmla="*/ 6337 w 12607"/>
                <a:gd name="T103" fmla="*/ 4146 h 12594"/>
                <a:gd name="T104" fmla="*/ 8521 w 12607"/>
                <a:gd name="T105" fmla="*/ 6323 h 12594"/>
                <a:gd name="T106" fmla="*/ 6337 w 12607"/>
                <a:gd name="T107" fmla="*/ 8498 h 12594"/>
                <a:gd name="T108" fmla="*/ 6337 w 12607"/>
                <a:gd name="T109" fmla="*/ 8498 h 12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607" h="12594">
                  <a:moveTo>
                    <a:pt x="11212" y="4855"/>
                  </a:moveTo>
                  <a:lnTo>
                    <a:pt x="11019" y="4855"/>
                  </a:lnTo>
                  <a:cubicBezTo>
                    <a:pt x="10923" y="4550"/>
                    <a:pt x="10796" y="4258"/>
                    <a:pt x="10644" y="3981"/>
                  </a:cubicBezTo>
                  <a:lnTo>
                    <a:pt x="10796" y="3830"/>
                  </a:lnTo>
                  <a:cubicBezTo>
                    <a:pt x="11341" y="3287"/>
                    <a:pt x="11341" y="2407"/>
                    <a:pt x="10796" y="1864"/>
                  </a:cubicBezTo>
                  <a:lnTo>
                    <a:pt x="10755" y="1823"/>
                  </a:lnTo>
                  <a:cubicBezTo>
                    <a:pt x="10209" y="1279"/>
                    <a:pt x="9326" y="1279"/>
                    <a:pt x="8781" y="1823"/>
                  </a:cubicBezTo>
                  <a:lnTo>
                    <a:pt x="8611" y="1992"/>
                  </a:lnTo>
                  <a:cubicBezTo>
                    <a:pt x="8332" y="1846"/>
                    <a:pt x="8037" y="1725"/>
                    <a:pt x="7729" y="1634"/>
                  </a:cubicBezTo>
                  <a:lnTo>
                    <a:pt x="7729" y="1390"/>
                  </a:lnTo>
                  <a:cubicBezTo>
                    <a:pt x="7729" y="622"/>
                    <a:pt x="7104" y="0"/>
                    <a:pt x="6333" y="0"/>
                  </a:cubicBezTo>
                  <a:lnTo>
                    <a:pt x="6274" y="0"/>
                  </a:lnTo>
                  <a:cubicBezTo>
                    <a:pt x="5503" y="0"/>
                    <a:pt x="4878" y="622"/>
                    <a:pt x="4878" y="1390"/>
                  </a:cubicBezTo>
                  <a:lnTo>
                    <a:pt x="4878" y="1652"/>
                  </a:lnTo>
                  <a:cubicBezTo>
                    <a:pt x="4584" y="1742"/>
                    <a:pt x="4301" y="1861"/>
                    <a:pt x="4033" y="2003"/>
                  </a:cubicBezTo>
                  <a:lnTo>
                    <a:pt x="3852" y="1823"/>
                  </a:lnTo>
                  <a:cubicBezTo>
                    <a:pt x="3307" y="1280"/>
                    <a:pt x="2423" y="1280"/>
                    <a:pt x="1878" y="1823"/>
                  </a:cubicBezTo>
                  <a:lnTo>
                    <a:pt x="1837" y="1864"/>
                  </a:lnTo>
                  <a:cubicBezTo>
                    <a:pt x="1292" y="2407"/>
                    <a:pt x="1292" y="3287"/>
                    <a:pt x="1837" y="3830"/>
                  </a:cubicBezTo>
                  <a:lnTo>
                    <a:pt x="2012" y="4004"/>
                  </a:lnTo>
                  <a:cubicBezTo>
                    <a:pt x="1865" y="4274"/>
                    <a:pt x="1743" y="4558"/>
                    <a:pt x="1650" y="4855"/>
                  </a:cubicBezTo>
                  <a:lnTo>
                    <a:pt x="1396" y="4855"/>
                  </a:lnTo>
                  <a:cubicBezTo>
                    <a:pt x="625" y="4855"/>
                    <a:pt x="0" y="5478"/>
                    <a:pt x="0" y="6245"/>
                  </a:cubicBezTo>
                  <a:lnTo>
                    <a:pt x="0" y="6304"/>
                  </a:lnTo>
                  <a:cubicBezTo>
                    <a:pt x="0" y="7072"/>
                    <a:pt x="625" y="7694"/>
                    <a:pt x="1396" y="7694"/>
                  </a:cubicBezTo>
                  <a:lnTo>
                    <a:pt x="1618" y="7694"/>
                  </a:lnTo>
                  <a:cubicBezTo>
                    <a:pt x="1710" y="8008"/>
                    <a:pt x="1833" y="8308"/>
                    <a:pt x="1983" y="8593"/>
                  </a:cubicBezTo>
                  <a:lnTo>
                    <a:pt x="1814" y="8761"/>
                  </a:lnTo>
                  <a:cubicBezTo>
                    <a:pt x="1269" y="9304"/>
                    <a:pt x="1269" y="10185"/>
                    <a:pt x="1814" y="10728"/>
                  </a:cubicBezTo>
                  <a:lnTo>
                    <a:pt x="1855" y="10769"/>
                  </a:lnTo>
                  <a:cubicBezTo>
                    <a:pt x="2400" y="11312"/>
                    <a:pt x="3284" y="11312"/>
                    <a:pt x="3829" y="10769"/>
                  </a:cubicBezTo>
                  <a:lnTo>
                    <a:pt x="3981" y="10618"/>
                  </a:lnTo>
                  <a:cubicBezTo>
                    <a:pt x="4264" y="10773"/>
                    <a:pt x="4564" y="10902"/>
                    <a:pt x="4878" y="10999"/>
                  </a:cubicBezTo>
                  <a:lnTo>
                    <a:pt x="4878" y="11204"/>
                  </a:lnTo>
                  <a:cubicBezTo>
                    <a:pt x="4878" y="11972"/>
                    <a:pt x="5503" y="12594"/>
                    <a:pt x="6274" y="12594"/>
                  </a:cubicBezTo>
                  <a:lnTo>
                    <a:pt x="6333" y="12594"/>
                  </a:lnTo>
                  <a:cubicBezTo>
                    <a:pt x="7104" y="12594"/>
                    <a:pt x="7729" y="11972"/>
                    <a:pt x="7729" y="11204"/>
                  </a:cubicBezTo>
                  <a:lnTo>
                    <a:pt x="7729" y="11016"/>
                  </a:lnTo>
                  <a:cubicBezTo>
                    <a:pt x="8056" y="10920"/>
                    <a:pt x="8368" y="10788"/>
                    <a:pt x="8664" y="10630"/>
                  </a:cubicBezTo>
                  <a:lnTo>
                    <a:pt x="8803" y="10769"/>
                  </a:lnTo>
                  <a:cubicBezTo>
                    <a:pt x="9348" y="11312"/>
                    <a:pt x="10233" y="11312"/>
                    <a:pt x="10777" y="10769"/>
                  </a:cubicBezTo>
                  <a:lnTo>
                    <a:pt x="10819" y="10728"/>
                  </a:lnTo>
                  <a:cubicBezTo>
                    <a:pt x="11364" y="10185"/>
                    <a:pt x="11364" y="9304"/>
                    <a:pt x="10819" y="8761"/>
                  </a:cubicBezTo>
                  <a:lnTo>
                    <a:pt x="10673" y="8616"/>
                  </a:lnTo>
                  <a:cubicBezTo>
                    <a:pt x="10828" y="8324"/>
                    <a:pt x="10956" y="8017"/>
                    <a:pt x="11051" y="7694"/>
                  </a:cubicBezTo>
                  <a:lnTo>
                    <a:pt x="11211" y="7694"/>
                  </a:lnTo>
                  <a:cubicBezTo>
                    <a:pt x="11982" y="7694"/>
                    <a:pt x="12607" y="7071"/>
                    <a:pt x="12607" y="6304"/>
                  </a:cubicBezTo>
                  <a:lnTo>
                    <a:pt x="12607" y="6245"/>
                  </a:lnTo>
                  <a:cubicBezTo>
                    <a:pt x="12607" y="5477"/>
                    <a:pt x="11982" y="4855"/>
                    <a:pt x="11212" y="4855"/>
                  </a:cubicBezTo>
                  <a:close/>
                  <a:moveTo>
                    <a:pt x="6337" y="8498"/>
                  </a:moveTo>
                  <a:cubicBezTo>
                    <a:pt x="5130" y="8498"/>
                    <a:pt x="4152" y="7524"/>
                    <a:pt x="4152" y="6323"/>
                  </a:cubicBezTo>
                  <a:cubicBezTo>
                    <a:pt x="4152" y="5120"/>
                    <a:pt x="5130" y="4146"/>
                    <a:pt x="6337" y="4146"/>
                  </a:cubicBezTo>
                  <a:cubicBezTo>
                    <a:pt x="7544" y="4146"/>
                    <a:pt x="8521" y="5120"/>
                    <a:pt x="8521" y="6323"/>
                  </a:cubicBezTo>
                  <a:cubicBezTo>
                    <a:pt x="8521" y="7524"/>
                    <a:pt x="7544" y="8498"/>
                    <a:pt x="6337" y="8498"/>
                  </a:cubicBezTo>
                  <a:close/>
                  <a:moveTo>
                    <a:pt x="6337" y="8498"/>
                  </a:moveTo>
                  <a:close/>
                </a:path>
              </a:pathLst>
            </a:custGeom>
            <a:solidFill>
              <a:schemeClr val="bg1"/>
            </a:solidFill>
            <a:ln>
              <a:noFill/>
            </a:ln>
          </p:spPr>
          <p:txBody>
            <a:bodyPr/>
            <a:lstStyle/>
            <a:p>
              <a:endParaRPr lang="zh-CN" altLang="en-US">
                <a:cs typeface="+mn-ea"/>
                <a:sym typeface="+mn-lt"/>
              </a:endParaRPr>
            </a:p>
          </p:txBody>
        </p:sp>
        <p:sp>
          <p:nvSpPr>
            <p:cNvPr id="26" name="图形"/>
            <p:cNvSpPr>
              <a:spLocks noChangeAspect="1"/>
            </p:cNvSpPr>
            <p:nvPr/>
          </p:nvSpPr>
          <p:spPr bwMode="auto">
            <a:xfrm>
              <a:off x="15901" y="3560"/>
              <a:ext cx="718" cy="718"/>
            </a:xfrm>
            <a:custGeom>
              <a:avLst/>
              <a:gdLst>
                <a:gd name="T0" fmla="*/ 0 w 11200"/>
                <a:gd name="T1" fmla="*/ 0 h 11200"/>
                <a:gd name="T2" fmla="*/ 4800 w 11200"/>
                <a:gd name="T3" fmla="*/ 0 h 11200"/>
                <a:gd name="T4" fmla="*/ 4800 w 11200"/>
                <a:gd name="T5" fmla="*/ 4800 h 11200"/>
                <a:gd name="T6" fmla="*/ 0 w 11200"/>
                <a:gd name="T7" fmla="*/ 4800 h 11200"/>
                <a:gd name="T8" fmla="*/ 0 w 11200"/>
                <a:gd name="T9" fmla="*/ 0 h 11200"/>
                <a:gd name="T10" fmla="*/ 0 w 11200"/>
                <a:gd name="T11" fmla="*/ 6400 h 11200"/>
                <a:gd name="T12" fmla="*/ 4800 w 11200"/>
                <a:gd name="T13" fmla="*/ 6400 h 11200"/>
                <a:gd name="T14" fmla="*/ 4800 w 11200"/>
                <a:gd name="T15" fmla="*/ 11200 h 11200"/>
                <a:gd name="T16" fmla="*/ 0 w 11200"/>
                <a:gd name="T17" fmla="*/ 11200 h 11200"/>
                <a:gd name="T18" fmla="*/ 0 w 11200"/>
                <a:gd name="T19" fmla="*/ 6400 h 11200"/>
                <a:gd name="T20" fmla="*/ 6400 w 11200"/>
                <a:gd name="T21" fmla="*/ 6400 h 11200"/>
                <a:gd name="T22" fmla="*/ 11200 w 11200"/>
                <a:gd name="T23" fmla="*/ 6400 h 11200"/>
                <a:gd name="T24" fmla="*/ 11200 w 11200"/>
                <a:gd name="T25" fmla="*/ 11200 h 11200"/>
                <a:gd name="T26" fmla="*/ 6400 w 11200"/>
                <a:gd name="T27" fmla="*/ 11200 h 11200"/>
                <a:gd name="T28" fmla="*/ 6400 w 11200"/>
                <a:gd name="T29" fmla="*/ 6400 h 11200"/>
                <a:gd name="T30" fmla="*/ 8800 w 11200"/>
                <a:gd name="T31" fmla="*/ 4800 h 11200"/>
                <a:gd name="T32" fmla="*/ 11200 w 11200"/>
                <a:gd name="T33" fmla="*/ 2400 h 11200"/>
                <a:gd name="T34" fmla="*/ 8800 w 11200"/>
                <a:gd name="T35" fmla="*/ 0 h 11200"/>
                <a:gd name="T36" fmla="*/ 6400 w 11200"/>
                <a:gd name="T37" fmla="*/ 2400 h 11200"/>
                <a:gd name="T38" fmla="*/ 8800 w 11200"/>
                <a:gd name="T39" fmla="*/ 4800 h 1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200" h="11200">
                  <a:moveTo>
                    <a:pt x="0" y="0"/>
                  </a:moveTo>
                  <a:lnTo>
                    <a:pt x="4800" y="0"/>
                  </a:lnTo>
                  <a:lnTo>
                    <a:pt x="4800" y="4800"/>
                  </a:lnTo>
                  <a:lnTo>
                    <a:pt x="0" y="4800"/>
                  </a:lnTo>
                  <a:lnTo>
                    <a:pt x="0" y="0"/>
                  </a:lnTo>
                  <a:close/>
                  <a:moveTo>
                    <a:pt x="0" y="6400"/>
                  </a:moveTo>
                  <a:lnTo>
                    <a:pt x="4800" y="6400"/>
                  </a:lnTo>
                  <a:lnTo>
                    <a:pt x="4800" y="11200"/>
                  </a:lnTo>
                  <a:lnTo>
                    <a:pt x="0" y="11200"/>
                  </a:lnTo>
                  <a:lnTo>
                    <a:pt x="0" y="6400"/>
                  </a:lnTo>
                  <a:close/>
                  <a:moveTo>
                    <a:pt x="6400" y="6400"/>
                  </a:moveTo>
                  <a:lnTo>
                    <a:pt x="11200" y="6400"/>
                  </a:lnTo>
                  <a:lnTo>
                    <a:pt x="11200" y="11200"/>
                  </a:lnTo>
                  <a:lnTo>
                    <a:pt x="6400" y="11200"/>
                  </a:lnTo>
                  <a:lnTo>
                    <a:pt x="6400" y="6400"/>
                  </a:lnTo>
                  <a:close/>
                  <a:moveTo>
                    <a:pt x="8800" y="4800"/>
                  </a:moveTo>
                  <a:cubicBezTo>
                    <a:pt x="10125" y="4800"/>
                    <a:pt x="11200" y="3725"/>
                    <a:pt x="11200" y="2400"/>
                  </a:cubicBezTo>
                  <a:cubicBezTo>
                    <a:pt x="11200" y="1075"/>
                    <a:pt x="10125" y="0"/>
                    <a:pt x="8800" y="0"/>
                  </a:cubicBezTo>
                  <a:cubicBezTo>
                    <a:pt x="7475" y="0"/>
                    <a:pt x="6400" y="1075"/>
                    <a:pt x="6400" y="2400"/>
                  </a:cubicBezTo>
                  <a:cubicBezTo>
                    <a:pt x="6400" y="3725"/>
                    <a:pt x="7475" y="4800"/>
                    <a:pt x="8800" y="4800"/>
                  </a:cubicBezTo>
                  <a:close/>
                </a:path>
              </a:pathLst>
            </a:custGeom>
            <a:solidFill>
              <a:schemeClr val="bg1"/>
            </a:solidFill>
            <a:ln>
              <a:noFill/>
            </a:ln>
          </p:spPr>
          <p:txBody>
            <a:bodyPr/>
            <a:lstStyle/>
            <a:p>
              <a:endParaRPr lang="zh-CN" altLang="en-US">
                <a:cs typeface="+mn-ea"/>
                <a:sym typeface="+mn-lt"/>
              </a:endParaRPr>
            </a:p>
          </p:txBody>
        </p:sp>
        <p:sp>
          <p:nvSpPr>
            <p:cNvPr id="27" name="图形"/>
            <p:cNvSpPr>
              <a:spLocks noChangeAspect="1"/>
            </p:cNvSpPr>
            <p:nvPr/>
          </p:nvSpPr>
          <p:spPr bwMode="auto">
            <a:xfrm>
              <a:off x="11505" y="3552"/>
              <a:ext cx="775" cy="767"/>
            </a:xfrm>
            <a:custGeom>
              <a:avLst/>
              <a:gdLst>
                <a:gd name="T0" fmla="*/ 2709 w 7873"/>
                <a:gd name="T1" fmla="*/ 1592 h 7791"/>
                <a:gd name="T2" fmla="*/ 5329 w 7873"/>
                <a:gd name="T3" fmla="*/ 1624 h 7791"/>
                <a:gd name="T4" fmla="*/ 5782 w 7873"/>
                <a:gd name="T5" fmla="*/ 969 h 7791"/>
                <a:gd name="T6" fmla="*/ 5477 w 7873"/>
                <a:gd name="T7" fmla="*/ 432 h 7791"/>
                <a:gd name="T8" fmla="*/ 4004 w 7873"/>
                <a:gd name="T9" fmla="*/ 13 h 7791"/>
                <a:gd name="T10" fmla="*/ 2709 w 7873"/>
                <a:gd name="T11" fmla="*/ 368 h 7791"/>
                <a:gd name="T12" fmla="*/ 2352 w 7873"/>
                <a:gd name="T13" fmla="*/ 840 h 7791"/>
                <a:gd name="T14" fmla="*/ 2709 w 7873"/>
                <a:gd name="T15" fmla="*/ 1592 h 7791"/>
                <a:gd name="T16" fmla="*/ 2699 w 7873"/>
                <a:gd name="T17" fmla="*/ 2258 h 7791"/>
                <a:gd name="T18" fmla="*/ 3046 w 7873"/>
                <a:gd name="T19" fmla="*/ 2376 h 7791"/>
                <a:gd name="T20" fmla="*/ 3351 w 7873"/>
                <a:gd name="T21" fmla="*/ 2537 h 7791"/>
                <a:gd name="T22" fmla="*/ 4656 w 7873"/>
                <a:gd name="T23" fmla="*/ 2570 h 7791"/>
                <a:gd name="T24" fmla="*/ 5624 w 7873"/>
                <a:gd name="T25" fmla="*/ 2076 h 7791"/>
                <a:gd name="T26" fmla="*/ 5782 w 7873"/>
                <a:gd name="T27" fmla="*/ 1335 h 7791"/>
                <a:gd name="T28" fmla="*/ 5698 w 7873"/>
                <a:gd name="T29" fmla="*/ 1592 h 7791"/>
                <a:gd name="T30" fmla="*/ 2331 w 7873"/>
                <a:gd name="T31" fmla="*/ 1335 h 7791"/>
                <a:gd name="T32" fmla="*/ 2699 w 7873"/>
                <a:gd name="T33" fmla="*/ 2258 h 7791"/>
                <a:gd name="T34" fmla="*/ 3730 w 7873"/>
                <a:gd name="T35" fmla="*/ 2903 h 7791"/>
                <a:gd name="T36" fmla="*/ 3888 w 7873"/>
                <a:gd name="T37" fmla="*/ 3300 h 7791"/>
                <a:gd name="T38" fmla="*/ 4414 w 7873"/>
                <a:gd name="T39" fmla="*/ 3128 h 7791"/>
                <a:gd name="T40" fmla="*/ 5519 w 7873"/>
                <a:gd name="T41" fmla="*/ 2849 h 7791"/>
                <a:gd name="T42" fmla="*/ 5782 w 7873"/>
                <a:gd name="T43" fmla="*/ 2011 h 7791"/>
                <a:gd name="T44" fmla="*/ 5761 w 7873"/>
                <a:gd name="T45" fmla="*/ 2140 h 7791"/>
                <a:gd name="T46" fmla="*/ 3730 w 7873"/>
                <a:gd name="T47" fmla="*/ 2903 h 7791"/>
                <a:gd name="T48" fmla="*/ 3330 w 7873"/>
                <a:gd name="T49" fmla="*/ 2967 h 7791"/>
                <a:gd name="T50" fmla="*/ 1752 w 7873"/>
                <a:gd name="T51" fmla="*/ 2494 h 7791"/>
                <a:gd name="T52" fmla="*/ 742 w 7873"/>
                <a:gd name="T53" fmla="*/ 2709 h 7791"/>
                <a:gd name="T54" fmla="*/ 152 w 7873"/>
                <a:gd name="T55" fmla="*/ 3644 h 7791"/>
                <a:gd name="T56" fmla="*/ 1815 w 7873"/>
                <a:gd name="T57" fmla="*/ 4428 h 7791"/>
                <a:gd name="T58" fmla="*/ 3530 w 7873"/>
                <a:gd name="T59" fmla="*/ 3687 h 7791"/>
                <a:gd name="T60" fmla="*/ 3330 w 7873"/>
                <a:gd name="T61" fmla="*/ 2967 h 7791"/>
                <a:gd name="T62" fmla="*/ 3236 w 7873"/>
                <a:gd name="T63" fmla="*/ 4267 h 7791"/>
                <a:gd name="T64" fmla="*/ 100 w 7873"/>
                <a:gd name="T65" fmla="*/ 3837 h 7791"/>
                <a:gd name="T66" fmla="*/ 289 w 7873"/>
                <a:gd name="T67" fmla="*/ 4567 h 7791"/>
                <a:gd name="T68" fmla="*/ 3036 w 7873"/>
                <a:gd name="T69" fmla="*/ 4825 h 7791"/>
                <a:gd name="T70" fmla="*/ 3288 w 7873"/>
                <a:gd name="T71" fmla="*/ 4234 h 7791"/>
                <a:gd name="T72" fmla="*/ 3236 w 7873"/>
                <a:gd name="T73" fmla="*/ 4267 h 7791"/>
                <a:gd name="T74" fmla="*/ 7676 w 7873"/>
                <a:gd name="T75" fmla="*/ 4686 h 7791"/>
                <a:gd name="T76" fmla="*/ 5708 w 7873"/>
                <a:gd name="T77" fmla="*/ 3407 h 7791"/>
                <a:gd name="T78" fmla="*/ 4193 w 7873"/>
                <a:gd name="T79" fmla="*/ 4063 h 7791"/>
                <a:gd name="T80" fmla="*/ 3572 w 7873"/>
                <a:gd name="T81" fmla="*/ 5620 h 7791"/>
                <a:gd name="T82" fmla="*/ 4214 w 7873"/>
                <a:gd name="T83" fmla="*/ 7145 h 7791"/>
                <a:gd name="T84" fmla="*/ 5740 w 7873"/>
                <a:gd name="T85" fmla="*/ 7779 h 7791"/>
                <a:gd name="T86" fmla="*/ 7245 w 7873"/>
                <a:gd name="T87" fmla="*/ 7134 h 7791"/>
                <a:gd name="T88" fmla="*/ 7866 w 7873"/>
                <a:gd name="T89" fmla="*/ 5577 h 7791"/>
                <a:gd name="T90" fmla="*/ 7676 w 7873"/>
                <a:gd name="T91" fmla="*/ 4686 h 7791"/>
                <a:gd name="T92" fmla="*/ 5719 w 7873"/>
                <a:gd name="T93" fmla="*/ 6286 h 7791"/>
                <a:gd name="T94" fmla="*/ 4267 w 7873"/>
                <a:gd name="T95" fmla="*/ 5953 h 7791"/>
                <a:gd name="T96" fmla="*/ 4330 w 7873"/>
                <a:gd name="T97" fmla="*/ 5556 h 7791"/>
                <a:gd name="T98" fmla="*/ 5603 w 7873"/>
                <a:gd name="T99" fmla="*/ 5867 h 7791"/>
                <a:gd name="T100" fmla="*/ 6908 w 7873"/>
                <a:gd name="T101" fmla="*/ 3977 h 7791"/>
                <a:gd name="T102" fmla="*/ 7255 w 7873"/>
                <a:gd name="T103" fmla="*/ 4535 h 7791"/>
                <a:gd name="T104" fmla="*/ 5719 w 7873"/>
                <a:gd name="T105" fmla="*/ 6286 h 7791"/>
                <a:gd name="T106" fmla="*/ 121 w 7873"/>
                <a:gd name="T107" fmla="*/ 4492 h 7791"/>
                <a:gd name="T108" fmla="*/ 152 w 7873"/>
                <a:gd name="T109" fmla="*/ 5008 h 7791"/>
                <a:gd name="T110" fmla="*/ 1310 w 7873"/>
                <a:gd name="T111" fmla="*/ 5738 h 7791"/>
                <a:gd name="T112" fmla="*/ 2930 w 7873"/>
                <a:gd name="T113" fmla="*/ 5566 h 7791"/>
                <a:gd name="T114" fmla="*/ 2962 w 7873"/>
                <a:gd name="T115" fmla="*/ 5169 h 7791"/>
                <a:gd name="T116" fmla="*/ 121 w 7873"/>
                <a:gd name="T117" fmla="*/ 4492 h 77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73" h="7791">
                  <a:moveTo>
                    <a:pt x="2709" y="1592"/>
                  </a:moveTo>
                  <a:cubicBezTo>
                    <a:pt x="3377" y="2060"/>
                    <a:pt x="4681" y="2036"/>
                    <a:pt x="5329" y="1624"/>
                  </a:cubicBezTo>
                  <a:cubicBezTo>
                    <a:pt x="5545" y="1487"/>
                    <a:pt x="5785" y="1286"/>
                    <a:pt x="5782" y="969"/>
                  </a:cubicBezTo>
                  <a:cubicBezTo>
                    <a:pt x="5780" y="712"/>
                    <a:pt x="5610" y="541"/>
                    <a:pt x="5477" y="432"/>
                  </a:cubicBezTo>
                  <a:cubicBezTo>
                    <a:pt x="5134" y="153"/>
                    <a:pt x="4575" y="0"/>
                    <a:pt x="4004" y="13"/>
                  </a:cubicBezTo>
                  <a:cubicBezTo>
                    <a:pt x="3452" y="27"/>
                    <a:pt x="3028" y="142"/>
                    <a:pt x="2709" y="368"/>
                  </a:cubicBezTo>
                  <a:cubicBezTo>
                    <a:pt x="2579" y="460"/>
                    <a:pt x="2397" y="651"/>
                    <a:pt x="2352" y="840"/>
                  </a:cubicBezTo>
                  <a:cubicBezTo>
                    <a:pt x="2268" y="1188"/>
                    <a:pt x="2508" y="1452"/>
                    <a:pt x="2709" y="1592"/>
                  </a:cubicBezTo>
                  <a:close/>
                  <a:moveTo>
                    <a:pt x="2699" y="2258"/>
                  </a:moveTo>
                  <a:cubicBezTo>
                    <a:pt x="2797" y="2310"/>
                    <a:pt x="2931" y="2327"/>
                    <a:pt x="3046" y="2376"/>
                  </a:cubicBezTo>
                  <a:cubicBezTo>
                    <a:pt x="3149" y="2421"/>
                    <a:pt x="3244" y="2499"/>
                    <a:pt x="3351" y="2537"/>
                  </a:cubicBezTo>
                  <a:cubicBezTo>
                    <a:pt x="3702" y="2664"/>
                    <a:pt x="4247" y="2653"/>
                    <a:pt x="4656" y="2570"/>
                  </a:cubicBezTo>
                  <a:cubicBezTo>
                    <a:pt x="5060" y="2487"/>
                    <a:pt x="5429" y="2312"/>
                    <a:pt x="5624" y="2076"/>
                  </a:cubicBezTo>
                  <a:cubicBezTo>
                    <a:pt x="5764" y="1906"/>
                    <a:pt x="5830" y="1635"/>
                    <a:pt x="5782" y="1335"/>
                  </a:cubicBezTo>
                  <a:cubicBezTo>
                    <a:pt x="5772" y="1424"/>
                    <a:pt x="5742" y="1519"/>
                    <a:pt x="5698" y="1592"/>
                  </a:cubicBezTo>
                  <a:cubicBezTo>
                    <a:pt x="5156" y="2500"/>
                    <a:pt x="2595" y="2483"/>
                    <a:pt x="2331" y="1335"/>
                  </a:cubicBezTo>
                  <a:cubicBezTo>
                    <a:pt x="2289" y="1782"/>
                    <a:pt x="2428" y="2114"/>
                    <a:pt x="2699" y="2258"/>
                  </a:cubicBezTo>
                  <a:close/>
                  <a:moveTo>
                    <a:pt x="3730" y="2903"/>
                  </a:moveTo>
                  <a:cubicBezTo>
                    <a:pt x="3794" y="3024"/>
                    <a:pt x="3869" y="3133"/>
                    <a:pt x="3888" y="3300"/>
                  </a:cubicBezTo>
                  <a:cubicBezTo>
                    <a:pt x="4160" y="3343"/>
                    <a:pt x="4254" y="3211"/>
                    <a:pt x="4414" y="3128"/>
                  </a:cubicBezTo>
                  <a:cubicBezTo>
                    <a:pt x="4739" y="2959"/>
                    <a:pt x="5059" y="2880"/>
                    <a:pt x="5519" y="2849"/>
                  </a:cubicBezTo>
                  <a:cubicBezTo>
                    <a:pt x="5727" y="2700"/>
                    <a:pt x="5840" y="2396"/>
                    <a:pt x="5782" y="2011"/>
                  </a:cubicBezTo>
                  <a:cubicBezTo>
                    <a:pt x="5775" y="2060"/>
                    <a:pt x="5774" y="2105"/>
                    <a:pt x="5761" y="2140"/>
                  </a:cubicBezTo>
                  <a:cubicBezTo>
                    <a:pt x="5540" y="2743"/>
                    <a:pt x="4538" y="2972"/>
                    <a:pt x="3730" y="2903"/>
                  </a:cubicBezTo>
                  <a:close/>
                  <a:moveTo>
                    <a:pt x="3330" y="2967"/>
                  </a:moveTo>
                  <a:cubicBezTo>
                    <a:pt x="2977" y="2629"/>
                    <a:pt x="2385" y="2464"/>
                    <a:pt x="1752" y="2494"/>
                  </a:cubicBezTo>
                  <a:cubicBezTo>
                    <a:pt x="1329" y="2515"/>
                    <a:pt x="1030" y="2573"/>
                    <a:pt x="742" y="2709"/>
                  </a:cubicBezTo>
                  <a:cubicBezTo>
                    <a:pt x="435" y="2855"/>
                    <a:pt x="0" y="3158"/>
                    <a:pt x="152" y="3644"/>
                  </a:cubicBezTo>
                  <a:cubicBezTo>
                    <a:pt x="317" y="4167"/>
                    <a:pt x="1145" y="4424"/>
                    <a:pt x="1815" y="4428"/>
                  </a:cubicBezTo>
                  <a:cubicBezTo>
                    <a:pt x="2518" y="4432"/>
                    <a:pt x="3327" y="4194"/>
                    <a:pt x="3530" y="3687"/>
                  </a:cubicBezTo>
                  <a:cubicBezTo>
                    <a:pt x="3654" y="3377"/>
                    <a:pt x="3498" y="3127"/>
                    <a:pt x="3330" y="2967"/>
                  </a:cubicBezTo>
                  <a:close/>
                  <a:moveTo>
                    <a:pt x="3236" y="4267"/>
                  </a:moveTo>
                  <a:cubicBezTo>
                    <a:pt x="2479" y="4956"/>
                    <a:pt x="393" y="4883"/>
                    <a:pt x="100" y="3837"/>
                  </a:cubicBezTo>
                  <a:cubicBezTo>
                    <a:pt x="89" y="4158"/>
                    <a:pt x="149" y="4405"/>
                    <a:pt x="289" y="4567"/>
                  </a:cubicBezTo>
                  <a:cubicBezTo>
                    <a:pt x="809" y="5172"/>
                    <a:pt x="2306" y="5269"/>
                    <a:pt x="3036" y="4825"/>
                  </a:cubicBezTo>
                  <a:cubicBezTo>
                    <a:pt x="3102" y="4610"/>
                    <a:pt x="3176" y="4403"/>
                    <a:pt x="3288" y="4234"/>
                  </a:cubicBezTo>
                  <a:cubicBezTo>
                    <a:pt x="3260" y="4206"/>
                    <a:pt x="3247" y="4256"/>
                    <a:pt x="3236" y="4267"/>
                  </a:cubicBezTo>
                  <a:close/>
                  <a:moveTo>
                    <a:pt x="7676" y="4686"/>
                  </a:moveTo>
                  <a:cubicBezTo>
                    <a:pt x="7360" y="3976"/>
                    <a:pt x="6678" y="3405"/>
                    <a:pt x="5708" y="3407"/>
                  </a:cubicBezTo>
                  <a:cubicBezTo>
                    <a:pt x="5002" y="3409"/>
                    <a:pt x="4538" y="3710"/>
                    <a:pt x="4193" y="4063"/>
                  </a:cubicBezTo>
                  <a:cubicBezTo>
                    <a:pt x="3851" y="4412"/>
                    <a:pt x="3559" y="4942"/>
                    <a:pt x="3572" y="5620"/>
                  </a:cubicBezTo>
                  <a:cubicBezTo>
                    <a:pt x="3585" y="6291"/>
                    <a:pt x="3852" y="6780"/>
                    <a:pt x="4214" y="7145"/>
                  </a:cubicBezTo>
                  <a:cubicBezTo>
                    <a:pt x="4572" y="7506"/>
                    <a:pt x="5098" y="7791"/>
                    <a:pt x="5740" y="7779"/>
                  </a:cubicBezTo>
                  <a:cubicBezTo>
                    <a:pt x="6380" y="7767"/>
                    <a:pt x="6891" y="7500"/>
                    <a:pt x="7245" y="7134"/>
                  </a:cubicBezTo>
                  <a:cubicBezTo>
                    <a:pt x="7592" y="6776"/>
                    <a:pt x="7873" y="6254"/>
                    <a:pt x="7866" y="5577"/>
                  </a:cubicBezTo>
                  <a:cubicBezTo>
                    <a:pt x="7862" y="5260"/>
                    <a:pt x="7791" y="4942"/>
                    <a:pt x="7676" y="4686"/>
                  </a:cubicBezTo>
                  <a:close/>
                  <a:moveTo>
                    <a:pt x="5719" y="6286"/>
                  </a:moveTo>
                  <a:cubicBezTo>
                    <a:pt x="5246" y="6164"/>
                    <a:pt x="4746" y="6069"/>
                    <a:pt x="4267" y="5953"/>
                  </a:cubicBezTo>
                  <a:cubicBezTo>
                    <a:pt x="4280" y="5812"/>
                    <a:pt x="4304" y="5683"/>
                    <a:pt x="4330" y="5556"/>
                  </a:cubicBezTo>
                  <a:cubicBezTo>
                    <a:pt x="4751" y="5663"/>
                    <a:pt x="5186" y="5756"/>
                    <a:pt x="5603" y="5867"/>
                  </a:cubicBezTo>
                  <a:cubicBezTo>
                    <a:pt x="6042" y="5241"/>
                    <a:pt x="6475" y="4609"/>
                    <a:pt x="6908" y="3977"/>
                  </a:cubicBezTo>
                  <a:cubicBezTo>
                    <a:pt x="7035" y="4151"/>
                    <a:pt x="7136" y="4353"/>
                    <a:pt x="7255" y="4535"/>
                  </a:cubicBezTo>
                  <a:cubicBezTo>
                    <a:pt x="6754" y="5129"/>
                    <a:pt x="6248" y="5720"/>
                    <a:pt x="5719" y="6286"/>
                  </a:cubicBezTo>
                  <a:close/>
                  <a:moveTo>
                    <a:pt x="121" y="4492"/>
                  </a:moveTo>
                  <a:cubicBezTo>
                    <a:pt x="128" y="4663"/>
                    <a:pt x="104" y="4863"/>
                    <a:pt x="152" y="5008"/>
                  </a:cubicBezTo>
                  <a:cubicBezTo>
                    <a:pt x="286" y="5405"/>
                    <a:pt x="816" y="5648"/>
                    <a:pt x="1310" y="5738"/>
                  </a:cubicBezTo>
                  <a:cubicBezTo>
                    <a:pt x="1869" y="5840"/>
                    <a:pt x="2512" y="5761"/>
                    <a:pt x="2930" y="5566"/>
                  </a:cubicBezTo>
                  <a:cubicBezTo>
                    <a:pt x="2928" y="5421"/>
                    <a:pt x="2946" y="5296"/>
                    <a:pt x="2962" y="5169"/>
                  </a:cubicBezTo>
                  <a:cubicBezTo>
                    <a:pt x="2038" y="5580"/>
                    <a:pt x="359" y="5455"/>
                    <a:pt x="121" y="4492"/>
                  </a:cubicBezTo>
                  <a:close/>
                </a:path>
              </a:pathLst>
            </a:custGeom>
            <a:solidFill>
              <a:schemeClr val="bg1"/>
            </a:solidFill>
            <a:ln>
              <a:noFill/>
            </a:ln>
          </p:spPr>
          <p:txBody>
            <a:bodyPr/>
            <a:lstStyle/>
            <a:p>
              <a:endParaRPr lang="zh-CN" altLang="en-US">
                <a:cs typeface="+mn-ea"/>
                <a:sym typeface="+mn-lt"/>
              </a:endParaRPr>
            </a:p>
          </p:txBody>
        </p:sp>
        <p:sp>
          <p:nvSpPr>
            <p:cNvPr id="28" name="图形"/>
            <p:cNvSpPr>
              <a:spLocks noChangeAspect="1"/>
            </p:cNvSpPr>
            <p:nvPr/>
          </p:nvSpPr>
          <p:spPr bwMode="auto">
            <a:xfrm>
              <a:off x="7049" y="3538"/>
              <a:ext cx="735" cy="720"/>
            </a:xfrm>
            <a:custGeom>
              <a:avLst/>
              <a:gdLst>
                <a:gd name="T0" fmla="*/ 2895 w 12754"/>
                <a:gd name="T1" fmla="*/ 3482 h 12486"/>
                <a:gd name="T2" fmla="*/ 6377 w 12754"/>
                <a:gd name="T3" fmla="*/ 0 h 12486"/>
                <a:gd name="T4" fmla="*/ 9859 w 12754"/>
                <a:gd name="T5" fmla="*/ 3482 h 12486"/>
                <a:gd name="T6" fmla="*/ 6377 w 12754"/>
                <a:gd name="T7" fmla="*/ 6963 h 12486"/>
                <a:gd name="T8" fmla="*/ 2895 w 12754"/>
                <a:gd name="T9" fmla="*/ 3482 h 12486"/>
                <a:gd name="T10" fmla="*/ 0 w 12754"/>
                <a:gd name="T11" fmla="*/ 12468 h 12486"/>
                <a:gd name="T12" fmla="*/ 3586 w 12754"/>
                <a:gd name="T13" fmla="*/ 7045 h 12486"/>
                <a:gd name="T14" fmla="*/ 6377 w 12754"/>
                <a:gd name="T15" fmla="*/ 8014 h 12486"/>
                <a:gd name="T16" fmla="*/ 9182 w 12754"/>
                <a:gd name="T17" fmla="*/ 7036 h 12486"/>
                <a:gd name="T18" fmla="*/ 12754 w 12754"/>
                <a:gd name="T19" fmla="*/ 12468 h 12486"/>
                <a:gd name="T20" fmla="*/ 0 w 12754"/>
                <a:gd name="T21" fmla="*/ 12468 h 12486"/>
                <a:gd name="T22" fmla="*/ 0 w 12754"/>
                <a:gd name="T23" fmla="*/ 12468 h 12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754" h="12486">
                  <a:moveTo>
                    <a:pt x="2895" y="3482"/>
                  </a:moveTo>
                  <a:cubicBezTo>
                    <a:pt x="2895" y="1562"/>
                    <a:pt x="4457" y="0"/>
                    <a:pt x="6377" y="0"/>
                  </a:cubicBezTo>
                  <a:cubicBezTo>
                    <a:pt x="8297" y="0"/>
                    <a:pt x="9859" y="1562"/>
                    <a:pt x="9859" y="3482"/>
                  </a:cubicBezTo>
                  <a:cubicBezTo>
                    <a:pt x="9859" y="5402"/>
                    <a:pt x="8297" y="6963"/>
                    <a:pt x="6377" y="6963"/>
                  </a:cubicBezTo>
                  <a:cubicBezTo>
                    <a:pt x="4457" y="6963"/>
                    <a:pt x="2895" y="5402"/>
                    <a:pt x="2895" y="3482"/>
                  </a:cubicBezTo>
                  <a:close/>
                  <a:moveTo>
                    <a:pt x="0" y="12468"/>
                  </a:moveTo>
                  <a:cubicBezTo>
                    <a:pt x="75" y="11626"/>
                    <a:pt x="479" y="8643"/>
                    <a:pt x="3586" y="7045"/>
                  </a:cubicBezTo>
                  <a:cubicBezTo>
                    <a:pt x="4356" y="7650"/>
                    <a:pt x="5324" y="8014"/>
                    <a:pt x="6377" y="8014"/>
                  </a:cubicBezTo>
                  <a:cubicBezTo>
                    <a:pt x="7436" y="8014"/>
                    <a:pt x="8409" y="7647"/>
                    <a:pt x="9182" y="7036"/>
                  </a:cubicBezTo>
                  <a:cubicBezTo>
                    <a:pt x="12302" y="8627"/>
                    <a:pt x="12678" y="11589"/>
                    <a:pt x="12754" y="12468"/>
                  </a:cubicBezTo>
                  <a:cubicBezTo>
                    <a:pt x="12736" y="12486"/>
                    <a:pt x="18" y="12470"/>
                    <a:pt x="0" y="12468"/>
                  </a:cubicBezTo>
                  <a:close/>
                  <a:moveTo>
                    <a:pt x="0" y="12468"/>
                  </a:moveTo>
                  <a:close/>
                </a:path>
              </a:pathLst>
            </a:custGeom>
            <a:solidFill>
              <a:schemeClr val="bg1"/>
            </a:solidFill>
            <a:ln>
              <a:noFill/>
            </a:ln>
          </p:spPr>
          <p:txBody>
            <a:bodyPr/>
            <a:lstStyle/>
            <a:p>
              <a:endParaRPr lang="zh-CN" altLang="en-US">
                <a:cs typeface="+mn-ea"/>
                <a:sym typeface="+mn-lt"/>
              </a:endParaRPr>
            </a:p>
          </p:txBody>
        </p:sp>
      </p:grpSp>
    </p:spTree>
    <p:custDataLst>
      <p:tags r:id="rId1"/>
    </p:custDataLst>
  </p:cSld>
  <p:clrMapOvr>
    <a:masterClrMapping/>
  </p:clrMapOvr>
  <p:transition advTm="2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图形"/>
          <p:cNvGrpSpPr/>
          <p:nvPr/>
        </p:nvGrpSpPr>
        <p:grpSpPr>
          <a:xfrm>
            <a:off x="820420" y="1511935"/>
            <a:ext cx="10763250" cy="4584700"/>
            <a:chOff x="1292" y="2381"/>
            <a:chExt cx="16950" cy="7220"/>
          </a:xfrm>
        </p:grpSpPr>
        <p:sp>
          <p:nvSpPr>
            <p:cNvPr id="12" name="图形"/>
            <p:cNvSpPr/>
            <p:nvPr/>
          </p:nvSpPr>
          <p:spPr>
            <a:xfrm>
              <a:off x="2262" y="5585"/>
              <a:ext cx="4016" cy="4016"/>
            </a:xfrm>
            <a:prstGeom prst="ellipse">
              <a:avLst/>
            </a:prstGeom>
            <a:noFill/>
            <a:ln w="22225">
              <a:solidFill>
                <a:srgbClr val="3764D6"/>
              </a:solidFill>
              <a:prstDash val="dash"/>
            </a:ln>
            <a:extLst>
              <a:ext uri="{909E8E84-426E-40DD-AFC4-6F175D3DCCD1}">
                <a14:hiddenFill xmlns:a14="http://schemas.microsoft.com/office/drawing/2010/main">
                  <a:solidFill>
                    <a:srgbClr val="9AC47A"/>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9" name="图形"/>
            <p:cNvGrpSpPr/>
            <p:nvPr/>
          </p:nvGrpSpPr>
          <p:grpSpPr>
            <a:xfrm>
              <a:off x="1292" y="2381"/>
              <a:ext cx="16950" cy="7000"/>
              <a:chOff x="692" y="2981"/>
              <a:chExt cx="16950" cy="7000"/>
            </a:xfrm>
          </p:grpSpPr>
          <p:sp>
            <p:nvSpPr>
              <p:cNvPr id="3" name="图形"/>
              <p:cNvSpPr/>
              <p:nvPr/>
            </p:nvSpPr>
            <p:spPr>
              <a:xfrm>
                <a:off x="7206" y="5049"/>
                <a:ext cx="2158" cy="2158"/>
              </a:xfrm>
              <a:prstGeom prst="ellipse">
                <a:avLst/>
              </a:prstGeom>
              <a:solidFill>
                <a:schemeClr val="accent1"/>
              </a:solidFill>
              <a:ln w="158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4" name="图形"/>
              <p:cNvSpPr/>
              <p:nvPr/>
            </p:nvSpPr>
            <p:spPr>
              <a:xfrm>
                <a:off x="14976" y="5049"/>
                <a:ext cx="2158" cy="2158"/>
              </a:xfrm>
              <a:prstGeom prst="ellipse">
                <a:avLst/>
              </a:prstGeom>
              <a:solidFill>
                <a:schemeClr val="accent1"/>
              </a:solidFill>
              <a:ln w="158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5" name="图形"/>
              <p:cNvSpPr/>
              <p:nvPr/>
            </p:nvSpPr>
            <p:spPr>
              <a:xfrm>
                <a:off x="11091" y="5049"/>
                <a:ext cx="2158" cy="2158"/>
              </a:xfrm>
              <a:prstGeom prst="ellipse">
                <a:avLst/>
              </a:prstGeom>
              <a:solidFill>
                <a:schemeClr val="accent2"/>
              </a:solidFill>
              <a:ln w="158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2" name="图形"/>
              <p:cNvSpPr txBox="1"/>
              <p:nvPr/>
            </p:nvSpPr>
            <p:spPr>
              <a:xfrm flipH="1">
                <a:off x="6782" y="3326"/>
                <a:ext cx="3006" cy="1452"/>
              </a:xfrm>
              <a:prstGeom prst="rect">
                <a:avLst/>
              </a:prstGeom>
              <a:noFill/>
              <a:ln w="9525">
                <a:noFill/>
                <a:miter/>
              </a:ln>
              <a:effectLst>
                <a:outerShdw sx="999" sy="999" algn="ctr" rotWithShape="0">
                  <a:srgbClr val="000000"/>
                </a:outerShdw>
              </a:effectLst>
            </p:spPr>
            <p:txBody>
              <a:bodyPr wrap="square" anchor="t">
                <a:spAutoFit/>
              </a:bodyPr>
              <a:lstStyle/>
              <a:p>
                <a:pPr indent="0" algn="ctr" fontAlgn="auto">
                  <a:lnSpc>
                    <a:spcPct val="150000"/>
                  </a:lnSpc>
                  <a:spcBef>
                    <a:spcPts val="600"/>
                  </a:spcBef>
                  <a:spcAft>
                    <a:spcPts val="600"/>
                  </a:spcAft>
                  <a:buClr>
                    <a:srgbClr val="5851BC"/>
                  </a:buClr>
                  <a:buNone/>
                </a:pPr>
                <a:r>
                  <a:rPr lang="zh-CN" altLang="en-US" sz="1200">
                    <a:solidFill>
                      <a:schemeClr val="tx1">
                        <a:lumMod val="75000"/>
                        <a:lumOff val="25000"/>
                      </a:schemeClr>
                    </a:solidFill>
                    <a:cs typeface="+mn-ea"/>
                    <a:sym typeface="+mn-lt"/>
                  </a:rPr>
                  <a:t>在此处添加您的文本内容此处添加您的文本内容此处添加您的文本内容</a:t>
                </a:r>
                <a:endParaRPr lang="zh-CN" altLang="en-US" sz="1200" b="1" spc="250" dirty="0">
                  <a:solidFill>
                    <a:schemeClr val="tx1">
                      <a:lumMod val="50000"/>
                      <a:lumOff val="50000"/>
                    </a:schemeClr>
                  </a:solidFill>
                  <a:uFillTx/>
                  <a:cs typeface="+mn-ea"/>
                  <a:sym typeface="+mn-lt"/>
                </a:endParaRPr>
              </a:p>
            </p:txBody>
          </p:sp>
          <p:sp>
            <p:nvSpPr>
              <p:cNvPr id="7" name="图形"/>
              <p:cNvSpPr txBox="1"/>
              <p:nvPr/>
            </p:nvSpPr>
            <p:spPr>
              <a:xfrm flipH="1">
                <a:off x="10668" y="3326"/>
                <a:ext cx="3006" cy="1452"/>
              </a:xfrm>
              <a:prstGeom prst="rect">
                <a:avLst/>
              </a:prstGeom>
              <a:noFill/>
              <a:ln w="9525">
                <a:noFill/>
                <a:miter/>
              </a:ln>
              <a:effectLst>
                <a:outerShdw sx="999" sy="999" algn="ctr" rotWithShape="0">
                  <a:srgbClr val="000000"/>
                </a:outerShdw>
              </a:effectLst>
            </p:spPr>
            <p:txBody>
              <a:bodyPr wrap="square" anchor="t">
                <a:spAutoFit/>
              </a:bodyPr>
              <a:lstStyle/>
              <a:p>
                <a:pPr indent="0" algn="ctr" fontAlgn="auto">
                  <a:lnSpc>
                    <a:spcPct val="150000"/>
                  </a:lnSpc>
                  <a:spcBef>
                    <a:spcPts val="600"/>
                  </a:spcBef>
                  <a:spcAft>
                    <a:spcPts val="600"/>
                  </a:spcAft>
                  <a:buClr>
                    <a:srgbClr val="5851BC"/>
                  </a:buClr>
                  <a:buNone/>
                </a:pPr>
                <a:r>
                  <a:rPr lang="zh-CN" altLang="en-US" sz="1200">
                    <a:solidFill>
                      <a:schemeClr val="tx1">
                        <a:lumMod val="75000"/>
                        <a:lumOff val="25000"/>
                      </a:schemeClr>
                    </a:solidFill>
                    <a:cs typeface="+mn-ea"/>
                    <a:sym typeface="+mn-lt"/>
                  </a:rPr>
                  <a:t>在此处添加您的文本内容此处添加您的文本内容此处添加您的文本内容</a:t>
                </a:r>
                <a:endParaRPr lang="zh-CN" altLang="en-US" sz="1200" b="1" spc="250" dirty="0">
                  <a:solidFill>
                    <a:schemeClr val="tx1">
                      <a:lumMod val="50000"/>
                      <a:lumOff val="50000"/>
                    </a:schemeClr>
                  </a:solidFill>
                  <a:uFillTx/>
                  <a:cs typeface="+mn-ea"/>
                  <a:sym typeface="+mn-lt"/>
                </a:endParaRPr>
              </a:p>
            </p:txBody>
          </p:sp>
          <p:sp>
            <p:nvSpPr>
              <p:cNvPr id="8" name="图形"/>
              <p:cNvSpPr txBox="1"/>
              <p:nvPr/>
            </p:nvSpPr>
            <p:spPr>
              <a:xfrm flipH="1">
                <a:off x="14553" y="3326"/>
                <a:ext cx="3006" cy="1452"/>
              </a:xfrm>
              <a:prstGeom prst="rect">
                <a:avLst/>
              </a:prstGeom>
              <a:noFill/>
              <a:ln w="9525">
                <a:noFill/>
                <a:miter/>
              </a:ln>
              <a:effectLst>
                <a:outerShdw sx="999" sy="999" algn="ctr" rotWithShape="0">
                  <a:srgbClr val="000000"/>
                </a:outerShdw>
              </a:effectLst>
            </p:spPr>
            <p:txBody>
              <a:bodyPr wrap="square" anchor="t">
                <a:spAutoFit/>
              </a:bodyPr>
              <a:lstStyle/>
              <a:p>
                <a:pPr indent="0" algn="ctr" fontAlgn="auto">
                  <a:lnSpc>
                    <a:spcPct val="150000"/>
                  </a:lnSpc>
                  <a:spcBef>
                    <a:spcPts val="600"/>
                  </a:spcBef>
                  <a:spcAft>
                    <a:spcPts val="600"/>
                  </a:spcAft>
                  <a:buClr>
                    <a:srgbClr val="5851BC"/>
                  </a:buClr>
                  <a:buNone/>
                </a:pPr>
                <a:r>
                  <a:rPr lang="zh-CN" altLang="en-US" sz="1200">
                    <a:solidFill>
                      <a:schemeClr val="tx1">
                        <a:lumMod val="75000"/>
                        <a:lumOff val="25000"/>
                      </a:schemeClr>
                    </a:solidFill>
                    <a:cs typeface="+mn-ea"/>
                    <a:sym typeface="+mn-lt"/>
                  </a:rPr>
                  <a:t>在此处添加您的文本内容此处添加您的文本内容此处添加您的文本内容</a:t>
                </a:r>
                <a:endParaRPr lang="zh-CN" altLang="en-US" sz="1200" b="1" spc="250" dirty="0">
                  <a:solidFill>
                    <a:schemeClr val="tx1">
                      <a:lumMod val="50000"/>
                      <a:lumOff val="50000"/>
                    </a:schemeClr>
                  </a:solidFill>
                  <a:uFillTx/>
                  <a:cs typeface="+mn-ea"/>
                  <a:sym typeface="+mn-lt"/>
                </a:endParaRPr>
              </a:p>
            </p:txBody>
          </p:sp>
          <p:sp>
            <p:nvSpPr>
              <p:cNvPr id="13" name="图形"/>
              <p:cNvSpPr txBox="1"/>
              <p:nvPr/>
            </p:nvSpPr>
            <p:spPr>
              <a:xfrm flipH="1">
                <a:off x="6698" y="7556"/>
                <a:ext cx="10944" cy="1670"/>
              </a:xfrm>
              <a:prstGeom prst="rect">
                <a:avLst/>
              </a:prstGeom>
              <a:noFill/>
              <a:ln w="9525">
                <a:noFill/>
                <a:miter/>
              </a:ln>
              <a:effectLst>
                <a:outerShdw sx="999" sy="999" algn="ctr" rotWithShape="0">
                  <a:srgbClr val="000000"/>
                </a:outerShdw>
              </a:effectLst>
            </p:spPr>
            <p:txBody>
              <a:bodyPr wrap="square" anchor="t">
                <a:spAutoFit/>
              </a:bodyPr>
              <a:lstStyle/>
              <a:p>
                <a:pPr indent="0" algn="l" fontAlgn="auto">
                  <a:lnSpc>
                    <a:spcPct val="150000"/>
                  </a:lnSpc>
                  <a:spcBef>
                    <a:spcPts val="600"/>
                  </a:spcBef>
                  <a:spcAft>
                    <a:spcPts val="600"/>
                  </a:spcAft>
                  <a:buClr>
                    <a:srgbClr val="5851BC"/>
                  </a:buClr>
                  <a:buNone/>
                </a:pPr>
                <a:r>
                  <a:rPr lang="zh-CN" altLang="en-US" sz="1400">
                    <a:solidFill>
                      <a:schemeClr val="tx1">
                        <a:lumMod val="75000"/>
                        <a:lumOff val="25000"/>
                      </a:schemeClr>
                    </a:solidFill>
                    <a:cs typeface="+mn-ea"/>
                    <a:sym typeface="+mn-lt"/>
                  </a:rPr>
                  <a:t>在此处添加您的文本内容此处添加您的文本内容此处添加您的文本内容添加您的文本内容在此处添加您的文本内容此处添加您的文本内容此处添加您的文本内容添加您的文本内容在此处添加您的文本内容此处添加您的文本内容</a:t>
                </a:r>
                <a:endParaRPr lang="zh-CN" altLang="en-US" sz="1400">
                  <a:solidFill>
                    <a:schemeClr val="tx1">
                      <a:lumMod val="85000"/>
                      <a:lumOff val="15000"/>
                    </a:schemeClr>
                  </a:solidFill>
                  <a:cs typeface="+mn-ea"/>
                  <a:sym typeface="+mn-lt"/>
                </a:endParaRPr>
              </a:p>
            </p:txBody>
          </p:sp>
          <p:sp>
            <p:nvSpPr>
              <p:cNvPr id="15" name="图形"/>
              <p:cNvSpPr>
                <a:spLocks noChangeAspect="1"/>
              </p:cNvSpPr>
              <p:nvPr/>
            </p:nvSpPr>
            <p:spPr bwMode="auto">
              <a:xfrm>
                <a:off x="7716" y="5491"/>
                <a:ext cx="1138" cy="1138"/>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 name="connsiteX128" fmla="*/ 373273 h 605239"/>
                  <a:gd name="connsiteY128" fmla="*/ 373273 h 605239"/>
                  <a:gd name="connsiteX129" fmla="*/ 373273 h 605239"/>
                  <a:gd name="connsiteY129" fmla="*/ 373273 h 605239"/>
                  <a:gd name="connsiteX130" fmla="*/ 373273 h 605239"/>
                  <a:gd name="connsiteY130" fmla="*/ 373273 h 605239"/>
                  <a:gd name="connsiteX131" fmla="*/ 373273 h 605239"/>
                  <a:gd name="connsiteY131" fmla="*/ 373273 h 605239"/>
                  <a:gd name="connsiteX132" fmla="*/ 373273 h 605239"/>
                  <a:gd name="connsiteY132" fmla="*/ 373273 h 605239"/>
                  <a:gd name="connsiteX133" fmla="*/ 373273 h 605239"/>
                  <a:gd name="connsiteY133" fmla="*/ 373273 h 605239"/>
                  <a:gd name="connsiteX134" fmla="*/ 373273 h 605239"/>
                  <a:gd name="connsiteY134" fmla="*/ 373273 h 605239"/>
                  <a:gd name="connsiteX135" fmla="*/ 373273 h 605239"/>
                  <a:gd name="connsiteY135" fmla="*/ 373273 h 605239"/>
                  <a:gd name="connsiteX136" fmla="*/ 373273 h 605239"/>
                  <a:gd name="connsiteY136"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Lst>
                <a:rect l="l" t="t" r="r" b="b"/>
                <a:pathLst>
                  <a:path w="606862" h="606722">
                    <a:moveTo>
                      <a:pt x="198572" y="468879"/>
                    </a:moveTo>
                    <a:cubicBezTo>
                      <a:pt x="186556" y="471723"/>
                      <a:pt x="174006" y="473322"/>
                      <a:pt x="161100" y="473322"/>
                    </a:cubicBezTo>
                    <a:cubicBezTo>
                      <a:pt x="148462" y="473322"/>
                      <a:pt x="136090" y="471812"/>
                      <a:pt x="124252" y="469057"/>
                    </a:cubicBezTo>
                    <a:lnTo>
                      <a:pt x="124252" y="481765"/>
                    </a:lnTo>
                    <a:lnTo>
                      <a:pt x="198572" y="481765"/>
                    </a:lnTo>
                    <a:close/>
                    <a:moveTo>
                      <a:pt x="578641" y="388041"/>
                    </a:moveTo>
                    <a:cubicBezTo>
                      <a:pt x="573299" y="388041"/>
                      <a:pt x="568937" y="392396"/>
                      <a:pt x="568937" y="397729"/>
                    </a:cubicBezTo>
                    <a:lnTo>
                      <a:pt x="568937" y="454611"/>
                    </a:lnTo>
                    <a:cubicBezTo>
                      <a:pt x="568937" y="459944"/>
                      <a:pt x="573299" y="464210"/>
                      <a:pt x="578641" y="464210"/>
                    </a:cubicBezTo>
                    <a:cubicBezTo>
                      <a:pt x="583982" y="464210"/>
                      <a:pt x="588345" y="459944"/>
                      <a:pt x="588345" y="454611"/>
                    </a:cubicBezTo>
                    <a:lnTo>
                      <a:pt x="588345" y="397729"/>
                    </a:lnTo>
                    <a:cubicBezTo>
                      <a:pt x="588345" y="392396"/>
                      <a:pt x="583982" y="388041"/>
                      <a:pt x="578641" y="388041"/>
                    </a:cubicBezTo>
                    <a:close/>
                    <a:moveTo>
                      <a:pt x="217752" y="210128"/>
                    </a:moveTo>
                    <a:cubicBezTo>
                      <a:pt x="198846" y="208050"/>
                      <a:pt x="174499" y="210695"/>
                      <a:pt x="146590" y="225848"/>
                    </a:cubicBezTo>
                    <a:cubicBezTo>
                      <a:pt x="116501" y="242202"/>
                      <a:pt x="91842" y="247801"/>
                      <a:pt x="73147" y="242469"/>
                    </a:cubicBezTo>
                    <a:cubicBezTo>
                      <a:pt x="72524" y="242291"/>
                      <a:pt x="71901" y="242202"/>
                      <a:pt x="71278" y="242202"/>
                    </a:cubicBezTo>
                    <a:cubicBezTo>
                      <a:pt x="70032" y="242202"/>
                      <a:pt x="68874" y="242558"/>
                      <a:pt x="67895" y="243269"/>
                    </a:cubicBezTo>
                    <a:cubicBezTo>
                      <a:pt x="67005" y="243891"/>
                      <a:pt x="66026" y="245135"/>
                      <a:pt x="66026" y="247090"/>
                    </a:cubicBezTo>
                    <a:lnTo>
                      <a:pt x="66026" y="309039"/>
                    </a:lnTo>
                    <a:cubicBezTo>
                      <a:pt x="66026" y="362277"/>
                      <a:pt x="107866" y="406450"/>
                      <a:pt x="159321" y="407427"/>
                    </a:cubicBezTo>
                    <a:cubicBezTo>
                      <a:pt x="185048" y="407872"/>
                      <a:pt x="209351" y="398184"/>
                      <a:pt x="227778" y="380231"/>
                    </a:cubicBezTo>
                    <a:cubicBezTo>
                      <a:pt x="246117" y="362188"/>
                      <a:pt x="256265" y="338191"/>
                      <a:pt x="256265" y="312505"/>
                    </a:cubicBezTo>
                    <a:lnTo>
                      <a:pt x="256265" y="222738"/>
                    </a:lnTo>
                    <a:cubicBezTo>
                      <a:pt x="250123" y="219005"/>
                      <a:pt x="236658" y="212205"/>
                      <a:pt x="217752" y="210128"/>
                    </a:cubicBezTo>
                    <a:close/>
                    <a:moveTo>
                      <a:pt x="192147" y="191874"/>
                    </a:moveTo>
                    <a:cubicBezTo>
                      <a:pt x="208283" y="190075"/>
                      <a:pt x="222126" y="191586"/>
                      <a:pt x="232853" y="194030"/>
                    </a:cubicBezTo>
                    <a:cubicBezTo>
                      <a:pt x="256443" y="199274"/>
                      <a:pt x="270598" y="209939"/>
                      <a:pt x="271132" y="210383"/>
                    </a:cubicBezTo>
                    <a:lnTo>
                      <a:pt x="274782" y="213139"/>
                    </a:lnTo>
                    <a:lnTo>
                      <a:pt x="274782" y="312505"/>
                    </a:lnTo>
                    <a:cubicBezTo>
                      <a:pt x="274782" y="343168"/>
                      <a:pt x="262764" y="371965"/>
                      <a:pt x="240776" y="393473"/>
                    </a:cubicBezTo>
                    <a:cubicBezTo>
                      <a:pt x="219321" y="414449"/>
                      <a:pt x="191101" y="426003"/>
                      <a:pt x="161190" y="426003"/>
                    </a:cubicBezTo>
                    <a:cubicBezTo>
                      <a:pt x="160478" y="426003"/>
                      <a:pt x="159677" y="426003"/>
                      <a:pt x="158964" y="425914"/>
                    </a:cubicBezTo>
                    <a:cubicBezTo>
                      <a:pt x="97450" y="424848"/>
                      <a:pt x="47420" y="372409"/>
                      <a:pt x="47420" y="309039"/>
                    </a:cubicBezTo>
                    <a:lnTo>
                      <a:pt x="47420" y="247090"/>
                    </a:lnTo>
                    <a:cubicBezTo>
                      <a:pt x="47420" y="239713"/>
                      <a:pt x="50803" y="232870"/>
                      <a:pt x="56678" y="228515"/>
                    </a:cubicBezTo>
                    <a:cubicBezTo>
                      <a:pt x="62732" y="223893"/>
                      <a:pt x="70833" y="222471"/>
                      <a:pt x="78222" y="224604"/>
                    </a:cubicBezTo>
                    <a:cubicBezTo>
                      <a:pt x="87747" y="227359"/>
                      <a:pt x="105818" y="226915"/>
                      <a:pt x="137688" y="209584"/>
                    </a:cubicBezTo>
                    <a:cubicBezTo>
                      <a:pt x="157585" y="198785"/>
                      <a:pt x="176012" y="193674"/>
                      <a:pt x="192147" y="191874"/>
                    </a:cubicBezTo>
                    <a:close/>
                    <a:moveTo>
                      <a:pt x="464493" y="170129"/>
                    </a:moveTo>
                    <a:lnTo>
                      <a:pt x="464493" y="255795"/>
                    </a:lnTo>
                    <a:lnTo>
                      <a:pt x="483895" y="255795"/>
                    </a:lnTo>
                    <a:lnTo>
                      <a:pt x="483895" y="170129"/>
                    </a:lnTo>
                    <a:close/>
                    <a:moveTo>
                      <a:pt x="47420" y="168651"/>
                    </a:moveTo>
                    <a:lnTo>
                      <a:pt x="66049" y="168651"/>
                    </a:lnTo>
                    <a:lnTo>
                      <a:pt x="66049" y="198359"/>
                    </a:lnTo>
                    <a:lnTo>
                      <a:pt x="47420" y="198359"/>
                    </a:lnTo>
                    <a:close/>
                    <a:moveTo>
                      <a:pt x="113672" y="160699"/>
                    </a:moveTo>
                    <a:cubicBezTo>
                      <a:pt x="108331" y="160699"/>
                      <a:pt x="104059" y="165055"/>
                      <a:pt x="104059" y="170390"/>
                    </a:cubicBezTo>
                    <a:cubicBezTo>
                      <a:pt x="104059" y="175724"/>
                      <a:pt x="108331" y="179991"/>
                      <a:pt x="113672" y="179991"/>
                    </a:cubicBezTo>
                    <a:cubicBezTo>
                      <a:pt x="119013" y="179991"/>
                      <a:pt x="123374" y="175724"/>
                      <a:pt x="123374" y="170390"/>
                    </a:cubicBezTo>
                    <a:cubicBezTo>
                      <a:pt x="123374" y="165055"/>
                      <a:pt x="119013" y="160699"/>
                      <a:pt x="113672" y="160699"/>
                    </a:cubicBezTo>
                    <a:close/>
                    <a:moveTo>
                      <a:pt x="445981" y="151645"/>
                    </a:moveTo>
                    <a:lnTo>
                      <a:pt x="502496" y="151645"/>
                    </a:lnTo>
                    <a:lnTo>
                      <a:pt x="502496" y="274367"/>
                    </a:lnTo>
                    <a:lnTo>
                      <a:pt x="483539" y="274367"/>
                    </a:lnTo>
                    <a:lnTo>
                      <a:pt x="483539" y="388203"/>
                    </a:lnTo>
                    <a:cubicBezTo>
                      <a:pt x="483539" y="413885"/>
                      <a:pt x="462357" y="434769"/>
                      <a:pt x="436280" y="434769"/>
                    </a:cubicBezTo>
                    <a:lnTo>
                      <a:pt x="388843" y="434769"/>
                    </a:lnTo>
                    <a:cubicBezTo>
                      <a:pt x="373001" y="434769"/>
                      <a:pt x="360185" y="447743"/>
                      <a:pt x="360185" y="463827"/>
                    </a:cubicBezTo>
                    <a:cubicBezTo>
                      <a:pt x="360185" y="479823"/>
                      <a:pt x="373001" y="492886"/>
                      <a:pt x="388843" y="492886"/>
                    </a:cubicBezTo>
                    <a:lnTo>
                      <a:pt x="445714" y="492886"/>
                    </a:lnTo>
                    <a:cubicBezTo>
                      <a:pt x="477042" y="492886"/>
                      <a:pt x="502496" y="518390"/>
                      <a:pt x="502496" y="549760"/>
                    </a:cubicBezTo>
                    <a:cubicBezTo>
                      <a:pt x="502496" y="581129"/>
                      <a:pt x="477042" y="606722"/>
                      <a:pt x="445714" y="606722"/>
                    </a:cubicBezTo>
                    <a:lnTo>
                      <a:pt x="199095" y="606722"/>
                    </a:lnTo>
                    <a:cubicBezTo>
                      <a:pt x="172573" y="606722"/>
                      <a:pt x="150234" y="584772"/>
                      <a:pt x="150234" y="558735"/>
                    </a:cubicBezTo>
                    <a:lnTo>
                      <a:pt x="150234" y="530032"/>
                    </a:lnTo>
                    <a:lnTo>
                      <a:pt x="168835" y="530032"/>
                    </a:lnTo>
                    <a:lnTo>
                      <a:pt x="168835" y="558735"/>
                    </a:lnTo>
                    <a:cubicBezTo>
                      <a:pt x="168835" y="574375"/>
                      <a:pt x="182986" y="588149"/>
                      <a:pt x="199095" y="588149"/>
                    </a:cubicBezTo>
                    <a:lnTo>
                      <a:pt x="445714" y="588149"/>
                    </a:lnTo>
                    <a:cubicBezTo>
                      <a:pt x="466807" y="588149"/>
                      <a:pt x="483895" y="570910"/>
                      <a:pt x="483895" y="549760"/>
                    </a:cubicBezTo>
                    <a:cubicBezTo>
                      <a:pt x="483895" y="528610"/>
                      <a:pt x="466807" y="511459"/>
                      <a:pt x="445714" y="511459"/>
                    </a:cubicBezTo>
                    <a:lnTo>
                      <a:pt x="388843" y="511459"/>
                    </a:lnTo>
                    <a:cubicBezTo>
                      <a:pt x="362766" y="511459"/>
                      <a:pt x="341584" y="490043"/>
                      <a:pt x="341584" y="463827"/>
                    </a:cubicBezTo>
                    <a:cubicBezTo>
                      <a:pt x="341584" y="437523"/>
                      <a:pt x="362766" y="416196"/>
                      <a:pt x="388843" y="416196"/>
                    </a:cubicBezTo>
                    <a:lnTo>
                      <a:pt x="436280" y="416196"/>
                    </a:lnTo>
                    <a:cubicBezTo>
                      <a:pt x="452389" y="416196"/>
                      <a:pt x="464938" y="403932"/>
                      <a:pt x="464938" y="388203"/>
                    </a:cubicBezTo>
                    <a:lnTo>
                      <a:pt x="464938" y="274367"/>
                    </a:lnTo>
                    <a:lnTo>
                      <a:pt x="445981" y="274367"/>
                    </a:lnTo>
                    <a:close/>
                    <a:moveTo>
                      <a:pt x="416618" y="150163"/>
                    </a:moveTo>
                    <a:lnTo>
                      <a:pt x="435247" y="150163"/>
                    </a:lnTo>
                    <a:lnTo>
                      <a:pt x="435247" y="189750"/>
                    </a:lnTo>
                    <a:lnTo>
                      <a:pt x="416618" y="189750"/>
                    </a:lnTo>
                    <a:close/>
                    <a:moveTo>
                      <a:pt x="113672" y="142119"/>
                    </a:moveTo>
                    <a:cubicBezTo>
                      <a:pt x="129249" y="142119"/>
                      <a:pt x="141978" y="154743"/>
                      <a:pt x="141978" y="170390"/>
                    </a:cubicBezTo>
                    <a:cubicBezTo>
                      <a:pt x="141978" y="185947"/>
                      <a:pt x="129249" y="198571"/>
                      <a:pt x="113672" y="198571"/>
                    </a:cubicBezTo>
                    <a:cubicBezTo>
                      <a:pt x="98095" y="198571"/>
                      <a:pt x="85455" y="185947"/>
                      <a:pt x="85455" y="170390"/>
                    </a:cubicBezTo>
                    <a:cubicBezTo>
                      <a:pt x="85455" y="154743"/>
                      <a:pt x="98095" y="142119"/>
                      <a:pt x="113672" y="142119"/>
                    </a:cubicBezTo>
                    <a:close/>
                    <a:moveTo>
                      <a:pt x="47420" y="57299"/>
                    </a:moveTo>
                    <a:lnTo>
                      <a:pt x="66049" y="57299"/>
                    </a:lnTo>
                    <a:lnTo>
                      <a:pt x="66049" y="150163"/>
                    </a:lnTo>
                    <a:lnTo>
                      <a:pt x="47420" y="150163"/>
                    </a:lnTo>
                    <a:close/>
                    <a:moveTo>
                      <a:pt x="132875" y="47491"/>
                    </a:moveTo>
                    <a:lnTo>
                      <a:pt x="189962" y="47491"/>
                    </a:lnTo>
                    <a:lnTo>
                      <a:pt x="189962" y="66050"/>
                    </a:lnTo>
                    <a:lnTo>
                      <a:pt x="132875" y="66050"/>
                    </a:lnTo>
                    <a:close/>
                    <a:moveTo>
                      <a:pt x="64173" y="18574"/>
                    </a:moveTo>
                    <a:cubicBezTo>
                      <a:pt x="39074" y="18574"/>
                      <a:pt x="18602" y="39014"/>
                      <a:pt x="18602" y="64075"/>
                    </a:cubicBezTo>
                    <a:lnTo>
                      <a:pt x="18602" y="312467"/>
                    </a:lnTo>
                    <a:cubicBezTo>
                      <a:pt x="18602" y="390940"/>
                      <a:pt x="82508" y="454749"/>
                      <a:pt x="161100" y="454749"/>
                    </a:cubicBezTo>
                    <a:cubicBezTo>
                      <a:pt x="239693" y="454749"/>
                      <a:pt x="303688" y="390940"/>
                      <a:pt x="303688" y="312467"/>
                    </a:cubicBezTo>
                    <a:lnTo>
                      <a:pt x="303688" y="64075"/>
                    </a:lnTo>
                    <a:cubicBezTo>
                      <a:pt x="303688" y="39014"/>
                      <a:pt x="283216" y="18574"/>
                      <a:pt x="258117" y="18574"/>
                    </a:cubicBezTo>
                    <a:close/>
                    <a:moveTo>
                      <a:pt x="526383" y="0"/>
                    </a:moveTo>
                    <a:cubicBezTo>
                      <a:pt x="560302" y="0"/>
                      <a:pt x="587900" y="27552"/>
                      <a:pt x="587900" y="61415"/>
                    </a:cubicBezTo>
                    <a:lnTo>
                      <a:pt x="587900" y="371066"/>
                    </a:lnTo>
                    <a:cubicBezTo>
                      <a:pt x="598939" y="374888"/>
                      <a:pt x="606862" y="385375"/>
                      <a:pt x="606862" y="397729"/>
                    </a:cubicBezTo>
                    <a:lnTo>
                      <a:pt x="606862" y="454611"/>
                    </a:lnTo>
                    <a:cubicBezTo>
                      <a:pt x="606862" y="466876"/>
                      <a:pt x="598939" y="477364"/>
                      <a:pt x="587900" y="481274"/>
                    </a:cubicBezTo>
                    <a:lnTo>
                      <a:pt x="587900" y="520914"/>
                    </a:lnTo>
                    <a:lnTo>
                      <a:pt x="569293" y="520914"/>
                    </a:lnTo>
                    <a:lnTo>
                      <a:pt x="569293" y="481274"/>
                    </a:lnTo>
                    <a:cubicBezTo>
                      <a:pt x="558254" y="477364"/>
                      <a:pt x="550331" y="466876"/>
                      <a:pt x="550331" y="454611"/>
                    </a:cubicBezTo>
                    <a:lnTo>
                      <a:pt x="550331" y="397729"/>
                    </a:lnTo>
                    <a:cubicBezTo>
                      <a:pt x="550331" y="385375"/>
                      <a:pt x="558254" y="374888"/>
                      <a:pt x="569293" y="371066"/>
                    </a:cubicBezTo>
                    <a:lnTo>
                      <a:pt x="569293" y="61415"/>
                    </a:lnTo>
                    <a:cubicBezTo>
                      <a:pt x="569293" y="37773"/>
                      <a:pt x="550064" y="18575"/>
                      <a:pt x="526383" y="18575"/>
                    </a:cubicBezTo>
                    <a:cubicBezTo>
                      <a:pt x="502791" y="18575"/>
                      <a:pt x="483561" y="37773"/>
                      <a:pt x="483561" y="61415"/>
                    </a:cubicBezTo>
                    <a:lnTo>
                      <a:pt x="483561" y="141938"/>
                    </a:lnTo>
                    <a:lnTo>
                      <a:pt x="464955" y="141938"/>
                    </a:lnTo>
                    <a:lnTo>
                      <a:pt x="464955" y="61415"/>
                    </a:lnTo>
                    <a:cubicBezTo>
                      <a:pt x="464955" y="27552"/>
                      <a:pt x="492553" y="0"/>
                      <a:pt x="526383" y="0"/>
                    </a:cubicBezTo>
                    <a:close/>
                    <a:moveTo>
                      <a:pt x="64173" y="0"/>
                    </a:moveTo>
                    <a:lnTo>
                      <a:pt x="258028" y="0"/>
                    </a:lnTo>
                    <a:cubicBezTo>
                      <a:pt x="293452" y="0"/>
                      <a:pt x="322201" y="28705"/>
                      <a:pt x="322201" y="64075"/>
                    </a:cubicBezTo>
                    <a:lnTo>
                      <a:pt x="322201" y="312467"/>
                    </a:lnTo>
                    <a:cubicBezTo>
                      <a:pt x="322201" y="381431"/>
                      <a:pt x="278499" y="440440"/>
                      <a:pt x="217174" y="463280"/>
                    </a:cubicBezTo>
                    <a:lnTo>
                      <a:pt x="217174" y="500250"/>
                    </a:lnTo>
                    <a:lnTo>
                      <a:pt x="168844" y="500250"/>
                    </a:lnTo>
                    <a:lnTo>
                      <a:pt x="168844" y="520068"/>
                    </a:lnTo>
                    <a:lnTo>
                      <a:pt x="150242" y="520068"/>
                    </a:lnTo>
                    <a:lnTo>
                      <a:pt x="150242" y="500250"/>
                    </a:lnTo>
                    <a:lnTo>
                      <a:pt x="105650" y="500250"/>
                    </a:lnTo>
                    <a:lnTo>
                      <a:pt x="105650" y="463458"/>
                    </a:lnTo>
                    <a:cubicBezTo>
                      <a:pt x="44058" y="440796"/>
                      <a:pt x="0" y="381697"/>
                      <a:pt x="0" y="312467"/>
                    </a:cubicBezTo>
                    <a:lnTo>
                      <a:pt x="0" y="64075"/>
                    </a:lnTo>
                    <a:cubicBezTo>
                      <a:pt x="0" y="28705"/>
                      <a:pt x="28838" y="0"/>
                      <a:pt x="64173" y="0"/>
                    </a:cubicBezTo>
                    <a:close/>
                  </a:path>
                </a:pathLst>
              </a:custGeom>
              <a:solidFill>
                <a:schemeClr val="bg1"/>
              </a:solidFill>
              <a:ln>
                <a:noFill/>
              </a:ln>
            </p:spPr>
            <p:txBody>
              <a:bodyPr/>
              <a:lstStyle/>
              <a:p>
                <a:endParaRPr lang="zh-CN" altLang="en-US">
                  <a:cs typeface="+mn-ea"/>
                  <a:sym typeface="+mn-lt"/>
                </a:endParaRPr>
              </a:p>
            </p:txBody>
          </p:sp>
          <p:sp>
            <p:nvSpPr>
              <p:cNvPr id="10" name="图形"/>
              <p:cNvSpPr>
                <a:spLocks noChangeAspect="1"/>
              </p:cNvSpPr>
              <p:nvPr/>
            </p:nvSpPr>
            <p:spPr bwMode="auto">
              <a:xfrm>
                <a:off x="15486" y="5493"/>
                <a:ext cx="1138" cy="1137"/>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607581" h="606666">
                    <a:moveTo>
                      <a:pt x="240934" y="528622"/>
                    </a:moveTo>
                    <a:cubicBezTo>
                      <a:pt x="247251" y="526221"/>
                      <a:pt x="254190" y="529423"/>
                      <a:pt x="256592" y="535648"/>
                    </a:cubicBezTo>
                    <a:cubicBezTo>
                      <a:pt x="258905" y="541874"/>
                      <a:pt x="255791" y="548900"/>
                      <a:pt x="249564" y="551212"/>
                    </a:cubicBezTo>
                    <a:cubicBezTo>
                      <a:pt x="232927" y="557526"/>
                      <a:pt x="215579" y="560728"/>
                      <a:pt x="198408" y="560728"/>
                    </a:cubicBezTo>
                    <a:cubicBezTo>
                      <a:pt x="188978" y="560728"/>
                      <a:pt x="179637" y="559750"/>
                      <a:pt x="170384" y="557882"/>
                    </a:cubicBezTo>
                    <a:cubicBezTo>
                      <a:pt x="163801" y="556548"/>
                      <a:pt x="159619" y="550145"/>
                      <a:pt x="161043" y="543564"/>
                    </a:cubicBezTo>
                    <a:cubicBezTo>
                      <a:pt x="162377" y="536982"/>
                      <a:pt x="168783" y="532802"/>
                      <a:pt x="175277" y="534225"/>
                    </a:cubicBezTo>
                    <a:cubicBezTo>
                      <a:pt x="196896" y="538672"/>
                      <a:pt x="219582" y="536716"/>
                      <a:pt x="240934" y="528622"/>
                    </a:cubicBezTo>
                    <a:close/>
                    <a:moveTo>
                      <a:pt x="105206" y="505809"/>
                    </a:moveTo>
                    <a:cubicBezTo>
                      <a:pt x="109927" y="501100"/>
                      <a:pt x="117588" y="501100"/>
                      <a:pt x="122309" y="505809"/>
                    </a:cubicBezTo>
                    <a:cubicBezTo>
                      <a:pt x="125872" y="509363"/>
                      <a:pt x="129702" y="512651"/>
                      <a:pt x="133711" y="515672"/>
                    </a:cubicBezTo>
                    <a:cubicBezTo>
                      <a:pt x="139055" y="519670"/>
                      <a:pt x="140213" y="527223"/>
                      <a:pt x="136205" y="532554"/>
                    </a:cubicBezTo>
                    <a:cubicBezTo>
                      <a:pt x="133800" y="535753"/>
                      <a:pt x="130148" y="537441"/>
                      <a:pt x="126496" y="537441"/>
                    </a:cubicBezTo>
                    <a:cubicBezTo>
                      <a:pt x="124001" y="537441"/>
                      <a:pt x="121418" y="536641"/>
                      <a:pt x="119280" y="535042"/>
                    </a:cubicBezTo>
                    <a:cubicBezTo>
                      <a:pt x="114292" y="531310"/>
                      <a:pt x="109571" y="527223"/>
                      <a:pt x="105206" y="522869"/>
                    </a:cubicBezTo>
                    <a:cubicBezTo>
                      <a:pt x="100485" y="518160"/>
                      <a:pt x="100485" y="510519"/>
                      <a:pt x="105206" y="505809"/>
                    </a:cubicBezTo>
                    <a:close/>
                    <a:moveTo>
                      <a:pt x="375763" y="163486"/>
                    </a:moveTo>
                    <a:lnTo>
                      <a:pt x="333399" y="205786"/>
                    </a:lnTo>
                    <a:cubicBezTo>
                      <a:pt x="330907" y="208275"/>
                      <a:pt x="327525" y="209519"/>
                      <a:pt x="324053" y="209341"/>
                    </a:cubicBezTo>
                    <a:cubicBezTo>
                      <a:pt x="320315" y="209074"/>
                      <a:pt x="316221" y="208986"/>
                      <a:pt x="312038" y="208986"/>
                    </a:cubicBezTo>
                    <a:cubicBezTo>
                      <a:pt x="271543" y="208986"/>
                      <a:pt x="213425" y="219028"/>
                      <a:pt x="186102" y="224893"/>
                    </a:cubicBezTo>
                    <a:cubicBezTo>
                      <a:pt x="135460" y="235823"/>
                      <a:pt x="99770" y="252175"/>
                      <a:pt x="77075" y="274836"/>
                    </a:cubicBezTo>
                    <a:cubicBezTo>
                      <a:pt x="42987" y="308872"/>
                      <a:pt x="24208" y="354106"/>
                      <a:pt x="24208" y="402272"/>
                    </a:cubicBezTo>
                    <a:cubicBezTo>
                      <a:pt x="24208" y="450437"/>
                      <a:pt x="42987" y="495671"/>
                      <a:pt x="77075" y="529707"/>
                    </a:cubicBezTo>
                    <a:cubicBezTo>
                      <a:pt x="147475" y="599912"/>
                      <a:pt x="261931" y="599912"/>
                      <a:pt x="332331" y="529707"/>
                    </a:cubicBezTo>
                    <a:cubicBezTo>
                      <a:pt x="355026" y="506957"/>
                      <a:pt x="371402" y="471410"/>
                      <a:pt x="382260" y="420845"/>
                    </a:cubicBezTo>
                    <a:cubicBezTo>
                      <a:pt x="388757" y="390719"/>
                      <a:pt x="400416" y="323091"/>
                      <a:pt x="397924" y="283012"/>
                    </a:cubicBezTo>
                    <a:cubicBezTo>
                      <a:pt x="397657" y="279546"/>
                      <a:pt x="398992" y="276169"/>
                      <a:pt x="401396" y="273770"/>
                    </a:cubicBezTo>
                    <a:lnTo>
                      <a:pt x="443760" y="231469"/>
                    </a:lnTo>
                    <a:close/>
                    <a:moveTo>
                      <a:pt x="566315" y="28763"/>
                    </a:moveTo>
                    <a:lnTo>
                      <a:pt x="413233" y="166774"/>
                    </a:lnTo>
                    <a:lnTo>
                      <a:pt x="440556" y="193967"/>
                    </a:lnTo>
                    <a:lnTo>
                      <a:pt x="578775" y="41204"/>
                    </a:lnTo>
                    <a:close/>
                    <a:moveTo>
                      <a:pt x="558572" y="3080"/>
                    </a:moveTo>
                    <a:cubicBezTo>
                      <a:pt x="563378" y="-1185"/>
                      <a:pt x="570676" y="-1007"/>
                      <a:pt x="575215" y="3525"/>
                    </a:cubicBezTo>
                    <a:lnTo>
                      <a:pt x="604051" y="32229"/>
                    </a:lnTo>
                    <a:cubicBezTo>
                      <a:pt x="608590" y="36761"/>
                      <a:pt x="608768" y="44137"/>
                      <a:pt x="604496" y="48936"/>
                    </a:cubicBezTo>
                    <a:lnTo>
                      <a:pt x="457644" y="211118"/>
                    </a:lnTo>
                    <a:lnTo>
                      <a:pt x="469481" y="222849"/>
                    </a:lnTo>
                    <a:cubicBezTo>
                      <a:pt x="471706" y="225159"/>
                      <a:pt x="473041" y="228270"/>
                      <a:pt x="473041" y="231469"/>
                    </a:cubicBezTo>
                    <a:cubicBezTo>
                      <a:pt x="473041" y="234668"/>
                      <a:pt x="471706" y="237690"/>
                      <a:pt x="469481" y="240000"/>
                    </a:cubicBezTo>
                    <a:lnTo>
                      <a:pt x="422311" y="287011"/>
                    </a:lnTo>
                    <a:cubicBezTo>
                      <a:pt x="423735" y="329845"/>
                      <a:pt x="412877" y="393740"/>
                      <a:pt x="405935" y="425910"/>
                    </a:cubicBezTo>
                    <a:cubicBezTo>
                      <a:pt x="394008" y="481186"/>
                      <a:pt x="375496" y="520732"/>
                      <a:pt x="349419" y="546770"/>
                    </a:cubicBezTo>
                    <a:cubicBezTo>
                      <a:pt x="310792" y="585338"/>
                      <a:pt x="259350" y="606666"/>
                      <a:pt x="204703" y="606666"/>
                    </a:cubicBezTo>
                    <a:cubicBezTo>
                      <a:pt x="149967" y="606666"/>
                      <a:pt x="98613" y="585338"/>
                      <a:pt x="59987" y="546770"/>
                    </a:cubicBezTo>
                    <a:cubicBezTo>
                      <a:pt x="21271" y="508201"/>
                      <a:pt x="0" y="456836"/>
                      <a:pt x="0" y="402272"/>
                    </a:cubicBezTo>
                    <a:cubicBezTo>
                      <a:pt x="0" y="347707"/>
                      <a:pt x="21271" y="296342"/>
                      <a:pt x="59987" y="257774"/>
                    </a:cubicBezTo>
                    <a:cubicBezTo>
                      <a:pt x="86064" y="231647"/>
                      <a:pt x="125670" y="213162"/>
                      <a:pt x="180940" y="201343"/>
                    </a:cubicBezTo>
                    <a:cubicBezTo>
                      <a:pt x="213158" y="194411"/>
                      <a:pt x="277239" y="183481"/>
                      <a:pt x="320048" y="184903"/>
                    </a:cubicBezTo>
                    <a:lnTo>
                      <a:pt x="367219" y="137892"/>
                    </a:lnTo>
                    <a:cubicBezTo>
                      <a:pt x="371936" y="133182"/>
                      <a:pt x="379590" y="133182"/>
                      <a:pt x="384307" y="137892"/>
                    </a:cubicBezTo>
                    <a:lnTo>
                      <a:pt x="396144" y="149622"/>
                    </a:lnTo>
                    <a:close/>
                  </a:path>
                </a:pathLst>
              </a:custGeom>
              <a:solidFill>
                <a:schemeClr val="bg1"/>
              </a:solidFill>
              <a:ln>
                <a:noFill/>
              </a:ln>
            </p:spPr>
            <p:txBody>
              <a:bodyPr/>
              <a:lstStyle/>
              <a:p>
                <a:endParaRPr lang="zh-CN" altLang="en-US">
                  <a:cs typeface="+mn-ea"/>
                  <a:sym typeface="+mn-lt"/>
                </a:endParaRPr>
              </a:p>
            </p:txBody>
          </p:sp>
          <p:sp>
            <p:nvSpPr>
              <p:cNvPr id="17" name="图形"/>
              <p:cNvSpPr>
                <a:spLocks noChangeAspect="1"/>
              </p:cNvSpPr>
              <p:nvPr/>
            </p:nvSpPr>
            <p:spPr bwMode="auto">
              <a:xfrm>
                <a:off x="11586" y="5493"/>
                <a:ext cx="1138" cy="1137"/>
              </a:xfrm>
              <a:custGeom>
                <a:avLst/>
                <a:gdLst>
                  <a:gd name="connsiteX0" fmla="*/ 475021 w 607639"/>
                  <a:gd name="connsiteY0" fmla="*/ 115657 h 606722"/>
                  <a:gd name="connsiteX1" fmla="*/ 491841 w 607639"/>
                  <a:gd name="connsiteY1" fmla="*/ 132453 h 606722"/>
                  <a:gd name="connsiteX2" fmla="*/ 174834 w 607639"/>
                  <a:gd name="connsiteY2" fmla="*/ 449008 h 606722"/>
                  <a:gd name="connsiteX3" fmla="*/ 157925 w 607639"/>
                  <a:gd name="connsiteY3" fmla="*/ 432212 h 606722"/>
                  <a:gd name="connsiteX4" fmla="*/ 498341 w 607639"/>
                  <a:gd name="connsiteY4" fmla="*/ 23817 h 606722"/>
                  <a:gd name="connsiteX5" fmla="*/ 437995 w 607639"/>
                  <a:gd name="connsiteY5" fmla="*/ 48790 h 606722"/>
                  <a:gd name="connsiteX6" fmla="*/ 423042 w 607639"/>
                  <a:gd name="connsiteY6" fmla="*/ 63720 h 606722"/>
                  <a:gd name="connsiteX7" fmla="*/ 452147 w 607639"/>
                  <a:gd name="connsiteY7" fmla="*/ 92781 h 606722"/>
                  <a:gd name="connsiteX8" fmla="*/ 435236 w 607639"/>
                  <a:gd name="connsiteY8" fmla="*/ 109578 h 606722"/>
                  <a:gd name="connsiteX9" fmla="*/ 406220 w 607639"/>
                  <a:gd name="connsiteY9" fmla="*/ 80606 h 606722"/>
                  <a:gd name="connsiteX10" fmla="*/ 389754 w 607639"/>
                  <a:gd name="connsiteY10" fmla="*/ 97047 h 606722"/>
                  <a:gd name="connsiteX11" fmla="*/ 407555 w 607639"/>
                  <a:gd name="connsiteY11" fmla="*/ 114821 h 606722"/>
                  <a:gd name="connsiteX12" fmla="*/ 390644 w 607639"/>
                  <a:gd name="connsiteY12" fmla="*/ 131707 h 606722"/>
                  <a:gd name="connsiteX13" fmla="*/ 372843 w 607639"/>
                  <a:gd name="connsiteY13" fmla="*/ 113933 h 606722"/>
                  <a:gd name="connsiteX14" fmla="*/ 356377 w 607639"/>
                  <a:gd name="connsiteY14" fmla="*/ 130285 h 606722"/>
                  <a:gd name="connsiteX15" fmla="*/ 385482 w 607639"/>
                  <a:gd name="connsiteY15" fmla="*/ 159346 h 606722"/>
                  <a:gd name="connsiteX16" fmla="*/ 368571 w 607639"/>
                  <a:gd name="connsiteY16" fmla="*/ 176231 h 606722"/>
                  <a:gd name="connsiteX17" fmla="*/ 339466 w 607639"/>
                  <a:gd name="connsiteY17" fmla="*/ 147170 h 606722"/>
                  <a:gd name="connsiteX18" fmla="*/ 323000 w 607639"/>
                  <a:gd name="connsiteY18" fmla="*/ 163611 h 606722"/>
                  <a:gd name="connsiteX19" fmla="*/ 340890 w 607639"/>
                  <a:gd name="connsiteY19" fmla="*/ 181474 h 606722"/>
                  <a:gd name="connsiteX20" fmla="*/ 323979 w 607639"/>
                  <a:gd name="connsiteY20" fmla="*/ 198271 h 606722"/>
                  <a:gd name="connsiteX21" fmla="*/ 306178 w 607639"/>
                  <a:gd name="connsiteY21" fmla="*/ 180497 h 606722"/>
                  <a:gd name="connsiteX22" fmla="*/ 289623 w 607639"/>
                  <a:gd name="connsiteY22" fmla="*/ 196938 h 606722"/>
                  <a:gd name="connsiteX23" fmla="*/ 318728 w 607639"/>
                  <a:gd name="connsiteY23" fmla="*/ 225999 h 606722"/>
                  <a:gd name="connsiteX24" fmla="*/ 301817 w 607639"/>
                  <a:gd name="connsiteY24" fmla="*/ 242795 h 606722"/>
                  <a:gd name="connsiteX25" fmla="*/ 272801 w 607639"/>
                  <a:gd name="connsiteY25" fmla="*/ 213824 h 606722"/>
                  <a:gd name="connsiteX26" fmla="*/ 256335 w 607639"/>
                  <a:gd name="connsiteY26" fmla="*/ 230265 h 606722"/>
                  <a:gd name="connsiteX27" fmla="*/ 274136 w 607639"/>
                  <a:gd name="connsiteY27" fmla="*/ 248039 h 606722"/>
                  <a:gd name="connsiteX28" fmla="*/ 257225 w 607639"/>
                  <a:gd name="connsiteY28" fmla="*/ 264924 h 606722"/>
                  <a:gd name="connsiteX29" fmla="*/ 239424 w 607639"/>
                  <a:gd name="connsiteY29" fmla="*/ 247150 h 606722"/>
                  <a:gd name="connsiteX30" fmla="*/ 222958 w 607639"/>
                  <a:gd name="connsiteY30" fmla="*/ 263591 h 606722"/>
                  <a:gd name="connsiteX31" fmla="*/ 252063 w 607639"/>
                  <a:gd name="connsiteY31" fmla="*/ 292563 h 606722"/>
                  <a:gd name="connsiteX32" fmla="*/ 235152 w 607639"/>
                  <a:gd name="connsiteY32" fmla="*/ 309449 h 606722"/>
                  <a:gd name="connsiteX33" fmla="*/ 206047 w 607639"/>
                  <a:gd name="connsiteY33" fmla="*/ 280388 h 606722"/>
                  <a:gd name="connsiteX34" fmla="*/ 189581 w 607639"/>
                  <a:gd name="connsiteY34" fmla="*/ 296829 h 606722"/>
                  <a:gd name="connsiteX35" fmla="*/ 207471 w 607639"/>
                  <a:gd name="connsiteY35" fmla="*/ 314692 h 606722"/>
                  <a:gd name="connsiteX36" fmla="*/ 190560 w 607639"/>
                  <a:gd name="connsiteY36" fmla="*/ 331489 h 606722"/>
                  <a:gd name="connsiteX37" fmla="*/ 172670 w 607639"/>
                  <a:gd name="connsiteY37" fmla="*/ 313714 h 606722"/>
                  <a:gd name="connsiteX38" fmla="*/ 156204 w 607639"/>
                  <a:gd name="connsiteY38" fmla="*/ 330156 h 606722"/>
                  <a:gd name="connsiteX39" fmla="*/ 185309 w 607639"/>
                  <a:gd name="connsiteY39" fmla="*/ 359128 h 606722"/>
                  <a:gd name="connsiteX40" fmla="*/ 168398 w 607639"/>
                  <a:gd name="connsiteY40" fmla="*/ 376013 h 606722"/>
                  <a:gd name="connsiteX41" fmla="*/ 139382 w 607639"/>
                  <a:gd name="connsiteY41" fmla="*/ 347041 h 606722"/>
                  <a:gd name="connsiteX42" fmla="*/ 122916 w 607639"/>
                  <a:gd name="connsiteY42" fmla="*/ 363482 h 606722"/>
                  <a:gd name="connsiteX43" fmla="*/ 140717 w 607639"/>
                  <a:gd name="connsiteY43" fmla="*/ 381256 h 606722"/>
                  <a:gd name="connsiteX44" fmla="*/ 123806 w 607639"/>
                  <a:gd name="connsiteY44" fmla="*/ 398142 h 606722"/>
                  <a:gd name="connsiteX45" fmla="*/ 106628 w 607639"/>
                  <a:gd name="connsiteY45" fmla="*/ 380901 h 606722"/>
                  <a:gd name="connsiteX46" fmla="*/ 89450 w 607639"/>
                  <a:gd name="connsiteY46" fmla="*/ 432091 h 606722"/>
                  <a:gd name="connsiteX47" fmla="*/ 99686 w 607639"/>
                  <a:gd name="connsiteY47" fmla="*/ 472616 h 606722"/>
                  <a:gd name="connsiteX48" fmla="*/ 103958 w 607639"/>
                  <a:gd name="connsiteY48" fmla="*/ 480436 h 606722"/>
                  <a:gd name="connsiteX49" fmla="*/ 28482 w 607639"/>
                  <a:gd name="connsiteY49" fmla="*/ 555799 h 606722"/>
                  <a:gd name="connsiteX50" fmla="*/ 23853 w 607639"/>
                  <a:gd name="connsiteY50" fmla="*/ 566997 h 606722"/>
                  <a:gd name="connsiteX51" fmla="*/ 28482 w 607639"/>
                  <a:gd name="connsiteY51" fmla="*/ 578194 h 606722"/>
                  <a:gd name="connsiteX52" fmla="*/ 50911 w 607639"/>
                  <a:gd name="connsiteY52" fmla="*/ 578194 h 606722"/>
                  <a:gd name="connsiteX53" fmla="*/ 126387 w 607639"/>
                  <a:gd name="connsiteY53" fmla="*/ 502832 h 606722"/>
                  <a:gd name="connsiteX54" fmla="*/ 134220 w 607639"/>
                  <a:gd name="connsiteY54" fmla="*/ 507098 h 606722"/>
                  <a:gd name="connsiteX55" fmla="*/ 174806 w 607639"/>
                  <a:gd name="connsiteY55" fmla="*/ 517318 h 606722"/>
                  <a:gd name="connsiteX56" fmla="*/ 235152 w 607639"/>
                  <a:gd name="connsiteY56" fmla="*/ 492434 h 606722"/>
                  <a:gd name="connsiteX57" fmla="*/ 558686 w 607639"/>
                  <a:gd name="connsiteY57" fmla="*/ 169388 h 606722"/>
                  <a:gd name="connsiteX58" fmla="*/ 583697 w 607639"/>
                  <a:gd name="connsiteY58" fmla="*/ 109045 h 606722"/>
                  <a:gd name="connsiteX59" fmla="*/ 558686 w 607639"/>
                  <a:gd name="connsiteY59" fmla="*/ 48790 h 606722"/>
                  <a:gd name="connsiteX60" fmla="*/ 498341 w 607639"/>
                  <a:gd name="connsiteY60" fmla="*/ 23817 h 606722"/>
                  <a:gd name="connsiteX61" fmla="*/ 498341 w 607639"/>
                  <a:gd name="connsiteY61" fmla="*/ 0 h 606722"/>
                  <a:gd name="connsiteX62" fmla="*/ 575597 w 607639"/>
                  <a:gd name="connsiteY62" fmla="*/ 31994 h 606722"/>
                  <a:gd name="connsiteX63" fmla="*/ 607639 w 607639"/>
                  <a:gd name="connsiteY63" fmla="*/ 109045 h 606722"/>
                  <a:gd name="connsiteX64" fmla="*/ 575597 w 607639"/>
                  <a:gd name="connsiteY64" fmla="*/ 186185 h 606722"/>
                  <a:gd name="connsiteX65" fmla="*/ 252063 w 607639"/>
                  <a:gd name="connsiteY65" fmla="*/ 509231 h 606722"/>
                  <a:gd name="connsiteX66" fmla="*/ 174806 w 607639"/>
                  <a:gd name="connsiteY66" fmla="*/ 541224 h 606722"/>
                  <a:gd name="connsiteX67" fmla="*/ 130927 w 607639"/>
                  <a:gd name="connsiteY67" fmla="*/ 532070 h 606722"/>
                  <a:gd name="connsiteX68" fmla="*/ 67822 w 607639"/>
                  <a:gd name="connsiteY68" fmla="*/ 595080 h 606722"/>
                  <a:gd name="connsiteX69" fmla="*/ 39785 w 607639"/>
                  <a:gd name="connsiteY69" fmla="*/ 606722 h 606722"/>
                  <a:gd name="connsiteX70" fmla="*/ 11660 w 607639"/>
                  <a:gd name="connsiteY70" fmla="*/ 595080 h 606722"/>
                  <a:gd name="connsiteX71" fmla="*/ 0 w 607639"/>
                  <a:gd name="connsiteY71" fmla="*/ 566997 h 606722"/>
                  <a:gd name="connsiteX72" fmla="*/ 11660 w 607639"/>
                  <a:gd name="connsiteY72" fmla="*/ 539002 h 606722"/>
                  <a:gd name="connsiteX73" fmla="*/ 74764 w 607639"/>
                  <a:gd name="connsiteY73" fmla="*/ 475904 h 606722"/>
                  <a:gd name="connsiteX74" fmla="*/ 65597 w 607639"/>
                  <a:gd name="connsiteY74" fmla="*/ 432091 h 606722"/>
                  <a:gd name="connsiteX75" fmla="*/ 97550 w 607639"/>
                  <a:gd name="connsiteY75" fmla="*/ 355039 h 606722"/>
                  <a:gd name="connsiteX76" fmla="*/ 421173 w 607639"/>
                  <a:gd name="connsiteY76" fmla="*/ 31994 h 606722"/>
                  <a:gd name="connsiteX77" fmla="*/ 498341 w 607639"/>
                  <a:gd name="connsiteY7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607639" h="606722">
                    <a:moveTo>
                      <a:pt x="475021" y="115657"/>
                    </a:moveTo>
                    <a:lnTo>
                      <a:pt x="491841" y="132453"/>
                    </a:lnTo>
                    <a:lnTo>
                      <a:pt x="174834" y="449008"/>
                    </a:lnTo>
                    <a:lnTo>
                      <a:pt x="157925" y="432212"/>
                    </a:lnTo>
                    <a:close/>
                    <a:moveTo>
                      <a:pt x="498341" y="23817"/>
                    </a:moveTo>
                    <a:cubicBezTo>
                      <a:pt x="475555" y="23817"/>
                      <a:pt x="454105" y="32705"/>
                      <a:pt x="437995" y="48790"/>
                    </a:cubicBezTo>
                    <a:lnTo>
                      <a:pt x="423042" y="63720"/>
                    </a:lnTo>
                    <a:lnTo>
                      <a:pt x="452147" y="92781"/>
                    </a:lnTo>
                    <a:lnTo>
                      <a:pt x="435236" y="109578"/>
                    </a:lnTo>
                    <a:lnTo>
                      <a:pt x="406220" y="80606"/>
                    </a:lnTo>
                    <a:lnTo>
                      <a:pt x="389754" y="97047"/>
                    </a:lnTo>
                    <a:lnTo>
                      <a:pt x="407555" y="114821"/>
                    </a:lnTo>
                    <a:lnTo>
                      <a:pt x="390644" y="131707"/>
                    </a:lnTo>
                    <a:lnTo>
                      <a:pt x="372843" y="113933"/>
                    </a:lnTo>
                    <a:lnTo>
                      <a:pt x="356377" y="130285"/>
                    </a:lnTo>
                    <a:lnTo>
                      <a:pt x="385482" y="159346"/>
                    </a:lnTo>
                    <a:lnTo>
                      <a:pt x="368571" y="176231"/>
                    </a:lnTo>
                    <a:lnTo>
                      <a:pt x="339466" y="147170"/>
                    </a:lnTo>
                    <a:lnTo>
                      <a:pt x="323000" y="163611"/>
                    </a:lnTo>
                    <a:lnTo>
                      <a:pt x="340890" y="181474"/>
                    </a:lnTo>
                    <a:lnTo>
                      <a:pt x="323979" y="198271"/>
                    </a:lnTo>
                    <a:lnTo>
                      <a:pt x="306178" y="180497"/>
                    </a:lnTo>
                    <a:lnTo>
                      <a:pt x="289623" y="196938"/>
                    </a:lnTo>
                    <a:lnTo>
                      <a:pt x="318728" y="225999"/>
                    </a:lnTo>
                    <a:lnTo>
                      <a:pt x="301817" y="242795"/>
                    </a:lnTo>
                    <a:lnTo>
                      <a:pt x="272801" y="213824"/>
                    </a:lnTo>
                    <a:lnTo>
                      <a:pt x="256335" y="230265"/>
                    </a:lnTo>
                    <a:lnTo>
                      <a:pt x="274136" y="248039"/>
                    </a:lnTo>
                    <a:lnTo>
                      <a:pt x="257225" y="264924"/>
                    </a:lnTo>
                    <a:lnTo>
                      <a:pt x="239424" y="247150"/>
                    </a:lnTo>
                    <a:lnTo>
                      <a:pt x="222958" y="263591"/>
                    </a:lnTo>
                    <a:lnTo>
                      <a:pt x="252063" y="292563"/>
                    </a:lnTo>
                    <a:lnTo>
                      <a:pt x="235152" y="309449"/>
                    </a:lnTo>
                    <a:lnTo>
                      <a:pt x="206047" y="280388"/>
                    </a:lnTo>
                    <a:lnTo>
                      <a:pt x="189581" y="296829"/>
                    </a:lnTo>
                    <a:lnTo>
                      <a:pt x="207471" y="314692"/>
                    </a:lnTo>
                    <a:lnTo>
                      <a:pt x="190560" y="331489"/>
                    </a:lnTo>
                    <a:lnTo>
                      <a:pt x="172670" y="313714"/>
                    </a:lnTo>
                    <a:lnTo>
                      <a:pt x="156204" y="330156"/>
                    </a:lnTo>
                    <a:lnTo>
                      <a:pt x="185309" y="359128"/>
                    </a:lnTo>
                    <a:lnTo>
                      <a:pt x="168398" y="376013"/>
                    </a:lnTo>
                    <a:lnTo>
                      <a:pt x="139382" y="347041"/>
                    </a:lnTo>
                    <a:lnTo>
                      <a:pt x="122916" y="363482"/>
                    </a:lnTo>
                    <a:lnTo>
                      <a:pt x="140717" y="381256"/>
                    </a:lnTo>
                    <a:lnTo>
                      <a:pt x="123806" y="398142"/>
                    </a:lnTo>
                    <a:lnTo>
                      <a:pt x="106628" y="380901"/>
                    </a:lnTo>
                    <a:cubicBezTo>
                      <a:pt x="95503" y="395565"/>
                      <a:pt x="89450" y="413428"/>
                      <a:pt x="89450" y="432091"/>
                    </a:cubicBezTo>
                    <a:cubicBezTo>
                      <a:pt x="89450" y="446488"/>
                      <a:pt x="92922" y="460174"/>
                      <a:pt x="99686" y="472616"/>
                    </a:cubicBezTo>
                    <a:lnTo>
                      <a:pt x="103958" y="480436"/>
                    </a:lnTo>
                    <a:lnTo>
                      <a:pt x="28482" y="555799"/>
                    </a:lnTo>
                    <a:cubicBezTo>
                      <a:pt x="25545" y="558821"/>
                      <a:pt x="23853" y="562820"/>
                      <a:pt x="23853" y="566997"/>
                    </a:cubicBezTo>
                    <a:cubicBezTo>
                      <a:pt x="23853" y="571263"/>
                      <a:pt x="25545" y="575262"/>
                      <a:pt x="28482" y="578194"/>
                    </a:cubicBezTo>
                    <a:cubicBezTo>
                      <a:pt x="34445" y="584149"/>
                      <a:pt x="44948" y="584149"/>
                      <a:pt x="50911" y="578194"/>
                    </a:cubicBezTo>
                    <a:lnTo>
                      <a:pt x="126387" y="502832"/>
                    </a:lnTo>
                    <a:lnTo>
                      <a:pt x="134220" y="507098"/>
                    </a:lnTo>
                    <a:cubicBezTo>
                      <a:pt x="146770" y="513941"/>
                      <a:pt x="160387" y="517318"/>
                      <a:pt x="174806" y="517318"/>
                    </a:cubicBezTo>
                    <a:cubicBezTo>
                      <a:pt x="197681" y="517318"/>
                      <a:pt x="219042" y="508520"/>
                      <a:pt x="235152" y="492434"/>
                    </a:cubicBezTo>
                    <a:lnTo>
                      <a:pt x="558686" y="169388"/>
                    </a:lnTo>
                    <a:cubicBezTo>
                      <a:pt x="574796" y="153214"/>
                      <a:pt x="583697" y="131885"/>
                      <a:pt x="583697" y="109045"/>
                    </a:cubicBezTo>
                    <a:cubicBezTo>
                      <a:pt x="583697" y="86294"/>
                      <a:pt x="574796" y="64876"/>
                      <a:pt x="558686" y="48790"/>
                    </a:cubicBezTo>
                    <a:cubicBezTo>
                      <a:pt x="542576" y="32705"/>
                      <a:pt x="521126" y="23817"/>
                      <a:pt x="498341" y="23817"/>
                    </a:cubicBezTo>
                    <a:close/>
                    <a:moveTo>
                      <a:pt x="498341" y="0"/>
                    </a:moveTo>
                    <a:cubicBezTo>
                      <a:pt x="527534" y="0"/>
                      <a:pt x="554948" y="11375"/>
                      <a:pt x="575597" y="31994"/>
                    </a:cubicBezTo>
                    <a:cubicBezTo>
                      <a:pt x="596246" y="52523"/>
                      <a:pt x="607639" y="79984"/>
                      <a:pt x="607639" y="109045"/>
                    </a:cubicBezTo>
                    <a:cubicBezTo>
                      <a:pt x="607550" y="138194"/>
                      <a:pt x="596246" y="165655"/>
                      <a:pt x="575597" y="186185"/>
                    </a:cubicBezTo>
                    <a:lnTo>
                      <a:pt x="252063" y="509231"/>
                    </a:lnTo>
                    <a:cubicBezTo>
                      <a:pt x="231414" y="529849"/>
                      <a:pt x="204000" y="541224"/>
                      <a:pt x="174806" y="541224"/>
                    </a:cubicBezTo>
                    <a:cubicBezTo>
                      <a:pt x="159675" y="541224"/>
                      <a:pt x="144723" y="538025"/>
                      <a:pt x="130927" y="532070"/>
                    </a:cubicBezTo>
                    <a:lnTo>
                      <a:pt x="67822" y="595080"/>
                    </a:lnTo>
                    <a:cubicBezTo>
                      <a:pt x="60346" y="602545"/>
                      <a:pt x="50377" y="606633"/>
                      <a:pt x="39785" y="606722"/>
                    </a:cubicBezTo>
                    <a:cubicBezTo>
                      <a:pt x="29105" y="606722"/>
                      <a:pt x="19136" y="602545"/>
                      <a:pt x="11660" y="595080"/>
                    </a:cubicBezTo>
                    <a:cubicBezTo>
                      <a:pt x="4094" y="587615"/>
                      <a:pt x="0" y="577572"/>
                      <a:pt x="0" y="566997"/>
                    </a:cubicBezTo>
                    <a:cubicBezTo>
                      <a:pt x="0" y="556421"/>
                      <a:pt x="4094" y="546467"/>
                      <a:pt x="11660" y="539002"/>
                    </a:cubicBezTo>
                    <a:lnTo>
                      <a:pt x="74764" y="475904"/>
                    </a:lnTo>
                    <a:cubicBezTo>
                      <a:pt x="68712" y="462218"/>
                      <a:pt x="65597" y="447199"/>
                      <a:pt x="65597" y="432091"/>
                    </a:cubicBezTo>
                    <a:cubicBezTo>
                      <a:pt x="65597" y="403030"/>
                      <a:pt x="76990" y="375569"/>
                      <a:pt x="97550" y="355039"/>
                    </a:cubicBezTo>
                    <a:lnTo>
                      <a:pt x="421173" y="31994"/>
                    </a:lnTo>
                    <a:cubicBezTo>
                      <a:pt x="441733" y="11375"/>
                      <a:pt x="469147" y="0"/>
                      <a:pt x="498341" y="0"/>
                    </a:cubicBezTo>
                    <a:close/>
                  </a:path>
                </a:pathLst>
              </a:custGeom>
              <a:solidFill>
                <a:schemeClr val="bg1"/>
              </a:solidFill>
              <a:ln>
                <a:noFill/>
              </a:ln>
            </p:spPr>
            <p:txBody>
              <a:bodyPr/>
              <a:lstStyle/>
              <a:p>
                <a:endParaRPr lang="zh-CN" altLang="en-US">
                  <a:cs typeface="+mn-ea"/>
                  <a:sym typeface="+mn-lt"/>
                </a:endParaRPr>
              </a:p>
            </p:txBody>
          </p:sp>
          <p:pic>
            <p:nvPicPr>
              <p:cNvPr id="11" name="图形" descr="E:\006包图网\素材\08宇航员3D\626a68275fc7e.png626a68275fc7e"/>
              <p:cNvPicPr>
                <a:picLocks noChangeAspect="1"/>
              </p:cNvPicPr>
              <p:nvPr/>
            </p:nvPicPr>
            <p:blipFill>
              <a:blip r:embed="rId1" cstate="screen"/>
              <a:srcRect/>
              <a:stretch>
                <a:fillRect/>
              </a:stretch>
            </p:blipFill>
            <p:spPr>
              <a:xfrm flipH="1">
                <a:off x="692" y="2981"/>
                <a:ext cx="5772" cy="7000"/>
              </a:xfrm>
              <a:prstGeom prst="rect">
                <a:avLst/>
              </a:prstGeom>
            </p:spPr>
          </p:pic>
        </p:grpSp>
        <p:sp>
          <p:nvSpPr>
            <p:cNvPr id="27" name="图形"/>
            <p:cNvSpPr/>
            <p:nvPr/>
          </p:nvSpPr>
          <p:spPr>
            <a:xfrm flipV="1">
              <a:off x="1910" y="5386"/>
              <a:ext cx="284" cy="284"/>
            </a:xfrm>
            <a:prstGeom prst="ellipse">
              <a:avLst/>
            </a:prstGeom>
            <a:noFill/>
            <a:ln w="28575">
              <a:solidFill>
                <a:srgbClr val="295BD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8" name="图形"/>
            <p:cNvSpPr/>
            <p:nvPr/>
          </p:nvSpPr>
          <p:spPr>
            <a:xfrm flipV="1">
              <a:off x="5994" y="5386"/>
              <a:ext cx="284" cy="284"/>
            </a:xfrm>
            <a:prstGeom prst="ellipse">
              <a:avLst/>
            </a:prstGeom>
            <a:noFill/>
            <a:ln w="28575">
              <a:solidFill>
                <a:srgbClr val="295BD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Tree>
    <p:custDataLst>
      <p:tags r:id="rId2"/>
    </p:custDataLst>
  </p:cSld>
  <p:clrMapOvr>
    <a:masterClrMapping/>
  </p:clrMapOvr>
  <p:transition advTm="2000">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图形"/>
          <p:cNvGrpSpPr/>
          <p:nvPr/>
        </p:nvGrpSpPr>
        <p:grpSpPr>
          <a:xfrm>
            <a:off x="347980" y="-831215"/>
            <a:ext cx="12985750" cy="8502650"/>
            <a:chOff x="548" y="-1309"/>
            <a:chExt cx="20450" cy="13390"/>
          </a:xfrm>
        </p:grpSpPr>
        <p:sp>
          <p:nvSpPr>
            <p:cNvPr id="3" name="图形"/>
            <p:cNvSpPr/>
            <p:nvPr/>
          </p:nvSpPr>
          <p:spPr>
            <a:xfrm rot="10800000" flipH="1">
              <a:off x="15196" y="-1309"/>
              <a:ext cx="5803" cy="5803"/>
            </a:xfrm>
            <a:prstGeom prst="ellipse">
              <a:avLst/>
            </a:prstGeom>
            <a:gradFill>
              <a:gsLst>
                <a:gs pos="24000">
                  <a:srgbClr val="295BD3"/>
                </a:gs>
                <a:gs pos="100000">
                  <a:srgbClr val="EFF2FD">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图形"/>
            <p:cNvSpPr/>
            <p:nvPr/>
          </p:nvSpPr>
          <p:spPr>
            <a:xfrm>
              <a:off x="16798" y="8383"/>
              <a:ext cx="3699" cy="3699"/>
            </a:xfrm>
            <a:prstGeom prst="ellipse">
              <a:avLst/>
            </a:prstGeom>
            <a:noFill/>
            <a:ln w="22225">
              <a:solidFill>
                <a:srgbClr val="3764D6"/>
              </a:solidFill>
              <a:prstDash val="dash"/>
            </a:ln>
            <a:extLst>
              <a:ext uri="{909E8E84-426E-40DD-AFC4-6F175D3DCCD1}">
                <a14:hiddenFill xmlns:a14="http://schemas.microsoft.com/office/drawing/2010/main">
                  <a:solidFill>
                    <a:srgbClr val="9AC47A"/>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图形"/>
            <p:cNvSpPr/>
            <p:nvPr/>
          </p:nvSpPr>
          <p:spPr>
            <a:xfrm>
              <a:off x="548" y="598"/>
              <a:ext cx="18105" cy="9604"/>
            </a:xfrm>
            <a:prstGeom prst="roundRect">
              <a:avLst>
                <a:gd name="adj" fmla="val 3672"/>
              </a:avLst>
            </a:prstGeom>
            <a:solidFill>
              <a:schemeClr val="bg1"/>
            </a:solidFill>
            <a:ln>
              <a:noFill/>
            </a:ln>
            <a:effectLst>
              <a:outerShdw blurRad="368300" dist="38100" dir="2700000" algn="tl" rotWithShape="0">
                <a:srgbClr val="295BD3">
                  <a:alpha val="2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tab pos="10408920" algn="l"/>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5" name="图形"/>
            <p:cNvSpPr/>
            <p:nvPr userDrawn="1"/>
          </p:nvSpPr>
          <p:spPr>
            <a:xfrm flipH="1" flipV="1">
              <a:off x="17797" y="9567"/>
              <a:ext cx="1069" cy="1069"/>
            </a:xfrm>
            <a:prstGeom prst="ellipse">
              <a:avLst/>
            </a:prstGeom>
            <a:gradFill>
              <a:gsLst>
                <a:gs pos="0">
                  <a:srgbClr val="295BD3"/>
                </a:gs>
                <a:gs pos="100000">
                  <a:schemeClr val="bg1"/>
                </a:gs>
              </a:gsLst>
              <a:lin ang="5400000" scaled="0"/>
            </a:gradFill>
            <a:ln>
              <a:noFill/>
            </a:ln>
            <a:effectLst>
              <a:outerShdw blurRad="215900" dist="152400" dir="135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8" name="图形"/>
          <p:cNvSpPr txBox="1"/>
          <p:nvPr>
            <p:custDataLst>
              <p:tags r:id="rId1"/>
            </p:custDataLst>
          </p:nvPr>
        </p:nvSpPr>
        <p:spPr>
          <a:xfrm>
            <a:off x="4802505" y="1720850"/>
            <a:ext cx="4660265" cy="37693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3900" b="0" i="0" u="none" strike="noStrike" kern="1200" cap="none" spc="0" normalizeH="0" baseline="0" noProof="0" dirty="0">
                <a:ln>
                  <a:noFill/>
                </a:ln>
                <a:solidFill>
                  <a:prstClr val="black">
                    <a:alpha val="3000"/>
                  </a:prstClr>
                </a:solidFill>
                <a:effectLst/>
                <a:uLnTx/>
                <a:uFillTx/>
                <a:cs typeface="+mn-ea"/>
                <a:sym typeface="+mn-lt"/>
              </a:rPr>
              <a:t>02</a:t>
            </a:r>
            <a:endParaRPr kumimoji="0" lang="en-US" altLang="zh-CN" sz="23900" b="0" i="0" u="none" strike="noStrike" kern="1200" cap="none" spc="0" normalizeH="0" baseline="0" noProof="0" dirty="0">
              <a:ln>
                <a:noFill/>
              </a:ln>
              <a:solidFill>
                <a:prstClr val="black">
                  <a:alpha val="3000"/>
                </a:prstClr>
              </a:solidFill>
              <a:effectLst/>
              <a:uLnTx/>
              <a:uFillTx/>
              <a:cs typeface="+mn-ea"/>
              <a:sym typeface="+mn-lt"/>
            </a:endParaRPr>
          </a:p>
        </p:txBody>
      </p:sp>
      <p:sp>
        <p:nvSpPr>
          <p:cNvPr id="19" name="图形"/>
          <p:cNvSpPr txBox="1"/>
          <p:nvPr/>
        </p:nvSpPr>
        <p:spPr>
          <a:xfrm>
            <a:off x="4895850" y="3012440"/>
            <a:ext cx="2423740" cy="120032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7200" b="0" i="0" u="none" strike="noStrike" kern="1200" cap="none" spc="0" normalizeH="0" baseline="0" noProof="0" dirty="0">
                <a:ln>
                  <a:noFill/>
                </a:ln>
                <a:solidFill>
                  <a:srgbClr val="3764D6"/>
                </a:solidFill>
                <a:effectLst/>
                <a:uLnTx/>
                <a:uFillTx/>
                <a:cs typeface="+mn-ea"/>
                <a:sym typeface="+mn-lt"/>
              </a:rPr>
              <a:t>TWO</a:t>
            </a:r>
            <a:endParaRPr kumimoji="0" lang="en-US" altLang="zh-CN" sz="7200" b="0" i="0" u="none" strike="noStrike" kern="1200" cap="none" spc="0" normalizeH="0" baseline="0" noProof="0" dirty="0">
              <a:ln>
                <a:noFill/>
              </a:ln>
              <a:solidFill>
                <a:srgbClr val="3764D6"/>
              </a:solidFill>
              <a:effectLst/>
              <a:uLnTx/>
              <a:uFillTx/>
              <a:cs typeface="+mn-ea"/>
              <a:sym typeface="+mn-lt"/>
            </a:endParaRPr>
          </a:p>
        </p:txBody>
      </p:sp>
      <p:sp>
        <p:nvSpPr>
          <p:cNvPr id="20" name="图形"/>
          <p:cNvSpPr/>
          <p:nvPr/>
        </p:nvSpPr>
        <p:spPr>
          <a:xfrm>
            <a:off x="7003415" y="2853690"/>
            <a:ext cx="4297680" cy="922020"/>
          </a:xfrm>
          <a:prstGeom prst="rect">
            <a:avLst/>
          </a:prstGeom>
        </p:spPr>
        <p:txBody>
          <a:bodyPr wrap="none">
            <a:spAutoFit/>
          </a:bodyPr>
          <a:lstStyle/>
          <a:p>
            <a:pPr algn="dist"/>
            <a:r>
              <a:rPr lang="zh-CN" altLang="en-US" sz="5400">
                <a:solidFill>
                  <a:schemeClr val="tx1">
                    <a:lumMod val="85000"/>
                    <a:lumOff val="15000"/>
                  </a:schemeClr>
                </a:solidFill>
                <a:cs typeface="+mn-ea"/>
                <a:sym typeface="+mn-lt"/>
              </a:rPr>
              <a:t>项目开展进度</a:t>
            </a:r>
            <a:endParaRPr kumimoji="0" lang="zh-CN" altLang="en-US" sz="5400" b="0" i="0" u="none" strike="noStrike" kern="1200" cap="none" spc="0" normalizeH="0" baseline="0" noProof="0" dirty="0">
              <a:ln>
                <a:noFill/>
              </a:ln>
              <a:solidFill>
                <a:srgbClr val="3764D6"/>
              </a:solidFill>
              <a:effectLst/>
              <a:uLnTx/>
              <a:uFillTx/>
              <a:cs typeface="+mn-ea"/>
              <a:sym typeface="+mn-lt"/>
            </a:endParaRPr>
          </a:p>
        </p:txBody>
      </p:sp>
      <p:sp>
        <p:nvSpPr>
          <p:cNvPr id="21" name="图形"/>
          <p:cNvSpPr txBox="1"/>
          <p:nvPr/>
        </p:nvSpPr>
        <p:spPr>
          <a:xfrm>
            <a:off x="7091045" y="3705860"/>
            <a:ext cx="4270375" cy="657103"/>
          </a:xfrm>
          <a:prstGeom prst="rect">
            <a:avLst/>
          </a:prstGeom>
          <a:noFill/>
        </p:spPr>
        <p:txBody>
          <a:bodyPr wrap="square" rtlCol="0">
            <a:spAutoFit/>
          </a:bodyPr>
          <a:lstStyle/>
          <a:p>
            <a:pPr algn="l">
              <a:lnSpc>
                <a:spcPct val="150000"/>
              </a:lnSpc>
            </a:pPr>
            <a:r>
              <a:rPr lang="zh-CN" altLang="en-US" sz="1300">
                <a:cs typeface="+mn-ea"/>
                <a:sym typeface="+mn-lt"/>
              </a:rPr>
              <a:t>Add your text content</a:t>
            </a:r>
            <a:r>
              <a:rPr lang="en-US" altLang="zh-CN" sz="1300">
                <a:cs typeface="+mn-ea"/>
                <a:sym typeface="+mn-lt"/>
              </a:rPr>
              <a:t>.</a:t>
            </a:r>
            <a:r>
              <a:rPr lang="zh-CN" altLang="en-US" sz="1300">
                <a:cs typeface="+mn-ea"/>
                <a:sym typeface="+mn-lt"/>
              </a:rPr>
              <a:t>Add your text content</a:t>
            </a:r>
            <a:r>
              <a:rPr lang="en-US" altLang="zh-CN" sz="1300">
                <a:cs typeface="+mn-ea"/>
                <a:sym typeface="+mn-lt"/>
              </a:rPr>
              <a:t>.</a:t>
            </a:r>
            <a:r>
              <a:rPr lang="zh-CN" altLang="en-US" sz="1300">
                <a:cs typeface="+mn-ea"/>
                <a:sym typeface="+mn-lt"/>
              </a:rPr>
              <a:t>Add your text</a:t>
            </a:r>
            <a:r>
              <a:rPr lang="en-US" altLang="zh-CN" sz="1300">
                <a:cs typeface="+mn-ea"/>
                <a:sym typeface="+mn-lt"/>
              </a:rPr>
              <a:t>.</a:t>
            </a:r>
            <a:r>
              <a:rPr lang="zh-CN" altLang="en-US" sz="1300">
                <a:cs typeface="+mn-ea"/>
                <a:sym typeface="+mn-lt"/>
              </a:rPr>
              <a:t>Add your text content</a:t>
            </a:r>
            <a:r>
              <a:rPr lang="en-US" altLang="zh-CN" sz="1300">
                <a:cs typeface="+mn-ea"/>
                <a:sym typeface="+mn-lt"/>
              </a:rPr>
              <a:t>.</a:t>
            </a:r>
            <a:r>
              <a:rPr lang="zh-CN" altLang="en-US" sz="1300">
                <a:cs typeface="+mn-ea"/>
                <a:sym typeface="+mn-lt"/>
              </a:rPr>
              <a:t>Add your text</a:t>
            </a:r>
            <a:r>
              <a:rPr lang="en-US" altLang="zh-CN" sz="1300">
                <a:cs typeface="+mn-ea"/>
                <a:sym typeface="+mn-lt"/>
              </a:rPr>
              <a:t>.</a:t>
            </a:r>
            <a:endParaRPr kumimoji="0" lang="en-US" altLang="zh-CN" sz="1300" b="1" i="0" u="none" strike="noStrike" kern="1200" cap="none" spc="0" normalizeH="0" baseline="0" noProof="0" dirty="0">
              <a:ln>
                <a:noFill/>
              </a:ln>
              <a:solidFill>
                <a:srgbClr val="3A3A3A"/>
              </a:solidFill>
              <a:effectLst/>
              <a:uLnTx/>
              <a:uFillTx/>
              <a:cs typeface="+mn-ea"/>
              <a:sym typeface="+mn-lt"/>
            </a:endParaRPr>
          </a:p>
        </p:txBody>
      </p:sp>
      <p:grpSp>
        <p:nvGrpSpPr>
          <p:cNvPr id="22" name="图形"/>
          <p:cNvGrpSpPr/>
          <p:nvPr/>
        </p:nvGrpSpPr>
        <p:grpSpPr>
          <a:xfrm>
            <a:off x="10385425" y="993775"/>
            <a:ext cx="1029335" cy="398780"/>
            <a:chOff x="16355" y="1565"/>
            <a:chExt cx="1621" cy="628"/>
          </a:xfrm>
        </p:grpSpPr>
        <p:sp>
          <p:nvSpPr>
            <p:cNvPr id="24" name="图形"/>
            <p:cNvSpPr/>
            <p:nvPr/>
          </p:nvSpPr>
          <p:spPr>
            <a:xfrm>
              <a:off x="16355" y="1565"/>
              <a:ext cx="1621" cy="628"/>
            </a:xfrm>
            <a:prstGeom prst="roundRect">
              <a:avLst>
                <a:gd name="adj" fmla="val 50000"/>
              </a:avLst>
            </a:prstGeom>
            <a:solidFill>
              <a:srgbClr val="295BD3"/>
            </a:solidFill>
            <a:ln w="28575" cap="flat" cmpd="sng" algn="ctr">
              <a:solidFill>
                <a:schemeClr val="bg1"/>
              </a:solidFill>
              <a:prstDash val="solid"/>
              <a:miter lim="800000"/>
            </a:ln>
            <a:effectLst>
              <a:outerShdw blurRad="368300" dist="38100" dir="2700000" algn="tl" rotWithShape="0">
                <a:srgbClr val="295BD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2">
                    <a:alpha val="70000"/>
                  </a:schemeClr>
                </a:solidFill>
                <a:effectLst/>
                <a:uLnTx/>
                <a:uFillTx/>
                <a:cs typeface="+mn-ea"/>
                <a:sym typeface="+mn-lt"/>
              </a:endParaRPr>
            </a:p>
          </p:txBody>
        </p:sp>
        <p:pic>
          <p:nvPicPr>
            <p:cNvPr id="25" name="图形"/>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16876" y="1701"/>
              <a:ext cx="578" cy="356"/>
            </a:xfrm>
            <a:prstGeom prst="rect">
              <a:avLst/>
            </a:prstGeom>
          </p:spPr>
        </p:pic>
      </p:grpSp>
      <p:grpSp>
        <p:nvGrpSpPr>
          <p:cNvPr id="27" name="图形"/>
          <p:cNvGrpSpPr/>
          <p:nvPr/>
        </p:nvGrpSpPr>
        <p:grpSpPr>
          <a:xfrm>
            <a:off x="-266700" y="0"/>
            <a:ext cx="5847080" cy="6870065"/>
            <a:chOff x="-420" y="0"/>
            <a:chExt cx="9208" cy="10819"/>
          </a:xfrm>
        </p:grpSpPr>
        <p:sp>
          <p:nvSpPr>
            <p:cNvPr id="28" name="图形"/>
            <p:cNvSpPr/>
            <p:nvPr/>
          </p:nvSpPr>
          <p:spPr>
            <a:xfrm>
              <a:off x="0" y="0"/>
              <a:ext cx="5227" cy="4840"/>
            </a:xfrm>
            <a:custGeom>
              <a:avLst/>
              <a:gdLst>
                <a:gd name="connsiteX0" fmla="*/ 0 w 1231901"/>
                <a:gd name="connsiteY0" fmla="*/ 0 h 1140900"/>
                <a:gd name="connsiteX1" fmla="*/ 1146827 w 1231901"/>
                <a:gd name="connsiteY1" fmla="*/ 0 h 1140900"/>
                <a:gd name="connsiteX2" fmla="*/ 1169754 w 1231901"/>
                <a:gd name="connsiteY2" fmla="*/ 42239 h 1140900"/>
                <a:gd name="connsiteX3" fmla="*/ 1231901 w 1231901"/>
                <a:gd name="connsiteY3" fmla="*/ 350067 h 1140900"/>
                <a:gd name="connsiteX4" fmla="*/ 441068 w 1231901"/>
                <a:gd name="connsiteY4" fmla="*/ 1140900 h 1140900"/>
                <a:gd name="connsiteX5" fmla="*/ 133240 w 1231901"/>
                <a:gd name="connsiteY5" fmla="*/ 1078753 h 1140900"/>
                <a:gd name="connsiteX6" fmla="*/ 0 w 1231901"/>
                <a:gd name="connsiteY6" fmla="*/ 1006432 h 1140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1901" h="1140900">
                  <a:moveTo>
                    <a:pt x="0" y="0"/>
                  </a:moveTo>
                  <a:lnTo>
                    <a:pt x="1146827" y="0"/>
                  </a:lnTo>
                  <a:lnTo>
                    <a:pt x="1169754" y="42239"/>
                  </a:lnTo>
                  <a:cubicBezTo>
                    <a:pt x="1209772" y="136853"/>
                    <a:pt x="1231901" y="240876"/>
                    <a:pt x="1231901" y="350067"/>
                  </a:cubicBezTo>
                  <a:cubicBezTo>
                    <a:pt x="1231901" y="786832"/>
                    <a:pt x="877833" y="1140900"/>
                    <a:pt x="441068" y="1140900"/>
                  </a:cubicBezTo>
                  <a:cubicBezTo>
                    <a:pt x="331877" y="1140900"/>
                    <a:pt x="227854" y="1118771"/>
                    <a:pt x="133240" y="1078753"/>
                  </a:cubicBezTo>
                  <a:lnTo>
                    <a:pt x="0" y="1006432"/>
                  </a:lnTo>
                  <a:close/>
                </a:path>
              </a:pathLst>
            </a:custGeom>
            <a:gradFill>
              <a:gsLst>
                <a:gs pos="0">
                  <a:schemeClr val="bg1">
                    <a:alpha val="100000"/>
                  </a:schemeClr>
                </a:gs>
                <a:gs pos="87000">
                  <a:srgbClr val="295BD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29" name="图形"/>
            <p:cNvSpPr/>
            <p:nvPr/>
          </p:nvSpPr>
          <p:spPr>
            <a:xfrm rot="5400000">
              <a:off x="6065" y="6447"/>
              <a:ext cx="295" cy="295"/>
            </a:xfrm>
            <a:prstGeom prst="ellipse">
              <a:avLst/>
            </a:prstGeom>
            <a:solidFill>
              <a:srgbClr val="295B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1pPr>
              <a:lvl2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2pPr>
              <a:lvl3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3pPr>
              <a:lvl4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4pPr>
              <a:lvl5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5pPr>
              <a:lvl6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6pPr>
              <a:lvl7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7pPr>
              <a:lvl8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8pPr>
              <a:lvl9pPr marL="0" marR="0" indent="0" algn="ctr" defTabSz="825500" rtl="0" fontAlgn="auto" latinLnBrk="0" hangingPunct="0">
                <a:lnSpc>
                  <a:spcPct val="100000"/>
                </a:lnSpc>
                <a:spcBef>
                  <a:spcPts val="0"/>
                </a:spcBef>
                <a:spcAft>
                  <a:spcPts val="0"/>
                </a:spcAft>
                <a:buClrTx/>
                <a:buSzTx/>
                <a:buFontTx/>
                <a:buNone/>
                <a:defRPr kumimoji="0" sz="3000" b="0" i="0" u="none" strike="noStrike" cap="none" spc="0" normalizeH="0" baseline="0">
                  <a:ln>
                    <a:noFill/>
                  </a:ln>
                  <a:solidFill>
                    <a:schemeClr val="lt1"/>
                  </a:solidFill>
                  <a:effectLst/>
                  <a:uFillTx/>
                  <a:latin typeface="+mn-lt"/>
                  <a:ea typeface="+mn-ea"/>
                  <a:cs typeface="+mn-cs"/>
                  <a:sym typeface="Helvetica Neue Medium"/>
                </a:defRPr>
              </a:lvl9pPr>
            </a:lstStyle>
            <a:p>
              <a:pPr algn="ctr"/>
              <a:endParaRPr lang="en-ID" sz="6000">
                <a:cs typeface="+mn-ea"/>
                <a:sym typeface="+mn-lt"/>
              </a:endParaRPr>
            </a:p>
          </p:txBody>
        </p:sp>
        <p:sp>
          <p:nvSpPr>
            <p:cNvPr id="30" name="图形"/>
            <p:cNvSpPr/>
            <p:nvPr/>
          </p:nvSpPr>
          <p:spPr>
            <a:xfrm flipV="1">
              <a:off x="0" y="9507"/>
              <a:ext cx="1417" cy="1312"/>
            </a:xfrm>
            <a:custGeom>
              <a:avLst/>
              <a:gdLst>
                <a:gd name="connsiteX0" fmla="*/ 0 w 1231901"/>
                <a:gd name="connsiteY0" fmla="*/ 0 h 1140900"/>
                <a:gd name="connsiteX1" fmla="*/ 1146827 w 1231901"/>
                <a:gd name="connsiteY1" fmla="*/ 0 h 1140900"/>
                <a:gd name="connsiteX2" fmla="*/ 1169754 w 1231901"/>
                <a:gd name="connsiteY2" fmla="*/ 42239 h 1140900"/>
                <a:gd name="connsiteX3" fmla="*/ 1231901 w 1231901"/>
                <a:gd name="connsiteY3" fmla="*/ 350067 h 1140900"/>
                <a:gd name="connsiteX4" fmla="*/ 441068 w 1231901"/>
                <a:gd name="connsiteY4" fmla="*/ 1140900 h 1140900"/>
                <a:gd name="connsiteX5" fmla="*/ 133240 w 1231901"/>
                <a:gd name="connsiteY5" fmla="*/ 1078753 h 1140900"/>
                <a:gd name="connsiteX6" fmla="*/ 0 w 1231901"/>
                <a:gd name="connsiteY6" fmla="*/ 1006432 h 1140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1901" h="1140900">
                  <a:moveTo>
                    <a:pt x="0" y="0"/>
                  </a:moveTo>
                  <a:lnTo>
                    <a:pt x="1146827" y="0"/>
                  </a:lnTo>
                  <a:lnTo>
                    <a:pt x="1169754" y="42239"/>
                  </a:lnTo>
                  <a:cubicBezTo>
                    <a:pt x="1209772" y="136853"/>
                    <a:pt x="1231901" y="240876"/>
                    <a:pt x="1231901" y="350067"/>
                  </a:cubicBezTo>
                  <a:cubicBezTo>
                    <a:pt x="1231901" y="786832"/>
                    <a:pt x="877833" y="1140900"/>
                    <a:pt x="441068" y="1140900"/>
                  </a:cubicBezTo>
                  <a:cubicBezTo>
                    <a:pt x="331877" y="1140900"/>
                    <a:pt x="227854" y="1118771"/>
                    <a:pt x="133240" y="1078753"/>
                  </a:cubicBezTo>
                  <a:lnTo>
                    <a:pt x="0" y="1006432"/>
                  </a:lnTo>
                  <a:close/>
                </a:path>
              </a:pathLst>
            </a:custGeom>
            <a:gradFill>
              <a:gsLst>
                <a:gs pos="0">
                  <a:schemeClr val="bg1">
                    <a:alpha val="100000"/>
                  </a:schemeClr>
                </a:gs>
                <a:gs pos="87000">
                  <a:srgbClr val="295BD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33" name="图形"/>
            <p:cNvSpPr/>
            <p:nvPr/>
          </p:nvSpPr>
          <p:spPr>
            <a:xfrm>
              <a:off x="959" y="7229"/>
              <a:ext cx="2179" cy="2180"/>
            </a:xfrm>
            <a:prstGeom prst="ellipse">
              <a:avLst/>
            </a:prstGeom>
            <a:noFill/>
            <a:ln w="28575">
              <a:solidFill>
                <a:srgbClr val="295BD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6" name="图形" descr="626a684032278"/>
            <p:cNvPicPr>
              <a:picLocks noChangeAspect="1"/>
            </p:cNvPicPr>
            <p:nvPr/>
          </p:nvPicPr>
          <p:blipFill>
            <a:blip r:embed="rId3" cstate="screen"/>
            <a:stretch>
              <a:fillRect/>
            </a:stretch>
          </p:blipFill>
          <p:spPr>
            <a:xfrm>
              <a:off x="-420" y="358"/>
              <a:ext cx="9209" cy="9209"/>
            </a:xfrm>
            <a:prstGeom prst="rect">
              <a:avLst/>
            </a:prstGeom>
          </p:spPr>
        </p:pic>
        <p:sp>
          <p:nvSpPr>
            <p:cNvPr id="40" name="图形"/>
            <p:cNvSpPr/>
            <p:nvPr/>
          </p:nvSpPr>
          <p:spPr>
            <a:xfrm flipV="1">
              <a:off x="5319" y="7229"/>
              <a:ext cx="466" cy="466"/>
            </a:xfrm>
            <a:prstGeom prst="ellipse">
              <a:avLst/>
            </a:prstGeom>
            <a:noFill/>
            <a:ln w="28575">
              <a:solidFill>
                <a:srgbClr val="295BD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nvGrpSpPr>
          <p:cNvPr id="50" name="图形"/>
          <p:cNvGrpSpPr/>
          <p:nvPr/>
        </p:nvGrpSpPr>
        <p:grpSpPr>
          <a:xfrm>
            <a:off x="7192010" y="5779135"/>
            <a:ext cx="1426210" cy="693420"/>
            <a:chOff x="11326" y="9101"/>
            <a:chExt cx="2246" cy="1092"/>
          </a:xfrm>
        </p:grpSpPr>
        <p:sp>
          <p:nvSpPr>
            <p:cNvPr id="51" name="图形"/>
            <p:cNvSpPr/>
            <p:nvPr/>
          </p:nvSpPr>
          <p:spPr>
            <a:xfrm>
              <a:off x="11326" y="9509"/>
              <a:ext cx="1962" cy="68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415" h="1192">
                  <a:moveTo>
                    <a:pt x="1708" y="0"/>
                  </a:moveTo>
                  <a:cubicBezTo>
                    <a:pt x="2477" y="0"/>
                    <a:pt x="3134" y="477"/>
                    <a:pt x="3400" y="1152"/>
                  </a:cubicBezTo>
                  <a:lnTo>
                    <a:pt x="3415" y="1192"/>
                  </a:lnTo>
                  <a:lnTo>
                    <a:pt x="0" y="1192"/>
                  </a:lnTo>
                  <a:lnTo>
                    <a:pt x="15" y="1152"/>
                  </a:lnTo>
                  <a:cubicBezTo>
                    <a:pt x="281" y="477"/>
                    <a:pt x="939" y="0"/>
                    <a:pt x="1708" y="0"/>
                  </a:cubicBezTo>
                  <a:close/>
                </a:path>
              </a:pathLst>
            </a:custGeom>
            <a:solidFill>
              <a:srgbClr val="3764D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52" name="图形"/>
            <p:cNvSpPr/>
            <p:nvPr/>
          </p:nvSpPr>
          <p:spPr>
            <a:xfrm flipV="1">
              <a:off x="13288" y="9101"/>
              <a:ext cx="284" cy="284"/>
            </a:xfrm>
            <a:prstGeom prst="ellipse">
              <a:avLst/>
            </a:prstGeom>
            <a:noFill/>
            <a:ln w="28575">
              <a:solidFill>
                <a:srgbClr val="295BD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nvGrpSpPr>
          <p:cNvPr id="2" name="图形"/>
          <p:cNvGrpSpPr/>
          <p:nvPr/>
        </p:nvGrpSpPr>
        <p:grpSpPr>
          <a:xfrm>
            <a:off x="10047605" y="4719320"/>
            <a:ext cx="1031875" cy="133350"/>
            <a:chOff x="15823" y="7432"/>
            <a:chExt cx="1625" cy="210"/>
          </a:xfrm>
        </p:grpSpPr>
        <p:sp>
          <p:nvSpPr>
            <p:cNvPr id="11" name="图形"/>
            <p:cNvSpPr/>
            <p:nvPr/>
          </p:nvSpPr>
          <p:spPr>
            <a:xfrm flipV="1">
              <a:off x="15823" y="7432"/>
              <a:ext cx="211" cy="211"/>
            </a:xfrm>
            <a:prstGeom prst="ellipse">
              <a:avLst/>
            </a:prstGeom>
            <a:solidFill>
              <a:srgbClr val="3764D6"/>
            </a:solidFill>
            <a:ln>
              <a:noFill/>
            </a:ln>
            <a:effectLst>
              <a:outerShdw blurRad="63500" sx="102000" sy="102000" algn="ctr" rotWithShape="0">
                <a:schemeClr val="bg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图形"/>
            <p:cNvSpPr/>
            <p:nvPr/>
          </p:nvSpPr>
          <p:spPr>
            <a:xfrm flipV="1">
              <a:off x="16107" y="7432"/>
              <a:ext cx="211" cy="211"/>
            </a:xfrm>
            <a:prstGeom prst="ellipse">
              <a:avLst/>
            </a:prstGeom>
            <a:solidFill>
              <a:schemeClr val="accent2"/>
            </a:solidFill>
            <a:ln>
              <a:noFill/>
            </a:ln>
            <a:effectLst>
              <a:outerShdw blurRad="63500" sx="102000" sy="102000" algn="ctr" rotWithShape="0">
                <a:schemeClr val="bg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图形"/>
            <p:cNvSpPr/>
            <p:nvPr/>
          </p:nvSpPr>
          <p:spPr>
            <a:xfrm flipV="1">
              <a:off x="16388" y="7432"/>
              <a:ext cx="211" cy="211"/>
            </a:xfrm>
            <a:prstGeom prst="ellipse">
              <a:avLst/>
            </a:prstGeom>
            <a:solidFill>
              <a:srgbClr val="3764D6"/>
            </a:solidFill>
            <a:ln>
              <a:noFill/>
            </a:ln>
            <a:effectLst>
              <a:outerShdw blurRad="63500" sx="102000" sy="102000" algn="ctr" rotWithShape="0">
                <a:schemeClr val="bg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图形"/>
            <p:cNvSpPr/>
            <p:nvPr/>
          </p:nvSpPr>
          <p:spPr>
            <a:xfrm flipV="1">
              <a:off x="16673" y="7432"/>
              <a:ext cx="211" cy="211"/>
            </a:xfrm>
            <a:prstGeom prst="ellipse">
              <a:avLst/>
            </a:prstGeom>
            <a:solidFill>
              <a:schemeClr val="accent2"/>
            </a:solidFill>
            <a:ln>
              <a:noFill/>
            </a:ln>
            <a:effectLst>
              <a:outerShdw blurRad="63500" sx="102000" sy="102000" algn="ctr" rotWithShape="0">
                <a:schemeClr val="bg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图形"/>
            <p:cNvSpPr/>
            <p:nvPr/>
          </p:nvSpPr>
          <p:spPr>
            <a:xfrm flipV="1">
              <a:off x="16957" y="7432"/>
              <a:ext cx="211" cy="211"/>
            </a:xfrm>
            <a:prstGeom prst="ellipse">
              <a:avLst/>
            </a:prstGeom>
            <a:solidFill>
              <a:srgbClr val="3764D6"/>
            </a:solidFill>
            <a:ln>
              <a:noFill/>
            </a:ln>
            <a:effectLst>
              <a:outerShdw blurRad="63500" sx="102000" sy="102000" algn="ctr" rotWithShape="0">
                <a:schemeClr val="bg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图形"/>
            <p:cNvSpPr/>
            <p:nvPr/>
          </p:nvSpPr>
          <p:spPr>
            <a:xfrm flipV="1">
              <a:off x="17238" y="7432"/>
              <a:ext cx="211" cy="211"/>
            </a:xfrm>
            <a:prstGeom prst="ellipse">
              <a:avLst/>
            </a:prstGeom>
            <a:solidFill>
              <a:schemeClr val="accent2"/>
            </a:solidFill>
            <a:ln>
              <a:noFill/>
            </a:ln>
            <a:effectLst>
              <a:outerShdw blurRad="63500" sx="102000" sy="102000" algn="ctr" rotWithShape="0">
                <a:schemeClr val="bg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ustDataLst>
      <p:tags r:id="rId4"/>
    </p:custDataLst>
  </p:cSld>
  <p:clrMapOvr>
    <a:masterClrMapping/>
  </p:clrMapOvr>
  <p:transition advTm="2000">
    <p:wheel spokes="2"/>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left)">
                                      <p:cBhvr>
                                        <p:cTn id="11" dur="500"/>
                                        <p:tgtEl>
                                          <p:spTgt spid="2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left)">
                                      <p:cBhvr>
                                        <p:cTn id="15" dur="500"/>
                                        <p:tgtEl>
                                          <p:spTgt spid="18"/>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left)">
                                      <p:cBhvr>
                                        <p:cTn id="19" dur="500"/>
                                        <p:tgtEl>
                                          <p:spTgt spid="19"/>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left)">
                                      <p:cBhvr>
                                        <p:cTn id="23" dur="500"/>
                                        <p:tgtEl>
                                          <p:spTgt spid="20"/>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left)">
                                      <p:cBhvr>
                                        <p:cTn id="27" dur="500"/>
                                        <p:tgtEl>
                                          <p:spTgt spid="21"/>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ipe(left)">
                                      <p:cBhvr>
                                        <p:cTn id="3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19" grpId="0"/>
      <p:bldP spid="19" grpId="1"/>
      <p:bldP spid="20" grpId="0"/>
      <p:bldP spid="20" grpId="1"/>
      <p:bldP spid="21" grpId="0"/>
      <p:bldP spid="21"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图形"/>
          <p:cNvGrpSpPr/>
          <p:nvPr/>
        </p:nvGrpSpPr>
        <p:grpSpPr>
          <a:xfrm>
            <a:off x="855980" y="1685290"/>
            <a:ext cx="10200005" cy="4518660"/>
            <a:chOff x="848" y="2949"/>
            <a:chExt cx="16063" cy="7116"/>
          </a:xfrm>
        </p:grpSpPr>
        <p:sp>
          <p:nvSpPr>
            <p:cNvPr id="113821" name="图形"/>
            <p:cNvSpPr/>
            <p:nvPr/>
          </p:nvSpPr>
          <p:spPr bwMode="auto">
            <a:xfrm>
              <a:off x="9777" y="3262"/>
              <a:ext cx="1128" cy="1128"/>
            </a:xfrm>
            <a:custGeom>
              <a:avLst/>
              <a:gdLst>
                <a:gd name="T0" fmla="*/ 11 w 90"/>
                <a:gd name="T1" fmla="*/ 65 h 90"/>
                <a:gd name="T2" fmla="*/ 26 w 90"/>
                <a:gd name="T3" fmla="*/ 11 h 90"/>
                <a:gd name="T4" fmla="*/ 79 w 90"/>
                <a:gd name="T5" fmla="*/ 26 h 90"/>
                <a:gd name="T6" fmla="*/ 65 w 90"/>
                <a:gd name="T7" fmla="*/ 80 h 90"/>
                <a:gd name="T8" fmla="*/ 11 w 90"/>
                <a:gd name="T9" fmla="*/ 65 h 90"/>
              </a:gdLst>
              <a:ahLst/>
              <a:cxnLst>
                <a:cxn ang="0">
                  <a:pos x="T0" y="T1"/>
                </a:cxn>
                <a:cxn ang="0">
                  <a:pos x="T2" y="T3"/>
                </a:cxn>
                <a:cxn ang="0">
                  <a:pos x="T4" y="T5"/>
                </a:cxn>
                <a:cxn ang="0">
                  <a:pos x="T6" y="T7"/>
                </a:cxn>
                <a:cxn ang="0">
                  <a:pos x="T8" y="T9"/>
                </a:cxn>
              </a:cxnLst>
              <a:rect l="0" t="0" r="r" b="b"/>
              <a:pathLst>
                <a:path w="90" h="90">
                  <a:moveTo>
                    <a:pt x="11" y="65"/>
                  </a:moveTo>
                  <a:cubicBezTo>
                    <a:pt x="0" y="46"/>
                    <a:pt x="7" y="22"/>
                    <a:pt x="26" y="11"/>
                  </a:cubicBezTo>
                  <a:cubicBezTo>
                    <a:pt x="44" y="0"/>
                    <a:pt x="68" y="7"/>
                    <a:pt x="79" y="26"/>
                  </a:cubicBezTo>
                  <a:cubicBezTo>
                    <a:pt x="90" y="45"/>
                    <a:pt x="84" y="69"/>
                    <a:pt x="65" y="80"/>
                  </a:cubicBezTo>
                  <a:cubicBezTo>
                    <a:pt x="46" y="90"/>
                    <a:pt x="22" y="84"/>
                    <a:pt x="11" y="65"/>
                  </a:cubicBezTo>
                </a:path>
              </a:pathLst>
            </a:custGeom>
            <a:solidFill>
              <a:schemeClr val="accent1"/>
            </a:solidFill>
            <a:ln>
              <a:noFill/>
            </a:ln>
          </p:spPr>
          <p:txBody>
            <a:bodyPr/>
            <a:lstStyle/>
            <a:p>
              <a:endParaRPr lang="zh-CN" altLang="en-US" sz="1600">
                <a:cs typeface="+mn-ea"/>
                <a:sym typeface="+mn-lt"/>
              </a:endParaRPr>
            </a:p>
          </p:txBody>
        </p:sp>
        <p:sp>
          <p:nvSpPr>
            <p:cNvPr id="113822" name="图形"/>
            <p:cNvSpPr>
              <a:spLocks noEditPoints="1"/>
            </p:cNvSpPr>
            <p:nvPr/>
          </p:nvSpPr>
          <p:spPr bwMode="auto">
            <a:xfrm>
              <a:off x="10356" y="3450"/>
              <a:ext cx="491" cy="877"/>
            </a:xfrm>
            <a:custGeom>
              <a:avLst/>
              <a:gdLst>
                <a:gd name="T0" fmla="*/ 2 w 39"/>
                <a:gd name="T1" fmla="*/ 70 h 70"/>
                <a:gd name="T2" fmla="*/ 0 w 39"/>
                <a:gd name="T3" fmla="*/ 70 h 70"/>
                <a:gd name="T4" fmla="*/ 0 w 39"/>
                <a:gd name="T5" fmla="*/ 70 h 70"/>
                <a:gd name="T6" fmla="*/ 2 w 39"/>
                <a:gd name="T7" fmla="*/ 70 h 70"/>
                <a:gd name="T8" fmla="*/ 3 w 39"/>
                <a:gd name="T9" fmla="*/ 70 h 70"/>
                <a:gd name="T10" fmla="*/ 3 w 39"/>
                <a:gd name="T11" fmla="*/ 70 h 70"/>
                <a:gd name="T12" fmla="*/ 3 w 39"/>
                <a:gd name="T13" fmla="*/ 70 h 70"/>
                <a:gd name="T14" fmla="*/ 26 w 39"/>
                <a:gd name="T15" fmla="*/ 2 h 70"/>
                <a:gd name="T16" fmla="*/ 33 w 39"/>
                <a:gd name="T17" fmla="*/ 11 h 70"/>
                <a:gd name="T18" fmla="*/ 39 w 39"/>
                <a:gd name="T19" fmla="*/ 30 h 70"/>
                <a:gd name="T20" fmla="*/ 33 w 39"/>
                <a:gd name="T21" fmla="*/ 11 h 70"/>
                <a:gd name="T22" fmla="*/ 26 w 39"/>
                <a:gd name="T23" fmla="*/ 2 h 70"/>
                <a:gd name="T24" fmla="*/ 26 w 39"/>
                <a:gd name="T25" fmla="*/ 1 h 70"/>
                <a:gd name="T26" fmla="*/ 26 w 39"/>
                <a:gd name="T27" fmla="*/ 2 h 70"/>
                <a:gd name="T28" fmla="*/ 26 w 39"/>
                <a:gd name="T29" fmla="*/ 1 h 70"/>
                <a:gd name="T30" fmla="*/ 25 w 39"/>
                <a:gd name="T31" fmla="*/ 1 h 70"/>
                <a:gd name="T32" fmla="*/ 26 w 39"/>
                <a:gd name="T33" fmla="*/ 1 h 70"/>
                <a:gd name="T34" fmla="*/ 25 w 39"/>
                <a:gd name="T35" fmla="*/ 1 h 70"/>
                <a:gd name="T36" fmla="*/ 25 w 39"/>
                <a:gd name="T37" fmla="*/ 1 h 70"/>
                <a:gd name="T38" fmla="*/ 25 w 39"/>
                <a:gd name="T39" fmla="*/ 1 h 70"/>
                <a:gd name="T40" fmla="*/ 25 w 39"/>
                <a:gd name="T41" fmla="*/ 1 h 70"/>
                <a:gd name="T42" fmla="*/ 25 w 39"/>
                <a:gd name="T43" fmla="*/ 0 h 70"/>
                <a:gd name="T44" fmla="*/ 25 w 39"/>
                <a:gd name="T45" fmla="*/ 0 h 70"/>
                <a:gd name="T46" fmla="*/ 25 w 39"/>
                <a:gd name="T4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9" h="70">
                  <a:moveTo>
                    <a:pt x="2" y="70"/>
                  </a:moveTo>
                  <a:cubicBezTo>
                    <a:pt x="2" y="70"/>
                    <a:pt x="1" y="70"/>
                    <a:pt x="0" y="70"/>
                  </a:cubicBezTo>
                  <a:cubicBezTo>
                    <a:pt x="0" y="70"/>
                    <a:pt x="0" y="70"/>
                    <a:pt x="0" y="70"/>
                  </a:cubicBezTo>
                  <a:cubicBezTo>
                    <a:pt x="1" y="70"/>
                    <a:pt x="2" y="70"/>
                    <a:pt x="2" y="70"/>
                  </a:cubicBezTo>
                  <a:moveTo>
                    <a:pt x="3" y="70"/>
                  </a:moveTo>
                  <a:cubicBezTo>
                    <a:pt x="3" y="70"/>
                    <a:pt x="3" y="70"/>
                    <a:pt x="3" y="70"/>
                  </a:cubicBezTo>
                  <a:cubicBezTo>
                    <a:pt x="3" y="70"/>
                    <a:pt x="3" y="70"/>
                    <a:pt x="3" y="70"/>
                  </a:cubicBezTo>
                  <a:moveTo>
                    <a:pt x="26" y="2"/>
                  </a:moveTo>
                  <a:cubicBezTo>
                    <a:pt x="29" y="4"/>
                    <a:pt x="31" y="7"/>
                    <a:pt x="33" y="11"/>
                  </a:cubicBezTo>
                  <a:cubicBezTo>
                    <a:pt x="37" y="17"/>
                    <a:pt x="38" y="24"/>
                    <a:pt x="39" y="30"/>
                  </a:cubicBezTo>
                  <a:cubicBezTo>
                    <a:pt x="39" y="24"/>
                    <a:pt x="37" y="17"/>
                    <a:pt x="33" y="11"/>
                  </a:cubicBezTo>
                  <a:cubicBezTo>
                    <a:pt x="31" y="7"/>
                    <a:pt x="29" y="4"/>
                    <a:pt x="26" y="2"/>
                  </a:cubicBezTo>
                  <a:moveTo>
                    <a:pt x="26" y="1"/>
                  </a:moveTo>
                  <a:cubicBezTo>
                    <a:pt x="26" y="2"/>
                    <a:pt x="26" y="2"/>
                    <a:pt x="26" y="2"/>
                  </a:cubicBezTo>
                  <a:cubicBezTo>
                    <a:pt x="26" y="2"/>
                    <a:pt x="26" y="2"/>
                    <a:pt x="26" y="1"/>
                  </a:cubicBezTo>
                  <a:moveTo>
                    <a:pt x="25" y="1"/>
                  </a:moveTo>
                  <a:cubicBezTo>
                    <a:pt x="26" y="1"/>
                    <a:pt x="26" y="1"/>
                    <a:pt x="26" y="1"/>
                  </a:cubicBezTo>
                  <a:cubicBezTo>
                    <a:pt x="26" y="1"/>
                    <a:pt x="26" y="1"/>
                    <a:pt x="25" y="1"/>
                  </a:cubicBezTo>
                  <a:moveTo>
                    <a:pt x="25" y="1"/>
                  </a:moveTo>
                  <a:cubicBezTo>
                    <a:pt x="25" y="1"/>
                    <a:pt x="25" y="1"/>
                    <a:pt x="25" y="1"/>
                  </a:cubicBezTo>
                  <a:cubicBezTo>
                    <a:pt x="25" y="1"/>
                    <a:pt x="25" y="1"/>
                    <a:pt x="25" y="1"/>
                  </a:cubicBezTo>
                  <a:moveTo>
                    <a:pt x="25" y="0"/>
                  </a:moveTo>
                  <a:cubicBezTo>
                    <a:pt x="25" y="0"/>
                    <a:pt x="25" y="0"/>
                    <a:pt x="25" y="0"/>
                  </a:cubicBezTo>
                  <a:cubicBezTo>
                    <a:pt x="25" y="0"/>
                    <a:pt x="25" y="0"/>
                    <a:pt x="25" y="0"/>
                  </a:cubicBezTo>
                </a:path>
              </a:pathLst>
            </a:custGeom>
            <a:solidFill>
              <a:schemeClr val="bg1">
                <a:lumMod val="75000"/>
              </a:scheme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13823" name="图形"/>
            <p:cNvSpPr/>
            <p:nvPr/>
          </p:nvSpPr>
          <p:spPr bwMode="auto">
            <a:xfrm>
              <a:off x="10356" y="3337"/>
              <a:ext cx="491" cy="990"/>
            </a:xfrm>
            <a:custGeom>
              <a:avLst/>
              <a:gdLst>
                <a:gd name="T0" fmla="*/ 0 w 39"/>
                <a:gd name="T1" fmla="*/ 0 h 79"/>
                <a:gd name="T2" fmla="*/ 0 w 39"/>
                <a:gd name="T3" fmla="*/ 79 h 79"/>
                <a:gd name="T4" fmla="*/ 2 w 39"/>
                <a:gd name="T5" fmla="*/ 79 h 79"/>
                <a:gd name="T6" fmla="*/ 3 w 39"/>
                <a:gd name="T7" fmla="*/ 79 h 79"/>
                <a:gd name="T8" fmla="*/ 3 w 39"/>
                <a:gd name="T9" fmla="*/ 79 h 79"/>
                <a:gd name="T10" fmla="*/ 19 w 39"/>
                <a:gd name="T11" fmla="*/ 73 h 79"/>
                <a:gd name="T12" fmla="*/ 39 w 39"/>
                <a:gd name="T13" fmla="*/ 39 h 79"/>
                <a:gd name="T14" fmla="*/ 33 w 39"/>
                <a:gd name="T15" fmla="*/ 20 h 79"/>
                <a:gd name="T16" fmla="*/ 26 w 39"/>
                <a:gd name="T17" fmla="*/ 11 h 79"/>
                <a:gd name="T18" fmla="*/ 26 w 39"/>
                <a:gd name="T19" fmla="*/ 11 h 79"/>
                <a:gd name="T20" fmla="*/ 26 w 39"/>
                <a:gd name="T21" fmla="*/ 10 h 79"/>
                <a:gd name="T22" fmla="*/ 26 w 39"/>
                <a:gd name="T23" fmla="*/ 10 h 79"/>
                <a:gd name="T24" fmla="*/ 25 w 39"/>
                <a:gd name="T25" fmla="*/ 10 h 79"/>
                <a:gd name="T26" fmla="*/ 25 w 39"/>
                <a:gd name="T27" fmla="*/ 10 h 79"/>
                <a:gd name="T28" fmla="*/ 25 w 39"/>
                <a:gd name="T29" fmla="*/ 10 h 79"/>
                <a:gd name="T30" fmla="*/ 25 w 39"/>
                <a:gd name="T31" fmla="*/ 9 h 79"/>
                <a:gd name="T32" fmla="*/ 25 w 39"/>
                <a:gd name="T33" fmla="*/ 9 h 79"/>
                <a:gd name="T34" fmla="*/ 0 w 39"/>
                <a:gd name="T35"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79">
                  <a:moveTo>
                    <a:pt x="0" y="0"/>
                  </a:moveTo>
                  <a:cubicBezTo>
                    <a:pt x="0" y="79"/>
                    <a:pt x="0" y="79"/>
                    <a:pt x="0" y="79"/>
                  </a:cubicBezTo>
                  <a:cubicBezTo>
                    <a:pt x="1" y="79"/>
                    <a:pt x="2" y="79"/>
                    <a:pt x="2" y="79"/>
                  </a:cubicBezTo>
                  <a:cubicBezTo>
                    <a:pt x="2" y="79"/>
                    <a:pt x="2" y="79"/>
                    <a:pt x="3" y="79"/>
                  </a:cubicBezTo>
                  <a:cubicBezTo>
                    <a:pt x="3" y="79"/>
                    <a:pt x="3" y="79"/>
                    <a:pt x="3" y="79"/>
                  </a:cubicBezTo>
                  <a:cubicBezTo>
                    <a:pt x="8" y="78"/>
                    <a:pt x="14" y="76"/>
                    <a:pt x="19" y="73"/>
                  </a:cubicBezTo>
                  <a:cubicBezTo>
                    <a:pt x="31" y="66"/>
                    <a:pt x="39" y="53"/>
                    <a:pt x="39" y="39"/>
                  </a:cubicBezTo>
                  <a:cubicBezTo>
                    <a:pt x="38" y="33"/>
                    <a:pt x="37" y="26"/>
                    <a:pt x="33" y="20"/>
                  </a:cubicBezTo>
                  <a:cubicBezTo>
                    <a:pt x="31" y="16"/>
                    <a:pt x="29" y="13"/>
                    <a:pt x="26" y="11"/>
                  </a:cubicBezTo>
                  <a:cubicBezTo>
                    <a:pt x="26" y="11"/>
                    <a:pt x="26" y="11"/>
                    <a:pt x="26" y="11"/>
                  </a:cubicBezTo>
                  <a:cubicBezTo>
                    <a:pt x="26" y="11"/>
                    <a:pt x="26" y="11"/>
                    <a:pt x="26" y="10"/>
                  </a:cubicBezTo>
                  <a:cubicBezTo>
                    <a:pt x="26" y="10"/>
                    <a:pt x="26" y="10"/>
                    <a:pt x="26" y="10"/>
                  </a:cubicBezTo>
                  <a:cubicBezTo>
                    <a:pt x="26" y="10"/>
                    <a:pt x="26" y="10"/>
                    <a:pt x="25" y="10"/>
                  </a:cubicBezTo>
                  <a:cubicBezTo>
                    <a:pt x="25" y="10"/>
                    <a:pt x="25" y="10"/>
                    <a:pt x="25" y="10"/>
                  </a:cubicBezTo>
                  <a:cubicBezTo>
                    <a:pt x="25" y="10"/>
                    <a:pt x="25" y="10"/>
                    <a:pt x="25" y="10"/>
                  </a:cubicBezTo>
                  <a:cubicBezTo>
                    <a:pt x="25" y="10"/>
                    <a:pt x="25" y="9"/>
                    <a:pt x="25" y="9"/>
                  </a:cubicBezTo>
                  <a:cubicBezTo>
                    <a:pt x="25" y="9"/>
                    <a:pt x="25" y="9"/>
                    <a:pt x="25" y="9"/>
                  </a:cubicBezTo>
                  <a:cubicBezTo>
                    <a:pt x="18" y="3"/>
                    <a:pt x="9" y="0"/>
                    <a:pt x="0" y="0"/>
                  </a:cubicBezTo>
                </a:path>
              </a:pathLst>
            </a:custGeom>
            <a:solidFill>
              <a:schemeClr val="accent1"/>
            </a:solidFill>
            <a:ln>
              <a:noFill/>
            </a:ln>
          </p:spPr>
          <p:txBody>
            <a:bodyPr/>
            <a:lstStyle/>
            <a:p>
              <a:endParaRPr lang="zh-CN" altLang="en-US" sz="1600">
                <a:cs typeface="+mn-ea"/>
                <a:sym typeface="+mn-lt"/>
              </a:endParaRPr>
            </a:p>
          </p:txBody>
        </p:sp>
        <p:sp>
          <p:nvSpPr>
            <p:cNvPr id="113825" name="图形"/>
            <p:cNvSpPr>
              <a:spLocks noEditPoints="1"/>
            </p:cNvSpPr>
            <p:nvPr/>
          </p:nvSpPr>
          <p:spPr bwMode="auto">
            <a:xfrm>
              <a:off x="9805" y="3285"/>
              <a:ext cx="1078" cy="1078"/>
            </a:xfrm>
            <a:custGeom>
              <a:avLst/>
              <a:gdLst>
                <a:gd name="T0" fmla="*/ 53 w 86"/>
                <a:gd name="T1" fmla="*/ 84 h 86"/>
                <a:gd name="T2" fmla="*/ 46 w 86"/>
                <a:gd name="T3" fmla="*/ 86 h 86"/>
                <a:gd name="T4" fmla="*/ 32 w 86"/>
                <a:gd name="T5" fmla="*/ 85 h 86"/>
                <a:gd name="T6" fmla="*/ 39 w 86"/>
                <a:gd name="T7" fmla="*/ 85 h 86"/>
                <a:gd name="T8" fmla="*/ 32 w 86"/>
                <a:gd name="T9" fmla="*/ 85 h 86"/>
                <a:gd name="T10" fmla="*/ 66 w 86"/>
                <a:gd name="T11" fmla="*/ 78 h 86"/>
                <a:gd name="T12" fmla="*/ 60 w 86"/>
                <a:gd name="T13" fmla="*/ 83 h 86"/>
                <a:gd name="T14" fmla="*/ 19 w 86"/>
                <a:gd name="T15" fmla="*/ 79 h 86"/>
                <a:gd name="T16" fmla="*/ 26 w 86"/>
                <a:gd name="T17" fmla="*/ 81 h 86"/>
                <a:gd name="T18" fmla="*/ 19 w 86"/>
                <a:gd name="T19" fmla="*/ 79 h 86"/>
                <a:gd name="T20" fmla="*/ 66 w 86"/>
                <a:gd name="T21" fmla="*/ 78 h 86"/>
                <a:gd name="T22" fmla="*/ 76 w 86"/>
                <a:gd name="T23" fmla="*/ 69 h 86"/>
                <a:gd name="T24" fmla="*/ 72 w 86"/>
                <a:gd name="T25" fmla="*/ 75 h 86"/>
                <a:gd name="T26" fmla="*/ 9 w 86"/>
                <a:gd name="T27" fmla="*/ 69 h 86"/>
                <a:gd name="T28" fmla="*/ 14 w 86"/>
                <a:gd name="T29" fmla="*/ 74 h 86"/>
                <a:gd name="T30" fmla="*/ 9 w 86"/>
                <a:gd name="T31" fmla="*/ 69 h 86"/>
                <a:gd name="T32" fmla="*/ 82 w 86"/>
                <a:gd name="T33" fmla="*/ 57 h 86"/>
                <a:gd name="T34" fmla="*/ 81 w 86"/>
                <a:gd name="T35" fmla="*/ 64 h 86"/>
                <a:gd name="T36" fmla="*/ 2 w 86"/>
                <a:gd name="T37" fmla="*/ 56 h 86"/>
                <a:gd name="T38" fmla="*/ 6 w 86"/>
                <a:gd name="T39" fmla="*/ 63 h 86"/>
                <a:gd name="T40" fmla="*/ 2 w 86"/>
                <a:gd name="T41" fmla="*/ 56 h 86"/>
                <a:gd name="T42" fmla="*/ 85 w 86"/>
                <a:gd name="T43" fmla="*/ 43 h 86"/>
                <a:gd name="T44" fmla="*/ 86 w 86"/>
                <a:gd name="T45" fmla="*/ 51 h 86"/>
                <a:gd name="T46" fmla="*/ 0 w 86"/>
                <a:gd name="T47" fmla="*/ 43 h 86"/>
                <a:gd name="T48" fmla="*/ 1 w 86"/>
                <a:gd name="T49" fmla="*/ 42 h 86"/>
                <a:gd name="T50" fmla="*/ 2 w 86"/>
                <a:gd name="T51" fmla="*/ 49 h 86"/>
                <a:gd name="T52" fmla="*/ 0 w 86"/>
                <a:gd name="T53" fmla="*/ 43 h 86"/>
                <a:gd name="T54" fmla="*/ 84 w 86"/>
                <a:gd name="T55" fmla="*/ 31 h 86"/>
                <a:gd name="T56" fmla="*/ 84 w 86"/>
                <a:gd name="T57" fmla="*/ 39 h 86"/>
                <a:gd name="T58" fmla="*/ 1 w 86"/>
                <a:gd name="T59" fmla="*/ 35 h 86"/>
                <a:gd name="T60" fmla="*/ 4 w 86"/>
                <a:gd name="T61" fmla="*/ 29 h 86"/>
                <a:gd name="T62" fmla="*/ 1 w 86"/>
                <a:gd name="T63" fmla="*/ 35 h 86"/>
                <a:gd name="T64" fmla="*/ 78 w 86"/>
                <a:gd name="T65" fmla="*/ 18 h 86"/>
                <a:gd name="T66" fmla="*/ 81 w 86"/>
                <a:gd name="T67" fmla="*/ 25 h 86"/>
                <a:gd name="T68" fmla="*/ 6 w 86"/>
                <a:gd name="T69" fmla="*/ 22 h 86"/>
                <a:gd name="T70" fmla="*/ 11 w 86"/>
                <a:gd name="T71" fmla="*/ 17 h 86"/>
                <a:gd name="T72" fmla="*/ 6 w 86"/>
                <a:gd name="T73" fmla="*/ 22 h 86"/>
                <a:gd name="T74" fmla="*/ 67 w 86"/>
                <a:gd name="T75" fmla="*/ 9 h 86"/>
                <a:gd name="T76" fmla="*/ 74 w 86"/>
                <a:gd name="T77" fmla="*/ 13 h 86"/>
                <a:gd name="T78" fmla="*/ 67 w 86"/>
                <a:gd name="T79" fmla="*/ 9 h 86"/>
                <a:gd name="T80" fmla="*/ 21 w 86"/>
                <a:gd name="T81" fmla="*/ 7 h 86"/>
                <a:gd name="T82" fmla="*/ 16 w 86"/>
                <a:gd name="T83" fmla="*/ 12 h 86"/>
                <a:gd name="T84" fmla="*/ 55 w 86"/>
                <a:gd name="T85" fmla="*/ 4 h 86"/>
                <a:gd name="T86" fmla="*/ 62 w 86"/>
                <a:gd name="T87" fmla="*/ 5 h 86"/>
                <a:gd name="T88" fmla="*/ 55 w 86"/>
                <a:gd name="T89" fmla="*/ 4 h 86"/>
                <a:gd name="T90" fmla="*/ 34 w 86"/>
                <a:gd name="T91" fmla="*/ 1 h 86"/>
                <a:gd name="T92" fmla="*/ 28 w 86"/>
                <a:gd name="T93" fmla="*/ 5 h 86"/>
                <a:gd name="T94" fmla="*/ 43 w 86"/>
                <a:gd name="T95" fmla="*/ 2 h 86"/>
                <a:gd name="T96" fmla="*/ 41 w 86"/>
                <a:gd name="T97" fmla="*/ 1 h 86"/>
                <a:gd name="T98" fmla="*/ 48 w 86"/>
                <a:gd name="T99" fmla="*/ 1 h 86"/>
                <a:gd name="T100" fmla="*/ 43 w 86"/>
                <a:gd name="T101" fmla="*/ 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 h="86">
                  <a:moveTo>
                    <a:pt x="46" y="85"/>
                  </a:moveTo>
                  <a:cubicBezTo>
                    <a:pt x="49" y="85"/>
                    <a:pt x="51" y="84"/>
                    <a:pt x="53" y="84"/>
                  </a:cubicBezTo>
                  <a:cubicBezTo>
                    <a:pt x="53" y="85"/>
                    <a:pt x="53" y="85"/>
                    <a:pt x="53" y="85"/>
                  </a:cubicBezTo>
                  <a:cubicBezTo>
                    <a:pt x="51" y="86"/>
                    <a:pt x="49" y="86"/>
                    <a:pt x="46" y="86"/>
                  </a:cubicBezTo>
                  <a:lnTo>
                    <a:pt x="46" y="85"/>
                  </a:lnTo>
                  <a:close/>
                  <a:moveTo>
                    <a:pt x="32" y="85"/>
                  </a:moveTo>
                  <a:cubicBezTo>
                    <a:pt x="32" y="84"/>
                    <a:pt x="32" y="84"/>
                    <a:pt x="32" y="84"/>
                  </a:cubicBezTo>
                  <a:cubicBezTo>
                    <a:pt x="35" y="84"/>
                    <a:pt x="37" y="85"/>
                    <a:pt x="39" y="85"/>
                  </a:cubicBezTo>
                  <a:cubicBezTo>
                    <a:pt x="39" y="86"/>
                    <a:pt x="39" y="86"/>
                    <a:pt x="39" y="86"/>
                  </a:cubicBezTo>
                  <a:cubicBezTo>
                    <a:pt x="37" y="86"/>
                    <a:pt x="34" y="86"/>
                    <a:pt x="32" y="85"/>
                  </a:cubicBezTo>
                  <a:close/>
                  <a:moveTo>
                    <a:pt x="59" y="82"/>
                  </a:moveTo>
                  <a:cubicBezTo>
                    <a:pt x="62" y="81"/>
                    <a:pt x="64" y="80"/>
                    <a:pt x="66" y="78"/>
                  </a:cubicBezTo>
                  <a:cubicBezTo>
                    <a:pt x="66" y="80"/>
                    <a:pt x="66" y="80"/>
                    <a:pt x="66" y="80"/>
                  </a:cubicBezTo>
                  <a:cubicBezTo>
                    <a:pt x="64" y="81"/>
                    <a:pt x="62" y="82"/>
                    <a:pt x="60" y="83"/>
                  </a:cubicBezTo>
                  <a:lnTo>
                    <a:pt x="59" y="82"/>
                  </a:lnTo>
                  <a:close/>
                  <a:moveTo>
                    <a:pt x="19" y="79"/>
                  </a:moveTo>
                  <a:cubicBezTo>
                    <a:pt x="20" y="78"/>
                    <a:pt x="20" y="78"/>
                    <a:pt x="20" y="78"/>
                  </a:cubicBezTo>
                  <a:cubicBezTo>
                    <a:pt x="22" y="79"/>
                    <a:pt x="24" y="80"/>
                    <a:pt x="26" y="81"/>
                  </a:cubicBezTo>
                  <a:cubicBezTo>
                    <a:pt x="25" y="82"/>
                    <a:pt x="25" y="82"/>
                    <a:pt x="25" y="82"/>
                  </a:cubicBezTo>
                  <a:cubicBezTo>
                    <a:pt x="23" y="81"/>
                    <a:pt x="21" y="80"/>
                    <a:pt x="19" y="79"/>
                  </a:cubicBezTo>
                  <a:close/>
                  <a:moveTo>
                    <a:pt x="66" y="78"/>
                  </a:moveTo>
                  <a:cubicBezTo>
                    <a:pt x="66" y="78"/>
                    <a:pt x="66" y="78"/>
                    <a:pt x="66" y="78"/>
                  </a:cubicBezTo>
                  <a:moveTo>
                    <a:pt x="71" y="74"/>
                  </a:moveTo>
                  <a:cubicBezTo>
                    <a:pt x="73" y="73"/>
                    <a:pt x="74" y="71"/>
                    <a:pt x="76" y="69"/>
                  </a:cubicBezTo>
                  <a:cubicBezTo>
                    <a:pt x="77" y="70"/>
                    <a:pt x="77" y="70"/>
                    <a:pt x="77" y="70"/>
                  </a:cubicBezTo>
                  <a:cubicBezTo>
                    <a:pt x="75" y="72"/>
                    <a:pt x="74" y="74"/>
                    <a:pt x="72" y="75"/>
                  </a:cubicBezTo>
                  <a:lnTo>
                    <a:pt x="71" y="74"/>
                  </a:lnTo>
                  <a:close/>
                  <a:moveTo>
                    <a:pt x="9" y="69"/>
                  </a:moveTo>
                  <a:cubicBezTo>
                    <a:pt x="10" y="68"/>
                    <a:pt x="10" y="68"/>
                    <a:pt x="10" y="68"/>
                  </a:cubicBezTo>
                  <a:cubicBezTo>
                    <a:pt x="11" y="70"/>
                    <a:pt x="13" y="72"/>
                    <a:pt x="14" y="74"/>
                  </a:cubicBezTo>
                  <a:cubicBezTo>
                    <a:pt x="13" y="75"/>
                    <a:pt x="13" y="75"/>
                    <a:pt x="13" y="75"/>
                  </a:cubicBezTo>
                  <a:cubicBezTo>
                    <a:pt x="12" y="73"/>
                    <a:pt x="10" y="71"/>
                    <a:pt x="9" y="69"/>
                  </a:cubicBezTo>
                  <a:close/>
                  <a:moveTo>
                    <a:pt x="80" y="63"/>
                  </a:moveTo>
                  <a:cubicBezTo>
                    <a:pt x="81" y="61"/>
                    <a:pt x="82" y="59"/>
                    <a:pt x="82" y="57"/>
                  </a:cubicBezTo>
                  <a:cubicBezTo>
                    <a:pt x="84" y="57"/>
                    <a:pt x="84" y="57"/>
                    <a:pt x="84" y="57"/>
                  </a:cubicBezTo>
                  <a:cubicBezTo>
                    <a:pt x="83" y="60"/>
                    <a:pt x="82" y="62"/>
                    <a:pt x="81" y="64"/>
                  </a:cubicBezTo>
                  <a:lnTo>
                    <a:pt x="80" y="63"/>
                  </a:lnTo>
                  <a:close/>
                  <a:moveTo>
                    <a:pt x="2" y="56"/>
                  </a:moveTo>
                  <a:cubicBezTo>
                    <a:pt x="3" y="56"/>
                    <a:pt x="3" y="56"/>
                    <a:pt x="3" y="56"/>
                  </a:cubicBezTo>
                  <a:cubicBezTo>
                    <a:pt x="4" y="58"/>
                    <a:pt x="5" y="61"/>
                    <a:pt x="6" y="63"/>
                  </a:cubicBezTo>
                  <a:cubicBezTo>
                    <a:pt x="5" y="63"/>
                    <a:pt x="5" y="63"/>
                    <a:pt x="5" y="63"/>
                  </a:cubicBezTo>
                  <a:cubicBezTo>
                    <a:pt x="4" y="61"/>
                    <a:pt x="3" y="59"/>
                    <a:pt x="2" y="56"/>
                  </a:cubicBezTo>
                  <a:close/>
                  <a:moveTo>
                    <a:pt x="84" y="50"/>
                  </a:moveTo>
                  <a:cubicBezTo>
                    <a:pt x="84" y="48"/>
                    <a:pt x="85" y="46"/>
                    <a:pt x="85" y="43"/>
                  </a:cubicBezTo>
                  <a:cubicBezTo>
                    <a:pt x="86" y="43"/>
                    <a:pt x="86" y="43"/>
                    <a:pt x="86" y="43"/>
                  </a:cubicBezTo>
                  <a:cubicBezTo>
                    <a:pt x="86" y="46"/>
                    <a:pt x="86" y="48"/>
                    <a:pt x="86" y="51"/>
                  </a:cubicBezTo>
                  <a:lnTo>
                    <a:pt x="84" y="50"/>
                  </a:lnTo>
                  <a:close/>
                  <a:moveTo>
                    <a:pt x="0" y="43"/>
                  </a:moveTo>
                  <a:cubicBezTo>
                    <a:pt x="0" y="42"/>
                    <a:pt x="0" y="42"/>
                    <a:pt x="0" y="42"/>
                  </a:cubicBezTo>
                  <a:cubicBezTo>
                    <a:pt x="1" y="42"/>
                    <a:pt x="1" y="42"/>
                    <a:pt x="1" y="42"/>
                  </a:cubicBezTo>
                  <a:cubicBezTo>
                    <a:pt x="1" y="43"/>
                    <a:pt x="1" y="43"/>
                    <a:pt x="1" y="43"/>
                  </a:cubicBezTo>
                  <a:cubicBezTo>
                    <a:pt x="1" y="45"/>
                    <a:pt x="2" y="47"/>
                    <a:pt x="2" y="49"/>
                  </a:cubicBezTo>
                  <a:cubicBezTo>
                    <a:pt x="1" y="50"/>
                    <a:pt x="1" y="50"/>
                    <a:pt x="1" y="50"/>
                  </a:cubicBezTo>
                  <a:cubicBezTo>
                    <a:pt x="0" y="47"/>
                    <a:pt x="0" y="45"/>
                    <a:pt x="0" y="43"/>
                  </a:cubicBezTo>
                  <a:close/>
                  <a:moveTo>
                    <a:pt x="83" y="32"/>
                  </a:moveTo>
                  <a:cubicBezTo>
                    <a:pt x="84" y="31"/>
                    <a:pt x="84" y="31"/>
                    <a:pt x="84" y="31"/>
                  </a:cubicBezTo>
                  <a:cubicBezTo>
                    <a:pt x="85" y="34"/>
                    <a:pt x="86" y="36"/>
                    <a:pt x="86" y="38"/>
                  </a:cubicBezTo>
                  <a:cubicBezTo>
                    <a:pt x="84" y="39"/>
                    <a:pt x="84" y="39"/>
                    <a:pt x="84" y="39"/>
                  </a:cubicBezTo>
                  <a:cubicBezTo>
                    <a:pt x="84" y="36"/>
                    <a:pt x="84" y="34"/>
                    <a:pt x="83" y="32"/>
                  </a:cubicBezTo>
                  <a:close/>
                  <a:moveTo>
                    <a:pt x="1" y="35"/>
                  </a:moveTo>
                  <a:cubicBezTo>
                    <a:pt x="1" y="33"/>
                    <a:pt x="2" y="31"/>
                    <a:pt x="3" y="28"/>
                  </a:cubicBezTo>
                  <a:cubicBezTo>
                    <a:pt x="4" y="29"/>
                    <a:pt x="4" y="29"/>
                    <a:pt x="4" y="29"/>
                  </a:cubicBezTo>
                  <a:cubicBezTo>
                    <a:pt x="3" y="31"/>
                    <a:pt x="3" y="33"/>
                    <a:pt x="2" y="36"/>
                  </a:cubicBezTo>
                  <a:lnTo>
                    <a:pt x="1" y="35"/>
                  </a:lnTo>
                  <a:close/>
                  <a:moveTo>
                    <a:pt x="77" y="19"/>
                  </a:moveTo>
                  <a:cubicBezTo>
                    <a:pt x="78" y="18"/>
                    <a:pt x="78" y="18"/>
                    <a:pt x="78" y="18"/>
                  </a:cubicBezTo>
                  <a:cubicBezTo>
                    <a:pt x="80" y="20"/>
                    <a:pt x="81" y="23"/>
                    <a:pt x="82" y="25"/>
                  </a:cubicBezTo>
                  <a:cubicBezTo>
                    <a:pt x="81" y="25"/>
                    <a:pt x="81" y="25"/>
                    <a:pt x="81" y="25"/>
                  </a:cubicBezTo>
                  <a:cubicBezTo>
                    <a:pt x="80" y="23"/>
                    <a:pt x="78" y="21"/>
                    <a:pt x="77" y="19"/>
                  </a:cubicBezTo>
                  <a:close/>
                  <a:moveTo>
                    <a:pt x="6" y="22"/>
                  </a:moveTo>
                  <a:cubicBezTo>
                    <a:pt x="7" y="20"/>
                    <a:pt x="8" y="18"/>
                    <a:pt x="10" y="16"/>
                  </a:cubicBezTo>
                  <a:cubicBezTo>
                    <a:pt x="11" y="17"/>
                    <a:pt x="11" y="17"/>
                    <a:pt x="11" y="17"/>
                  </a:cubicBezTo>
                  <a:cubicBezTo>
                    <a:pt x="10" y="19"/>
                    <a:pt x="8" y="21"/>
                    <a:pt x="7" y="23"/>
                  </a:cubicBezTo>
                  <a:lnTo>
                    <a:pt x="6" y="22"/>
                  </a:lnTo>
                  <a:close/>
                  <a:moveTo>
                    <a:pt x="67" y="9"/>
                  </a:moveTo>
                  <a:cubicBezTo>
                    <a:pt x="67" y="9"/>
                    <a:pt x="67" y="9"/>
                    <a:pt x="67" y="9"/>
                  </a:cubicBezTo>
                  <a:cubicBezTo>
                    <a:pt x="68" y="8"/>
                    <a:pt x="68" y="8"/>
                    <a:pt x="68" y="8"/>
                  </a:cubicBezTo>
                  <a:cubicBezTo>
                    <a:pt x="70" y="10"/>
                    <a:pt x="72" y="11"/>
                    <a:pt x="74" y="13"/>
                  </a:cubicBezTo>
                  <a:cubicBezTo>
                    <a:pt x="72" y="14"/>
                    <a:pt x="72" y="14"/>
                    <a:pt x="72" y="14"/>
                  </a:cubicBezTo>
                  <a:cubicBezTo>
                    <a:pt x="71" y="12"/>
                    <a:pt x="69" y="11"/>
                    <a:pt x="67" y="9"/>
                  </a:cubicBezTo>
                  <a:close/>
                  <a:moveTo>
                    <a:pt x="15" y="11"/>
                  </a:moveTo>
                  <a:cubicBezTo>
                    <a:pt x="17" y="9"/>
                    <a:pt x="19" y="8"/>
                    <a:pt x="21" y="7"/>
                  </a:cubicBezTo>
                  <a:cubicBezTo>
                    <a:pt x="21" y="8"/>
                    <a:pt x="21" y="8"/>
                    <a:pt x="21" y="8"/>
                  </a:cubicBezTo>
                  <a:cubicBezTo>
                    <a:pt x="19" y="9"/>
                    <a:pt x="18" y="10"/>
                    <a:pt x="16" y="12"/>
                  </a:cubicBezTo>
                  <a:lnTo>
                    <a:pt x="15" y="11"/>
                  </a:lnTo>
                  <a:close/>
                  <a:moveTo>
                    <a:pt x="55" y="4"/>
                  </a:moveTo>
                  <a:cubicBezTo>
                    <a:pt x="55" y="2"/>
                    <a:pt x="55" y="2"/>
                    <a:pt x="55" y="2"/>
                  </a:cubicBezTo>
                  <a:cubicBezTo>
                    <a:pt x="58" y="3"/>
                    <a:pt x="60" y="4"/>
                    <a:pt x="62" y="5"/>
                  </a:cubicBezTo>
                  <a:cubicBezTo>
                    <a:pt x="61" y="6"/>
                    <a:pt x="61" y="6"/>
                    <a:pt x="61" y="6"/>
                  </a:cubicBezTo>
                  <a:cubicBezTo>
                    <a:pt x="59" y="5"/>
                    <a:pt x="57" y="4"/>
                    <a:pt x="55" y="4"/>
                  </a:cubicBezTo>
                  <a:close/>
                  <a:moveTo>
                    <a:pt x="27" y="4"/>
                  </a:moveTo>
                  <a:cubicBezTo>
                    <a:pt x="29" y="3"/>
                    <a:pt x="32" y="2"/>
                    <a:pt x="34" y="1"/>
                  </a:cubicBezTo>
                  <a:cubicBezTo>
                    <a:pt x="34" y="3"/>
                    <a:pt x="34" y="3"/>
                    <a:pt x="34" y="3"/>
                  </a:cubicBezTo>
                  <a:cubicBezTo>
                    <a:pt x="32" y="3"/>
                    <a:pt x="30" y="4"/>
                    <a:pt x="28" y="5"/>
                  </a:cubicBezTo>
                  <a:lnTo>
                    <a:pt x="27" y="4"/>
                  </a:lnTo>
                  <a:close/>
                  <a:moveTo>
                    <a:pt x="43" y="2"/>
                  </a:moveTo>
                  <a:cubicBezTo>
                    <a:pt x="42" y="2"/>
                    <a:pt x="42" y="2"/>
                    <a:pt x="41" y="2"/>
                  </a:cubicBezTo>
                  <a:cubicBezTo>
                    <a:pt x="41" y="1"/>
                    <a:pt x="41" y="1"/>
                    <a:pt x="41" y="1"/>
                  </a:cubicBezTo>
                  <a:cubicBezTo>
                    <a:pt x="42" y="1"/>
                    <a:pt x="42" y="0"/>
                    <a:pt x="43" y="0"/>
                  </a:cubicBezTo>
                  <a:cubicBezTo>
                    <a:pt x="45" y="0"/>
                    <a:pt x="46" y="1"/>
                    <a:pt x="48" y="1"/>
                  </a:cubicBezTo>
                  <a:cubicBezTo>
                    <a:pt x="48" y="2"/>
                    <a:pt x="48" y="2"/>
                    <a:pt x="48" y="2"/>
                  </a:cubicBezTo>
                  <a:cubicBezTo>
                    <a:pt x="46" y="2"/>
                    <a:pt x="45" y="2"/>
                    <a:pt x="43" y="2"/>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13831" name="图形"/>
            <p:cNvSpPr>
              <a:spLocks noChangeArrowheads="1"/>
            </p:cNvSpPr>
            <p:nvPr/>
          </p:nvSpPr>
          <p:spPr bwMode="auto">
            <a:xfrm>
              <a:off x="9855" y="7984"/>
              <a:ext cx="990" cy="990"/>
            </a:xfrm>
            <a:prstGeom prst="ellipse">
              <a:avLst/>
            </a:prstGeom>
            <a:solidFill>
              <a:schemeClr val="accent3"/>
            </a:solidFill>
            <a:ln>
              <a:noFill/>
            </a:ln>
          </p:spPr>
          <p:txBody>
            <a:bodyPr/>
            <a:lstStyle/>
            <a:p>
              <a:endParaRPr lang="zh-CN" altLang="en-US" sz="1600">
                <a:cs typeface="+mn-ea"/>
                <a:sym typeface="+mn-lt"/>
              </a:endParaRPr>
            </a:p>
          </p:txBody>
        </p:sp>
        <p:sp>
          <p:nvSpPr>
            <p:cNvPr id="113833" name="图形"/>
            <p:cNvSpPr/>
            <p:nvPr/>
          </p:nvSpPr>
          <p:spPr bwMode="auto">
            <a:xfrm>
              <a:off x="10356" y="7984"/>
              <a:ext cx="550" cy="979"/>
            </a:xfrm>
            <a:custGeom>
              <a:avLst/>
              <a:gdLst>
                <a:gd name="T0" fmla="*/ 0 w 44"/>
                <a:gd name="T1" fmla="*/ 0 h 78"/>
                <a:gd name="T2" fmla="*/ 0 w 44"/>
                <a:gd name="T3" fmla="*/ 78 h 78"/>
                <a:gd name="T4" fmla="*/ 19 w 44"/>
                <a:gd name="T5" fmla="*/ 73 h 78"/>
                <a:gd name="T6" fmla="*/ 33 w 44"/>
                <a:gd name="T7" fmla="*/ 19 h 78"/>
                <a:gd name="T8" fmla="*/ 19 w 44"/>
                <a:gd name="T9" fmla="*/ 5 h 78"/>
                <a:gd name="T10" fmla="*/ 19 w 44"/>
                <a:gd name="T11" fmla="*/ 5 h 78"/>
                <a:gd name="T12" fmla="*/ 19 w 44"/>
                <a:gd name="T13" fmla="*/ 5 h 78"/>
                <a:gd name="T14" fmla="*/ 0 w 44"/>
                <a:gd name="T15" fmla="*/ 0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78">
                  <a:moveTo>
                    <a:pt x="0" y="0"/>
                  </a:moveTo>
                  <a:cubicBezTo>
                    <a:pt x="0" y="78"/>
                    <a:pt x="0" y="78"/>
                    <a:pt x="0" y="78"/>
                  </a:cubicBezTo>
                  <a:cubicBezTo>
                    <a:pt x="7" y="78"/>
                    <a:pt x="13" y="77"/>
                    <a:pt x="19" y="73"/>
                  </a:cubicBezTo>
                  <a:cubicBezTo>
                    <a:pt x="38" y="62"/>
                    <a:pt x="44" y="38"/>
                    <a:pt x="33" y="19"/>
                  </a:cubicBezTo>
                  <a:cubicBezTo>
                    <a:pt x="30" y="13"/>
                    <a:pt x="25" y="8"/>
                    <a:pt x="19" y="5"/>
                  </a:cubicBezTo>
                  <a:cubicBezTo>
                    <a:pt x="19" y="5"/>
                    <a:pt x="19" y="5"/>
                    <a:pt x="19" y="5"/>
                  </a:cubicBezTo>
                  <a:cubicBezTo>
                    <a:pt x="19" y="5"/>
                    <a:pt x="19" y="5"/>
                    <a:pt x="19" y="5"/>
                  </a:cubicBezTo>
                  <a:cubicBezTo>
                    <a:pt x="13" y="2"/>
                    <a:pt x="7" y="0"/>
                    <a:pt x="0" y="0"/>
                  </a:cubicBezTo>
                </a:path>
              </a:pathLst>
            </a:custGeom>
            <a:solidFill>
              <a:schemeClr val="accent3"/>
            </a:solidFill>
            <a:ln>
              <a:noFill/>
            </a:ln>
          </p:spPr>
          <p:txBody>
            <a:bodyPr/>
            <a:lstStyle/>
            <a:p>
              <a:endParaRPr lang="zh-CN" altLang="en-US" sz="1600">
                <a:cs typeface="+mn-ea"/>
                <a:sym typeface="+mn-lt"/>
              </a:endParaRPr>
            </a:p>
          </p:txBody>
        </p:sp>
        <p:sp>
          <p:nvSpPr>
            <p:cNvPr id="113846" name="图形"/>
            <p:cNvSpPr>
              <a:spLocks noEditPoints="1"/>
            </p:cNvSpPr>
            <p:nvPr/>
          </p:nvSpPr>
          <p:spPr bwMode="auto">
            <a:xfrm>
              <a:off x="9805" y="7936"/>
              <a:ext cx="1078" cy="1078"/>
            </a:xfrm>
            <a:custGeom>
              <a:avLst/>
              <a:gdLst>
                <a:gd name="T0" fmla="*/ 53 w 86"/>
                <a:gd name="T1" fmla="*/ 84 h 86"/>
                <a:gd name="T2" fmla="*/ 46 w 86"/>
                <a:gd name="T3" fmla="*/ 86 h 86"/>
                <a:gd name="T4" fmla="*/ 32 w 86"/>
                <a:gd name="T5" fmla="*/ 85 h 86"/>
                <a:gd name="T6" fmla="*/ 39 w 86"/>
                <a:gd name="T7" fmla="*/ 85 h 86"/>
                <a:gd name="T8" fmla="*/ 32 w 86"/>
                <a:gd name="T9" fmla="*/ 85 h 86"/>
                <a:gd name="T10" fmla="*/ 66 w 86"/>
                <a:gd name="T11" fmla="*/ 78 h 86"/>
                <a:gd name="T12" fmla="*/ 60 w 86"/>
                <a:gd name="T13" fmla="*/ 83 h 86"/>
                <a:gd name="T14" fmla="*/ 19 w 86"/>
                <a:gd name="T15" fmla="*/ 79 h 86"/>
                <a:gd name="T16" fmla="*/ 26 w 86"/>
                <a:gd name="T17" fmla="*/ 81 h 86"/>
                <a:gd name="T18" fmla="*/ 19 w 86"/>
                <a:gd name="T19" fmla="*/ 79 h 86"/>
                <a:gd name="T20" fmla="*/ 66 w 86"/>
                <a:gd name="T21" fmla="*/ 78 h 86"/>
                <a:gd name="T22" fmla="*/ 76 w 86"/>
                <a:gd name="T23" fmla="*/ 69 h 86"/>
                <a:gd name="T24" fmla="*/ 72 w 86"/>
                <a:gd name="T25" fmla="*/ 75 h 86"/>
                <a:gd name="T26" fmla="*/ 9 w 86"/>
                <a:gd name="T27" fmla="*/ 69 h 86"/>
                <a:gd name="T28" fmla="*/ 14 w 86"/>
                <a:gd name="T29" fmla="*/ 73 h 86"/>
                <a:gd name="T30" fmla="*/ 9 w 86"/>
                <a:gd name="T31" fmla="*/ 69 h 86"/>
                <a:gd name="T32" fmla="*/ 83 w 86"/>
                <a:gd name="T33" fmla="*/ 57 h 86"/>
                <a:gd name="T34" fmla="*/ 81 w 86"/>
                <a:gd name="T35" fmla="*/ 64 h 86"/>
                <a:gd name="T36" fmla="*/ 2 w 86"/>
                <a:gd name="T37" fmla="*/ 56 h 86"/>
                <a:gd name="T38" fmla="*/ 6 w 86"/>
                <a:gd name="T39" fmla="*/ 62 h 86"/>
                <a:gd name="T40" fmla="*/ 2 w 86"/>
                <a:gd name="T41" fmla="*/ 56 h 86"/>
                <a:gd name="T42" fmla="*/ 85 w 86"/>
                <a:gd name="T43" fmla="*/ 43 h 86"/>
                <a:gd name="T44" fmla="*/ 86 w 86"/>
                <a:gd name="T45" fmla="*/ 50 h 86"/>
                <a:gd name="T46" fmla="*/ 0 w 86"/>
                <a:gd name="T47" fmla="*/ 43 h 86"/>
                <a:gd name="T48" fmla="*/ 2 w 86"/>
                <a:gd name="T49" fmla="*/ 42 h 86"/>
                <a:gd name="T50" fmla="*/ 2 w 86"/>
                <a:gd name="T51" fmla="*/ 49 h 86"/>
                <a:gd name="T52" fmla="*/ 0 w 86"/>
                <a:gd name="T53" fmla="*/ 43 h 86"/>
                <a:gd name="T54" fmla="*/ 84 w 86"/>
                <a:gd name="T55" fmla="*/ 31 h 86"/>
                <a:gd name="T56" fmla="*/ 84 w 86"/>
                <a:gd name="T57" fmla="*/ 38 h 86"/>
                <a:gd name="T58" fmla="*/ 1 w 86"/>
                <a:gd name="T59" fmla="*/ 35 h 86"/>
                <a:gd name="T60" fmla="*/ 4 w 86"/>
                <a:gd name="T61" fmla="*/ 29 h 86"/>
                <a:gd name="T62" fmla="*/ 1 w 86"/>
                <a:gd name="T63" fmla="*/ 35 h 86"/>
                <a:gd name="T64" fmla="*/ 78 w 86"/>
                <a:gd name="T65" fmla="*/ 18 h 86"/>
                <a:gd name="T66" fmla="*/ 81 w 86"/>
                <a:gd name="T67" fmla="*/ 25 h 86"/>
                <a:gd name="T68" fmla="*/ 6 w 86"/>
                <a:gd name="T69" fmla="*/ 22 h 86"/>
                <a:gd name="T70" fmla="*/ 11 w 86"/>
                <a:gd name="T71" fmla="*/ 17 h 86"/>
                <a:gd name="T72" fmla="*/ 6 w 86"/>
                <a:gd name="T73" fmla="*/ 22 h 86"/>
                <a:gd name="T74" fmla="*/ 68 w 86"/>
                <a:gd name="T75" fmla="*/ 9 h 86"/>
                <a:gd name="T76" fmla="*/ 74 w 86"/>
                <a:gd name="T77" fmla="*/ 13 h 86"/>
                <a:gd name="T78" fmla="*/ 68 w 86"/>
                <a:gd name="T79" fmla="*/ 9 h 86"/>
                <a:gd name="T80" fmla="*/ 21 w 86"/>
                <a:gd name="T81" fmla="*/ 6 h 86"/>
                <a:gd name="T82" fmla="*/ 16 w 86"/>
                <a:gd name="T83" fmla="*/ 12 h 86"/>
                <a:gd name="T84" fmla="*/ 55 w 86"/>
                <a:gd name="T85" fmla="*/ 3 h 86"/>
                <a:gd name="T86" fmla="*/ 62 w 86"/>
                <a:gd name="T87" fmla="*/ 4 h 86"/>
                <a:gd name="T88" fmla="*/ 55 w 86"/>
                <a:gd name="T89" fmla="*/ 3 h 86"/>
                <a:gd name="T90" fmla="*/ 34 w 86"/>
                <a:gd name="T91" fmla="*/ 1 h 86"/>
                <a:gd name="T92" fmla="*/ 28 w 86"/>
                <a:gd name="T93" fmla="*/ 4 h 86"/>
                <a:gd name="T94" fmla="*/ 43 w 86"/>
                <a:gd name="T95" fmla="*/ 1 h 86"/>
                <a:gd name="T96" fmla="*/ 41 w 86"/>
                <a:gd name="T97" fmla="*/ 0 h 86"/>
                <a:gd name="T98" fmla="*/ 48 w 86"/>
                <a:gd name="T99" fmla="*/ 0 h 86"/>
                <a:gd name="T100" fmla="*/ 43 w 86"/>
                <a:gd name="T101" fmla="*/ 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 h="86">
                  <a:moveTo>
                    <a:pt x="46" y="85"/>
                  </a:moveTo>
                  <a:cubicBezTo>
                    <a:pt x="49" y="85"/>
                    <a:pt x="51" y="84"/>
                    <a:pt x="53" y="84"/>
                  </a:cubicBezTo>
                  <a:cubicBezTo>
                    <a:pt x="53" y="85"/>
                    <a:pt x="53" y="85"/>
                    <a:pt x="53" y="85"/>
                  </a:cubicBezTo>
                  <a:cubicBezTo>
                    <a:pt x="51" y="86"/>
                    <a:pt x="49" y="86"/>
                    <a:pt x="46" y="86"/>
                  </a:cubicBezTo>
                  <a:lnTo>
                    <a:pt x="46" y="85"/>
                  </a:lnTo>
                  <a:close/>
                  <a:moveTo>
                    <a:pt x="32" y="85"/>
                  </a:moveTo>
                  <a:cubicBezTo>
                    <a:pt x="32" y="83"/>
                    <a:pt x="32" y="83"/>
                    <a:pt x="32" y="83"/>
                  </a:cubicBezTo>
                  <a:cubicBezTo>
                    <a:pt x="35" y="84"/>
                    <a:pt x="37" y="84"/>
                    <a:pt x="39" y="85"/>
                  </a:cubicBezTo>
                  <a:cubicBezTo>
                    <a:pt x="39" y="86"/>
                    <a:pt x="39" y="86"/>
                    <a:pt x="39" y="86"/>
                  </a:cubicBezTo>
                  <a:cubicBezTo>
                    <a:pt x="37" y="86"/>
                    <a:pt x="34" y="85"/>
                    <a:pt x="32" y="85"/>
                  </a:cubicBezTo>
                  <a:close/>
                  <a:moveTo>
                    <a:pt x="60" y="81"/>
                  </a:moveTo>
                  <a:cubicBezTo>
                    <a:pt x="62" y="80"/>
                    <a:pt x="64" y="79"/>
                    <a:pt x="66" y="78"/>
                  </a:cubicBezTo>
                  <a:cubicBezTo>
                    <a:pt x="66" y="79"/>
                    <a:pt x="66" y="79"/>
                    <a:pt x="66" y="79"/>
                  </a:cubicBezTo>
                  <a:cubicBezTo>
                    <a:pt x="64" y="81"/>
                    <a:pt x="62" y="82"/>
                    <a:pt x="60" y="83"/>
                  </a:cubicBezTo>
                  <a:lnTo>
                    <a:pt x="60" y="81"/>
                  </a:lnTo>
                  <a:close/>
                  <a:moveTo>
                    <a:pt x="19" y="79"/>
                  </a:moveTo>
                  <a:cubicBezTo>
                    <a:pt x="20" y="78"/>
                    <a:pt x="20" y="78"/>
                    <a:pt x="20" y="78"/>
                  </a:cubicBezTo>
                  <a:cubicBezTo>
                    <a:pt x="22" y="79"/>
                    <a:pt x="24" y="80"/>
                    <a:pt x="26" y="81"/>
                  </a:cubicBezTo>
                  <a:cubicBezTo>
                    <a:pt x="25" y="82"/>
                    <a:pt x="25" y="82"/>
                    <a:pt x="25" y="82"/>
                  </a:cubicBezTo>
                  <a:cubicBezTo>
                    <a:pt x="23" y="81"/>
                    <a:pt x="21" y="80"/>
                    <a:pt x="19" y="79"/>
                  </a:cubicBezTo>
                  <a:close/>
                  <a:moveTo>
                    <a:pt x="66" y="78"/>
                  </a:moveTo>
                  <a:cubicBezTo>
                    <a:pt x="66" y="78"/>
                    <a:pt x="66" y="78"/>
                    <a:pt x="66" y="78"/>
                  </a:cubicBezTo>
                  <a:moveTo>
                    <a:pt x="71" y="74"/>
                  </a:moveTo>
                  <a:cubicBezTo>
                    <a:pt x="73" y="73"/>
                    <a:pt x="75" y="71"/>
                    <a:pt x="76" y="69"/>
                  </a:cubicBezTo>
                  <a:cubicBezTo>
                    <a:pt x="77" y="70"/>
                    <a:pt x="77" y="70"/>
                    <a:pt x="77" y="70"/>
                  </a:cubicBezTo>
                  <a:cubicBezTo>
                    <a:pt x="76" y="72"/>
                    <a:pt x="74" y="73"/>
                    <a:pt x="72" y="75"/>
                  </a:cubicBezTo>
                  <a:lnTo>
                    <a:pt x="71" y="74"/>
                  </a:lnTo>
                  <a:close/>
                  <a:moveTo>
                    <a:pt x="9" y="69"/>
                  </a:moveTo>
                  <a:cubicBezTo>
                    <a:pt x="10" y="68"/>
                    <a:pt x="10" y="68"/>
                    <a:pt x="10" y="68"/>
                  </a:cubicBezTo>
                  <a:cubicBezTo>
                    <a:pt x="11" y="70"/>
                    <a:pt x="13" y="72"/>
                    <a:pt x="14" y="73"/>
                  </a:cubicBezTo>
                  <a:cubicBezTo>
                    <a:pt x="13" y="74"/>
                    <a:pt x="13" y="74"/>
                    <a:pt x="13" y="74"/>
                  </a:cubicBezTo>
                  <a:cubicBezTo>
                    <a:pt x="12" y="73"/>
                    <a:pt x="10" y="71"/>
                    <a:pt x="9" y="69"/>
                  </a:cubicBezTo>
                  <a:close/>
                  <a:moveTo>
                    <a:pt x="80" y="63"/>
                  </a:moveTo>
                  <a:cubicBezTo>
                    <a:pt x="81" y="61"/>
                    <a:pt x="82" y="59"/>
                    <a:pt x="83" y="57"/>
                  </a:cubicBezTo>
                  <a:cubicBezTo>
                    <a:pt x="84" y="57"/>
                    <a:pt x="84" y="57"/>
                    <a:pt x="84" y="57"/>
                  </a:cubicBezTo>
                  <a:cubicBezTo>
                    <a:pt x="83" y="59"/>
                    <a:pt x="82" y="62"/>
                    <a:pt x="81" y="64"/>
                  </a:cubicBezTo>
                  <a:lnTo>
                    <a:pt x="80" y="63"/>
                  </a:lnTo>
                  <a:close/>
                  <a:moveTo>
                    <a:pt x="2" y="56"/>
                  </a:moveTo>
                  <a:cubicBezTo>
                    <a:pt x="4" y="56"/>
                    <a:pt x="4" y="56"/>
                    <a:pt x="4" y="56"/>
                  </a:cubicBezTo>
                  <a:cubicBezTo>
                    <a:pt x="4" y="58"/>
                    <a:pt x="5" y="60"/>
                    <a:pt x="6" y="62"/>
                  </a:cubicBezTo>
                  <a:cubicBezTo>
                    <a:pt x="5" y="63"/>
                    <a:pt x="5" y="63"/>
                    <a:pt x="5" y="63"/>
                  </a:cubicBezTo>
                  <a:cubicBezTo>
                    <a:pt x="4" y="61"/>
                    <a:pt x="3" y="59"/>
                    <a:pt x="2" y="56"/>
                  </a:cubicBezTo>
                  <a:close/>
                  <a:moveTo>
                    <a:pt x="84" y="50"/>
                  </a:moveTo>
                  <a:cubicBezTo>
                    <a:pt x="85" y="48"/>
                    <a:pt x="85" y="45"/>
                    <a:pt x="85" y="43"/>
                  </a:cubicBezTo>
                  <a:cubicBezTo>
                    <a:pt x="86" y="43"/>
                    <a:pt x="86" y="43"/>
                    <a:pt x="86" y="43"/>
                  </a:cubicBezTo>
                  <a:cubicBezTo>
                    <a:pt x="86" y="46"/>
                    <a:pt x="86" y="48"/>
                    <a:pt x="86" y="50"/>
                  </a:cubicBezTo>
                  <a:lnTo>
                    <a:pt x="84" y="50"/>
                  </a:lnTo>
                  <a:close/>
                  <a:moveTo>
                    <a:pt x="0" y="43"/>
                  </a:moveTo>
                  <a:cubicBezTo>
                    <a:pt x="0" y="42"/>
                    <a:pt x="0" y="42"/>
                    <a:pt x="0" y="42"/>
                  </a:cubicBezTo>
                  <a:cubicBezTo>
                    <a:pt x="2" y="42"/>
                    <a:pt x="2" y="42"/>
                    <a:pt x="2" y="42"/>
                  </a:cubicBezTo>
                  <a:cubicBezTo>
                    <a:pt x="2" y="43"/>
                    <a:pt x="2" y="43"/>
                    <a:pt x="2" y="43"/>
                  </a:cubicBezTo>
                  <a:cubicBezTo>
                    <a:pt x="2" y="45"/>
                    <a:pt x="2" y="47"/>
                    <a:pt x="2" y="49"/>
                  </a:cubicBezTo>
                  <a:cubicBezTo>
                    <a:pt x="1" y="49"/>
                    <a:pt x="1" y="49"/>
                    <a:pt x="1" y="49"/>
                  </a:cubicBezTo>
                  <a:cubicBezTo>
                    <a:pt x="0" y="47"/>
                    <a:pt x="0" y="45"/>
                    <a:pt x="0" y="43"/>
                  </a:cubicBezTo>
                  <a:close/>
                  <a:moveTo>
                    <a:pt x="83" y="31"/>
                  </a:moveTo>
                  <a:cubicBezTo>
                    <a:pt x="84" y="31"/>
                    <a:pt x="84" y="31"/>
                    <a:pt x="84" y="31"/>
                  </a:cubicBezTo>
                  <a:cubicBezTo>
                    <a:pt x="85" y="33"/>
                    <a:pt x="86" y="36"/>
                    <a:pt x="86" y="38"/>
                  </a:cubicBezTo>
                  <a:cubicBezTo>
                    <a:pt x="84" y="38"/>
                    <a:pt x="84" y="38"/>
                    <a:pt x="84" y="38"/>
                  </a:cubicBezTo>
                  <a:cubicBezTo>
                    <a:pt x="84" y="36"/>
                    <a:pt x="84" y="34"/>
                    <a:pt x="83" y="31"/>
                  </a:cubicBezTo>
                  <a:close/>
                  <a:moveTo>
                    <a:pt x="1" y="35"/>
                  </a:moveTo>
                  <a:cubicBezTo>
                    <a:pt x="2" y="33"/>
                    <a:pt x="2" y="30"/>
                    <a:pt x="3" y="28"/>
                  </a:cubicBezTo>
                  <a:cubicBezTo>
                    <a:pt x="4" y="29"/>
                    <a:pt x="4" y="29"/>
                    <a:pt x="4" y="29"/>
                  </a:cubicBezTo>
                  <a:cubicBezTo>
                    <a:pt x="4" y="31"/>
                    <a:pt x="3" y="33"/>
                    <a:pt x="2" y="35"/>
                  </a:cubicBezTo>
                  <a:lnTo>
                    <a:pt x="1" y="35"/>
                  </a:lnTo>
                  <a:close/>
                  <a:moveTo>
                    <a:pt x="77" y="19"/>
                  </a:moveTo>
                  <a:cubicBezTo>
                    <a:pt x="78" y="18"/>
                    <a:pt x="78" y="18"/>
                    <a:pt x="78" y="18"/>
                  </a:cubicBezTo>
                  <a:cubicBezTo>
                    <a:pt x="80" y="20"/>
                    <a:pt x="81" y="22"/>
                    <a:pt x="82" y="24"/>
                  </a:cubicBezTo>
                  <a:cubicBezTo>
                    <a:pt x="81" y="25"/>
                    <a:pt x="81" y="25"/>
                    <a:pt x="81" y="25"/>
                  </a:cubicBezTo>
                  <a:cubicBezTo>
                    <a:pt x="80" y="23"/>
                    <a:pt x="78" y="21"/>
                    <a:pt x="77" y="19"/>
                  </a:cubicBezTo>
                  <a:close/>
                  <a:moveTo>
                    <a:pt x="6" y="22"/>
                  </a:moveTo>
                  <a:cubicBezTo>
                    <a:pt x="7" y="20"/>
                    <a:pt x="9" y="17"/>
                    <a:pt x="10" y="16"/>
                  </a:cubicBezTo>
                  <a:cubicBezTo>
                    <a:pt x="11" y="17"/>
                    <a:pt x="11" y="17"/>
                    <a:pt x="11" y="17"/>
                  </a:cubicBezTo>
                  <a:cubicBezTo>
                    <a:pt x="10" y="18"/>
                    <a:pt x="8" y="20"/>
                    <a:pt x="7" y="22"/>
                  </a:cubicBezTo>
                  <a:lnTo>
                    <a:pt x="6" y="22"/>
                  </a:lnTo>
                  <a:close/>
                  <a:moveTo>
                    <a:pt x="68" y="9"/>
                  </a:moveTo>
                  <a:cubicBezTo>
                    <a:pt x="68" y="9"/>
                    <a:pt x="68" y="9"/>
                    <a:pt x="68" y="9"/>
                  </a:cubicBezTo>
                  <a:cubicBezTo>
                    <a:pt x="68" y="8"/>
                    <a:pt x="68" y="8"/>
                    <a:pt x="68" y="8"/>
                  </a:cubicBezTo>
                  <a:cubicBezTo>
                    <a:pt x="70" y="9"/>
                    <a:pt x="72" y="11"/>
                    <a:pt x="74" y="13"/>
                  </a:cubicBezTo>
                  <a:cubicBezTo>
                    <a:pt x="73" y="14"/>
                    <a:pt x="73" y="14"/>
                    <a:pt x="73" y="14"/>
                  </a:cubicBezTo>
                  <a:cubicBezTo>
                    <a:pt x="71" y="12"/>
                    <a:pt x="69" y="11"/>
                    <a:pt x="68" y="9"/>
                  </a:cubicBezTo>
                  <a:close/>
                  <a:moveTo>
                    <a:pt x="15" y="11"/>
                  </a:moveTo>
                  <a:cubicBezTo>
                    <a:pt x="17" y="9"/>
                    <a:pt x="19" y="8"/>
                    <a:pt x="21" y="6"/>
                  </a:cubicBezTo>
                  <a:cubicBezTo>
                    <a:pt x="22" y="8"/>
                    <a:pt x="22" y="8"/>
                    <a:pt x="22" y="8"/>
                  </a:cubicBezTo>
                  <a:cubicBezTo>
                    <a:pt x="19" y="9"/>
                    <a:pt x="18" y="10"/>
                    <a:pt x="16" y="12"/>
                  </a:cubicBezTo>
                  <a:lnTo>
                    <a:pt x="15" y="11"/>
                  </a:lnTo>
                  <a:close/>
                  <a:moveTo>
                    <a:pt x="55" y="3"/>
                  </a:moveTo>
                  <a:cubicBezTo>
                    <a:pt x="55" y="2"/>
                    <a:pt x="55" y="2"/>
                    <a:pt x="55" y="2"/>
                  </a:cubicBezTo>
                  <a:cubicBezTo>
                    <a:pt x="58" y="2"/>
                    <a:pt x="60" y="3"/>
                    <a:pt x="62" y="4"/>
                  </a:cubicBezTo>
                  <a:cubicBezTo>
                    <a:pt x="61" y="6"/>
                    <a:pt x="61" y="6"/>
                    <a:pt x="61" y="6"/>
                  </a:cubicBezTo>
                  <a:cubicBezTo>
                    <a:pt x="59" y="5"/>
                    <a:pt x="57" y="4"/>
                    <a:pt x="55" y="3"/>
                  </a:cubicBezTo>
                  <a:close/>
                  <a:moveTo>
                    <a:pt x="27" y="3"/>
                  </a:moveTo>
                  <a:cubicBezTo>
                    <a:pt x="29" y="2"/>
                    <a:pt x="32" y="2"/>
                    <a:pt x="34" y="1"/>
                  </a:cubicBezTo>
                  <a:cubicBezTo>
                    <a:pt x="34" y="2"/>
                    <a:pt x="34" y="2"/>
                    <a:pt x="34" y="2"/>
                  </a:cubicBezTo>
                  <a:cubicBezTo>
                    <a:pt x="32" y="3"/>
                    <a:pt x="30" y="4"/>
                    <a:pt x="28" y="4"/>
                  </a:cubicBezTo>
                  <a:lnTo>
                    <a:pt x="27" y="3"/>
                  </a:lnTo>
                  <a:close/>
                  <a:moveTo>
                    <a:pt x="43" y="1"/>
                  </a:moveTo>
                  <a:cubicBezTo>
                    <a:pt x="42" y="1"/>
                    <a:pt x="42" y="2"/>
                    <a:pt x="41" y="2"/>
                  </a:cubicBezTo>
                  <a:cubicBezTo>
                    <a:pt x="41" y="0"/>
                    <a:pt x="41" y="0"/>
                    <a:pt x="41" y="0"/>
                  </a:cubicBezTo>
                  <a:cubicBezTo>
                    <a:pt x="42" y="0"/>
                    <a:pt x="42" y="0"/>
                    <a:pt x="43" y="0"/>
                  </a:cubicBezTo>
                  <a:cubicBezTo>
                    <a:pt x="45" y="0"/>
                    <a:pt x="47" y="0"/>
                    <a:pt x="48" y="0"/>
                  </a:cubicBezTo>
                  <a:cubicBezTo>
                    <a:pt x="48" y="2"/>
                    <a:pt x="48" y="2"/>
                    <a:pt x="48" y="2"/>
                  </a:cubicBezTo>
                  <a:cubicBezTo>
                    <a:pt x="47" y="2"/>
                    <a:pt x="45" y="1"/>
                    <a:pt x="43" y="1"/>
                  </a:cubicBez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13857" name="图形"/>
            <p:cNvSpPr>
              <a:spLocks noChangeArrowheads="1"/>
            </p:cNvSpPr>
            <p:nvPr/>
          </p:nvSpPr>
          <p:spPr bwMode="auto">
            <a:xfrm>
              <a:off x="9855" y="5667"/>
              <a:ext cx="990" cy="990"/>
            </a:xfrm>
            <a:prstGeom prst="ellipse">
              <a:avLst/>
            </a:prstGeom>
            <a:solidFill>
              <a:schemeClr val="accent2"/>
            </a:solidFill>
            <a:ln>
              <a:noFill/>
            </a:ln>
          </p:spPr>
          <p:txBody>
            <a:bodyPr/>
            <a:lstStyle/>
            <a:p>
              <a:endParaRPr lang="zh-CN" altLang="en-US" sz="1600">
                <a:cs typeface="+mn-ea"/>
                <a:sym typeface="+mn-lt"/>
              </a:endParaRPr>
            </a:p>
          </p:txBody>
        </p:sp>
        <p:sp>
          <p:nvSpPr>
            <p:cNvPr id="113858" name="图形"/>
            <p:cNvSpPr/>
            <p:nvPr/>
          </p:nvSpPr>
          <p:spPr bwMode="auto">
            <a:xfrm>
              <a:off x="10356" y="6619"/>
              <a:ext cx="177" cy="40"/>
            </a:xfrm>
            <a:custGeom>
              <a:avLst/>
              <a:gdLst>
                <a:gd name="T0" fmla="*/ 14 w 14"/>
                <a:gd name="T1" fmla="*/ 0 h 3"/>
                <a:gd name="T2" fmla="*/ 0 w 14"/>
                <a:gd name="T3" fmla="*/ 3 h 3"/>
                <a:gd name="T4" fmla="*/ 0 w 14"/>
                <a:gd name="T5" fmla="*/ 3 h 3"/>
                <a:gd name="T6" fmla="*/ 14 w 14"/>
                <a:gd name="T7" fmla="*/ 0 h 3"/>
              </a:gdLst>
              <a:ahLst/>
              <a:cxnLst>
                <a:cxn ang="0">
                  <a:pos x="T0" y="T1"/>
                </a:cxn>
                <a:cxn ang="0">
                  <a:pos x="T2" y="T3"/>
                </a:cxn>
                <a:cxn ang="0">
                  <a:pos x="T4" y="T5"/>
                </a:cxn>
                <a:cxn ang="0">
                  <a:pos x="T6" y="T7"/>
                </a:cxn>
              </a:cxnLst>
              <a:rect l="0" t="0" r="r" b="b"/>
              <a:pathLst>
                <a:path w="14" h="3">
                  <a:moveTo>
                    <a:pt x="14" y="0"/>
                  </a:moveTo>
                  <a:cubicBezTo>
                    <a:pt x="10" y="2"/>
                    <a:pt x="5" y="3"/>
                    <a:pt x="0" y="3"/>
                  </a:cubicBezTo>
                  <a:cubicBezTo>
                    <a:pt x="0" y="3"/>
                    <a:pt x="0" y="3"/>
                    <a:pt x="0" y="3"/>
                  </a:cubicBezTo>
                  <a:cubicBezTo>
                    <a:pt x="5" y="3"/>
                    <a:pt x="9" y="2"/>
                    <a:pt x="14" y="0"/>
                  </a:cubicBezTo>
                </a:path>
              </a:pathLst>
            </a:custGeom>
            <a:solidFill>
              <a:schemeClr val="bg1">
                <a:lumMod val="75000"/>
              </a:scheme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13859" name="图形"/>
            <p:cNvSpPr/>
            <p:nvPr/>
          </p:nvSpPr>
          <p:spPr bwMode="auto">
            <a:xfrm>
              <a:off x="10356" y="5667"/>
              <a:ext cx="550" cy="990"/>
            </a:xfrm>
            <a:custGeom>
              <a:avLst/>
              <a:gdLst>
                <a:gd name="T0" fmla="*/ 0 w 44"/>
                <a:gd name="T1" fmla="*/ 0 h 79"/>
                <a:gd name="T2" fmla="*/ 0 w 44"/>
                <a:gd name="T3" fmla="*/ 79 h 79"/>
                <a:gd name="T4" fmla="*/ 14 w 44"/>
                <a:gd name="T5" fmla="*/ 76 h 79"/>
                <a:gd name="T6" fmla="*/ 19 w 44"/>
                <a:gd name="T7" fmla="*/ 73 h 79"/>
                <a:gd name="T8" fmla="*/ 33 w 44"/>
                <a:gd name="T9" fmla="*/ 20 h 79"/>
                <a:gd name="T10" fmla="*/ 0 w 44"/>
                <a:gd name="T11" fmla="*/ 0 h 79"/>
              </a:gdLst>
              <a:ahLst/>
              <a:cxnLst>
                <a:cxn ang="0">
                  <a:pos x="T0" y="T1"/>
                </a:cxn>
                <a:cxn ang="0">
                  <a:pos x="T2" y="T3"/>
                </a:cxn>
                <a:cxn ang="0">
                  <a:pos x="T4" y="T5"/>
                </a:cxn>
                <a:cxn ang="0">
                  <a:pos x="T6" y="T7"/>
                </a:cxn>
                <a:cxn ang="0">
                  <a:pos x="T8" y="T9"/>
                </a:cxn>
                <a:cxn ang="0">
                  <a:pos x="T10" y="T11"/>
                </a:cxn>
              </a:cxnLst>
              <a:rect l="0" t="0" r="r" b="b"/>
              <a:pathLst>
                <a:path w="44" h="79">
                  <a:moveTo>
                    <a:pt x="0" y="0"/>
                  </a:moveTo>
                  <a:cubicBezTo>
                    <a:pt x="0" y="79"/>
                    <a:pt x="0" y="79"/>
                    <a:pt x="0" y="79"/>
                  </a:cubicBezTo>
                  <a:cubicBezTo>
                    <a:pt x="5" y="79"/>
                    <a:pt x="10" y="78"/>
                    <a:pt x="14" y="76"/>
                  </a:cubicBezTo>
                  <a:cubicBezTo>
                    <a:pt x="16" y="75"/>
                    <a:pt x="17" y="74"/>
                    <a:pt x="19" y="73"/>
                  </a:cubicBezTo>
                  <a:cubicBezTo>
                    <a:pt x="38" y="63"/>
                    <a:pt x="44" y="39"/>
                    <a:pt x="33" y="20"/>
                  </a:cubicBezTo>
                  <a:cubicBezTo>
                    <a:pt x="26" y="7"/>
                    <a:pt x="13" y="0"/>
                    <a:pt x="0" y="0"/>
                  </a:cubicBezTo>
                </a:path>
              </a:pathLst>
            </a:custGeom>
            <a:solidFill>
              <a:schemeClr val="accent2"/>
            </a:solidFill>
            <a:ln>
              <a:noFill/>
            </a:ln>
          </p:spPr>
          <p:txBody>
            <a:bodyPr/>
            <a:lstStyle/>
            <a:p>
              <a:endParaRPr lang="zh-CN" altLang="en-US" sz="1600">
                <a:cs typeface="+mn-ea"/>
                <a:sym typeface="+mn-lt"/>
              </a:endParaRPr>
            </a:p>
          </p:txBody>
        </p:sp>
        <p:sp>
          <p:nvSpPr>
            <p:cNvPr id="113861" name="图形"/>
            <p:cNvSpPr>
              <a:spLocks noEditPoints="1"/>
            </p:cNvSpPr>
            <p:nvPr/>
          </p:nvSpPr>
          <p:spPr bwMode="auto">
            <a:xfrm>
              <a:off x="9805" y="5616"/>
              <a:ext cx="1078" cy="1078"/>
            </a:xfrm>
            <a:custGeom>
              <a:avLst/>
              <a:gdLst>
                <a:gd name="T0" fmla="*/ 53 w 86"/>
                <a:gd name="T1" fmla="*/ 84 h 86"/>
                <a:gd name="T2" fmla="*/ 46 w 86"/>
                <a:gd name="T3" fmla="*/ 86 h 86"/>
                <a:gd name="T4" fmla="*/ 32 w 86"/>
                <a:gd name="T5" fmla="*/ 85 h 86"/>
                <a:gd name="T6" fmla="*/ 39 w 86"/>
                <a:gd name="T7" fmla="*/ 85 h 86"/>
                <a:gd name="T8" fmla="*/ 32 w 86"/>
                <a:gd name="T9" fmla="*/ 85 h 86"/>
                <a:gd name="T10" fmla="*/ 66 w 86"/>
                <a:gd name="T11" fmla="*/ 78 h 86"/>
                <a:gd name="T12" fmla="*/ 60 w 86"/>
                <a:gd name="T13" fmla="*/ 83 h 86"/>
                <a:gd name="T14" fmla="*/ 19 w 86"/>
                <a:gd name="T15" fmla="*/ 79 h 86"/>
                <a:gd name="T16" fmla="*/ 26 w 86"/>
                <a:gd name="T17" fmla="*/ 81 h 86"/>
                <a:gd name="T18" fmla="*/ 19 w 86"/>
                <a:gd name="T19" fmla="*/ 79 h 86"/>
                <a:gd name="T20" fmla="*/ 66 w 86"/>
                <a:gd name="T21" fmla="*/ 78 h 86"/>
                <a:gd name="T22" fmla="*/ 76 w 86"/>
                <a:gd name="T23" fmla="*/ 69 h 86"/>
                <a:gd name="T24" fmla="*/ 72 w 86"/>
                <a:gd name="T25" fmla="*/ 75 h 86"/>
                <a:gd name="T26" fmla="*/ 9 w 86"/>
                <a:gd name="T27" fmla="*/ 69 h 86"/>
                <a:gd name="T28" fmla="*/ 15 w 86"/>
                <a:gd name="T29" fmla="*/ 74 h 86"/>
                <a:gd name="T30" fmla="*/ 9 w 86"/>
                <a:gd name="T31" fmla="*/ 69 h 86"/>
                <a:gd name="T32" fmla="*/ 82 w 86"/>
                <a:gd name="T33" fmla="*/ 57 h 86"/>
                <a:gd name="T34" fmla="*/ 81 w 86"/>
                <a:gd name="T35" fmla="*/ 64 h 86"/>
                <a:gd name="T36" fmla="*/ 2 w 86"/>
                <a:gd name="T37" fmla="*/ 57 h 86"/>
                <a:gd name="T38" fmla="*/ 6 w 86"/>
                <a:gd name="T39" fmla="*/ 63 h 86"/>
                <a:gd name="T40" fmla="*/ 2 w 86"/>
                <a:gd name="T41" fmla="*/ 57 h 86"/>
                <a:gd name="T42" fmla="*/ 85 w 86"/>
                <a:gd name="T43" fmla="*/ 44 h 86"/>
                <a:gd name="T44" fmla="*/ 86 w 86"/>
                <a:gd name="T45" fmla="*/ 51 h 86"/>
                <a:gd name="T46" fmla="*/ 0 w 86"/>
                <a:gd name="T47" fmla="*/ 44 h 86"/>
                <a:gd name="T48" fmla="*/ 2 w 86"/>
                <a:gd name="T49" fmla="*/ 43 h 86"/>
                <a:gd name="T50" fmla="*/ 2 w 86"/>
                <a:gd name="T51" fmla="*/ 49 h 86"/>
                <a:gd name="T52" fmla="*/ 0 w 86"/>
                <a:gd name="T53" fmla="*/ 44 h 86"/>
                <a:gd name="T54" fmla="*/ 85 w 86"/>
                <a:gd name="T55" fmla="*/ 31 h 86"/>
                <a:gd name="T56" fmla="*/ 85 w 86"/>
                <a:gd name="T57" fmla="*/ 39 h 86"/>
                <a:gd name="T58" fmla="*/ 1 w 86"/>
                <a:gd name="T59" fmla="*/ 35 h 86"/>
                <a:gd name="T60" fmla="*/ 4 w 86"/>
                <a:gd name="T61" fmla="*/ 29 h 86"/>
                <a:gd name="T62" fmla="*/ 1 w 86"/>
                <a:gd name="T63" fmla="*/ 35 h 86"/>
                <a:gd name="T64" fmla="*/ 78 w 86"/>
                <a:gd name="T65" fmla="*/ 19 h 86"/>
                <a:gd name="T66" fmla="*/ 81 w 86"/>
                <a:gd name="T67" fmla="*/ 25 h 86"/>
                <a:gd name="T68" fmla="*/ 6 w 86"/>
                <a:gd name="T69" fmla="*/ 22 h 86"/>
                <a:gd name="T70" fmla="*/ 11 w 86"/>
                <a:gd name="T71" fmla="*/ 17 h 86"/>
                <a:gd name="T72" fmla="*/ 6 w 86"/>
                <a:gd name="T73" fmla="*/ 22 h 86"/>
                <a:gd name="T74" fmla="*/ 67 w 86"/>
                <a:gd name="T75" fmla="*/ 10 h 86"/>
                <a:gd name="T76" fmla="*/ 73 w 86"/>
                <a:gd name="T77" fmla="*/ 13 h 86"/>
                <a:gd name="T78" fmla="*/ 67 w 86"/>
                <a:gd name="T79" fmla="*/ 10 h 86"/>
                <a:gd name="T80" fmla="*/ 21 w 86"/>
                <a:gd name="T81" fmla="*/ 7 h 86"/>
                <a:gd name="T82" fmla="*/ 16 w 86"/>
                <a:gd name="T83" fmla="*/ 12 h 86"/>
                <a:gd name="T84" fmla="*/ 55 w 86"/>
                <a:gd name="T85" fmla="*/ 4 h 86"/>
                <a:gd name="T86" fmla="*/ 62 w 86"/>
                <a:gd name="T87" fmla="*/ 5 h 86"/>
                <a:gd name="T88" fmla="*/ 55 w 86"/>
                <a:gd name="T89" fmla="*/ 4 h 86"/>
                <a:gd name="T90" fmla="*/ 34 w 86"/>
                <a:gd name="T91" fmla="*/ 1 h 86"/>
                <a:gd name="T92" fmla="*/ 28 w 86"/>
                <a:gd name="T93" fmla="*/ 5 h 86"/>
                <a:gd name="T94" fmla="*/ 43 w 86"/>
                <a:gd name="T95" fmla="*/ 2 h 86"/>
                <a:gd name="T96" fmla="*/ 41 w 86"/>
                <a:gd name="T97" fmla="*/ 1 h 86"/>
                <a:gd name="T98" fmla="*/ 48 w 86"/>
                <a:gd name="T99" fmla="*/ 1 h 86"/>
                <a:gd name="T100" fmla="*/ 43 w 86"/>
                <a:gd name="T101" fmla="*/ 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 h="86">
                  <a:moveTo>
                    <a:pt x="46" y="85"/>
                  </a:moveTo>
                  <a:cubicBezTo>
                    <a:pt x="49" y="85"/>
                    <a:pt x="51" y="84"/>
                    <a:pt x="53" y="84"/>
                  </a:cubicBezTo>
                  <a:cubicBezTo>
                    <a:pt x="53" y="85"/>
                    <a:pt x="53" y="85"/>
                    <a:pt x="53" y="85"/>
                  </a:cubicBezTo>
                  <a:cubicBezTo>
                    <a:pt x="51" y="86"/>
                    <a:pt x="49" y="86"/>
                    <a:pt x="46" y="86"/>
                  </a:cubicBezTo>
                  <a:lnTo>
                    <a:pt x="46" y="85"/>
                  </a:lnTo>
                  <a:close/>
                  <a:moveTo>
                    <a:pt x="32" y="85"/>
                  </a:moveTo>
                  <a:cubicBezTo>
                    <a:pt x="32" y="84"/>
                    <a:pt x="32" y="84"/>
                    <a:pt x="32" y="84"/>
                  </a:cubicBezTo>
                  <a:cubicBezTo>
                    <a:pt x="35" y="84"/>
                    <a:pt x="37" y="85"/>
                    <a:pt x="39" y="85"/>
                  </a:cubicBezTo>
                  <a:cubicBezTo>
                    <a:pt x="39" y="86"/>
                    <a:pt x="39" y="86"/>
                    <a:pt x="39" y="86"/>
                  </a:cubicBezTo>
                  <a:cubicBezTo>
                    <a:pt x="37" y="86"/>
                    <a:pt x="34" y="86"/>
                    <a:pt x="32" y="85"/>
                  </a:cubicBezTo>
                  <a:close/>
                  <a:moveTo>
                    <a:pt x="59" y="82"/>
                  </a:moveTo>
                  <a:cubicBezTo>
                    <a:pt x="62" y="81"/>
                    <a:pt x="64" y="80"/>
                    <a:pt x="66" y="78"/>
                  </a:cubicBezTo>
                  <a:cubicBezTo>
                    <a:pt x="66" y="80"/>
                    <a:pt x="66" y="80"/>
                    <a:pt x="66" y="80"/>
                  </a:cubicBezTo>
                  <a:cubicBezTo>
                    <a:pt x="64" y="81"/>
                    <a:pt x="62" y="82"/>
                    <a:pt x="60" y="83"/>
                  </a:cubicBezTo>
                  <a:lnTo>
                    <a:pt x="59" y="82"/>
                  </a:lnTo>
                  <a:close/>
                  <a:moveTo>
                    <a:pt x="19" y="79"/>
                  </a:moveTo>
                  <a:cubicBezTo>
                    <a:pt x="20" y="78"/>
                    <a:pt x="20" y="78"/>
                    <a:pt x="20" y="78"/>
                  </a:cubicBezTo>
                  <a:cubicBezTo>
                    <a:pt x="22" y="79"/>
                    <a:pt x="24" y="80"/>
                    <a:pt x="26" y="81"/>
                  </a:cubicBezTo>
                  <a:cubicBezTo>
                    <a:pt x="25" y="83"/>
                    <a:pt x="25" y="83"/>
                    <a:pt x="25" y="83"/>
                  </a:cubicBezTo>
                  <a:cubicBezTo>
                    <a:pt x="23" y="82"/>
                    <a:pt x="21" y="81"/>
                    <a:pt x="19" y="79"/>
                  </a:cubicBezTo>
                  <a:close/>
                  <a:moveTo>
                    <a:pt x="66" y="78"/>
                  </a:moveTo>
                  <a:cubicBezTo>
                    <a:pt x="66" y="78"/>
                    <a:pt x="66" y="78"/>
                    <a:pt x="66" y="78"/>
                  </a:cubicBezTo>
                  <a:moveTo>
                    <a:pt x="71" y="74"/>
                  </a:moveTo>
                  <a:cubicBezTo>
                    <a:pt x="73" y="73"/>
                    <a:pt x="74" y="71"/>
                    <a:pt x="76" y="69"/>
                  </a:cubicBezTo>
                  <a:cubicBezTo>
                    <a:pt x="77" y="70"/>
                    <a:pt x="77" y="70"/>
                    <a:pt x="77" y="70"/>
                  </a:cubicBezTo>
                  <a:cubicBezTo>
                    <a:pt x="76" y="72"/>
                    <a:pt x="74" y="74"/>
                    <a:pt x="72" y="75"/>
                  </a:cubicBezTo>
                  <a:lnTo>
                    <a:pt x="71" y="74"/>
                  </a:lnTo>
                  <a:close/>
                  <a:moveTo>
                    <a:pt x="9" y="69"/>
                  </a:moveTo>
                  <a:cubicBezTo>
                    <a:pt x="10" y="68"/>
                    <a:pt x="10" y="68"/>
                    <a:pt x="10" y="68"/>
                  </a:cubicBezTo>
                  <a:cubicBezTo>
                    <a:pt x="11" y="70"/>
                    <a:pt x="13" y="72"/>
                    <a:pt x="15" y="74"/>
                  </a:cubicBezTo>
                  <a:cubicBezTo>
                    <a:pt x="13" y="75"/>
                    <a:pt x="13" y="75"/>
                    <a:pt x="13" y="75"/>
                  </a:cubicBezTo>
                  <a:cubicBezTo>
                    <a:pt x="12" y="73"/>
                    <a:pt x="10" y="71"/>
                    <a:pt x="9" y="69"/>
                  </a:cubicBezTo>
                  <a:close/>
                  <a:moveTo>
                    <a:pt x="80" y="63"/>
                  </a:moveTo>
                  <a:cubicBezTo>
                    <a:pt x="81" y="61"/>
                    <a:pt x="82" y="59"/>
                    <a:pt x="82" y="57"/>
                  </a:cubicBezTo>
                  <a:cubicBezTo>
                    <a:pt x="84" y="58"/>
                    <a:pt x="84" y="58"/>
                    <a:pt x="84" y="58"/>
                  </a:cubicBezTo>
                  <a:cubicBezTo>
                    <a:pt x="83" y="60"/>
                    <a:pt x="82" y="62"/>
                    <a:pt x="81" y="64"/>
                  </a:cubicBezTo>
                  <a:lnTo>
                    <a:pt x="80" y="63"/>
                  </a:lnTo>
                  <a:close/>
                  <a:moveTo>
                    <a:pt x="2" y="57"/>
                  </a:moveTo>
                  <a:cubicBezTo>
                    <a:pt x="4" y="56"/>
                    <a:pt x="4" y="56"/>
                    <a:pt x="4" y="56"/>
                  </a:cubicBezTo>
                  <a:cubicBezTo>
                    <a:pt x="4" y="58"/>
                    <a:pt x="5" y="61"/>
                    <a:pt x="6" y="63"/>
                  </a:cubicBezTo>
                  <a:cubicBezTo>
                    <a:pt x="5" y="63"/>
                    <a:pt x="5" y="63"/>
                    <a:pt x="5" y="63"/>
                  </a:cubicBezTo>
                  <a:cubicBezTo>
                    <a:pt x="4" y="61"/>
                    <a:pt x="3" y="59"/>
                    <a:pt x="2" y="57"/>
                  </a:cubicBezTo>
                  <a:close/>
                  <a:moveTo>
                    <a:pt x="84" y="50"/>
                  </a:moveTo>
                  <a:cubicBezTo>
                    <a:pt x="85" y="48"/>
                    <a:pt x="85" y="46"/>
                    <a:pt x="85" y="44"/>
                  </a:cubicBezTo>
                  <a:cubicBezTo>
                    <a:pt x="86" y="44"/>
                    <a:pt x="86" y="44"/>
                    <a:pt x="86" y="44"/>
                  </a:cubicBezTo>
                  <a:cubicBezTo>
                    <a:pt x="86" y="46"/>
                    <a:pt x="86" y="48"/>
                    <a:pt x="86" y="51"/>
                  </a:cubicBezTo>
                  <a:lnTo>
                    <a:pt x="84" y="50"/>
                  </a:lnTo>
                  <a:close/>
                  <a:moveTo>
                    <a:pt x="0" y="44"/>
                  </a:moveTo>
                  <a:cubicBezTo>
                    <a:pt x="0" y="43"/>
                    <a:pt x="0" y="43"/>
                    <a:pt x="0" y="43"/>
                  </a:cubicBezTo>
                  <a:cubicBezTo>
                    <a:pt x="2" y="43"/>
                    <a:pt x="2" y="43"/>
                    <a:pt x="2" y="43"/>
                  </a:cubicBezTo>
                  <a:cubicBezTo>
                    <a:pt x="2" y="43"/>
                    <a:pt x="2" y="43"/>
                    <a:pt x="2" y="44"/>
                  </a:cubicBezTo>
                  <a:cubicBezTo>
                    <a:pt x="2" y="46"/>
                    <a:pt x="2" y="47"/>
                    <a:pt x="2" y="49"/>
                  </a:cubicBezTo>
                  <a:cubicBezTo>
                    <a:pt x="1" y="50"/>
                    <a:pt x="1" y="50"/>
                    <a:pt x="1" y="50"/>
                  </a:cubicBezTo>
                  <a:cubicBezTo>
                    <a:pt x="0" y="48"/>
                    <a:pt x="0" y="46"/>
                    <a:pt x="0" y="44"/>
                  </a:cubicBezTo>
                  <a:close/>
                  <a:moveTo>
                    <a:pt x="83" y="32"/>
                  </a:moveTo>
                  <a:cubicBezTo>
                    <a:pt x="85" y="31"/>
                    <a:pt x="85" y="31"/>
                    <a:pt x="85" y="31"/>
                  </a:cubicBezTo>
                  <a:cubicBezTo>
                    <a:pt x="85" y="34"/>
                    <a:pt x="86" y="36"/>
                    <a:pt x="86" y="38"/>
                  </a:cubicBezTo>
                  <a:cubicBezTo>
                    <a:pt x="85" y="39"/>
                    <a:pt x="85" y="39"/>
                    <a:pt x="85" y="39"/>
                  </a:cubicBezTo>
                  <a:cubicBezTo>
                    <a:pt x="84" y="36"/>
                    <a:pt x="84" y="34"/>
                    <a:pt x="83" y="32"/>
                  </a:cubicBezTo>
                  <a:close/>
                  <a:moveTo>
                    <a:pt x="1" y="35"/>
                  </a:moveTo>
                  <a:cubicBezTo>
                    <a:pt x="1" y="33"/>
                    <a:pt x="2" y="31"/>
                    <a:pt x="3" y="28"/>
                  </a:cubicBezTo>
                  <a:cubicBezTo>
                    <a:pt x="4" y="29"/>
                    <a:pt x="4" y="29"/>
                    <a:pt x="4" y="29"/>
                  </a:cubicBezTo>
                  <a:cubicBezTo>
                    <a:pt x="3" y="31"/>
                    <a:pt x="3" y="33"/>
                    <a:pt x="2" y="36"/>
                  </a:cubicBezTo>
                  <a:lnTo>
                    <a:pt x="1" y="35"/>
                  </a:lnTo>
                  <a:close/>
                  <a:moveTo>
                    <a:pt x="77" y="19"/>
                  </a:moveTo>
                  <a:cubicBezTo>
                    <a:pt x="78" y="19"/>
                    <a:pt x="78" y="19"/>
                    <a:pt x="78" y="19"/>
                  </a:cubicBezTo>
                  <a:cubicBezTo>
                    <a:pt x="80" y="21"/>
                    <a:pt x="81" y="23"/>
                    <a:pt x="82" y="25"/>
                  </a:cubicBezTo>
                  <a:cubicBezTo>
                    <a:pt x="81" y="25"/>
                    <a:pt x="81" y="25"/>
                    <a:pt x="81" y="25"/>
                  </a:cubicBezTo>
                  <a:cubicBezTo>
                    <a:pt x="80" y="23"/>
                    <a:pt x="78" y="21"/>
                    <a:pt x="77" y="19"/>
                  </a:cubicBezTo>
                  <a:close/>
                  <a:moveTo>
                    <a:pt x="6" y="22"/>
                  </a:moveTo>
                  <a:cubicBezTo>
                    <a:pt x="7" y="20"/>
                    <a:pt x="8" y="18"/>
                    <a:pt x="10" y="16"/>
                  </a:cubicBezTo>
                  <a:cubicBezTo>
                    <a:pt x="11" y="17"/>
                    <a:pt x="11" y="17"/>
                    <a:pt x="11" y="17"/>
                  </a:cubicBezTo>
                  <a:cubicBezTo>
                    <a:pt x="10" y="19"/>
                    <a:pt x="8" y="21"/>
                    <a:pt x="7" y="23"/>
                  </a:cubicBezTo>
                  <a:lnTo>
                    <a:pt x="6" y="22"/>
                  </a:lnTo>
                  <a:close/>
                  <a:moveTo>
                    <a:pt x="67" y="10"/>
                  </a:moveTo>
                  <a:cubicBezTo>
                    <a:pt x="67" y="10"/>
                    <a:pt x="67" y="10"/>
                    <a:pt x="67" y="10"/>
                  </a:cubicBezTo>
                  <a:cubicBezTo>
                    <a:pt x="68" y="9"/>
                    <a:pt x="68" y="9"/>
                    <a:pt x="68" y="9"/>
                  </a:cubicBezTo>
                  <a:cubicBezTo>
                    <a:pt x="70" y="10"/>
                    <a:pt x="72" y="11"/>
                    <a:pt x="73" y="13"/>
                  </a:cubicBezTo>
                  <a:cubicBezTo>
                    <a:pt x="72" y="14"/>
                    <a:pt x="72" y="14"/>
                    <a:pt x="72" y="14"/>
                  </a:cubicBezTo>
                  <a:cubicBezTo>
                    <a:pt x="71" y="12"/>
                    <a:pt x="69" y="11"/>
                    <a:pt x="67" y="10"/>
                  </a:cubicBezTo>
                  <a:close/>
                  <a:moveTo>
                    <a:pt x="15" y="11"/>
                  </a:moveTo>
                  <a:cubicBezTo>
                    <a:pt x="17" y="9"/>
                    <a:pt x="19" y="8"/>
                    <a:pt x="21" y="7"/>
                  </a:cubicBezTo>
                  <a:cubicBezTo>
                    <a:pt x="21" y="8"/>
                    <a:pt x="21" y="8"/>
                    <a:pt x="21" y="8"/>
                  </a:cubicBezTo>
                  <a:cubicBezTo>
                    <a:pt x="20" y="9"/>
                    <a:pt x="18" y="11"/>
                    <a:pt x="16" y="12"/>
                  </a:cubicBezTo>
                  <a:lnTo>
                    <a:pt x="15" y="11"/>
                  </a:lnTo>
                  <a:close/>
                  <a:moveTo>
                    <a:pt x="55" y="4"/>
                  </a:moveTo>
                  <a:cubicBezTo>
                    <a:pt x="55" y="2"/>
                    <a:pt x="55" y="2"/>
                    <a:pt x="55" y="2"/>
                  </a:cubicBezTo>
                  <a:cubicBezTo>
                    <a:pt x="58" y="3"/>
                    <a:pt x="60" y="4"/>
                    <a:pt x="62" y="5"/>
                  </a:cubicBezTo>
                  <a:cubicBezTo>
                    <a:pt x="61" y="6"/>
                    <a:pt x="61" y="6"/>
                    <a:pt x="61" y="6"/>
                  </a:cubicBezTo>
                  <a:cubicBezTo>
                    <a:pt x="59" y="5"/>
                    <a:pt x="57" y="4"/>
                    <a:pt x="55" y="4"/>
                  </a:cubicBezTo>
                  <a:close/>
                  <a:moveTo>
                    <a:pt x="27" y="4"/>
                  </a:moveTo>
                  <a:cubicBezTo>
                    <a:pt x="29" y="3"/>
                    <a:pt x="32" y="2"/>
                    <a:pt x="34" y="1"/>
                  </a:cubicBezTo>
                  <a:cubicBezTo>
                    <a:pt x="34" y="3"/>
                    <a:pt x="34" y="3"/>
                    <a:pt x="34" y="3"/>
                  </a:cubicBezTo>
                  <a:cubicBezTo>
                    <a:pt x="32" y="3"/>
                    <a:pt x="30" y="4"/>
                    <a:pt x="28" y="5"/>
                  </a:cubicBezTo>
                  <a:lnTo>
                    <a:pt x="27" y="4"/>
                  </a:lnTo>
                  <a:close/>
                  <a:moveTo>
                    <a:pt x="43" y="2"/>
                  </a:moveTo>
                  <a:cubicBezTo>
                    <a:pt x="43" y="2"/>
                    <a:pt x="42" y="2"/>
                    <a:pt x="41" y="2"/>
                  </a:cubicBezTo>
                  <a:cubicBezTo>
                    <a:pt x="41" y="1"/>
                    <a:pt x="41" y="1"/>
                    <a:pt x="41" y="1"/>
                  </a:cubicBezTo>
                  <a:cubicBezTo>
                    <a:pt x="42" y="1"/>
                    <a:pt x="42" y="0"/>
                    <a:pt x="43" y="0"/>
                  </a:cubicBezTo>
                  <a:cubicBezTo>
                    <a:pt x="45" y="0"/>
                    <a:pt x="47" y="1"/>
                    <a:pt x="48" y="1"/>
                  </a:cubicBezTo>
                  <a:cubicBezTo>
                    <a:pt x="48" y="2"/>
                    <a:pt x="48" y="2"/>
                    <a:pt x="48" y="2"/>
                  </a:cubicBezTo>
                  <a:cubicBezTo>
                    <a:pt x="46" y="2"/>
                    <a:pt x="45" y="2"/>
                    <a:pt x="43" y="2"/>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8" name="图形"/>
            <p:cNvSpPr txBox="1"/>
            <p:nvPr/>
          </p:nvSpPr>
          <p:spPr>
            <a:xfrm>
              <a:off x="11012" y="3052"/>
              <a:ext cx="2448" cy="580"/>
            </a:xfrm>
            <a:prstGeom prst="rect">
              <a:avLst/>
            </a:prstGeom>
            <a:noFill/>
          </p:spPr>
          <p:txBody>
            <a:bodyPr wrap="none" rtlCol="0">
              <a:spAutoFit/>
            </a:bodyPr>
            <a:lstStyle/>
            <a:p>
              <a:r>
                <a:rPr lang="zh-CN" altLang="en-US">
                  <a:solidFill>
                    <a:schemeClr val="tx1">
                      <a:lumMod val="75000"/>
                      <a:lumOff val="25000"/>
                    </a:schemeClr>
                  </a:solidFill>
                  <a:cs typeface="+mn-ea"/>
                  <a:sym typeface="+mn-lt"/>
                </a:rPr>
                <a:t>预设标题文本</a:t>
              </a:r>
              <a:endParaRPr lang="zh-CN" altLang="en-US">
                <a:solidFill>
                  <a:schemeClr val="tx1">
                    <a:lumMod val="75000"/>
                    <a:lumOff val="25000"/>
                  </a:schemeClr>
                </a:solidFill>
                <a:cs typeface="+mn-ea"/>
                <a:sym typeface="+mn-lt"/>
              </a:endParaRPr>
            </a:p>
          </p:txBody>
        </p:sp>
        <p:sp>
          <p:nvSpPr>
            <p:cNvPr id="11" name="图形"/>
            <p:cNvSpPr txBox="1"/>
            <p:nvPr/>
          </p:nvSpPr>
          <p:spPr>
            <a:xfrm>
              <a:off x="10998" y="3464"/>
              <a:ext cx="5913" cy="966"/>
            </a:xfrm>
            <a:prstGeom prst="rect">
              <a:avLst/>
            </a:prstGeom>
            <a:noFill/>
          </p:spPr>
          <p:txBody>
            <a:bodyPr wrap="square" rtlCol="0">
              <a:spAutoFit/>
            </a:bodyPr>
            <a:lstStyle/>
            <a:p>
              <a:pPr>
                <a:lnSpc>
                  <a:spcPct val="150000"/>
                </a:lnSpc>
              </a:pPr>
              <a:r>
                <a:rPr lang="zh-CN" altLang="en-US" sz="1200">
                  <a:solidFill>
                    <a:schemeClr val="tx1">
                      <a:lumMod val="75000"/>
                      <a:lumOff val="25000"/>
                    </a:schemeClr>
                  </a:solidFill>
                  <a:cs typeface="+mn-ea"/>
                  <a:sym typeface="+mn-lt"/>
                </a:rPr>
                <a:t>在此处添加您的文本内容在此处添加您的文本内容此处添加您的文本内容此处添加文本内容添加文本内容</a:t>
              </a:r>
              <a:endParaRPr lang="zh-CN" altLang="en-US" sz="1200">
                <a:solidFill>
                  <a:schemeClr val="tx1">
                    <a:lumMod val="75000"/>
                    <a:lumOff val="25000"/>
                  </a:schemeClr>
                </a:solidFill>
                <a:cs typeface="+mn-ea"/>
                <a:sym typeface="+mn-lt"/>
              </a:endParaRPr>
            </a:p>
          </p:txBody>
        </p:sp>
        <p:sp>
          <p:nvSpPr>
            <p:cNvPr id="9" name="图形"/>
            <p:cNvSpPr txBox="1"/>
            <p:nvPr/>
          </p:nvSpPr>
          <p:spPr>
            <a:xfrm>
              <a:off x="11012" y="5406"/>
              <a:ext cx="2448" cy="580"/>
            </a:xfrm>
            <a:prstGeom prst="rect">
              <a:avLst/>
            </a:prstGeom>
            <a:noFill/>
          </p:spPr>
          <p:txBody>
            <a:bodyPr wrap="none" rtlCol="0">
              <a:spAutoFit/>
            </a:bodyPr>
            <a:lstStyle/>
            <a:p>
              <a:r>
                <a:rPr lang="zh-CN" altLang="en-US">
                  <a:solidFill>
                    <a:schemeClr val="tx1">
                      <a:lumMod val="75000"/>
                      <a:lumOff val="25000"/>
                    </a:schemeClr>
                  </a:solidFill>
                  <a:cs typeface="+mn-ea"/>
                  <a:sym typeface="+mn-lt"/>
                </a:rPr>
                <a:t>预设标题文本</a:t>
              </a:r>
              <a:endParaRPr lang="zh-CN" altLang="en-US">
                <a:solidFill>
                  <a:schemeClr val="tx1">
                    <a:lumMod val="75000"/>
                    <a:lumOff val="25000"/>
                  </a:schemeClr>
                </a:solidFill>
                <a:cs typeface="+mn-ea"/>
                <a:sym typeface="+mn-lt"/>
              </a:endParaRPr>
            </a:p>
          </p:txBody>
        </p:sp>
        <p:sp>
          <p:nvSpPr>
            <p:cNvPr id="10" name="图形"/>
            <p:cNvSpPr txBox="1"/>
            <p:nvPr/>
          </p:nvSpPr>
          <p:spPr>
            <a:xfrm>
              <a:off x="10998" y="5818"/>
              <a:ext cx="5913" cy="966"/>
            </a:xfrm>
            <a:prstGeom prst="rect">
              <a:avLst/>
            </a:prstGeom>
            <a:noFill/>
          </p:spPr>
          <p:txBody>
            <a:bodyPr wrap="square" rtlCol="0">
              <a:spAutoFit/>
            </a:bodyPr>
            <a:lstStyle/>
            <a:p>
              <a:pPr>
                <a:lnSpc>
                  <a:spcPct val="150000"/>
                </a:lnSpc>
              </a:pPr>
              <a:r>
                <a:rPr lang="zh-CN" altLang="en-US" sz="1200">
                  <a:solidFill>
                    <a:schemeClr val="tx1">
                      <a:lumMod val="75000"/>
                      <a:lumOff val="25000"/>
                    </a:schemeClr>
                  </a:solidFill>
                  <a:cs typeface="+mn-ea"/>
                  <a:sym typeface="+mn-lt"/>
                </a:rPr>
                <a:t>在此处添加您的文本内容在此处添加您的文本内容此处添加您的文本内容此处添加文本内容添加文本内容</a:t>
              </a:r>
              <a:endParaRPr lang="zh-CN" altLang="en-US" sz="1200">
                <a:solidFill>
                  <a:schemeClr val="tx1">
                    <a:lumMod val="75000"/>
                    <a:lumOff val="25000"/>
                  </a:schemeClr>
                </a:solidFill>
                <a:cs typeface="+mn-ea"/>
                <a:sym typeface="+mn-lt"/>
              </a:endParaRPr>
            </a:p>
          </p:txBody>
        </p:sp>
        <p:sp>
          <p:nvSpPr>
            <p:cNvPr id="13" name="图形"/>
            <p:cNvSpPr txBox="1"/>
            <p:nvPr/>
          </p:nvSpPr>
          <p:spPr>
            <a:xfrm>
              <a:off x="11012" y="7792"/>
              <a:ext cx="2448" cy="580"/>
            </a:xfrm>
            <a:prstGeom prst="rect">
              <a:avLst/>
            </a:prstGeom>
            <a:noFill/>
          </p:spPr>
          <p:txBody>
            <a:bodyPr wrap="none" rtlCol="0">
              <a:spAutoFit/>
            </a:bodyPr>
            <a:lstStyle/>
            <a:p>
              <a:r>
                <a:rPr lang="zh-CN" altLang="en-US">
                  <a:solidFill>
                    <a:schemeClr val="tx1">
                      <a:lumMod val="75000"/>
                      <a:lumOff val="25000"/>
                    </a:schemeClr>
                  </a:solidFill>
                  <a:cs typeface="+mn-ea"/>
                  <a:sym typeface="+mn-lt"/>
                </a:rPr>
                <a:t>预设标题文本</a:t>
              </a:r>
              <a:endParaRPr lang="zh-CN" altLang="en-US">
                <a:solidFill>
                  <a:schemeClr val="tx1">
                    <a:lumMod val="75000"/>
                    <a:lumOff val="25000"/>
                  </a:schemeClr>
                </a:solidFill>
                <a:cs typeface="+mn-ea"/>
                <a:sym typeface="+mn-lt"/>
              </a:endParaRPr>
            </a:p>
          </p:txBody>
        </p:sp>
        <p:sp>
          <p:nvSpPr>
            <p:cNvPr id="14" name="图形"/>
            <p:cNvSpPr txBox="1"/>
            <p:nvPr/>
          </p:nvSpPr>
          <p:spPr>
            <a:xfrm>
              <a:off x="10998" y="8204"/>
              <a:ext cx="5913" cy="966"/>
            </a:xfrm>
            <a:prstGeom prst="rect">
              <a:avLst/>
            </a:prstGeom>
            <a:noFill/>
          </p:spPr>
          <p:txBody>
            <a:bodyPr wrap="square" rtlCol="0">
              <a:spAutoFit/>
            </a:bodyPr>
            <a:lstStyle/>
            <a:p>
              <a:pPr>
                <a:lnSpc>
                  <a:spcPct val="150000"/>
                </a:lnSpc>
              </a:pPr>
              <a:r>
                <a:rPr lang="zh-CN" altLang="en-US" sz="1200">
                  <a:solidFill>
                    <a:schemeClr val="tx1">
                      <a:lumMod val="75000"/>
                      <a:lumOff val="25000"/>
                    </a:schemeClr>
                  </a:solidFill>
                  <a:cs typeface="+mn-ea"/>
                  <a:sym typeface="+mn-lt"/>
                </a:rPr>
                <a:t>在此处添加您的文本内容在此处添加您的文本内容此处添加您的文本内容此处添加文本内容添加文本内容</a:t>
              </a:r>
              <a:endParaRPr lang="zh-CN" altLang="en-US" sz="1200">
                <a:solidFill>
                  <a:schemeClr val="tx1">
                    <a:lumMod val="75000"/>
                    <a:lumOff val="25000"/>
                  </a:schemeClr>
                </a:solidFill>
                <a:cs typeface="+mn-ea"/>
                <a:sym typeface="+mn-lt"/>
              </a:endParaRPr>
            </a:p>
          </p:txBody>
        </p:sp>
        <p:grpSp>
          <p:nvGrpSpPr>
            <p:cNvPr id="39" name="Group 38"/>
            <p:cNvGrpSpPr/>
            <p:nvPr/>
          </p:nvGrpSpPr>
          <p:grpSpPr>
            <a:xfrm>
              <a:off x="10088" y="5903"/>
              <a:ext cx="521" cy="517"/>
              <a:chOff x="8588375" y="312738"/>
              <a:chExt cx="720726" cy="714376"/>
            </a:xfrm>
            <a:solidFill>
              <a:schemeClr val="bg1"/>
            </a:solidFill>
          </p:grpSpPr>
          <p:sp>
            <p:nvSpPr>
              <p:cNvPr id="43" name="图形"/>
              <p:cNvSpPr/>
              <p:nvPr/>
            </p:nvSpPr>
            <p:spPr bwMode="auto">
              <a:xfrm>
                <a:off x="8588375" y="882651"/>
                <a:ext cx="147638" cy="144463"/>
              </a:xfrm>
              <a:custGeom>
                <a:avLst/>
                <a:gdLst>
                  <a:gd name="T0" fmla="*/ 7 w 39"/>
                  <a:gd name="T1" fmla="*/ 38 h 38"/>
                  <a:gd name="T2" fmla="*/ 3 w 39"/>
                  <a:gd name="T3" fmla="*/ 36 h 38"/>
                  <a:gd name="T4" fmla="*/ 3 w 39"/>
                  <a:gd name="T5" fmla="*/ 28 h 38"/>
                  <a:gd name="T6" fmla="*/ 29 w 39"/>
                  <a:gd name="T7" fmla="*/ 2 h 38"/>
                  <a:gd name="T8" fmla="*/ 37 w 39"/>
                  <a:gd name="T9" fmla="*/ 2 h 38"/>
                  <a:gd name="T10" fmla="*/ 37 w 39"/>
                  <a:gd name="T11" fmla="*/ 10 h 38"/>
                  <a:gd name="T12" fmla="*/ 11 w 39"/>
                  <a:gd name="T13" fmla="*/ 36 h 38"/>
                  <a:gd name="T14" fmla="*/ 7 w 39"/>
                  <a:gd name="T15" fmla="*/ 3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38">
                    <a:moveTo>
                      <a:pt x="7" y="38"/>
                    </a:moveTo>
                    <a:cubicBezTo>
                      <a:pt x="5" y="38"/>
                      <a:pt x="4" y="37"/>
                      <a:pt x="3" y="36"/>
                    </a:cubicBezTo>
                    <a:cubicBezTo>
                      <a:pt x="0" y="34"/>
                      <a:pt x="0" y="30"/>
                      <a:pt x="3" y="28"/>
                    </a:cubicBezTo>
                    <a:cubicBezTo>
                      <a:pt x="29" y="2"/>
                      <a:pt x="29" y="2"/>
                      <a:pt x="29" y="2"/>
                    </a:cubicBezTo>
                    <a:cubicBezTo>
                      <a:pt x="31" y="0"/>
                      <a:pt x="35" y="0"/>
                      <a:pt x="37" y="2"/>
                    </a:cubicBezTo>
                    <a:cubicBezTo>
                      <a:pt x="39" y="4"/>
                      <a:pt x="39" y="8"/>
                      <a:pt x="37" y="10"/>
                    </a:cubicBezTo>
                    <a:cubicBezTo>
                      <a:pt x="11" y="36"/>
                      <a:pt x="11" y="36"/>
                      <a:pt x="11" y="36"/>
                    </a:cubicBezTo>
                    <a:cubicBezTo>
                      <a:pt x="10" y="37"/>
                      <a:pt x="9" y="38"/>
                      <a:pt x="7"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4" name="图形"/>
              <p:cNvSpPr/>
              <p:nvPr/>
            </p:nvSpPr>
            <p:spPr bwMode="auto">
              <a:xfrm>
                <a:off x="9161463" y="882651"/>
                <a:ext cx="147638" cy="144463"/>
              </a:xfrm>
              <a:custGeom>
                <a:avLst/>
                <a:gdLst>
                  <a:gd name="T0" fmla="*/ 32 w 39"/>
                  <a:gd name="T1" fmla="*/ 38 h 38"/>
                  <a:gd name="T2" fmla="*/ 28 w 39"/>
                  <a:gd name="T3" fmla="*/ 36 h 38"/>
                  <a:gd name="T4" fmla="*/ 2 w 39"/>
                  <a:gd name="T5" fmla="*/ 10 h 38"/>
                  <a:gd name="T6" fmla="*/ 2 w 39"/>
                  <a:gd name="T7" fmla="*/ 2 h 38"/>
                  <a:gd name="T8" fmla="*/ 10 w 39"/>
                  <a:gd name="T9" fmla="*/ 2 h 38"/>
                  <a:gd name="T10" fmla="*/ 36 w 39"/>
                  <a:gd name="T11" fmla="*/ 28 h 38"/>
                  <a:gd name="T12" fmla="*/ 36 w 39"/>
                  <a:gd name="T13" fmla="*/ 36 h 38"/>
                  <a:gd name="T14" fmla="*/ 32 w 39"/>
                  <a:gd name="T15" fmla="*/ 3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38">
                    <a:moveTo>
                      <a:pt x="32" y="38"/>
                    </a:moveTo>
                    <a:cubicBezTo>
                      <a:pt x="30" y="38"/>
                      <a:pt x="29" y="37"/>
                      <a:pt x="28" y="36"/>
                    </a:cubicBezTo>
                    <a:cubicBezTo>
                      <a:pt x="2" y="10"/>
                      <a:pt x="2" y="10"/>
                      <a:pt x="2" y="10"/>
                    </a:cubicBezTo>
                    <a:cubicBezTo>
                      <a:pt x="0" y="8"/>
                      <a:pt x="0" y="4"/>
                      <a:pt x="2" y="2"/>
                    </a:cubicBezTo>
                    <a:cubicBezTo>
                      <a:pt x="4" y="0"/>
                      <a:pt x="8" y="0"/>
                      <a:pt x="10" y="2"/>
                    </a:cubicBezTo>
                    <a:cubicBezTo>
                      <a:pt x="36" y="28"/>
                      <a:pt x="36" y="28"/>
                      <a:pt x="36" y="28"/>
                    </a:cubicBezTo>
                    <a:cubicBezTo>
                      <a:pt x="39" y="30"/>
                      <a:pt x="39" y="34"/>
                      <a:pt x="36" y="36"/>
                    </a:cubicBezTo>
                    <a:cubicBezTo>
                      <a:pt x="35" y="37"/>
                      <a:pt x="34" y="38"/>
                      <a:pt x="32"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5" name="图形"/>
              <p:cNvSpPr>
                <a:spLocks noEditPoints="1"/>
              </p:cNvSpPr>
              <p:nvPr/>
            </p:nvSpPr>
            <p:spPr bwMode="auto">
              <a:xfrm>
                <a:off x="8591550" y="312738"/>
                <a:ext cx="714375" cy="714375"/>
              </a:xfrm>
              <a:custGeom>
                <a:avLst/>
                <a:gdLst>
                  <a:gd name="T0" fmla="*/ 94 w 188"/>
                  <a:gd name="T1" fmla="*/ 188 h 188"/>
                  <a:gd name="T2" fmla="*/ 0 w 188"/>
                  <a:gd name="T3" fmla="*/ 94 h 188"/>
                  <a:gd name="T4" fmla="*/ 94 w 188"/>
                  <a:gd name="T5" fmla="*/ 0 h 188"/>
                  <a:gd name="T6" fmla="*/ 188 w 188"/>
                  <a:gd name="T7" fmla="*/ 94 h 188"/>
                  <a:gd name="T8" fmla="*/ 94 w 188"/>
                  <a:gd name="T9" fmla="*/ 188 h 188"/>
                  <a:gd name="T10" fmla="*/ 94 w 188"/>
                  <a:gd name="T11" fmla="*/ 12 h 188"/>
                  <a:gd name="T12" fmla="*/ 12 w 188"/>
                  <a:gd name="T13" fmla="*/ 94 h 188"/>
                  <a:gd name="T14" fmla="*/ 94 w 188"/>
                  <a:gd name="T15" fmla="*/ 176 h 188"/>
                  <a:gd name="T16" fmla="*/ 176 w 188"/>
                  <a:gd name="T17" fmla="*/ 94 h 188"/>
                  <a:gd name="T18" fmla="*/ 94 w 188"/>
                  <a:gd name="T19" fmla="*/ 12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188">
                    <a:moveTo>
                      <a:pt x="94" y="188"/>
                    </a:moveTo>
                    <a:cubicBezTo>
                      <a:pt x="42" y="188"/>
                      <a:pt x="0" y="146"/>
                      <a:pt x="0" y="94"/>
                    </a:cubicBezTo>
                    <a:cubicBezTo>
                      <a:pt x="0" y="42"/>
                      <a:pt x="42" y="0"/>
                      <a:pt x="94" y="0"/>
                    </a:cubicBezTo>
                    <a:cubicBezTo>
                      <a:pt x="146" y="0"/>
                      <a:pt x="188" y="42"/>
                      <a:pt x="188" y="94"/>
                    </a:cubicBezTo>
                    <a:cubicBezTo>
                      <a:pt x="188" y="146"/>
                      <a:pt x="146" y="188"/>
                      <a:pt x="94" y="188"/>
                    </a:cubicBezTo>
                    <a:close/>
                    <a:moveTo>
                      <a:pt x="94" y="12"/>
                    </a:moveTo>
                    <a:cubicBezTo>
                      <a:pt x="49" y="12"/>
                      <a:pt x="12" y="49"/>
                      <a:pt x="12" y="94"/>
                    </a:cubicBezTo>
                    <a:cubicBezTo>
                      <a:pt x="12" y="139"/>
                      <a:pt x="49" y="176"/>
                      <a:pt x="94" y="176"/>
                    </a:cubicBezTo>
                    <a:cubicBezTo>
                      <a:pt x="139" y="176"/>
                      <a:pt x="176" y="139"/>
                      <a:pt x="176" y="94"/>
                    </a:cubicBezTo>
                    <a:cubicBezTo>
                      <a:pt x="176" y="49"/>
                      <a:pt x="139" y="12"/>
                      <a:pt x="94"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6" name="图形"/>
              <p:cNvSpPr>
                <a:spLocks noEditPoints="1"/>
              </p:cNvSpPr>
              <p:nvPr/>
            </p:nvSpPr>
            <p:spPr bwMode="auto">
              <a:xfrm>
                <a:off x="8713788" y="434976"/>
                <a:ext cx="469900" cy="469900"/>
              </a:xfrm>
              <a:custGeom>
                <a:avLst/>
                <a:gdLst>
                  <a:gd name="T0" fmla="*/ 62 w 124"/>
                  <a:gd name="T1" fmla="*/ 124 h 124"/>
                  <a:gd name="T2" fmla="*/ 0 w 124"/>
                  <a:gd name="T3" fmla="*/ 62 h 124"/>
                  <a:gd name="T4" fmla="*/ 62 w 124"/>
                  <a:gd name="T5" fmla="*/ 0 h 124"/>
                  <a:gd name="T6" fmla="*/ 124 w 124"/>
                  <a:gd name="T7" fmla="*/ 62 h 124"/>
                  <a:gd name="T8" fmla="*/ 62 w 124"/>
                  <a:gd name="T9" fmla="*/ 124 h 124"/>
                  <a:gd name="T10" fmla="*/ 62 w 124"/>
                  <a:gd name="T11" fmla="*/ 12 h 124"/>
                  <a:gd name="T12" fmla="*/ 12 w 124"/>
                  <a:gd name="T13" fmla="*/ 62 h 124"/>
                  <a:gd name="T14" fmla="*/ 62 w 124"/>
                  <a:gd name="T15" fmla="*/ 112 h 124"/>
                  <a:gd name="T16" fmla="*/ 112 w 124"/>
                  <a:gd name="T17" fmla="*/ 62 h 124"/>
                  <a:gd name="T18" fmla="*/ 62 w 124"/>
                  <a:gd name="T19" fmla="*/ 1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 h="124">
                    <a:moveTo>
                      <a:pt x="62" y="124"/>
                    </a:moveTo>
                    <a:cubicBezTo>
                      <a:pt x="28" y="124"/>
                      <a:pt x="0" y="96"/>
                      <a:pt x="0" y="62"/>
                    </a:cubicBezTo>
                    <a:cubicBezTo>
                      <a:pt x="0" y="28"/>
                      <a:pt x="28" y="0"/>
                      <a:pt x="62" y="0"/>
                    </a:cubicBezTo>
                    <a:cubicBezTo>
                      <a:pt x="96" y="0"/>
                      <a:pt x="124" y="28"/>
                      <a:pt x="124" y="62"/>
                    </a:cubicBezTo>
                    <a:cubicBezTo>
                      <a:pt x="124" y="96"/>
                      <a:pt x="96" y="124"/>
                      <a:pt x="62" y="124"/>
                    </a:cubicBezTo>
                    <a:close/>
                    <a:moveTo>
                      <a:pt x="62" y="12"/>
                    </a:moveTo>
                    <a:cubicBezTo>
                      <a:pt x="34" y="12"/>
                      <a:pt x="12" y="34"/>
                      <a:pt x="12" y="62"/>
                    </a:cubicBezTo>
                    <a:cubicBezTo>
                      <a:pt x="12" y="90"/>
                      <a:pt x="34" y="112"/>
                      <a:pt x="62" y="112"/>
                    </a:cubicBezTo>
                    <a:cubicBezTo>
                      <a:pt x="90" y="112"/>
                      <a:pt x="112" y="90"/>
                      <a:pt x="112" y="62"/>
                    </a:cubicBezTo>
                    <a:cubicBezTo>
                      <a:pt x="112" y="34"/>
                      <a:pt x="90" y="12"/>
                      <a:pt x="6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7" name="图形"/>
              <p:cNvSpPr>
                <a:spLocks noEditPoints="1"/>
              </p:cNvSpPr>
              <p:nvPr/>
            </p:nvSpPr>
            <p:spPr bwMode="auto">
              <a:xfrm>
                <a:off x="8834438" y="555626"/>
                <a:ext cx="228600" cy="228600"/>
              </a:xfrm>
              <a:custGeom>
                <a:avLst/>
                <a:gdLst>
                  <a:gd name="T0" fmla="*/ 30 w 60"/>
                  <a:gd name="T1" fmla="*/ 60 h 60"/>
                  <a:gd name="T2" fmla="*/ 0 w 60"/>
                  <a:gd name="T3" fmla="*/ 30 h 60"/>
                  <a:gd name="T4" fmla="*/ 30 w 60"/>
                  <a:gd name="T5" fmla="*/ 0 h 60"/>
                  <a:gd name="T6" fmla="*/ 60 w 60"/>
                  <a:gd name="T7" fmla="*/ 30 h 60"/>
                  <a:gd name="T8" fmla="*/ 30 w 60"/>
                  <a:gd name="T9" fmla="*/ 60 h 60"/>
                  <a:gd name="T10" fmla="*/ 30 w 60"/>
                  <a:gd name="T11" fmla="*/ 12 h 60"/>
                  <a:gd name="T12" fmla="*/ 12 w 60"/>
                  <a:gd name="T13" fmla="*/ 30 h 60"/>
                  <a:gd name="T14" fmla="*/ 30 w 60"/>
                  <a:gd name="T15" fmla="*/ 48 h 60"/>
                  <a:gd name="T16" fmla="*/ 48 w 60"/>
                  <a:gd name="T17" fmla="*/ 30 h 60"/>
                  <a:gd name="T18" fmla="*/ 30 w 60"/>
                  <a:gd name="T19" fmla="*/ 1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60"/>
                    </a:moveTo>
                    <a:cubicBezTo>
                      <a:pt x="13" y="60"/>
                      <a:pt x="0" y="47"/>
                      <a:pt x="0" y="30"/>
                    </a:cubicBezTo>
                    <a:cubicBezTo>
                      <a:pt x="0" y="13"/>
                      <a:pt x="13" y="0"/>
                      <a:pt x="30" y="0"/>
                    </a:cubicBezTo>
                    <a:cubicBezTo>
                      <a:pt x="47" y="0"/>
                      <a:pt x="60" y="13"/>
                      <a:pt x="60" y="30"/>
                    </a:cubicBezTo>
                    <a:cubicBezTo>
                      <a:pt x="60" y="47"/>
                      <a:pt x="47" y="60"/>
                      <a:pt x="30" y="60"/>
                    </a:cubicBezTo>
                    <a:close/>
                    <a:moveTo>
                      <a:pt x="30" y="12"/>
                    </a:moveTo>
                    <a:cubicBezTo>
                      <a:pt x="20" y="12"/>
                      <a:pt x="12" y="20"/>
                      <a:pt x="12" y="30"/>
                    </a:cubicBezTo>
                    <a:cubicBezTo>
                      <a:pt x="12" y="40"/>
                      <a:pt x="20" y="48"/>
                      <a:pt x="30" y="48"/>
                    </a:cubicBezTo>
                    <a:cubicBezTo>
                      <a:pt x="40" y="48"/>
                      <a:pt x="48" y="40"/>
                      <a:pt x="48" y="30"/>
                    </a:cubicBezTo>
                    <a:cubicBezTo>
                      <a:pt x="48" y="20"/>
                      <a:pt x="40" y="12"/>
                      <a:pt x="3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8" name="图形"/>
              <p:cNvSpPr>
                <a:spLocks noEditPoints="1"/>
              </p:cNvSpPr>
              <p:nvPr/>
            </p:nvSpPr>
            <p:spPr bwMode="auto">
              <a:xfrm>
                <a:off x="8910638" y="631826"/>
                <a:ext cx="76200" cy="76200"/>
              </a:xfrm>
              <a:custGeom>
                <a:avLst/>
                <a:gdLst>
                  <a:gd name="T0" fmla="*/ 10 w 20"/>
                  <a:gd name="T1" fmla="*/ 20 h 20"/>
                  <a:gd name="T2" fmla="*/ 0 w 20"/>
                  <a:gd name="T3" fmla="*/ 10 h 20"/>
                  <a:gd name="T4" fmla="*/ 10 w 20"/>
                  <a:gd name="T5" fmla="*/ 0 h 20"/>
                  <a:gd name="T6" fmla="*/ 20 w 20"/>
                  <a:gd name="T7" fmla="*/ 10 h 20"/>
                  <a:gd name="T8" fmla="*/ 10 w 20"/>
                  <a:gd name="T9" fmla="*/ 20 h 20"/>
                  <a:gd name="T10" fmla="*/ 10 w 20"/>
                  <a:gd name="T11" fmla="*/ 8 h 20"/>
                  <a:gd name="T12" fmla="*/ 8 w 20"/>
                  <a:gd name="T13" fmla="*/ 10 h 20"/>
                  <a:gd name="T14" fmla="*/ 10 w 20"/>
                  <a:gd name="T15" fmla="*/ 12 h 20"/>
                  <a:gd name="T16" fmla="*/ 12 w 20"/>
                  <a:gd name="T17" fmla="*/ 10 h 20"/>
                  <a:gd name="T18" fmla="*/ 10 w 20"/>
                  <a:gd name="T19"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4" y="20"/>
                      <a:pt x="0" y="16"/>
                      <a:pt x="0" y="10"/>
                    </a:cubicBezTo>
                    <a:cubicBezTo>
                      <a:pt x="0" y="4"/>
                      <a:pt x="4" y="0"/>
                      <a:pt x="10" y="0"/>
                    </a:cubicBezTo>
                    <a:cubicBezTo>
                      <a:pt x="16" y="0"/>
                      <a:pt x="20" y="4"/>
                      <a:pt x="20" y="10"/>
                    </a:cubicBezTo>
                    <a:cubicBezTo>
                      <a:pt x="20" y="16"/>
                      <a:pt x="16" y="20"/>
                      <a:pt x="10" y="20"/>
                    </a:cubicBezTo>
                    <a:close/>
                    <a:moveTo>
                      <a:pt x="10" y="8"/>
                    </a:moveTo>
                    <a:cubicBezTo>
                      <a:pt x="9" y="8"/>
                      <a:pt x="8" y="9"/>
                      <a:pt x="8" y="10"/>
                    </a:cubicBezTo>
                    <a:cubicBezTo>
                      <a:pt x="8" y="11"/>
                      <a:pt x="9" y="12"/>
                      <a:pt x="10" y="12"/>
                    </a:cubicBezTo>
                    <a:cubicBezTo>
                      <a:pt x="11" y="12"/>
                      <a:pt x="12" y="11"/>
                      <a:pt x="12" y="10"/>
                    </a:cubicBezTo>
                    <a:cubicBezTo>
                      <a:pt x="12" y="9"/>
                      <a:pt x="11" y="8"/>
                      <a:pt x="1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grpSp>
        <p:sp>
          <p:nvSpPr>
            <p:cNvPr id="89" name="图形"/>
            <p:cNvSpPr>
              <a:spLocks noEditPoints="1"/>
            </p:cNvSpPr>
            <p:nvPr/>
          </p:nvSpPr>
          <p:spPr bwMode="auto">
            <a:xfrm>
              <a:off x="10074" y="8195"/>
              <a:ext cx="539" cy="539"/>
            </a:xfrm>
            <a:custGeom>
              <a:avLst/>
              <a:gdLst>
                <a:gd name="T0" fmla="*/ 0 w 124"/>
                <a:gd name="T1" fmla="*/ 62 h 124"/>
                <a:gd name="T2" fmla="*/ 124 w 124"/>
                <a:gd name="T3" fmla="*/ 62 h 124"/>
                <a:gd name="T4" fmla="*/ 116 w 124"/>
                <a:gd name="T5" fmla="*/ 60 h 124"/>
                <a:gd name="T6" fmla="*/ 87 w 124"/>
                <a:gd name="T7" fmla="*/ 35 h 124"/>
                <a:gd name="T8" fmla="*/ 116 w 124"/>
                <a:gd name="T9" fmla="*/ 60 h 124"/>
                <a:gd name="T10" fmla="*/ 43 w 124"/>
                <a:gd name="T11" fmla="*/ 95 h 124"/>
                <a:gd name="T12" fmla="*/ 60 w 124"/>
                <a:gd name="T13" fmla="*/ 116 h 124"/>
                <a:gd name="T14" fmla="*/ 64 w 124"/>
                <a:gd name="T15" fmla="*/ 8 h 124"/>
                <a:gd name="T16" fmla="*/ 64 w 124"/>
                <a:gd name="T17" fmla="*/ 36 h 124"/>
                <a:gd name="T18" fmla="*/ 64 w 124"/>
                <a:gd name="T19" fmla="*/ 8 h 124"/>
                <a:gd name="T20" fmla="*/ 100 w 124"/>
                <a:gd name="T21" fmla="*/ 23 h 124"/>
                <a:gd name="T22" fmla="*/ 71 w 124"/>
                <a:gd name="T23" fmla="*/ 9 h 124"/>
                <a:gd name="T24" fmla="*/ 60 w 124"/>
                <a:gd name="T25" fmla="*/ 36 h 124"/>
                <a:gd name="T26" fmla="*/ 60 w 124"/>
                <a:gd name="T27" fmla="*/ 8 h 124"/>
                <a:gd name="T28" fmla="*/ 38 w 124"/>
                <a:gd name="T29" fmla="*/ 31 h 124"/>
                <a:gd name="T30" fmla="*/ 53 w 124"/>
                <a:gd name="T31" fmla="*/ 9 h 124"/>
                <a:gd name="T32" fmla="*/ 40 w 124"/>
                <a:gd name="T33" fmla="*/ 36 h 124"/>
                <a:gd name="T34" fmla="*/ 60 w 124"/>
                <a:gd name="T35" fmla="*/ 60 h 124"/>
                <a:gd name="T36" fmla="*/ 40 w 124"/>
                <a:gd name="T37" fmla="*/ 36 h 124"/>
                <a:gd name="T38" fmla="*/ 60 w 124"/>
                <a:gd name="T39" fmla="*/ 88 h 124"/>
                <a:gd name="T40" fmla="*/ 36 w 124"/>
                <a:gd name="T41" fmla="*/ 64 h 124"/>
                <a:gd name="T42" fmla="*/ 53 w 124"/>
                <a:gd name="T43" fmla="*/ 115 h 124"/>
                <a:gd name="T44" fmla="*/ 40 w 124"/>
                <a:gd name="T45" fmla="*/ 96 h 124"/>
                <a:gd name="T46" fmla="*/ 64 w 124"/>
                <a:gd name="T47" fmla="*/ 116 h 124"/>
                <a:gd name="T48" fmla="*/ 81 w 124"/>
                <a:gd name="T49" fmla="*/ 95 h 124"/>
                <a:gd name="T50" fmla="*/ 64 w 124"/>
                <a:gd name="T51" fmla="*/ 116 h 124"/>
                <a:gd name="T52" fmla="*/ 97 w 124"/>
                <a:gd name="T53" fmla="*/ 103 h 124"/>
                <a:gd name="T54" fmla="*/ 84 w 124"/>
                <a:gd name="T55" fmla="*/ 96 h 124"/>
                <a:gd name="T56" fmla="*/ 64 w 124"/>
                <a:gd name="T57" fmla="*/ 88 h 124"/>
                <a:gd name="T58" fmla="*/ 88 w 124"/>
                <a:gd name="T59" fmla="*/ 64 h 124"/>
                <a:gd name="T60" fmla="*/ 64 w 124"/>
                <a:gd name="T61" fmla="*/ 60 h 124"/>
                <a:gd name="T62" fmla="*/ 84 w 124"/>
                <a:gd name="T63" fmla="*/ 36 h 124"/>
                <a:gd name="T64" fmla="*/ 64 w 124"/>
                <a:gd name="T65" fmla="*/ 60 h 124"/>
                <a:gd name="T66" fmla="*/ 37 w 124"/>
                <a:gd name="T67" fmla="*/ 35 h 124"/>
                <a:gd name="T68" fmla="*/ 8 w 124"/>
                <a:gd name="T69" fmla="*/ 60 h 124"/>
                <a:gd name="T70" fmla="*/ 8 w 124"/>
                <a:gd name="T71" fmla="*/ 64 h 124"/>
                <a:gd name="T72" fmla="*/ 38 w 124"/>
                <a:gd name="T73" fmla="*/ 93 h 124"/>
                <a:gd name="T74" fmla="*/ 8 w 124"/>
                <a:gd name="T75" fmla="*/ 64 h 124"/>
                <a:gd name="T76" fmla="*/ 86 w 124"/>
                <a:gd name="T77" fmla="*/ 93 h 124"/>
                <a:gd name="T78" fmla="*/ 116 w 124"/>
                <a:gd name="T79"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4" h="124">
                  <a:moveTo>
                    <a:pt x="62" y="0"/>
                  </a:moveTo>
                  <a:cubicBezTo>
                    <a:pt x="28" y="0"/>
                    <a:pt x="0" y="28"/>
                    <a:pt x="0" y="62"/>
                  </a:cubicBezTo>
                  <a:cubicBezTo>
                    <a:pt x="0" y="96"/>
                    <a:pt x="28" y="124"/>
                    <a:pt x="62" y="124"/>
                  </a:cubicBezTo>
                  <a:cubicBezTo>
                    <a:pt x="96" y="124"/>
                    <a:pt x="124" y="96"/>
                    <a:pt x="124" y="62"/>
                  </a:cubicBezTo>
                  <a:cubicBezTo>
                    <a:pt x="124" y="28"/>
                    <a:pt x="96" y="0"/>
                    <a:pt x="62" y="0"/>
                  </a:cubicBezTo>
                  <a:close/>
                  <a:moveTo>
                    <a:pt x="116" y="60"/>
                  </a:moveTo>
                  <a:cubicBezTo>
                    <a:pt x="92" y="60"/>
                    <a:pt x="92" y="60"/>
                    <a:pt x="92" y="60"/>
                  </a:cubicBezTo>
                  <a:cubicBezTo>
                    <a:pt x="92" y="51"/>
                    <a:pt x="90" y="43"/>
                    <a:pt x="87" y="35"/>
                  </a:cubicBezTo>
                  <a:cubicBezTo>
                    <a:pt x="93" y="33"/>
                    <a:pt x="98" y="30"/>
                    <a:pt x="102" y="26"/>
                  </a:cubicBezTo>
                  <a:cubicBezTo>
                    <a:pt x="110" y="35"/>
                    <a:pt x="115" y="47"/>
                    <a:pt x="116" y="60"/>
                  </a:cubicBezTo>
                  <a:close/>
                  <a:moveTo>
                    <a:pt x="60" y="116"/>
                  </a:moveTo>
                  <a:cubicBezTo>
                    <a:pt x="53" y="110"/>
                    <a:pt x="48" y="103"/>
                    <a:pt x="43" y="95"/>
                  </a:cubicBezTo>
                  <a:cubicBezTo>
                    <a:pt x="49" y="93"/>
                    <a:pt x="54" y="92"/>
                    <a:pt x="60" y="92"/>
                  </a:cubicBezTo>
                  <a:cubicBezTo>
                    <a:pt x="60" y="116"/>
                    <a:pt x="60" y="116"/>
                    <a:pt x="60" y="116"/>
                  </a:cubicBezTo>
                  <a:cubicBezTo>
                    <a:pt x="60" y="116"/>
                    <a:pt x="60" y="116"/>
                    <a:pt x="60" y="116"/>
                  </a:cubicBezTo>
                  <a:close/>
                  <a:moveTo>
                    <a:pt x="64" y="8"/>
                  </a:moveTo>
                  <a:cubicBezTo>
                    <a:pt x="72" y="14"/>
                    <a:pt x="78" y="23"/>
                    <a:pt x="82" y="33"/>
                  </a:cubicBezTo>
                  <a:cubicBezTo>
                    <a:pt x="76" y="35"/>
                    <a:pt x="70" y="36"/>
                    <a:pt x="64" y="36"/>
                  </a:cubicBezTo>
                  <a:cubicBezTo>
                    <a:pt x="64" y="8"/>
                    <a:pt x="64" y="8"/>
                    <a:pt x="64" y="8"/>
                  </a:cubicBezTo>
                  <a:cubicBezTo>
                    <a:pt x="64" y="8"/>
                    <a:pt x="64" y="8"/>
                    <a:pt x="64" y="8"/>
                  </a:cubicBezTo>
                  <a:close/>
                  <a:moveTo>
                    <a:pt x="71" y="9"/>
                  </a:moveTo>
                  <a:cubicBezTo>
                    <a:pt x="82" y="11"/>
                    <a:pt x="92" y="16"/>
                    <a:pt x="100" y="23"/>
                  </a:cubicBezTo>
                  <a:cubicBezTo>
                    <a:pt x="95" y="26"/>
                    <a:pt x="91" y="29"/>
                    <a:pt x="86" y="31"/>
                  </a:cubicBezTo>
                  <a:cubicBezTo>
                    <a:pt x="82" y="23"/>
                    <a:pt x="77" y="15"/>
                    <a:pt x="71" y="9"/>
                  </a:cubicBezTo>
                  <a:close/>
                  <a:moveTo>
                    <a:pt x="60" y="8"/>
                  </a:moveTo>
                  <a:cubicBezTo>
                    <a:pt x="60" y="36"/>
                    <a:pt x="60" y="36"/>
                    <a:pt x="60" y="36"/>
                  </a:cubicBezTo>
                  <a:cubicBezTo>
                    <a:pt x="54" y="36"/>
                    <a:pt x="48" y="35"/>
                    <a:pt x="42" y="33"/>
                  </a:cubicBezTo>
                  <a:cubicBezTo>
                    <a:pt x="46" y="23"/>
                    <a:pt x="52" y="14"/>
                    <a:pt x="60" y="8"/>
                  </a:cubicBezTo>
                  <a:cubicBezTo>
                    <a:pt x="60" y="8"/>
                    <a:pt x="60" y="8"/>
                    <a:pt x="60" y="8"/>
                  </a:cubicBezTo>
                  <a:close/>
                  <a:moveTo>
                    <a:pt x="38" y="31"/>
                  </a:moveTo>
                  <a:cubicBezTo>
                    <a:pt x="33" y="29"/>
                    <a:pt x="29" y="26"/>
                    <a:pt x="24" y="23"/>
                  </a:cubicBezTo>
                  <a:cubicBezTo>
                    <a:pt x="32" y="16"/>
                    <a:pt x="42" y="11"/>
                    <a:pt x="53" y="9"/>
                  </a:cubicBezTo>
                  <a:cubicBezTo>
                    <a:pt x="47" y="15"/>
                    <a:pt x="42" y="23"/>
                    <a:pt x="38" y="31"/>
                  </a:cubicBezTo>
                  <a:close/>
                  <a:moveTo>
                    <a:pt x="40" y="36"/>
                  </a:moveTo>
                  <a:cubicBezTo>
                    <a:pt x="47" y="38"/>
                    <a:pt x="53" y="40"/>
                    <a:pt x="60" y="40"/>
                  </a:cubicBezTo>
                  <a:cubicBezTo>
                    <a:pt x="60" y="60"/>
                    <a:pt x="60" y="60"/>
                    <a:pt x="60" y="60"/>
                  </a:cubicBezTo>
                  <a:cubicBezTo>
                    <a:pt x="36" y="60"/>
                    <a:pt x="36" y="60"/>
                    <a:pt x="36" y="60"/>
                  </a:cubicBezTo>
                  <a:cubicBezTo>
                    <a:pt x="36" y="52"/>
                    <a:pt x="38" y="44"/>
                    <a:pt x="40" y="36"/>
                  </a:cubicBezTo>
                  <a:close/>
                  <a:moveTo>
                    <a:pt x="60" y="64"/>
                  </a:moveTo>
                  <a:cubicBezTo>
                    <a:pt x="60" y="88"/>
                    <a:pt x="60" y="88"/>
                    <a:pt x="60" y="88"/>
                  </a:cubicBezTo>
                  <a:cubicBezTo>
                    <a:pt x="54" y="88"/>
                    <a:pt x="48" y="89"/>
                    <a:pt x="42" y="91"/>
                  </a:cubicBezTo>
                  <a:cubicBezTo>
                    <a:pt x="38" y="83"/>
                    <a:pt x="36" y="74"/>
                    <a:pt x="36" y="64"/>
                  </a:cubicBezTo>
                  <a:lnTo>
                    <a:pt x="60" y="64"/>
                  </a:lnTo>
                  <a:close/>
                  <a:moveTo>
                    <a:pt x="53" y="115"/>
                  </a:moveTo>
                  <a:cubicBezTo>
                    <a:pt x="43" y="114"/>
                    <a:pt x="34" y="109"/>
                    <a:pt x="27" y="103"/>
                  </a:cubicBezTo>
                  <a:cubicBezTo>
                    <a:pt x="31" y="100"/>
                    <a:pt x="35" y="98"/>
                    <a:pt x="40" y="96"/>
                  </a:cubicBezTo>
                  <a:cubicBezTo>
                    <a:pt x="43" y="103"/>
                    <a:pt x="48" y="110"/>
                    <a:pt x="53" y="115"/>
                  </a:cubicBezTo>
                  <a:close/>
                  <a:moveTo>
                    <a:pt x="64" y="116"/>
                  </a:moveTo>
                  <a:cubicBezTo>
                    <a:pt x="64" y="92"/>
                    <a:pt x="64" y="92"/>
                    <a:pt x="64" y="92"/>
                  </a:cubicBezTo>
                  <a:cubicBezTo>
                    <a:pt x="70" y="92"/>
                    <a:pt x="75" y="93"/>
                    <a:pt x="81" y="95"/>
                  </a:cubicBezTo>
                  <a:cubicBezTo>
                    <a:pt x="76" y="103"/>
                    <a:pt x="71" y="110"/>
                    <a:pt x="64" y="116"/>
                  </a:cubicBezTo>
                  <a:cubicBezTo>
                    <a:pt x="64" y="116"/>
                    <a:pt x="64" y="116"/>
                    <a:pt x="64" y="116"/>
                  </a:cubicBezTo>
                  <a:close/>
                  <a:moveTo>
                    <a:pt x="84" y="96"/>
                  </a:moveTo>
                  <a:cubicBezTo>
                    <a:pt x="89" y="98"/>
                    <a:pt x="93" y="100"/>
                    <a:pt x="97" y="103"/>
                  </a:cubicBezTo>
                  <a:cubicBezTo>
                    <a:pt x="90" y="109"/>
                    <a:pt x="81" y="114"/>
                    <a:pt x="71" y="115"/>
                  </a:cubicBezTo>
                  <a:cubicBezTo>
                    <a:pt x="76" y="110"/>
                    <a:pt x="81" y="103"/>
                    <a:pt x="84" y="96"/>
                  </a:cubicBezTo>
                  <a:close/>
                  <a:moveTo>
                    <a:pt x="82" y="91"/>
                  </a:moveTo>
                  <a:cubicBezTo>
                    <a:pt x="76" y="89"/>
                    <a:pt x="70" y="88"/>
                    <a:pt x="64" y="88"/>
                  </a:cubicBezTo>
                  <a:cubicBezTo>
                    <a:pt x="64" y="64"/>
                    <a:pt x="64" y="64"/>
                    <a:pt x="64" y="64"/>
                  </a:cubicBezTo>
                  <a:cubicBezTo>
                    <a:pt x="88" y="64"/>
                    <a:pt x="88" y="64"/>
                    <a:pt x="88" y="64"/>
                  </a:cubicBezTo>
                  <a:cubicBezTo>
                    <a:pt x="88" y="74"/>
                    <a:pt x="86" y="83"/>
                    <a:pt x="82" y="91"/>
                  </a:cubicBezTo>
                  <a:close/>
                  <a:moveTo>
                    <a:pt x="64" y="60"/>
                  </a:moveTo>
                  <a:cubicBezTo>
                    <a:pt x="64" y="40"/>
                    <a:pt x="64" y="40"/>
                    <a:pt x="64" y="40"/>
                  </a:cubicBezTo>
                  <a:cubicBezTo>
                    <a:pt x="71" y="40"/>
                    <a:pt x="77" y="38"/>
                    <a:pt x="84" y="36"/>
                  </a:cubicBezTo>
                  <a:cubicBezTo>
                    <a:pt x="86" y="44"/>
                    <a:pt x="88" y="52"/>
                    <a:pt x="88" y="60"/>
                  </a:cubicBezTo>
                  <a:lnTo>
                    <a:pt x="64" y="60"/>
                  </a:lnTo>
                  <a:close/>
                  <a:moveTo>
                    <a:pt x="22" y="26"/>
                  </a:moveTo>
                  <a:cubicBezTo>
                    <a:pt x="26" y="30"/>
                    <a:pt x="31" y="33"/>
                    <a:pt x="37" y="35"/>
                  </a:cubicBezTo>
                  <a:cubicBezTo>
                    <a:pt x="34" y="43"/>
                    <a:pt x="32" y="51"/>
                    <a:pt x="32" y="60"/>
                  </a:cubicBezTo>
                  <a:cubicBezTo>
                    <a:pt x="8" y="60"/>
                    <a:pt x="8" y="60"/>
                    <a:pt x="8" y="60"/>
                  </a:cubicBezTo>
                  <a:cubicBezTo>
                    <a:pt x="9" y="47"/>
                    <a:pt x="14" y="35"/>
                    <a:pt x="22" y="26"/>
                  </a:cubicBezTo>
                  <a:close/>
                  <a:moveTo>
                    <a:pt x="8" y="64"/>
                  </a:moveTo>
                  <a:cubicBezTo>
                    <a:pt x="32" y="64"/>
                    <a:pt x="32" y="64"/>
                    <a:pt x="32" y="64"/>
                  </a:cubicBezTo>
                  <a:cubicBezTo>
                    <a:pt x="32" y="74"/>
                    <a:pt x="34" y="84"/>
                    <a:pt x="38" y="93"/>
                  </a:cubicBezTo>
                  <a:cubicBezTo>
                    <a:pt x="33" y="95"/>
                    <a:pt x="28" y="97"/>
                    <a:pt x="24" y="100"/>
                  </a:cubicBezTo>
                  <a:cubicBezTo>
                    <a:pt x="15" y="91"/>
                    <a:pt x="9" y="78"/>
                    <a:pt x="8" y="64"/>
                  </a:cubicBezTo>
                  <a:close/>
                  <a:moveTo>
                    <a:pt x="100" y="100"/>
                  </a:moveTo>
                  <a:cubicBezTo>
                    <a:pt x="96" y="97"/>
                    <a:pt x="91" y="95"/>
                    <a:pt x="86" y="93"/>
                  </a:cubicBezTo>
                  <a:cubicBezTo>
                    <a:pt x="90" y="84"/>
                    <a:pt x="92" y="74"/>
                    <a:pt x="92" y="64"/>
                  </a:cubicBezTo>
                  <a:cubicBezTo>
                    <a:pt x="116" y="64"/>
                    <a:pt x="116" y="64"/>
                    <a:pt x="116" y="64"/>
                  </a:cubicBezTo>
                  <a:cubicBezTo>
                    <a:pt x="115" y="78"/>
                    <a:pt x="109" y="91"/>
                    <a:pt x="100" y="100"/>
                  </a:cubicBezTo>
                  <a:close/>
                </a:path>
              </a:pathLst>
            </a:custGeom>
            <a:solidFill>
              <a:schemeClr val="bg1"/>
            </a:solidFill>
            <a:ln>
              <a:noFill/>
            </a:ln>
          </p:spPr>
          <p:txBody>
            <a:bodyPr vert="horz" wrap="square" lIns="91440" tIns="45720" rIns="91440" bIns="45720" numCol="1" anchor="t" anchorCtr="0" compatLnSpc="1"/>
            <a:lstStyle/>
            <a:p>
              <a:endParaRPr lang="id-ID">
                <a:cs typeface="+mn-ea"/>
                <a:sym typeface="+mn-lt"/>
              </a:endParaRPr>
            </a:p>
          </p:txBody>
        </p:sp>
        <p:grpSp>
          <p:nvGrpSpPr>
            <p:cNvPr id="139" name="Group 138"/>
            <p:cNvGrpSpPr/>
            <p:nvPr/>
          </p:nvGrpSpPr>
          <p:grpSpPr>
            <a:xfrm>
              <a:off x="10052" y="3548"/>
              <a:ext cx="586" cy="588"/>
              <a:chOff x="1298575" y="588963"/>
              <a:chExt cx="420688" cy="422275"/>
            </a:xfrm>
            <a:solidFill>
              <a:schemeClr val="bg1"/>
            </a:solidFill>
          </p:grpSpPr>
          <p:sp>
            <p:nvSpPr>
              <p:cNvPr id="140" name="图形"/>
              <p:cNvSpPr>
                <a:spLocks noEditPoints="1"/>
              </p:cNvSpPr>
              <p:nvPr/>
            </p:nvSpPr>
            <p:spPr bwMode="auto">
              <a:xfrm>
                <a:off x="1298575" y="588963"/>
                <a:ext cx="420688" cy="422275"/>
              </a:xfrm>
              <a:custGeom>
                <a:avLst/>
                <a:gdLst>
                  <a:gd name="T0" fmla="*/ 64 w 112"/>
                  <a:gd name="T1" fmla="*/ 12 h 112"/>
                  <a:gd name="T2" fmla="*/ 78 w 112"/>
                  <a:gd name="T3" fmla="*/ 23 h 112"/>
                  <a:gd name="T4" fmla="*/ 84 w 112"/>
                  <a:gd name="T5" fmla="*/ 18 h 112"/>
                  <a:gd name="T6" fmla="*/ 93 w 112"/>
                  <a:gd name="T7" fmla="*/ 25 h 112"/>
                  <a:gd name="T8" fmla="*/ 89 w 112"/>
                  <a:gd name="T9" fmla="*/ 34 h 112"/>
                  <a:gd name="T10" fmla="*/ 100 w 112"/>
                  <a:gd name="T11" fmla="*/ 48 h 112"/>
                  <a:gd name="T12" fmla="*/ 104 w 112"/>
                  <a:gd name="T13" fmla="*/ 60 h 112"/>
                  <a:gd name="T14" fmla="*/ 95 w 112"/>
                  <a:gd name="T15" fmla="*/ 64 h 112"/>
                  <a:gd name="T16" fmla="*/ 93 w 112"/>
                  <a:gd name="T17" fmla="*/ 81 h 112"/>
                  <a:gd name="T18" fmla="*/ 87 w 112"/>
                  <a:gd name="T19" fmla="*/ 93 h 112"/>
                  <a:gd name="T20" fmla="*/ 81 w 112"/>
                  <a:gd name="T21" fmla="*/ 93 h 112"/>
                  <a:gd name="T22" fmla="*/ 64 w 112"/>
                  <a:gd name="T23" fmla="*/ 95 h 112"/>
                  <a:gd name="T24" fmla="*/ 60 w 112"/>
                  <a:gd name="T25" fmla="*/ 104 h 112"/>
                  <a:gd name="T26" fmla="*/ 48 w 112"/>
                  <a:gd name="T27" fmla="*/ 100 h 112"/>
                  <a:gd name="T28" fmla="*/ 34 w 112"/>
                  <a:gd name="T29" fmla="*/ 89 h 112"/>
                  <a:gd name="T30" fmla="*/ 28 w 112"/>
                  <a:gd name="T31" fmla="*/ 94 h 112"/>
                  <a:gd name="T32" fmla="*/ 19 w 112"/>
                  <a:gd name="T33" fmla="*/ 87 h 112"/>
                  <a:gd name="T34" fmla="*/ 23 w 112"/>
                  <a:gd name="T35" fmla="*/ 78 h 112"/>
                  <a:gd name="T36" fmla="*/ 12 w 112"/>
                  <a:gd name="T37" fmla="*/ 64 h 112"/>
                  <a:gd name="T38" fmla="*/ 8 w 112"/>
                  <a:gd name="T39" fmla="*/ 52 h 112"/>
                  <a:gd name="T40" fmla="*/ 17 w 112"/>
                  <a:gd name="T41" fmla="*/ 48 h 112"/>
                  <a:gd name="T42" fmla="*/ 19 w 112"/>
                  <a:gd name="T43" fmla="*/ 31 h 112"/>
                  <a:gd name="T44" fmla="*/ 25 w 112"/>
                  <a:gd name="T45" fmla="*/ 19 h 112"/>
                  <a:gd name="T46" fmla="*/ 31 w 112"/>
                  <a:gd name="T47" fmla="*/ 19 h 112"/>
                  <a:gd name="T48" fmla="*/ 48 w 112"/>
                  <a:gd name="T49" fmla="*/ 17 h 112"/>
                  <a:gd name="T50" fmla="*/ 52 w 112"/>
                  <a:gd name="T51" fmla="*/ 8 h 112"/>
                  <a:gd name="T52" fmla="*/ 60 w 112"/>
                  <a:gd name="T53" fmla="*/ 0 h 112"/>
                  <a:gd name="T54" fmla="*/ 40 w 112"/>
                  <a:gd name="T55" fmla="*/ 11 h 112"/>
                  <a:gd name="T56" fmla="*/ 28 w 112"/>
                  <a:gd name="T57" fmla="*/ 10 h 112"/>
                  <a:gd name="T58" fmla="*/ 14 w 112"/>
                  <a:gd name="T59" fmla="*/ 19 h 112"/>
                  <a:gd name="T60" fmla="*/ 13 w 112"/>
                  <a:gd name="T61" fmla="*/ 35 h 112"/>
                  <a:gd name="T62" fmla="*/ 0 w 112"/>
                  <a:gd name="T63" fmla="*/ 52 h 112"/>
                  <a:gd name="T64" fmla="*/ 11 w 112"/>
                  <a:gd name="T65" fmla="*/ 72 h 112"/>
                  <a:gd name="T66" fmla="*/ 10 w 112"/>
                  <a:gd name="T67" fmla="*/ 84 h 112"/>
                  <a:gd name="T68" fmla="*/ 19 w 112"/>
                  <a:gd name="T69" fmla="*/ 98 h 112"/>
                  <a:gd name="T70" fmla="*/ 35 w 112"/>
                  <a:gd name="T71" fmla="*/ 99 h 112"/>
                  <a:gd name="T72" fmla="*/ 52 w 112"/>
                  <a:gd name="T73" fmla="*/ 112 h 112"/>
                  <a:gd name="T74" fmla="*/ 72 w 112"/>
                  <a:gd name="T75" fmla="*/ 101 h 112"/>
                  <a:gd name="T76" fmla="*/ 84 w 112"/>
                  <a:gd name="T77" fmla="*/ 102 h 112"/>
                  <a:gd name="T78" fmla="*/ 98 w 112"/>
                  <a:gd name="T79" fmla="*/ 93 h 112"/>
                  <a:gd name="T80" fmla="*/ 99 w 112"/>
                  <a:gd name="T81" fmla="*/ 77 h 112"/>
                  <a:gd name="T82" fmla="*/ 112 w 112"/>
                  <a:gd name="T83" fmla="*/ 60 h 112"/>
                  <a:gd name="T84" fmla="*/ 101 w 112"/>
                  <a:gd name="T85" fmla="*/ 40 h 112"/>
                  <a:gd name="T86" fmla="*/ 102 w 112"/>
                  <a:gd name="T87" fmla="*/ 28 h 112"/>
                  <a:gd name="T88" fmla="*/ 93 w 112"/>
                  <a:gd name="T89" fmla="*/ 14 h 112"/>
                  <a:gd name="T90" fmla="*/ 77 w 112"/>
                  <a:gd name="T91" fmla="*/ 13 h 112"/>
                  <a:gd name="T92" fmla="*/ 60 w 112"/>
                  <a:gd name="T93"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2" h="112">
                    <a:moveTo>
                      <a:pt x="60" y="8"/>
                    </a:moveTo>
                    <a:cubicBezTo>
                      <a:pt x="62" y="8"/>
                      <a:pt x="64" y="10"/>
                      <a:pt x="64" y="12"/>
                    </a:cubicBezTo>
                    <a:cubicBezTo>
                      <a:pt x="64" y="17"/>
                      <a:pt x="64" y="17"/>
                      <a:pt x="64" y="17"/>
                    </a:cubicBezTo>
                    <a:cubicBezTo>
                      <a:pt x="69" y="18"/>
                      <a:pt x="74" y="20"/>
                      <a:pt x="78" y="23"/>
                    </a:cubicBezTo>
                    <a:cubicBezTo>
                      <a:pt x="81" y="19"/>
                      <a:pt x="81" y="19"/>
                      <a:pt x="81" y="19"/>
                    </a:cubicBezTo>
                    <a:cubicBezTo>
                      <a:pt x="82" y="18"/>
                      <a:pt x="83" y="18"/>
                      <a:pt x="84" y="18"/>
                    </a:cubicBezTo>
                    <a:cubicBezTo>
                      <a:pt x="85" y="18"/>
                      <a:pt x="86" y="18"/>
                      <a:pt x="87" y="19"/>
                    </a:cubicBezTo>
                    <a:cubicBezTo>
                      <a:pt x="93" y="25"/>
                      <a:pt x="93" y="25"/>
                      <a:pt x="93" y="25"/>
                    </a:cubicBezTo>
                    <a:cubicBezTo>
                      <a:pt x="94" y="26"/>
                      <a:pt x="94" y="29"/>
                      <a:pt x="93" y="31"/>
                    </a:cubicBezTo>
                    <a:cubicBezTo>
                      <a:pt x="89" y="34"/>
                      <a:pt x="89" y="34"/>
                      <a:pt x="89" y="34"/>
                    </a:cubicBezTo>
                    <a:cubicBezTo>
                      <a:pt x="92" y="38"/>
                      <a:pt x="94" y="43"/>
                      <a:pt x="95" y="48"/>
                    </a:cubicBezTo>
                    <a:cubicBezTo>
                      <a:pt x="100" y="48"/>
                      <a:pt x="100" y="48"/>
                      <a:pt x="100" y="48"/>
                    </a:cubicBezTo>
                    <a:cubicBezTo>
                      <a:pt x="102" y="48"/>
                      <a:pt x="104" y="50"/>
                      <a:pt x="104" y="52"/>
                    </a:cubicBezTo>
                    <a:cubicBezTo>
                      <a:pt x="104" y="60"/>
                      <a:pt x="104" y="60"/>
                      <a:pt x="104" y="60"/>
                    </a:cubicBezTo>
                    <a:cubicBezTo>
                      <a:pt x="104" y="62"/>
                      <a:pt x="102" y="64"/>
                      <a:pt x="100" y="64"/>
                    </a:cubicBezTo>
                    <a:cubicBezTo>
                      <a:pt x="95" y="64"/>
                      <a:pt x="95" y="64"/>
                      <a:pt x="95" y="64"/>
                    </a:cubicBezTo>
                    <a:cubicBezTo>
                      <a:pt x="94" y="69"/>
                      <a:pt x="92" y="74"/>
                      <a:pt x="89" y="78"/>
                    </a:cubicBezTo>
                    <a:cubicBezTo>
                      <a:pt x="93" y="81"/>
                      <a:pt x="93" y="81"/>
                      <a:pt x="93" y="81"/>
                    </a:cubicBezTo>
                    <a:cubicBezTo>
                      <a:pt x="94" y="83"/>
                      <a:pt x="94" y="86"/>
                      <a:pt x="93" y="87"/>
                    </a:cubicBezTo>
                    <a:cubicBezTo>
                      <a:pt x="87" y="93"/>
                      <a:pt x="87" y="93"/>
                      <a:pt x="87" y="93"/>
                    </a:cubicBezTo>
                    <a:cubicBezTo>
                      <a:pt x="86" y="94"/>
                      <a:pt x="85" y="94"/>
                      <a:pt x="84" y="94"/>
                    </a:cubicBezTo>
                    <a:cubicBezTo>
                      <a:pt x="83" y="94"/>
                      <a:pt x="82" y="94"/>
                      <a:pt x="81" y="93"/>
                    </a:cubicBezTo>
                    <a:cubicBezTo>
                      <a:pt x="78" y="89"/>
                      <a:pt x="78" y="89"/>
                      <a:pt x="78" y="89"/>
                    </a:cubicBezTo>
                    <a:cubicBezTo>
                      <a:pt x="74" y="92"/>
                      <a:pt x="69" y="94"/>
                      <a:pt x="64" y="95"/>
                    </a:cubicBezTo>
                    <a:cubicBezTo>
                      <a:pt x="64" y="100"/>
                      <a:pt x="64" y="100"/>
                      <a:pt x="64" y="100"/>
                    </a:cubicBezTo>
                    <a:cubicBezTo>
                      <a:pt x="64" y="102"/>
                      <a:pt x="62" y="104"/>
                      <a:pt x="60" y="104"/>
                    </a:cubicBezTo>
                    <a:cubicBezTo>
                      <a:pt x="52" y="104"/>
                      <a:pt x="52" y="104"/>
                      <a:pt x="52" y="104"/>
                    </a:cubicBezTo>
                    <a:cubicBezTo>
                      <a:pt x="50" y="104"/>
                      <a:pt x="48" y="102"/>
                      <a:pt x="48" y="100"/>
                    </a:cubicBezTo>
                    <a:cubicBezTo>
                      <a:pt x="48" y="95"/>
                      <a:pt x="48" y="95"/>
                      <a:pt x="48" y="95"/>
                    </a:cubicBezTo>
                    <a:cubicBezTo>
                      <a:pt x="43" y="94"/>
                      <a:pt x="38" y="92"/>
                      <a:pt x="34" y="89"/>
                    </a:cubicBezTo>
                    <a:cubicBezTo>
                      <a:pt x="31" y="93"/>
                      <a:pt x="31" y="93"/>
                      <a:pt x="31" y="93"/>
                    </a:cubicBezTo>
                    <a:cubicBezTo>
                      <a:pt x="30" y="94"/>
                      <a:pt x="29" y="94"/>
                      <a:pt x="28" y="94"/>
                    </a:cubicBezTo>
                    <a:cubicBezTo>
                      <a:pt x="27" y="94"/>
                      <a:pt x="26" y="94"/>
                      <a:pt x="25" y="93"/>
                    </a:cubicBezTo>
                    <a:cubicBezTo>
                      <a:pt x="19" y="87"/>
                      <a:pt x="19" y="87"/>
                      <a:pt x="19" y="87"/>
                    </a:cubicBezTo>
                    <a:cubicBezTo>
                      <a:pt x="18" y="86"/>
                      <a:pt x="18" y="83"/>
                      <a:pt x="19" y="81"/>
                    </a:cubicBezTo>
                    <a:cubicBezTo>
                      <a:pt x="23" y="78"/>
                      <a:pt x="23" y="78"/>
                      <a:pt x="23" y="78"/>
                    </a:cubicBezTo>
                    <a:cubicBezTo>
                      <a:pt x="20" y="74"/>
                      <a:pt x="18" y="69"/>
                      <a:pt x="17" y="64"/>
                    </a:cubicBezTo>
                    <a:cubicBezTo>
                      <a:pt x="12" y="64"/>
                      <a:pt x="12" y="64"/>
                      <a:pt x="12" y="64"/>
                    </a:cubicBezTo>
                    <a:cubicBezTo>
                      <a:pt x="10" y="64"/>
                      <a:pt x="8" y="62"/>
                      <a:pt x="8" y="60"/>
                    </a:cubicBezTo>
                    <a:cubicBezTo>
                      <a:pt x="8" y="52"/>
                      <a:pt x="8" y="52"/>
                      <a:pt x="8" y="52"/>
                    </a:cubicBezTo>
                    <a:cubicBezTo>
                      <a:pt x="8" y="50"/>
                      <a:pt x="10" y="48"/>
                      <a:pt x="12" y="48"/>
                    </a:cubicBezTo>
                    <a:cubicBezTo>
                      <a:pt x="17" y="48"/>
                      <a:pt x="17" y="48"/>
                      <a:pt x="17" y="48"/>
                    </a:cubicBezTo>
                    <a:cubicBezTo>
                      <a:pt x="18" y="43"/>
                      <a:pt x="20" y="38"/>
                      <a:pt x="23" y="34"/>
                    </a:cubicBezTo>
                    <a:cubicBezTo>
                      <a:pt x="19" y="31"/>
                      <a:pt x="19" y="31"/>
                      <a:pt x="19" y="31"/>
                    </a:cubicBezTo>
                    <a:cubicBezTo>
                      <a:pt x="18" y="29"/>
                      <a:pt x="18" y="26"/>
                      <a:pt x="19" y="25"/>
                    </a:cubicBezTo>
                    <a:cubicBezTo>
                      <a:pt x="25" y="19"/>
                      <a:pt x="25" y="19"/>
                      <a:pt x="25" y="19"/>
                    </a:cubicBezTo>
                    <a:cubicBezTo>
                      <a:pt x="26" y="18"/>
                      <a:pt x="27" y="18"/>
                      <a:pt x="28" y="18"/>
                    </a:cubicBezTo>
                    <a:cubicBezTo>
                      <a:pt x="29" y="18"/>
                      <a:pt x="30" y="18"/>
                      <a:pt x="31" y="19"/>
                    </a:cubicBezTo>
                    <a:cubicBezTo>
                      <a:pt x="34" y="23"/>
                      <a:pt x="34" y="23"/>
                      <a:pt x="34" y="23"/>
                    </a:cubicBezTo>
                    <a:cubicBezTo>
                      <a:pt x="38" y="20"/>
                      <a:pt x="43" y="18"/>
                      <a:pt x="48" y="17"/>
                    </a:cubicBezTo>
                    <a:cubicBezTo>
                      <a:pt x="48" y="12"/>
                      <a:pt x="48" y="12"/>
                      <a:pt x="48" y="12"/>
                    </a:cubicBezTo>
                    <a:cubicBezTo>
                      <a:pt x="48" y="10"/>
                      <a:pt x="50" y="8"/>
                      <a:pt x="52" y="8"/>
                    </a:cubicBezTo>
                    <a:cubicBezTo>
                      <a:pt x="60" y="8"/>
                      <a:pt x="60" y="8"/>
                      <a:pt x="60" y="8"/>
                    </a:cubicBezTo>
                    <a:moveTo>
                      <a:pt x="60" y="0"/>
                    </a:moveTo>
                    <a:cubicBezTo>
                      <a:pt x="52" y="0"/>
                      <a:pt x="52" y="0"/>
                      <a:pt x="52" y="0"/>
                    </a:cubicBezTo>
                    <a:cubicBezTo>
                      <a:pt x="46" y="0"/>
                      <a:pt x="41" y="5"/>
                      <a:pt x="40" y="11"/>
                    </a:cubicBezTo>
                    <a:cubicBezTo>
                      <a:pt x="38" y="11"/>
                      <a:pt x="37" y="12"/>
                      <a:pt x="35" y="13"/>
                    </a:cubicBezTo>
                    <a:cubicBezTo>
                      <a:pt x="33" y="11"/>
                      <a:pt x="31" y="10"/>
                      <a:pt x="28" y="10"/>
                    </a:cubicBezTo>
                    <a:cubicBezTo>
                      <a:pt x="25" y="10"/>
                      <a:pt x="21" y="11"/>
                      <a:pt x="19" y="14"/>
                    </a:cubicBezTo>
                    <a:cubicBezTo>
                      <a:pt x="14" y="19"/>
                      <a:pt x="14" y="19"/>
                      <a:pt x="14" y="19"/>
                    </a:cubicBezTo>
                    <a:cubicBezTo>
                      <a:pt x="11" y="22"/>
                      <a:pt x="10" y="25"/>
                      <a:pt x="10" y="28"/>
                    </a:cubicBezTo>
                    <a:cubicBezTo>
                      <a:pt x="10" y="31"/>
                      <a:pt x="11" y="33"/>
                      <a:pt x="13" y="35"/>
                    </a:cubicBezTo>
                    <a:cubicBezTo>
                      <a:pt x="12" y="37"/>
                      <a:pt x="11" y="38"/>
                      <a:pt x="11" y="40"/>
                    </a:cubicBezTo>
                    <a:cubicBezTo>
                      <a:pt x="5" y="41"/>
                      <a:pt x="0" y="46"/>
                      <a:pt x="0" y="52"/>
                    </a:cubicBezTo>
                    <a:cubicBezTo>
                      <a:pt x="0" y="60"/>
                      <a:pt x="0" y="60"/>
                      <a:pt x="0" y="60"/>
                    </a:cubicBezTo>
                    <a:cubicBezTo>
                      <a:pt x="0" y="66"/>
                      <a:pt x="5" y="71"/>
                      <a:pt x="11" y="72"/>
                    </a:cubicBezTo>
                    <a:cubicBezTo>
                      <a:pt x="11" y="74"/>
                      <a:pt x="12" y="75"/>
                      <a:pt x="13" y="77"/>
                    </a:cubicBezTo>
                    <a:cubicBezTo>
                      <a:pt x="11" y="79"/>
                      <a:pt x="10" y="81"/>
                      <a:pt x="10" y="84"/>
                    </a:cubicBezTo>
                    <a:cubicBezTo>
                      <a:pt x="10" y="87"/>
                      <a:pt x="11" y="91"/>
                      <a:pt x="14" y="93"/>
                    </a:cubicBezTo>
                    <a:cubicBezTo>
                      <a:pt x="19" y="98"/>
                      <a:pt x="19" y="98"/>
                      <a:pt x="19" y="98"/>
                    </a:cubicBezTo>
                    <a:cubicBezTo>
                      <a:pt x="21" y="101"/>
                      <a:pt x="25" y="102"/>
                      <a:pt x="28" y="102"/>
                    </a:cubicBezTo>
                    <a:cubicBezTo>
                      <a:pt x="31" y="102"/>
                      <a:pt x="33" y="101"/>
                      <a:pt x="35" y="99"/>
                    </a:cubicBezTo>
                    <a:cubicBezTo>
                      <a:pt x="37" y="100"/>
                      <a:pt x="38" y="101"/>
                      <a:pt x="40" y="101"/>
                    </a:cubicBezTo>
                    <a:cubicBezTo>
                      <a:pt x="41" y="107"/>
                      <a:pt x="46" y="112"/>
                      <a:pt x="52" y="112"/>
                    </a:cubicBezTo>
                    <a:cubicBezTo>
                      <a:pt x="60" y="112"/>
                      <a:pt x="60" y="112"/>
                      <a:pt x="60" y="112"/>
                    </a:cubicBezTo>
                    <a:cubicBezTo>
                      <a:pt x="66" y="112"/>
                      <a:pt x="71" y="107"/>
                      <a:pt x="72" y="101"/>
                    </a:cubicBezTo>
                    <a:cubicBezTo>
                      <a:pt x="74" y="101"/>
                      <a:pt x="75" y="100"/>
                      <a:pt x="77" y="99"/>
                    </a:cubicBezTo>
                    <a:cubicBezTo>
                      <a:pt x="79" y="101"/>
                      <a:pt x="81" y="102"/>
                      <a:pt x="84" y="102"/>
                    </a:cubicBezTo>
                    <a:cubicBezTo>
                      <a:pt x="87" y="102"/>
                      <a:pt x="91" y="101"/>
                      <a:pt x="93" y="98"/>
                    </a:cubicBezTo>
                    <a:cubicBezTo>
                      <a:pt x="98" y="93"/>
                      <a:pt x="98" y="93"/>
                      <a:pt x="98" y="93"/>
                    </a:cubicBezTo>
                    <a:cubicBezTo>
                      <a:pt x="101" y="91"/>
                      <a:pt x="102" y="87"/>
                      <a:pt x="102" y="84"/>
                    </a:cubicBezTo>
                    <a:cubicBezTo>
                      <a:pt x="102" y="81"/>
                      <a:pt x="101" y="79"/>
                      <a:pt x="99" y="77"/>
                    </a:cubicBezTo>
                    <a:cubicBezTo>
                      <a:pt x="100" y="75"/>
                      <a:pt x="101" y="74"/>
                      <a:pt x="101" y="72"/>
                    </a:cubicBezTo>
                    <a:cubicBezTo>
                      <a:pt x="107" y="71"/>
                      <a:pt x="112" y="66"/>
                      <a:pt x="112" y="60"/>
                    </a:cubicBezTo>
                    <a:cubicBezTo>
                      <a:pt x="112" y="52"/>
                      <a:pt x="112" y="52"/>
                      <a:pt x="112" y="52"/>
                    </a:cubicBezTo>
                    <a:cubicBezTo>
                      <a:pt x="112" y="46"/>
                      <a:pt x="107" y="41"/>
                      <a:pt x="101" y="40"/>
                    </a:cubicBezTo>
                    <a:cubicBezTo>
                      <a:pt x="101" y="38"/>
                      <a:pt x="100" y="37"/>
                      <a:pt x="99" y="35"/>
                    </a:cubicBezTo>
                    <a:cubicBezTo>
                      <a:pt x="101" y="33"/>
                      <a:pt x="102" y="31"/>
                      <a:pt x="102" y="28"/>
                    </a:cubicBezTo>
                    <a:cubicBezTo>
                      <a:pt x="102" y="25"/>
                      <a:pt x="101" y="22"/>
                      <a:pt x="98" y="19"/>
                    </a:cubicBezTo>
                    <a:cubicBezTo>
                      <a:pt x="93" y="14"/>
                      <a:pt x="93" y="14"/>
                      <a:pt x="93" y="14"/>
                    </a:cubicBezTo>
                    <a:cubicBezTo>
                      <a:pt x="91" y="11"/>
                      <a:pt x="87" y="10"/>
                      <a:pt x="84" y="10"/>
                    </a:cubicBezTo>
                    <a:cubicBezTo>
                      <a:pt x="81" y="10"/>
                      <a:pt x="79" y="11"/>
                      <a:pt x="77" y="13"/>
                    </a:cubicBezTo>
                    <a:cubicBezTo>
                      <a:pt x="75" y="12"/>
                      <a:pt x="74" y="11"/>
                      <a:pt x="72" y="11"/>
                    </a:cubicBezTo>
                    <a:cubicBezTo>
                      <a:pt x="71" y="5"/>
                      <a:pt x="66" y="0"/>
                      <a:pt x="6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41" name="图形"/>
              <p:cNvSpPr>
                <a:spLocks noEditPoints="1"/>
              </p:cNvSpPr>
              <p:nvPr/>
            </p:nvSpPr>
            <p:spPr bwMode="auto">
              <a:xfrm>
                <a:off x="1411288" y="701675"/>
                <a:ext cx="195263" cy="196850"/>
              </a:xfrm>
              <a:custGeom>
                <a:avLst/>
                <a:gdLst>
                  <a:gd name="T0" fmla="*/ 26 w 52"/>
                  <a:gd name="T1" fmla="*/ 52 h 52"/>
                  <a:gd name="T2" fmla="*/ 0 w 52"/>
                  <a:gd name="T3" fmla="*/ 26 h 52"/>
                  <a:gd name="T4" fmla="*/ 26 w 52"/>
                  <a:gd name="T5" fmla="*/ 0 h 52"/>
                  <a:gd name="T6" fmla="*/ 52 w 52"/>
                  <a:gd name="T7" fmla="*/ 26 h 52"/>
                  <a:gd name="T8" fmla="*/ 26 w 52"/>
                  <a:gd name="T9" fmla="*/ 52 h 52"/>
                  <a:gd name="T10" fmla="*/ 26 w 52"/>
                  <a:gd name="T11" fmla="*/ 4 h 52"/>
                  <a:gd name="T12" fmla="*/ 4 w 52"/>
                  <a:gd name="T13" fmla="*/ 26 h 52"/>
                  <a:gd name="T14" fmla="*/ 26 w 52"/>
                  <a:gd name="T15" fmla="*/ 48 h 52"/>
                  <a:gd name="T16" fmla="*/ 48 w 52"/>
                  <a:gd name="T17" fmla="*/ 26 h 52"/>
                  <a:gd name="T18" fmla="*/ 26 w 52"/>
                  <a:gd name="T19" fmla="*/ 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2">
                    <a:moveTo>
                      <a:pt x="26" y="52"/>
                    </a:moveTo>
                    <a:cubicBezTo>
                      <a:pt x="12" y="52"/>
                      <a:pt x="0" y="40"/>
                      <a:pt x="0" y="26"/>
                    </a:cubicBezTo>
                    <a:cubicBezTo>
                      <a:pt x="0" y="12"/>
                      <a:pt x="12" y="0"/>
                      <a:pt x="26" y="0"/>
                    </a:cubicBezTo>
                    <a:cubicBezTo>
                      <a:pt x="40" y="0"/>
                      <a:pt x="52" y="12"/>
                      <a:pt x="52" y="26"/>
                    </a:cubicBezTo>
                    <a:cubicBezTo>
                      <a:pt x="52" y="40"/>
                      <a:pt x="40" y="52"/>
                      <a:pt x="26" y="52"/>
                    </a:cubicBezTo>
                    <a:close/>
                    <a:moveTo>
                      <a:pt x="26" y="4"/>
                    </a:moveTo>
                    <a:cubicBezTo>
                      <a:pt x="14" y="4"/>
                      <a:pt x="4" y="14"/>
                      <a:pt x="4" y="26"/>
                    </a:cubicBezTo>
                    <a:cubicBezTo>
                      <a:pt x="4" y="38"/>
                      <a:pt x="14" y="48"/>
                      <a:pt x="26" y="48"/>
                    </a:cubicBezTo>
                    <a:cubicBezTo>
                      <a:pt x="38" y="48"/>
                      <a:pt x="48" y="38"/>
                      <a:pt x="48" y="26"/>
                    </a:cubicBezTo>
                    <a:cubicBezTo>
                      <a:pt x="48" y="14"/>
                      <a:pt x="38" y="4"/>
                      <a:pt x="2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42" name="图形"/>
              <p:cNvSpPr>
                <a:spLocks noEditPoints="1"/>
              </p:cNvSpPr>
              <p:nvPr/>
            </p:nvSpPr>
            <p:spPr bwMode="auto">
              <a:xfrm>
                <a:off x="1455738" y="747713"/>
                <a:ext cx="106363" cy="106363"/>
              </a:xfrm>
              <a:custGeom>
                <a:avLst/>
                <a:gdLst>
                  <a:gd name="T0" fmla="*/ 14 w 28"/>
                  <a:gd name="T1" fmla="*/ 28 h 28"/>
                  <a:gd name="T2" fmla="*/ 0 w 28"/>
                  <a:gd name="T3" fmla="*/ 14 h 28"/>
                  <a:gd name="T4" fmla="*/ 14 w 28"/>
                  <a:gd name="T5" fmla="*/ 0 h 28"/>
                  <a:gd name="T6" fmla="*/ 28 w 28"/>
                  <a:gd name="T7" fmla="*/ 14 h 28"/>
                  <a:gd name="T8" fmla="*/ 14 w 28"/>
                  <a:gd name="T9" fmla="*/ 28 h 28"/>
                  <a:gd name="T10" fmla="*/ 14 w 28"/>
                  <a:gd name="T11" fmla="*/ 4 h 28"/>
                  <a:gd name="T12" fmla="*/ 4 w 28"/>
                  <a:gd name="T13" fmla="*/ 14 h 28"/>
                  <a:gd name="T14" fmla="*/ 14 w 28"/>
                  <a:gd name="T15" fmla="*/ 24 h 28"/>
                  <a:gd name="T16" fmla="*/ 24 w 28"/>
                  <a:gd name="T17" fmla="*/ 14 h 28"/>
                  <a:gd name="T18" fmla="*/ 14 w 28"/>
                  <a:gd name="T19"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8">
                    <a:moveTo>
                      <a:pt x="14" y="28"/>
                    </a:moveTo>
                    <a:cubicBezTo>
                      <a:pt x="6" y="28"/>
                      <a:pt x="0" y="22"/>
                      <a:pt x="0" y="14"/>
                    </a:cubicBezTo>
                    <a:cubicBezTo>
                      <a:pt x="0" y="6"/>
                      <a:pt x="6" y="0"/>
                      <a:pt x="14" y="0"/>
                    </a:cubicBezTo>
                    <a:cubicBezTo>
                      <a:pt x="22" y="0"/>
                      <a:pt x="28" y="6"/>
                      <a:pt x="28" y="14"/>
                    </a:cubicBezTo>
                    <a:cubicBezTo>
                      <a:pt x="28" y="22"/>
                      <a:pt x="22" y="28"/>
                      <a:pt x="14" y="28"/>
                    </a:cubicBezTo>
                    <a:close/>
                    <a:moveTo>
                      <a:pt x="14" y="4"/>
                    </a:moveTo>
                    <a:cubicBezTo>
                      <a:pt x="8" y="4"/>
                      <a:pt x="4" y="8"/>
                      <a:pt x="4" y="14"/>
                    </a:cubicBezTo>
                    <a:cubicBezTo>
                      <a:pt x="4" y="20"/>
                      <a:pt x="8" y="24"/>
                      <a:pt x="14" y="24"/>
                    </a:cubicBezTo>
                    <a:cubicBezTo>
                      <a:pt x="20" y="24"/>
                      <a:pt x="24" y="20"/>
                      <a:pt x="24" y="14"/>
                    </a:cubicBezTo>
                    <a:cubicBezTo>
                      <a:pt x="24" y="8"/>
                      <a:pt x="20" y="4"/>
                      <a:pt x="1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grpSp>
        <p:graphicFrame>
          <p:nvGraphicFramePr>
            <p:cNvPr id="7" name="图形"/>
            <p:cNvGraphicFramePr/>
            <p:nvPr/>
          </p:nvGraphicFramePr>
          <p:xfrm>
            <a:off x="848" y="2949"/>
            <a:ext cx="9571" cy="7116"/>
          </p:xfrm>
          <a:graphic>
            <a:graphicData uri="http://schemas.openxmlformats.org/drawingml/2006/chart">
              <c:chart xmlns:c="http://schemas.openxmlformats.org/drawingml/2006/chart" xmlns:r="http://schemas.openxmlformats.org/officeDocument/2006/relationships" r:id="rId1"/>
            </a:graphicData>
          </a:graphic>
        </p:graphicFrame>
      </p:grpSp>
    </p:spTree>
    <p:custDataLst>
      <p:tags r:id="rId2"/>
    </p:custDataLst>
  </p:cSld>
  <p:clrMapOvr>
    <a:masterClrMapping/>
  </p:clrMapOvr>
  <p:transition advTm="2000">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heckerboard(across)">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p="http://schemas.openxmlformats.org/presentationml/2006/main">
  <p:tag name="MH" val="20160511234721"/>
  <p:tag name="MH_LIBRARY" val="GRAPHIC"/>
  <p:tag name="MH_TYPE" val="Title"/>
  <p:tag name="MH_ORDER" val="1"/>
</p:tagLst>
</file>

<file path=ppt/tags/tag11.xml><?xml version="1.0" encoding="utf-8"?>
<p:tagLst xmlns:p="http://schemas.openxmlformats.org/presentationml/2006/main">
  <p:tag name="MH" val="20160511232937"/>
  <p:tag name="MH_LIBRARY" val="GRAPHIC"/>
  <p:tag name="MH_TYPE" val="SubTitle"/>
  <p:tag name="MH_ORDER" val="2"/>
</p:tagLst>
</file>

<file path=ppt/tags/tag12.xml><?xml version="1.0" encoding="utf-8"?>
<p:tagLst xmlns:p="http://schemas.openxmlformats.org/presentationml/2006/main">
  <p:tag name="KSO_WM_BEAUTIFY_FLAG" val="#wm#"/>
  <p:tag name="KSO_WM_TEMPLATE_CATEGORY" val="custom"/>
  <p:tag name="KSO_WM_TEMPLATE_INDEX" val="20205081"/>
</p:tagLst>
</file>

<file path=ppt/tags/tag13.xml><?xml version="1.0" encoding="utf-8"?>
<p:tagLst xmlns:p="http://schemas.openxmlformats.org/presentationml/2006/main">
  <p:tag name="KSO_WM_BEAUTIFY_FLAG" val="#wm#"/>
  <p:tag name="KSO_WM_TEMPLATE_CATEGORY" val="custom"/>
  <p:tag name="KSO_WM_TEMPLATE_INDEX" val="20205081"/>
</p:tagLst>
</file>

<file path=ppt/tags/tag14.xml><?xml version="1.0" encoding="utf-8"?>
<p:tagLst xmlns:p="http://schemas.openxmlformats.org/presentationml/2006/main">
  <p:tag name="KSO_WM_BEAUTIFY_FLAG" val="#wm#"/>
  <p:tag name="KSO_WM_TEMPLATE_CATEGORY" val="custom"/>
  <p:tag name="KSO_WM_TEMPLATE_INDEX" val="20205081"/>
</p:tagLst>
</file>

<file path=ppt/tags/tag15.xml><?xml version="1.0" encoding="utf-8"?>
<p:tagLst xmlns:p="http://schemas.openxmlformats.org/presentationml/2006/main">
  <p:tag name="PA" val="v4.1.3"/>
</p:tagLst>
</file>

<file path=ppt/tags/tag16.xml><?xml version="1.0" encoding="utf-8"?>
<p:tagLst xmlns:p="http://schemas.openxmlformats.org/presentationml/2006/main">
  <p:tag name="KSO_WM_BEAUTIFY_FLAG" val="#wm#"/>
  <p:tag name="KSO_WM_TEMPLATE_CATEGORY" val="custom"/>
  <p:tag name="KSO_WM_TEMPLATE_INDEX" val="20205081"/>
</p:tagLst>
</file>

<file path=ppt/tags/tag17.xml><?xml version="1.0" encoding="utf-8"?>
<p:tagLst xmlns:p="http://schemas.openxmlformats.org/presentationml/2006/main">
  <p:tag name="KSO_WM_BEAUTIFY_FLAG" val="#wm#"/>
  <p:tag name="KSO_WM_TEMPLATE_CATEGORY" val="custom"/>
  <p:tag name="KSO_WM_TEMPLATE_INDEX" val="20205081"/>
</p:tagLst>
</file>

<file path=ppt/tags/tag18.xml><?xml version="1.0" encoding="utf-8"?>
<p:tagLst xmlns:p="http://schemas.openxmlformats.org/presentationml/2006/main">
  <p:tag name="KSO_WM_BEAUTIFY_FLAG" val="#wm#"/>
  <p:tag name="KSO_WM_TEMPLATE_CATEGORY" val="custom"/>
  <p:tag name="KSO_WM_TEMPLATE_INDEX" val="20205081"/>
</p:tagLst>
</file>

<file path=ppt/tags/tag19.xml><?xml version="1.0" encoding="utf-8"?>
<p:tagLst xmlns:p="http://schemas.openxmlformats.org/presentationml/2006/main">
  <p:tag name="KSO_WM_BEAUTIFY_FLAG" val="#wm#"/>
  <p:tag name="KSO_WM_TEMPLATE_CATEGORY" val="custom"/>
  <p:tag name="KSO_WM_TEMPLATE_INDEX" val="20205081"/>
</p:tagLst>
</file>

<file path=ppt/tags/tag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0.xml><?xml version="1.0" encoding="utf-8"?>
<p:tagLst xmlns:p="http://schemas.openxmlformats.org/presentationml/2006/main">
  <p:tag name="KSO_WM_BEAUTIFY_FLAG" val="#wm#"/>
  <p:tag name="KSO_WM_TEMPLATE_CATEGORY" val="custom"/>
  <p:tag name="KSO_WM_TEMPLATE_INDEX" val="20205081"/>
</p:tagLst>
</file>

<file path=ppt/tags/tag21.xml><?xml version="1.0" encoding="utf-8"?>
<p:tagLst xmlns:p="http://schemas.openxmlformats.org/presentationml/2006/main">
  <p:tag name="PA" val="v4.1.3"/>
</p:tagLst>
</file>

<file path=ppt/tags/tag22.xml><?xml version="1.0" encoding="utf-8"?>
<p:tagLst xmlns:p="http://schemas.openxmlformats.org/presentationml/2006/main">
  <p:tag name="KSO_WM_BEAUTIFY_FLAG" val="#wm#"/>
  <p:tag name="KSO_WM_TEMPLATE_CATEGORY" val="custom"/>
  <p:tag name="KSO_WM_TEMPLATE_INDEX" val="20205081"/>
</p:tagLst>
</file>

<file path=ppt/tags/tag23.xml><?xml version="1.0" encoding="utf-8"?>
<p:tagLst xmlns:p="http://schemas.openxmlformats.org/presentationml/2006/main">
  <p:tag name="KSO_WM_BEAUTIFY_FLAG" val="#wm#"/>
  <p:tag name="KSO_WM_TEMPLATE_CATEGORY" val="custom"/>
  <p:tag name="KSO_WM_TEMPLATE_INDEX" val="20205081"/>
</p:tagLst>
</file>

<file path=ppt/tags/tag24.xml><?xml version="1.0" encoding="utf-8"?>
<p:tagLst xmlns:p="http://schemas.openxmlformats.org/presentationml/2006/main">
  <p:tag name="KSO_WM_BEAUTIFY_FLAG" val="#wm#"/>
  <p:tag name="KSO_WM_TEMPLATE_CATEGORY" val="custom"/>
  <p:tag name="KSO_WM_TEMPLATE_INDEX" val="20205081"/>
</p:tagLst>
</file>

<file path=ppt/tags/tag25.xml><?xml version="1.0" encoding="utf-8"?>
<p:tagLst xmlns:p="http://schemas.openxmlformats.org/presentationml/2006/main">
  <p:tag name="KSO_WM_BEAUTIFY_FLAG" val="#wm#"/>
  <p:tag name="KSO_WM_TEMPLATE_CATEGORY" val="custom"/>
  <p:tag name="KSO_WM_TEMPLATE_INDEX" val="20205081"/>
</p:tagLst>
</file>

<file path=ppt/tags/tag26.xml><?xml version="1.0" encoding="utf-8"?>
<p:tagLst xmlns:p="http://schemas.openxmlformats.org/presentationml/2006/main">
  <p:tag name="KSO_WM_BEAUTIFY_FLAG" val="#wm#"/>
  <p:tag name="KSO_WM_TEMPLATE_CATEGORY" val="custom"/>
  <p:tag name="KSO_WM_TEMPLATE_INDEX" val="20205081"/>
</p:tagLst>
</file>

<file path=ppt/tags/tag27.xml><?xml version="1.0" encoding="utf-8"?>
<p:tagLst xmlns:p="http://schemas.openxmlformats.org/presentationml/2006/main">
  <p:tag name="PA" val="v4.1.3"/>
</p:tagLst>
</file>

<file path=ppt/tags/tag28.xml><?xml version="1.0" encoding="utf-8"?>
<p:tagLst xmlns:p="http://schemas.openxmlformats.org/presentationml/2006/main">
  <p:tag name="KSO_WM_BEAUTIFY_FLAG" val="#wm#"/>
  <p:tag name="KSO_WM_TEMPLATE_CATEGORY" val="custom"/>
  <p:tag name="KSO_WM_TEMPLATE_INDEX" val="20205081"/>
</p:tagLst>
</file>

<file path=ppt/tags/tag29.xml><?xml version="1.0" encoding="utf-8"?>
<p:tagLst xmlns:p="http://schemas.openxmlformats.org/presentationml/2006/main">
  <p:tag name="KSO_WM_BEAUTIFY_FLAG" val="#wm#"/>
  <p:tag name="KSO_WM_TEMPLATE_CATEGORY" val="custom"/>
  <p:tag name="KSO_WM_TEMPLATE_INDEX" val="20205081"/>
</p:tagLst>
</file>

<file path=ppt/tags/tag3.xml><?xml version="1.0" encoding="utf-8"?>
<p:tagLst xmlns:p="http://schemas.openxmlformats.org/presentationml/2006/main">
  <p:tag name="KSO_WM_BEAUTIFY_FLAG" val="#wm#"/>
  <p:tag name="KSO_WM_TEMPLATE_CATEGORY" val="custom"/>
  <p:tag name="KSO_WM_TEMPLATE_INDEX" val="20205081"/>
</p:tagLst>
</file>

<file path=ppt/tags/tag30.xml><?xml version="1.0" encoding="utf-8"?>
<p:tagLst xmlns:p="http://schemas.openxmlformats.org/presentationml/2006/main">
  <p:tag name="KSO_WM_BEAUTIFY_FLAG" val="#wm#"/>
  <p:tag name="KSO_WM_TEMPLATE_CATEGORY" val="custom"/>
  <p:tag name="KSO_WM_TEMPLATE_INDEX" val="20205081"/>
</p:tagLst>
</file>

<file path=ppt/tags/tag31.xml><?xml version="1.0" encoding="utf-8"?>
<p:tagLst xmlns:p="http://schemas.openxmlformats.org/presentationml/2006/main">
  <p:tag name="KSO_WM_BEAUTIFY_FLAG" val="#wm#"/>
  <p:tag name="KSO_WM_TEMPLATE_CATEGORY" val="custom"/>
  <p:tag name="KSO_WM_TEMPLATE_INDEX" val="20205081"/>
</p:tagLst>
</file>

<file path=ppt/tags/tag32.xml><?xml version="1.0" encoding="utf-8"?>
<p:tagLst xmlns:p="http://schemas.openxmlformats.org/presentationml/2006/main">
  <p:tag name="KSO_WM_BEAUTIFY_FLAG" val="#wm#"/>
  <p:tag name="KSO_WM_TEMPLATE_CATEGORY" val="custom"/>
  <p:tag name="KSO_WM_TEMPLATE_INDEX" val="20205081"/>
</p:tagLst>
</file>

<file path=ppt/tags/tag33.xml><?xml version="1.0" encoding="utf-8"?>
<p:tagLst xmlns:p="http://schemas.openxmlformats.org/presentationml/2006/main">
  <p:tag name="KSO_WM_BEAUTIFY_FLAG" val="#wm#"/>
  <p:tag name="KSO_WM_TEMPLATE_CATEGORY" val="custom"/>
  <p:tag name="KSO_WM_TEMPLATE_INDEX" val="20205081"/>
</p:tagLst>
</file>

<file path=ppt/tags/tag34.xml><?xml version="1.0" encoding="utf-8"?>
<p:tagLst xmlns:p="http://schemas.openxmlformats.org/presentationml/2006/main">
  <p:tag name="KSO_WM_BEAUTIFY_FLAG" val="#wm#"/>
  <p:tag name="KSO_WM_TEMPLATE_CATEGORY" val="custom"/>
  <p:tag name="KSO_WM_TEMPLATE_INDEX" val="20205081"/>
</p:tagLst>
</file>

<file path=ppt/tags/tag35.xml><?xml version="1.0" encoding="utf-8"?>
<p:tagLst xmlns:p="http://schemas.openxmlformats.org/presentationml/2006/main">
  <p:tag name="KSO_WPP_MARK_KEY" val="3fac0e22-949a-436e-995f-00e6d6c03471"/>
  <p:tag name="COMMONDATA" val="eyJoZGlkIjoiMDhmNWNhZDBjNTViNzU2ZTI5MGJjMWU2ODk1MDQ3MGMifQ=="/>
</p:tagLst>
</file>

<file path=ppt/tags/tag4.xml><?xml version="1.0" encoding="utf-8"?>
<p:tagLst xmlns:p="http://schemas.openxmlformats.org/presentationml/2006/main">
  <p:tag name="PA" val="v4.1.3"/>
</p:tagLst>
</file>

<file path=ppt/tags/tag5.xml><?xml version="1.0" encoding="utf-8"?>
<p:tagLst xmlns:p="http://schemas.openxmlformats.org/presentationml/2006/main">
  <p:tag name="KSO_WM_BEAUTIFY_FLAG" val="#wm#"/>
  <p:tag name="KSO_WM_TEMPLATE_CATEGORY" val="custom"/>
  <p:tag name="KSO_WM_TEMPLATE_INDEX" val="20205081"/>
</p:tagLst>
</file>

<file path=ppt/tags/tag6.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MH" val="20160511234721"/>
  <p:tag name="MH_LIBRARY" val="GRAPHIC"/>
  <p:tag name="MH_TYPE" val="Other"/>
  <p:tag name="MH_ORDER" val="1"/>
</p:tagLst>
</file>

<file path=ppt/tags/tag8.xml><?xml version="1.0" encoding="utf-8"?>
<p:tagLst xmlns:p="http://schemas.openxmlformats.org/presentationml/2006/main">
  <p:tag name="MH" val="20160511234721"/>
  <p:tag name="MH_LIBRARY" val="GRAPHIC"/>
  <p:tag name="MH_TYPE" val="Other"/>
  <p:tag name="MH_ORDER" val="2"/>
</p:tagLst>
</file>

<file path=ppt/tags/tag9.xml><?xml version="1.0" encoding="utf-8"?>
<p:tagLst xmlns:p="http://schemas.openxmlformats.org/presentationml/2006/main">
  <p:tag name="MH" val="20160511234721"/>
  <p:tag name="MH_LIBRARY" val="GRAPHIC"/>
  <p:tag name="MH_TYPE" val="Other"/>
  <p:tag name="MH_ORDER" val="3"/>
</p:tagLst>
</file>

<file path=ppt/theme/theme1.xml><?xml version="1.0" encoding="utf-8"?>
<a:theme xmlns:a="http://schemas.openxmlformats.org/drawingml/2006/main" name="PC6下载站 www.pc6.com">
  <a:themeElements>
    <a:clrScheme name="自定义 744">
      <a:dk1>
        <a:srgbClr val="000000"/>
      </a:dk1>
      <a:lt1>
        <a:srgbClr val="FFFFFF"/>
      </a:lt1>
      <a:dk2>
        <a:srgbClr val="0F1423"/>
      </a:dk2>
      <a:lt2>
        <a:srgbClr val="FFFFFF"/>
      </a:lt2>
      <a:accent1>
        <a:srgbClr val="295BD3"/>
      </a:accent1>
      <a:accent2>
        <a:srgbClr val="6286E0"/>
      </a:accent2>
      <a:accent3>
        <a:srgbClr val="295BD3"/>
      </a:accent3>
      <a:accent4>
        <a:srgbClr val="6286E0"/>
      </a:accent4>
      <a:accent5>
        <a:srgbClr val="295BD3"/>
      </a:accent5>
      <a:accent6>
        <a:srgbClr val="6286E0"/>
      </a:accent6>
      <a:hlink>
        <a:srgbClr val="295BD3"/>
      </a:hlink>
      <a:folHlink>
        <a:srgbClr val="6286E0"/>
      </a:folHlink>
    </a:clrScheme>
    <a:fontScheme name="s42loj5j">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字魂58号-创中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字魂58号-创中黑"/>
        <a:ea typeface=""/>
        <a:cs typeface=""/>
        <a:font script="Jpan" typeface="ＭＳ Ｐゴシック"/>
        <a:font script="Hang" typeface="맑은 고딕"/>
        <a:font script="Hans" typeface="字魂58号-创中黑"/>
        <a:font script="Hant" typeface="新細明體"/>
        <a:font script="Arab" typeface="字魂58号-创中黑"/>
        <a:font script="Hebr" typeface="字魂58号-创中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字魂58号-创中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字魂58号-创中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字魂58号-创中黑"/>
        <a:ea typeface=""/>
        <a:cs typeface=""/>
        <a:font script="Jpan" typeface="ＭＳ Ｐゴシック"/>
        <a:font script="Hang" typeface="맑은 고딕"/>
        <a:font script="Hans" typeface="字魂58号-创中黑"/>
        <a:font script="Hant" typeface="新細明體"/>
        <a:font script="Arab" typeface="字魂58号-创中黑"/>
        <a:font script="Hebr" typeface="字魂58号-创中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字魂58号-创中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4365</Words>
  <Application>WPS 演示</Application>
  <PresentationFormat>宽屏</PresentationFormat>
  <Paragraphs>428</Paragraphs>
  <Slides>24</Slides>
  <Notes>1</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24</vt:i4>
      </vt:variant>
    </vt:vector>
  </HeadingPairs>
  <TitlesOfParts>
    <vt:vector size="43" baseType="lpstr">
      <vt:lpstr>Arial</vt:lpstr>
      <vt:lpstr>宋体</vt:lpstr>
      <vt:lpstr>Wingdings</vt:lpstr>
      <vt:lpstr>微软雅黑</vt:lpstr>
      <vt:lpstr>Wingdings</vt:lpstr>
      <vt:lpstr>思源黑体 CN Normal</vt:lpstr>
      <vt:lpstr>字魂58号-创中黑</vt:lpstr>
      <vt:lpstr>思源黑体 CN Medium</vt:lpstr>
      <vt:lpstr>黑体</vt:lpstr>
      <vt:lpstr>Helvetica Neue Medium</vt:lpstr>
      <vt:lpstr>Calibri</vt:lpstr>
      <vt:lpstr>Neris Thin</vt:lpstr>
      <vt:lpstr>Segoe Print</vt:lpstr>
      <vt:lpstr>Arial Unicode MS</vt:lpstr>
      <vt:lpstr>Source Sans Pro Light</vt:lpstr>
      <vt:lpstr>汉仪中圆简</vt:lpstr>
      <vt:lpstr>Arial</vt:lpstr>
      <vt:lpstr>PC6下载站 www.pc6.com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蓝色航天</dc:title>
  <dc:creator>第一PPT</dc:creator>
  <cp:keywords>www.1ppt.com</cp:keywords>
  <dc:description>www.1ppt.com</dc:description>
  <cp:lastModifiedBy>铭</cp:lastModifiedBy>
  <cp:revision>332</cp:revision>
  <dcterms:created xsi:type="dcterms:W3CDTF">2019-06-19T02:08:00Z</dcterms:created>
  <dcterms:modified xsi:type="dcterms:W3CDTF">2022-12-16T08:07:02Z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2052-11.1.0.12116</vt:lpwstr>
  </property>
  <property fmtid="{D5CDD505-2E9C-101B-9397-08002B2CF9AE}" pid="3" name="KSOSaveFontToCloudKey">
    <vt:lpwstr>212913176_cloud</vt:lpwstr>
  </property>
  <property fmtid="{D5CDD505-2E9C-101B-9397-08002B2CF9AE}" pid="4" name="ICV">
    <vt:lpwstr>34A87A8623BA4D7C8FEEAA3B5DA9FDE1</vt:lpwstr>
  </property>
</Properties>
</file>