
<file path=[Content_Types].xml><?xml version="1.0" encoding="utf-8"?>
<Types xmlns="http://schemas.openxmlformats.org/package/2006/content-types">
  <Default Extension="jpeg" ContentType="image/jpeg"/>
  <Default Extension="JPG" ContentType="image/.jp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1.svg" ContentType="image/svg+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86" r:id="rId3"/>
    <p:sldId id="287" r:id="rId4"/>
    <p:sldId id="288" r:id="rId5"/>
    <p:sldId id="263" r:id="rId6"/>
    <p:sldId id="264" r:id="rId7"/>
    <p:sldId id="265" r:id="rId8"/>
    <p:sldId id="289" r:id="rId9"/>
    <p:sldId id="269" r:id="rId10"/>
    <p:sldId id="270" r:id="rId11"/>
    <p:sldId id="271" r:id="rId12"/>
    <p:sldId id="290" r:id="rId13"/>
    <p:sldId id="272" r:id="rId14"/>
    <p:sldId id="274" r:id="rId15"/>
    <p:sldId id="273" r:id="rId16"/>
    <p:sldId id="291" r:id="rId17"/>
    <p:sldId id="275" r:id="rId18"/>
    <p:sldId id="276" r:id="rId19"/>
    <p:sldId id="277" r:id="rId20"/>
    <p:sldId id="282" r:id="rId21"/>
    <p:sldId id="283" r:id="rId22"/>
    <p:sldId id="293" r:id="rId2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CAF15"/>
    <a:srgbClr val="9DE5FF"/>
    <a:srgbClr val="FF0000"/>
    <a:srgbClr val="CE8A02"/>
    <a:srgbClr val="FCA904"/>
    <a:srgbClr val="FCAF16"/>
    <a:srgbClr val="FFFFFF"/>
    <a:srgbClr val="39B54A"/>
    <a:srgbClr val="89898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p:scale>
          <a:sx n="50" d="100"/>
          <a:sy n="50" d="100"/>
        </p:scale>
        <p:origin x="1334" y="84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a:fillRect/>
          </a:stretch>
        </p:blipFill>
        <p:spPr>
          <a:xfrm flipH="1">
            <a:off x="0" y="0"/>
            <a:ext cx="12192000" cy="6858000"/>
          </a:xfrm>
          <a:prstGeom prst="rect">
            <a:avLst/>
          </a:prstGeom>
        </p:spPr>
      </p:pic>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advClick="0" advTm="20">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advClick="0" advTm="20">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advClick="0" advTm="20">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advClick="0" advTm="20">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advClick="0" advTm="20">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advClick="0" advTm="20">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advClick="0" advTm="20">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advClick="0" advTm="20">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advClick="0" advTm="20">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advClick="0" advTm="20">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advClick="0" advTm="20">
    <p:push dir="u"/>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advClick="0" advTm="20">
    <p:push dir="u"/>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4.png"/><Relationship Id="rId4" Type="http://schemas.microsoft.com/office/2007/relationships/media" Target="../media/media1.mp3"/><Relationship Id="rId3" Type="http://schemas.openxmlformats.org/officeDocument/2006/relationships/audio" Target="../media/media1.mp3"/><Relationship Id="rId2" Type="http://schemas.openxmlformats.org/officeDocument/2006/relationships/image" Target="../media/image3.png"/><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6.png"/><Relationship Id="rId1" Type="http://schemas.openxmlformats.org/officeDocument/2006/relationships/image" Target="../media/image1.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3.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4.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svg"/><Relationship Id="rId1" Type="http://schemas.openxmlformats.org/officeDocument/2006/relationships/image" Target="../media/image15.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6.png"/><Relationship Id="rId1" Type="http://schemas.openxmlformats.org/officeDocument/2006/relationships/image" Target="../media/image1.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6.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7.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8.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9.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0.png"/></Relationships>
</file>

<file path=ppt/slides/_rels/slide21.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4.png"/><Relationship Id="rId4" Type="http://schemas.microsoft.com/office/2007/relationships/media" Target="../media/media1.mp3"/><Relationship Id="rId3" Type="http://schemas.openxmlformats.org/officeDocument/2006/relationships/audio" Target="../media/media1.mp3"/><Relationship Id="rId2" Type="http://schemas.openxmlformats.org/officeDocument/2006/relationships/image" Target="../media/image3.png"/><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6.png"/><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7.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6.png"/><Relationship Id="rId1" Type="http://schemas.openxmlformats.org/officeDocument/2006/relationships/image" Target="../media/image1.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1" cstate="print">
            <a:extLst>
              <a:ext uri="{28A0092B-C50C-407E-A947-70E740481C1C}">
                <a14:useLocalDpi xmlns:a14="http://schemas.microsoft.com/office/drawing/2010/main" val="0"/>
              </a:ext>
            </a:extLst>
          </a:blip>
          <a:srcRect/>
          <a:stretch>
            <a:fillRect/>
          </a:stretch>
        </p:blipFill>
        <p:spPr>
          <a:xfrm flipH="1">
            <a:off x="0" y="0"/>
            <a:ext cx="12192000" cy="6858000"/>
          </a:xfrm>
          <a:prstGeom prst="rect">
            <a:avLst/>
          </a:prstGeom>
        </p:spPr>
      </p:pic>
      <p:pic>
        <p:nvPicPr>
          <p:cNvPr id="9" name="图片 8"/>
          <p:cNvPicPr>
            <a:picLocks noChangeAspect="1"/>
          </p:cNvPicPr>
          <p:nvPr/>
        </p:nvPicPr>
        <p:blipFill rotWithShape="1">
          <a:blip r:embed="rId2" cstate="print">
            <a:extLst>
              <a:ext uri="{28A0092B-C50C-407E-A947-70E740481C1C}">
                <a14:useLocalDpi xmlns:a14="http://schemas.microsoft.com/office/drawing/2010/main" val="0"/>
              </a:ext>
            </a:extLst>
          </a:blip>
          <a:srcRect/>
          <a:stretch>
            <a:fillRect/>
          </a:stretch>
        </p:blipFill>
        <p:spPr>
          <a:xfrm>
            <a:off x="7217558" y="2554382"/>
            <a:ext cx="5057227" cy="4173562"/>
          </a:xfrm>
          <a:prstGeom prst="rect">
            <a:avLst/>
          </a:prstGeom>
        </p:spPr>
      </p:pic>
      <p:sp>
        <p:nvSpPr>
          <p:cNvPr id="10" name="文本框 9"/>
          <p:cNvSpPr txBox="1"/>
          <p:nvPr/>
        </p:nvSpPr>
        <p:spPr>
          <a:xfrm>
            <a:off x="409059" y="3534414"/>
            <a:ext cx="5659700" cy="818814"/>
          </a:xfrm>
          <a:prstGeom prst="rect">
            <a:avLst/>
          </a:prstGeom>
          <a:noFill/>
        </p:spPr>
        <p:txBody>
          <a:bodyPr wrap="square" rtlCol="0">
            <a:spAutoFit/>
          </a:bodyPr>
          <a:lstStyle/>
          <a:p>
            <a:pPr marL="0" marR="0" lvl="0" indent="0" defTabSz="914400" rtl="0" eaLnBrk="1" fontAlgn="auto" latinLnBrk="0" hangingPunct="1">
              <a:lnSpc>
                <a:spcPct val="150000"/>
              </a:lnSpc>
              <a:spcBef>
                <a:spcPts val="0"/>
              </a:spcBef>
              <a:spcAft>
                <a:spcPts val="0"/>
              </a:spcAft>
              <a:buClrTx/>
              <a:buSzTx/>
              <a:buFontTx/>
              <a:buNone/>
              <a:defRPr/>
            </a:pPr>
            <a:r>
              <a:rPr kumimoji="0" lang="en-US" altLang="zh-CN" sz="1100" b="0" i="0" u="none" strike="noStrike" kern="1200" cap="none" spc="300" normalizeH="0" baseline="0" noProof="0" dirty="0">
                <a:ln>
                  <a:noFill/>
                </a:ln>
                <a:solidFill>
                  <a:schemeClr val="bg1"/>
                </a:solidFill>
                <a:effectLst/>
                <a:uLnTx/>
                <a:uFillTx/>
                <a:latin typeface="字魂175号-创中圆" panose="00000500000000000000" pitchFamily="2" charset="-122"/>
                <a:ea typeface="字魂175号-创中圆" panose="00000500000000000000" pitchFamily="2" charset="-122"/>
              </a:rPr>
              <a:t>WORK REPORT BUSINESS REPORT GENERAL BUSINESS WIND MONTHLY REPORT ANNUAL REPORT BUSINESS PLAN PROJECT PLAN PROJECT REPORT COMPLETION REPORT</a:t>
            </a:r>
            <a:endParaRPr kumimoji="0" lang="zh-CN" altLang="en-US" sz="1100" b="0" i="0" u="none" strike="noStrike" kern="1200" cap="none" spc="300" normalizeH="0" baseline="0" noProof="0" dirty="0">
              <a:ln>
                <a:noFill/>
              </a:ln>
              <a:solidFill>
                <a:schemeClr val="bg1"/>
              </a:solidFill>
              <a:effectLst/>
              <a:uLnTx/>
              <a:uFillTx/>
              <a:latin typeface="字魂175号-创中圆" panose="00000500000000000000" pitchFamily="2" charset="-122"/>
              <a:ea typeface="字魂175号-创中圆" panose="00000500000000000000" pitchFamily="2" charset="-122"/>
            </a:endParaRPr>
          </a:p>
        </p:txBody>
      </p:sp>
      <p:grpSp>
        <p:nvGrpSpPr>
          <p:cNvPr id="11" name="组合 10"/>
          <p:cNvGrpSpPr/>
          <p:nvPr/>
        </p:nvGrpSpPr>
        <p:grpSpPr>
          <a:xfrm>
            <a:off x="585712" y="4571210"/>
            <a:ext cx="1368152" cy="351007"/>
            <a:chOff x="4727848" y="2914340"/>
            <a:chExt cx="1368152" cy="351007"/>
          </a:xfrm>
          <a:solidFill>
            <a:srgbClr val="FCAF15"/>
          </a:solidFill>
          <a:effectLst/>
        </p:grpSpPr>
        <p:sp>
          <p:nvSpPr>
            <p:cNvPr id="13" name="矩形 12"/>
            <p:cNvSpPr/>
            <p:nvPr/>
          </p:nvSpPr>
          <p:spPr>
            <a:xfrm>
              <a:off x="4727848" y="2961502"/>
              <a:ext cx="1368152" cy="303845"/>
            </a:xfrm>
            <a:prstGeom prst="rect">
              <a:avLst/>
            </a:prstGeom>
            <a:grp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uLnTx/>
                <a:uFillTx/>
                <a:latin typeface="字魂176号-创粗圆" panose="00000500000000000000" pitchFamily="2" charset="-122"/>
                <a:ea typeface="字魂176号-创粗圆" panose="00000500000000000000" pitchFamily="2" charset="-122"/>
              </a:endParaRPr>
            </a:p>
          </p:txBody>
        </p:sp>
        <p:sp>
          <p:nvSpPr>
            <p:cNvPr id="12" name="文本框 11"/>
            <p:cNvSpPr txBox="1"/>
            <p:nvPr/>
          </p:nvSpPr>
          <p:spPr>
            <a:xfrm>
              <a:off x="4727848" y="2914340"/>
              <a:ext cx="1368152"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bg1"/>
                  </a:solidFill>
                  <a:uLnTx/>
                  <a:uFillTx/>
                  <a:latin typeface="字魂176号-创粗圆" panose="00000500000000000000" pitchFamily="2" charset="-122"/>
                  <a:ea typeface="字魂176号-创粗圆" panose="00000500000000000000" pitchFamily="2" charset="-122"/>
                </a:rPr>
                <a:t>讲述人：</a:t>
              </a:r>
              <a:r>
                <a:rPr kumimoji="0" lang="en-US" altLang="zh-CN" sz="1600" b="0" i="0" u="none" strike="noStrike" kern="1200" cap="none" spc="0" normalizeH="0" baseline="0" noProof="0" dirty="0">
                  <a:ln>
                    <a:noFill/>
                  </a:ln>
                  <a:solidFill>
                    <a:schemeClr val="bg1"/>
                  </a:solidFill>
                  <a:uLnTx/>
                  <a:uFillTx/>
                  <a:latin typeface="字魂176号-创粗圆" panose="00000500000000000000" pitchFamily="2" charset="-122"/>
                  <a:ea typeface="字魂176号-创粗圆" panose="00000500000000000000" pitchFamily="2" charset="-122"/>
                </a:rPr>
                <a:t>XX</a:t>
              </a:r>
              <a:endParaRPr kumimoji="0" lang="zh-CN" altLang="en-US" sz="1600" b="0" i="0" u="none" strike="noStrike" kern="1200" cap="none" spc="0" normalizeH="0" baseline="0" noProof="0" dirty="0">
                <a:ln>
                  <a:noFill/>
                </a:ln>
                <a:solidFill>
                  <a:schemeClr val="bg1"/>
                </a:solidFill>
                <a:uLnTx/>
                <a:uFillTx/>
                <a:latin typeface="字魂176号-创粗圆" panose="00000500000000000000" pitchFamily="2" charset="-122"/>
                <a:ea typeface="字魂176号-创粗圆" panose="00000500000000000000" pitchFamily="2" charset="-122"/>
              </a:endParaRPr>
            </a:p>
          </p:txBody>
        </p:sp>
      </p:grpSp>
      <p:grpSp>
        <p:nvGrpSpPr>
          <p:cNvPr id="14" name="组合 13"/>
          <p:cNvGrpSpPr/>
          <p:nvPr/>
        </p:nvGrpSpPr>
        <p:grpSpPr>
          <a:xfrm>
            <a:off x="2386793" y="4575333"/>
            <a:ext cx="1477769" cy="346884"/>
            <a:chOff x="4725221" y="2918463"/>
            <a:chExt cx="1477769" cy="346884"/>
          </a:xfrm>
          <a:solidFill>
            <a:srgbClr val="FCAF15"/>
          </a:solidFill>
          <a:effectLst/>
        </p:grpSpPr>
        <p:sp>
          <p:nvSpPr>
            <p:cNvPr id="16" name="矩形 15"/>
            <p:cNvSpPr/>
            <p:nvPr/>
          </p:nvSpPr>
          <p:spPr>
            <a:xfrm>
              <a:off x="4727167" y="2961502"/>
              <a:ext cx="1475823" cy="303845"/>
            </a:xfrm>
            <a:prstGeom prst="rect">
              <a:avLst/>
            </a:prstGeom>
            <a:grp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bg1"/>
                </a:solidFill>
                <a:uLnTx/>
                <a:uFillTx/>
                <a:latin typeface="字魂176号-创粗圆" panose="00000500000000000000" pitchFamily="2" charset="-122"/>
                <a:ea typeface="字魂176号-创粗圆" panose="00000500000000000000" pitchFamily="2" charset="-122"/>
              </a:endParaRPr>
            </a:p>
          </p:txBody>
        </p:sp>
        <p:sp>
          <p:nvSpPr>
            <p:cNvPr id="15" name="文本框 14"/>
            <p:cNvSpPr txBox="1"/>
            <p:nvPr/>
          </p:nvSpPr>
          <p:spPr>
            <a:xfrm>
              <a:off x="4725221" y="2918463"/>
              <a:ext cx="1475823"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bg1"/>
                  </a:solidFill>
                  <a:uLnTx/>
                  <a:uFillTx/>
                  <a:latin typeface="字魂176号-创粗圆" panose="00000500000000000000" pitchFamily="2" charset="-122"/>
                  <a:ea typeface="字魂176号-创粗圆" panose="00000500000000000000" pitchFamily="2" charset="-122"/>
                </a:rPr>
                <a:t>时间：</a:t>
              </a:r>
              <a:r>
                <a:rPr kumimoji="0" lang="en-US" altLang="zh-CN" sz="1600" b="0" i="0" u="none" strike="noStrike" kern="1200" cap="none" spc="0" normalizeH="0" baseline="0" noProof="0" dirty="0">
                  <a:ln>
                    <a:noFill/>
                  </a:ln>
                  <a:solidFill>
                    <a:schemeClr val="bg1"/>
                  </a:solidFill>
                  <a:uLnTx/>
                  <a:uFillTx/>
                  <a:latin typeface="字魂176号-创粗圆" panose="00000500000000000000" pitchFamily="2" charset="-122"/>
                  <a:ea typeface="字魂176号-创粗圆" panose="00000500000000000000" pitchFamily="2" charset="-122"/>
                </a:rPr>
                <a:t>X</a:t>
              </a:r>
              <a:r>
                <a:rPr kumimoji="0" lang="zh-CN" altLang="en-US" sz="1600" b="0" i="0" u="none" strike="noStrike" kern="1200" cap="none" spc="0" normalizeH="0" baseline="0" noProof="0" dirty="0">
                  <a:ln>
                    <a:noFill/>
                  </a:ln>
                  <a:solidFill>
                    <a:schemeClr val="bg1"/>
                  </a:solidFill>
                  <a:uLnTx/>
                  <a:uFillTx/>
                  <a:latin typeface="字魂176号-创粗圆" panose="00000500000000000000" pitchFamily="2" charset="-122"/>
                  <a:ea typeface="字魂176号-创粗圆" panose="00000500000000000000" pitchFamily="2" charset="-122"/>
                </a:rPr>
                <a:t>年</a:t>
              </a:r>
              <a:r>
                <a:rPr kumimoji="0" lang="en-US" altLang="zh-CN" sz="1600" b="0" i="0" u="none" strike="noStrike" kern="1200" cap="none" spc="0" normalizeH="0" baseline="0" noProof="0" dirty="0">
                  <a:ln>
                    <a:noFill/>
                  </a:ln>
                  <a:solidFill>
                    <a:schemeClr val="bg1"/>
                  </a:solidFill>
                  <a:uLnTx/>
                  <a:uFillTx/>
                  <a:latin typeface="字魂176号-创粗圆" panose="00000500000000000000" pitchFamily="2" charset="-122"/>
                  <a:ea typeface="字魂176号-创粗圆" panose="00000500000000000000" pitchFamily="2" charset="-122"/>
                </a:rPr>
                <a:t>X</a:t>
              </a:r>
              <a:r>
                <a:rPr kumimoji="0" lang="zh-CN" altLang="en-US" sz="1600" b="0" i="0" u="none" strike="noStrike" kern="1200" cap="none" spc="0" normalizeH="0" baseline="0" noProof="0" dirty="0">
                  <a:ln>
                    <a:noFill/>
                  </a:ln>
                  <a:solidFill>
                    <a:schemeClr val="bg1"/>
                  </a:solidFill>
                  <a:uLnTx/>
                  <a:uFillTx/>
                  <a:latin typeface="字魂176号-创粗圆" panose="00000500000000000000" pitchFamily="2" charset="-122"/>
                  <a:ea typeface="字魂176号-创粗圆" panose="00000500000000000000" pitchFamily="2" charset="-122"/>
                </a:rPr>
                <a:t>月</a:t>
              </a:r>
              <a:endParaRPr kumimoji="0" lang="zh-CN" altLang="en-US" sz="1600" b="0" i="0" u="none" strike="noStrike" kern="1200" cap="none" spc="0" normalizeH="0" baseline="0" noProof="0" dirty="0">
                <a:ln>
                  <a:noFill/>
                </a:ln>
                <a:solidFill>
                  <a:schemeClr val="bg1"/>
                </a:solidFill>
                <a:uLnTx/>
                <a:uFillTx/>
                <a:latin typeface="字魂176号-创粗圆" panose="00000500000000000000" pitchFamily="2" charset="-122"/>
                <a:ea typeface="字魂176号-创粗圆" panose="00000500000000000000" pitchFamily="2" charset="-122"/>
              </a:endParaRPr>
            </a:p>
          </p:txBody>
        </p:sp>
      </p:grpSp>
      <p:grpSp>
        <p:nvGrpSpPr>
          <p:cNvPr id="24" name="组合 23"/>
          <p:cNvGrpSpPr/>
          <p:nvPr/>
        </p:nvGrpSpPr>
        <p:grpSpPr>
          <a:xfrm>
            <a:off x="363339" y="1955598"/>
            <a:ext cx="7086600" cy="1450471"/>
            <a:chOff x="487412" y="1856920"/>
            <a:chExt cx="8316924" cy="1377497"/>
          </a:xfrm>
        </p:grpSpPr>
        <p:sp>
          <p:nvSpPr>
            <p:cNvPr id="25" name="文本框 24"/>
            <p:cNvSpPr txBox="1"/>
            <p:nvPr/>
          </p:nvSpPr>
          <p:spPr>
            <a:xfrm>
              <a:off x="487412" y="1860643"/>
              <a:ext cx="8316924" cy="137377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8800" b="0" i="0" u="none" strike="noStrike" kern="1200" cap="none" spc="0" normalizeH="0" baseline="0" noProof="0" dirty="0">
                  <a:ln w="101600">
                    <a:solidFill>
                      <a:schemeClr val="bg1"/>
                    </a:solidFill>
                  </a:ln>
                  <a:solidFill>
                    <a:schemeClr val="bg1"/>
                  </a:solidFill>
                  <a:effectLst>
                    <a:outerShdw blurRad="38100" dist="38100" dir="2700000" algn="tl">
                      <a:srgbClr val="000000">
                        <a:alpha val="43137"/>
                      </a:srgbClr>
                    </a:outerShdw>
                  </a:effectLst>
                  <a:uLnTx/>
                  <a:uFillTx/>
                  <a:latin typeface="字魂176号-创粗圆" panose="00000500000000000000" pitchFamily="2" charset="-122"/>
                  <a:ea typeface="字魂176号-创粗圆" panose="00000500000000000000" pitchFamily="2" charset="-122"/>
                </a:rPr>
                <a:t>学生安全教育</a:t>
              </a:r>
              <a:endParaRPr kumimoji="0" lang="zh-CN" altLang="en-US" sz="8800" b="0" i="0" u="none" strike="noStrike" kern="1200" cap="none" spc="0" normalizeH="0" baseline="0" noProof="0" dirty="0">
                <a:ln w="101600">
                  <a:solidFill>
                    <a:schemeClr val="bg1"/>
                  </a:solidFill>
                </a:ln>
                <a:solidFill>
                  <a:schemeClr val="bg1"/>
                </a:solidFill>
                <a:effectLst>
                  <a:outerShdw blurRad="38100" dist="38100" dir="2700000" algn="tl">
                    <a:srgbClr val="000000">
                      <a:alpha val="43137"/>
                    </a:srgbClr>
                  </a:outerShdw>
                </a:effectLst>
                <a:uLnTx/>
                <a:uFillTx/>
                <a:latin typeface="字魂176号-创粗圆" panose="00000500000000000000" pitchFamily="2" charset="-122"/>
                <a:ea typeface="字魂176号-创粗圆" panose="00000500000000000000" pitchFamily="2" charset="-122"/>
              </a:endParaRPr>
            </a:p>
          </p:txBody>
        </p:sp>
        <p:sp>
          <p:nvSpPr>
            <p:cNvPr id="26" name="文本框 25"/>
            <p:cNvSpPr txBox="1"/>
            <p:nvPr/>
          </p:nvSpPr>
          <p:spPr>
            <a:xfrm>
              <a:off x="487412" y="1856920"/>
              <a:ext cx="8316924" cy="1373773"/>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8800" b="0" i="0" u="none" strike="noStrike" kern="1200" cap="none" spc="0" normalizeH="0" baseline="0" noProof="0" dirty="0">
                  <a:ln w="28575">
                    <a:noFill/>
                  </a:ln>
                  <a:solidFill>
                    <a:srgbClr val="FCAF15"/>
                  </a:solidFill>
                  <a:uLnTx/>
                  <a:uFillTx/>
                  <a:latin typeface="字魂176号-创粗圆" panose="00000500000000000000" pitchFamily="2" charset="-122"/>
                  <a:ea typeface="字魂176号-创粗圆" panose="00000500000000000000" pitchFamily="2" charset="-122"/>
                </a:rPr>
                <a:t>学生安全教育</a:t>
              </a:r>
              <a:endParaRPr kumimoji="0" lang="zh-CN" altLang="en-US" sz="8800" b="0" i="0" u="none" strike="noStrike" kern="1200" cap="none" spc="0" normalizeH="0" baseline="0" noProof="0" dirty="0">
                <a:ln w="28575">
                  <a:noFill/>
                </a:ln>
                <a:solidFill>
                  <a:srgbClr val="FCAF15"/>
                </a:solidFill>
                <a:uLnTx/>
                <a:uFillTx/>
                <a:latin typeface="字魂176号-创粗圆" panose="00000500000000000000" pitchFamily="2" charset="-122"/>
                <a:ea typeface="字魂176号-创粗圆" panose="00000500000000000000" pitchFamily="2" charset="-122"/>
              </a:endParaRPr>
            </a:p>
          </p:txBody>
        </p:sp>
      </p:grpSp>
      <p:grpSp>
        <p:nvGrpSpPr>
          <p:cNvPr id="40" name="组合 39"/>
          <p:cNvGrpSpPr/>
          <p:nvPr/>
        </p:nvGrpSpPr>
        <p:grpSpPr>
          <a:xfrm>
            <a:off x="487412" y="286075"/>
            <a:ext cx="1817306" cy="494193"/>
            <a:chOff x="487412" y="308284"/>
            <a:chExt cx="1817306" cy="494193"/>
          </a:xfrm>
        </p:grpSpPr>
        <p:sp>
          <p:nvSpPr>
            <p:cNvPr id="41" name="文本框 40"/>
            <p:cNvSpPr txBox="1"/>
            <p:nvPr/>
          </p:nvSpPr>
          <p:spPr>
            <a:xfrm>
              <a:off x="487412" y="308284"/>
              <a:ext cx="1817306"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字魂175号-创中圆" panose="00000500000000000000" pitchFamily="2" charset="-122"/>
                  <a:ea typeface="字魂175号-创中圆" panose="00000500000000000000" pitchFamily="2" charset="-122"/>
                </a:rPr>
                <a:t>安全教育日</a:t>
              </a:r>
              <a:endParaRPr kumimoji="0" lang="zh-CN" altLang="en-US" sz="16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字魂175号-创中圆" panose="00000500000000000000" pitchFamily="2" charset="-122"/>
                <a:ea typeface="字魂175号-创中圆" panose="00000500000000000000" pitchFamily="2" charset="-122"/>
              </a:endParaRPr>
            </a:p>
          </p:txBody>
        </p:sp>
        <p:cxnSp>
          <p:nvCxnSpPr>
            <p:cNvPr id="42" name="直接连接符 41"/>
            <p:cNvCxnSpPr/>
            <p:nvPr/>
          </p:nvCxnSpPr>
          <p:spPr>
            <a:xfrm>
              <a:off x="576526" y="714202"/>
              <a:ext cx="1728192" cy="0"/>
            </a:xfrm>
            <a:prstGeom prst="line">
              <a:avLst/>
            </a:prstGeom>
            <a:ln w="12700">
              <a:solidFill>
                <a:schemeClr val="bg1"/>
              </a:solidFill>
            </a:ln>
            <a:effectLst>
              <a:outerShdw blurRad="63500" sx="101000" sy="101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576526" y="802477"/>
              <a:ext cx="1296144" cy="0"/>
            </a:xfrm>
            <a:prstGeom prst="line">
              <a:avLst/>
            </a:prstGeom>
            <a:ln w="12700">
              <a:solidFill>
                <a:schemeClr val="bg1"/>
              </a:solidFill>
            </a:ln>
            <a:effectLst>
              <a:outerShdw blurRad="63500" sx="101000" sy="101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44" name="组合 43"/>
          <p:cNvGrpSpPr/>
          <p:nvPr/>
        </p:nvGrpSpPr>
        <p:grpSpPr>
          <a:xfrm>
            <a:off x="7602422" y="263866"/>
            <a:ext cx="4102166" cy="538611"/>
            <a:chOff x="11223205" y="-1143706"/>
            <a:chExt cx="323165" cy="3717744"/>
          </a:xfrm>
        </p:grpSpPr>
        <p:sp>
          <p:nvSpPr>
            <p:cNvPr id="45" name="文本框 44"/>
            <p:cNvSpPr txBox="1"/>
            <p:nvPr/>
          </p:nvSpPr>
          <p:spPr>
            <a:xfrm>
              <a:off x="11225351" y="-1143706"/>
              <a:ext cx="321019" cy="2124420"/>
            </a:xfrm>
            <a:prstGeom prst="rect">
              <a:avLst/>
            </a:prstGeom>
            <a:noFill/>
          </p:spPr>
          <p:txBody>
            <a:bodyPr vert="horz"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bg1"/>
                  </a:solidFill>
                  <a:effectLst/>
                  <a:uLnTx/>
                  <a:uFillTx/>
                  <a:latin typeface="字魂175号-创中圆" panose="00000500000000000000" pitchFamily="2" charset="-122"/>
                  <a:ea typeface="字魂175号-创中圆" panose="00000500000000000000" pitchFamily="2" charset="-122"/>
                </a:rPr>
                <a:t>全国中小学安全教育日</a:t>
              </a:r>
              <a:endParaRPr kumimoji="0" lang="zh-CN" altLang="en-US" sz="1400" b="0" i="0" u="none" strike="noStrike" kern="1200" cap="none" spc="0" normalizeH="0" baseline="0" noProof="0" dirty="0">
                <a:ln>
                  <a:noFill/>
                </a:ln>
                <a:solidFill>
                  <a:schemeClr val="bg1"/>
                </a:solidFill>
                <a:effectLst/>
                <a:uLnTx/>
                <a:uFillTx/>
                <a:latin typeface="字魂175号-创中圆" panose="00000500000000000000" pitchFamily="2" charset="-122"/>
                <a:ea typeface="字魂175号-创中圆" panose="00000500000000000000" pitchFamily="2" charset="-122"/>
              </a:endParaRPr>
            </a:p>
          </p:txBody>
        </p:sp>
        <p:sp>
          <p:nvSpPr>
            <p:cNvPr id="46" name="文本框 45"/>
            <p:cNvSpPr txBox="1"/>
            <p:nvPr/>
          </p:nvSpPr>
          <p:spPr>
            <a:xfrm>
              <a:off x="11223205" y="980728"/>
              <a:ext cx="323165" cy="1593310"/>
            </a:xfrm>
            <a:prstGeom prst="rect">
              <a:avLst/>
            </a:prstGeom>
            <a:noFill/>
          </p:spPr>
          <p:txBody>
            <a:bodyPr vert="horz"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900" b="0" i="0" u="none" strike="noStrike" kern="1200" cap="none" spc="0" normalizeH="0" baseline="0" noProof="0" dirty="0">
                  <a:ln>
                    <a:noFill/>
                  </a:ln>
                  <a:solidFill>
                    <a:schemeClr val="bg1"/>
                  </a:solidFill>
                  <a:effectLst/>
                  <a:uLnTx/>
                  <a:uFillTx/>
                  <a:latin typeface="字魂175号-创中圆" panose="00000500000000000000" pitchFamily="2" charset="-122"/>
                  <a:ea typeface="字魂175号-创中圆" panose="00000500000000000000" pitchFamily="2" charset="-122"/>
                </a:rPr>
                <a:t>NATIONAL PRIMARY AND SECONDARY SCHOOL SAFETY EDUCATION DAY</a:t>
              </a:r>
              <a:endParaRPr kumimoji="0" lang="en-US" altLang="zh-CN" sz="900" b="0" i="0" u="none" strike="noStrike" kern="1200" cap="none" spc="0" normalizeH="0" baseline="0" noProof="0" dirty="0">
                <a:ln>
                  <a:noFill/>
                </a:ln>
                <a:solidFill>
                  <a:schemeClr val="bg1"/>
                </a:solidFill>
                <a:effectLst/>
                <a:uLnTx/>
                <a:uFillTx/>
                <a:latin typeface="字魂175号-创中圆" panose="00000500000000000000" pitchFamily="2" charset="-122"/>
                <a:ea typeface="字魂175号-创中圆" panose="00000500000000000000" pitchFamily="2" charset="-122"/>
              </a:endParaRPr>
            </a:p>
          </p:txBody>
        </p:sp>
      </p:grpSp>
      <p:pic>
        <p:nvPicPr>
          <p:cNvPr id="47" name="小欢乐">
            <a:hlinkClick r:id="" action="ppaction://media"/>
          </p:cNvPr>
          <p:cNvPicPr>
            <a:picLocks noChangeAspect="1"/>
          </p:cNvPicPr>
          <p:nvPr>
            <a:audioFile r:link="rId3"/>
            <p:extLst>
              <p:ext uri="{DAA4B4D4-6D71-4841-9C94-3DE7FCFB9230}">
                <p14:media xmlns:p14="http://schemas.microsoft.com/office/powerpoint/2010/main" r:embed="rId4">
                  <p14:fade in="50.000000" out="50.000000"/>
                </p14:media>
              </p:ext>
            </p:extLst>
          </p:nvPr>
        </p:nvPicPr>
        <p:blipFill>
          <a:blip r:embed="rId5"/>
          <a:stretch>
            <a:fillRect/>
          </a:stretch>
        </p:blipFill>
        <p:spPr>
          <a:xfrm>
            <a:off x="-1061763" y="5211445"/>
            <a:ext cx="487363" cy="487363"/>
          </a:xfrm>
          <a:prstGeom prst="rect">
            <a:avLst/>
          </a:prstGeom>
        </p:spPr>
      </p:pic>
    </p:spTree>
  </p:cSld>
  <p:clrMapOvr>
    <a:masterClrMapping/>
  </p:clrMapOvr>
  <p:transition spd="slow" advClick="0" advTm="2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7"/>
                                        </p:tgtEl>
                                      </p:cBhvr>
                                    </p:cmd>
                                  </p:childTnLst>
                                </p:cTn>
                              </p:par>
                            </p:childTnLst>
                          </p:cTn>
                        </p:par>
                        <p:par>
                          <p:cTn id="7" fill="hold">
                            <p:stCondLst>
                              <p:cond delay="0"/>
                            </p:stCondLst>
                            <p:childTnLst>
                              <p:par>
                                <p:cTn id="8" presetID="2" presetClass="entr" presetSubtype="4" fill="hold" nodeType="afterEffect">
                                  <p:stCondLst>
                                    <p:cond delay="0"/>
                                  </p:stCondLst>
                                  <p:childTnLst>
                                    <p:set>
                                      <p:cBhvr>
                                        <p:cTn id="9" dur="1" fill="hold">
                                          <p:stCondLst>
                                            <p:cond delay="0"/>
                                          </p:stCondLst>
                                        </p:cTn>
                                        <p:tgtEl>
                                          <p:spTgt spid="24"/>
                                        </p:tgtEl>
                                        <p:attrNameLst>
                                          <p:attrName>style.visibility</p:attrName>
                                        </p:attrNameLst>
                                      </p:cBhvr>
                                      <p:to>
                                        <p:strVal val="visible"/>
                                      </p:to>
                                    </p:set>
                                    <p:anim calcmode="lin" valueType="num">
                                      <p:cBhvr additive="base">
                                        <p:cTn id="10" dur="500" fill="hold"/>
                                        <p:tgtEl>
                                          <p:spTgt spid="24"/>
                                        </p:tgtEl>
                                        <p:attrNameLst>
                                          <p:attrName>ppt_x</p:attrName>
                                        </p:attrNameLst>
                                      </p:cBhvr>
                                      <p:tavLst>
                                        <p:tav tm="0">
                                          <p:val>
                                            <p:strVal val="#ppt_x"/>
                                          </p:val>
                                        </p:tav>
                                        <p:tav tm="100000">
                                          <p:val>
                                            <p:strVal val="#ppt_x"/>
                                          </p:val>
                                        </p:tav>
                                      </p:tavLst>
                                    </p:anim>
                                    <p:anim calcmode="lin" valueType="num">
                                      <p:cBhvr additive="base">
                                        <p:cTn id="11" dur="500" fill="hold"/>
                                        <p:tgtEl>
                                          <p:spTgt spid="24"/>
                                        </p:tgtEl>
                                        <p:attrNameLst>
                                          <p:attrName>ppt_y</p:attrName>
                                        </p:attrNameLst>
                                      </p:cBhvr>
                                      <p:tavLst>
                                        <p:tav tm="0">
                                          <p:val>
                                            <p:strVal val="1+#ppt_h/2"/>
                                          </p:val>
                                        </p:tav>
                                        <p:tav tm="100000">
                                          <p:val>
                                            <p:strVal val="#ppt_y"/>
                                          </p:val>
                                        </p:tav>
                                      </p:tavLst>
                                    </p:anim>
                                  </p:childTnLst>
                                </p:cTn>
                              </p:par>
                            </p:childTnLst>
                          </p:cTn>
                        </p:par>
                        <p:par>
                          <p:cTn id="12" fill="hold">
                            <p:stCondLst>
                              <p:cond delay="500"/>
                            </p:stCondLst>
                            <p:childTnLst>
                              <p:par>
                                <p:cTn id="13" presetID="2" presetClass="entr" presetSubtype="4"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ppt_x"/>
                                          </p:val>
                                        </p:tav>
                                        <p:tav tm="100000">
                                          <p:val>
                                            <p:strVal val="#ppt_x"/>
                                          </p:val>
                                        </p:tav>
                                      </p:tavLst>
                                    </p:anim>
                                    <p:anim calcmode="lin" valueType="num">
                                      <p:cBhvr additive="base">
                                        <p:cTn id="16" dur="500" fill="hold"/>
                                        <p:tgtEl>
                                          <p:spTgt spid="10"/>
                                        </p:tgtEl>
                                        <p:attrNameLst>
                                          <p:attrName>ppt_y</p:attrName>
                                        </p:attrNameLst>
                                      </p:cBhvr>
                                      <p:tavLst>
                                        <p:tav tm="0">
                                          <p:val>
                                            <p:strVal val="1+#ppt_h/2"/>
                                          </p:val>
                                        </p:tav>
                                        <p:tav tm="100000">
                                          <p:val>
                                            <p:strVal val="#ppt_y"/>
                                          </p:val>
                                        </p:tav>
                                      </p:tavLst>
                                    </p:anim>
                                  </p:childTnLst>
                                </p:cTn>
                              </p:par>
                            </p:childTnLst>
                          </p:cTn>
                        </p:par>
                        <p:par>
                          <p:cTn id="17" fill="hold">
                            <p:stCondLst>
                              <p:cond delay="1000"/>
                            </p:stCondLst>
                            <p:childTnLst>
                              <p:par>
                                <p:cTn id="18" presetID="2" presetClass="entr" presetSubtype="4" fill="hold"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fill="hold"/>
                                        <p:tgtEl>
                                          <p:spTgt spid="11"/>
                                        </p:tgtEl>
                                        <p:attrNameLst>
                                          <p:attrName>ppt_x</p:attrName>
                                        </p:attrNameLst>
                                      </p:cBhvr>
                                      <p:tavLst>
                                        <p:tav tm="0">
                                          <p:val>
                                            <p:strVal val="#ppt_x"/>
                                          </p:val>
                                        </p:tav>
                                        <p:tav tm="100000">
                                          <p:val>
                                            <p:strVal val="#ppt_x"/>
                                          </p:val>
                                        </p:tav>
                                      </p:tavLst>
                                    </p:anim>
                                    <p:anim calcmode="lin" valueType="num">
                                      <p:cBhvr additive="base">
                                        <p:cTn id="21" dur="500" fill="hold"/>
                                        <p:tgtEl>
                                          <p:spTgt spid="11"/>
                                        </p:tgtEl>
                                        <p:attrNameLst>
                                          <p:attrName>ppt_y</p:attrName>
                                        </p:attrNameLst>
                                      </p:cBhvr>
                                      <p:tavLst>
                                        <p:tav tm="0">
                                          <p:val>
                                            <p:strVal val="1+#ppt_h/2"/>
                                          </p:val>
                                        </p:tav>
                                        <p:tav tm="100000">
                                          <p:val>
                                            <p:strVal val="#ppt_y"/>
                                          </p:val>
                                        </p:tav>
                                      </p:tavLst>
                                    </p:anim>
                                  </p:childTnLst>
                                </p:cTn>
                              </p:par>
                            </p:childTnLst>
                          </p:cTn>
                        </p:par>
                        <p:par>
                          <p:cTn id="22" fill="hold">
                            <p:stCondLst>
                              <p:cond delay="1500"/>
                            </p:stCondLst>
                            <p:childTnLst>
                              <p:par>
                                <p:cTn id="23" presetID="2" presetClass="entr" presetSubtype="4" fill="hold" nodeType="after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fill="hold"/>
                                        <p:tgtEl>
                                          <p:spTgt spid="14"/>
                                        </p:tgtEl>
                                        <p:attrNameLst>
                                          <p:attrName>ppt_x</p:attrName>
                                        </p:attrNameLst>
                                      </p:cBhvr>
                                      <p:tavLst>
                                        <p:tav tm="0">
                                          <p:val>
                                            <p:strVal val="#ppt_x"/>
                                          </p:val>
                                        </p:tav>
                                        <p:tav tm="100000">
                                          <p:val>
                                            <p:strVal val="#ppt_x"/>
                                          </p:val>
                                        </p:tav>
                                      </p:tavLst>
                                    </p:anim>
                                    <p:anim calcmode="lin" valueType="num">
                                      <p:cBhvr additive="base">
                                        <p:cTn id="26" dur="500" fill="hold"/>
                                        <p:tgtEl>
                                          <p:spTgt spid="14"/>
                                        </p:tgtEl>
                                        <p:attrNameLst>
                                          <p:attrName>ppt_y</p:attrName>
                                        </p:attrNameLst>
                                      </p:cBhvr>
                                      <p:tavLst>
                                        <p:tav tm="0">
                                          <p:val>
                                            <p:strVal val="1+#ppt_h/2"/>
                                          </p:val>
                                        </p:tav>
                                        <p:tav tm="100000">
                                          <p:val>
                                            <p:strVal val="#ppt_y"/>
                                          </p:val>
                                        </p:tav>
                                      </p:tavLst>
                                    </p:anim>
                                  </p:childTnLst>
                                </p:cTn>
                              </p:par>
                            </p:childTnLst>
                          </p:cTn>
                        </p:par>
                        <p:par>
                          <p:cTn id="27" fill="hold">
                            <p:stCondLst>
                              <p:cond delay="2000"/>
                            </p:stCondLst>
                            <p:childTnLst>
                              <p:par>
                                <p:cTn id="28" presetID="2" presetClass="entr" presetSubtype="4" fill="hold" nodeType="afterEffect">
                                  <p:stCondLst>
                                    <p:cond delay="0"/>
                                  </p:stCondLst>
                                  <p:childTnLst>
                                    <p:set>
                                      <p:cBhvr>
                                        <p:cTn id="29" dur="1" fill="hold">
                                          <p:stCondLst>
                                            <p:cond delay="0"/>
                                          </p:stCondLst>
                                        </p:cTn>
                                        <p:tgtEl>
                                          <p:spTgt spid="44"/>
                                        </p:tgtEl>
                                        <p:attrNameLst>
                                          <p:attrName>style.visibility</p:attrName>
                                        </p:attrNameLst>
                                      </p:cBhvr>
                                      <p:to>
                                        <p:strVal val="visible"/>
                                      </p:to>
                                    </p:set>
                                    <p:anim calcmode="lin" valueType="num">
                                      <p:cBhvr additive="base">
                                        <p:cTn id="30" dur="500" fill="hold"/>
                                        <p:tgtEl>
                                          <p:spTgt spid="44"/>
                                        </p:tgtEl>
                                        <p:attrNameLst>
                                          <p:attrName>ppt_x</p:attrName>
                                        </p:attrNameLst>
                                      </p:cBhvr>
                                      <p:tavLst>
                                        <p:tav tm="0">
                                          <p:val>
                                            <p:strVal val="#ppt_x"/>
                                          </p:val>
                                        </p:tav>
                                        <p:tav tm="100000">
                                          <p:val>
                                            <p:strVal val="#ppt_x"/>
                                          </p:val>
                                        </p:tav>
                                      </p:tavLst>
                                    </p:anim>
                                    <p:anim calcmode="lin" valueType="num">
                                      <p:cBhvr additive="base">
                                        <p:cTn id="31" dur="500" fill="hold"/>
                                        <p:tgtEl>
                                          <p:spTgt spid="44"/>
                                        </p:tgtEl>
                                        <p:attrNameLst>
                                          <p:attrName>ppt_y</p:attrName>
                                        </p:attrNameLst>
                                      </p:cBhvr>
                                      <p:tavLst>
                                        <p:tav tm="0">
                                          <p:val>
                                            <p:strVal val="1+#ppt_h/2"/>
                                          </p:val>
                                        </p:tav>
                                        <p:tav tm="100000">
                                          <p:val>
                                            <p:strVal val="#ppt_y"/>
                                          </p:val>
                                        </p:tav>
                                      </p:tavLst>
                                    </p:anim>
                                  </p:childTnLst>
                                </p:cTn>
                              </p:par>
                            </p:childTnLst>
                          </p:cTn>
                        </p:par>
                        <p:par>
                          <p:cTn id="32" fill="hold">
                            <p:stCondLst>
                              <p:cond delay="2500"/>
                            </p:stCondLst>
                            <p:childTnLst>
                              <p:par>
                                <p:cTn id="33" presetID="2" presetClass="entr" presetSubtype="4" fill="hold" nodeType="afterEffect">
                                  <p:stCondLst>
                                    <p:cond delay="0"/>
                                  </p:stCondLst>
                                  <p:childTnLst>
                                    <p:set>
                                      <p:cBhvr>
                                        <p:cTn id="34" dur="1" fill="hold">
                                          <p:stCondLst>
                                            <p:cond delay="0"/>
                                          </p:stCondLst>
                                        </p:cTn>
                                        <p:tgtEl>
                                          <p:spTgt spid="40"/>
                                        </p:tgtEl>
                                        <p:attrNameLst>
                                          <p:attrName>style.visibility</p:attrName>
                                        </p:attrNameLst>
                                      </p:cBhvr>
                                      <p:to>
                                        <p:strVal val="visible"/>
                                      </p:to>
                                    </p:set>
                                    <p:anim calcmode="lin" valueType="num">
                                      <p:cBhvr additive="base">
                                        <p:cTn id="35" dur="500" fill="hold"/>
                                        <p:tgtEl>
                                          <p:spTgt spid="40"/>
                                        </p:tgtEl>
                                        <p:attrNameLst>
                                          <p:attrName>ppt_x</p:attrName>
                                        </p:attrNameLst>
                                      </p:cBhvr>
                                      <p:tavLst>
                                        <p:tav tm="0">
                                          <p:val>
                                            <p:strVal val="#ppt_x"/>
                                          </p:val>
                                        </p:tav>
                                        <p:tav tm="100000">
                                          <p:val>
                                            <p:strVal val="#ppt_x"/>
                                          </p:val>
                                        </p:tav>
                                      </p:tavLst>
                                    </p:anim>
                                    <p:anim calcmode="lin" valueType="num">
                                      <p:cBhvr additive="base">
                                        <p:cTn id="36" dur="500" fill="hold"/>
                                        <p:tgtEl>
                                          <p:spTgt spid="40"/>
                                        </p:tgtEl>
                                        <p:attrNameLst>
                                          <p:attrName>ppt_y</p:attrName>
                                        </p:attrNameLst>
                                      </p:cBhvr>
                                      <p:tavLst>
                                        <p:tav tm="0">
                                          <p:val>
                                            <p:strVal val="1+#ppt_h/2"/>
                                          </p:val>
                                        </p:tav>
                                        <p:tav tm="100000">
                                          <p:val>
                                            <p:strVal val="#ppt_y"/>
                                          </p:val>
                                        </p:tav>
                                      </p:tavLst>
                                    </p:anim>
                                  </p:childTnLst>
                                </p:cTn>
                              </p:par>
                            </p:childTnLst>
                          </p:cTn>
                        </p:par>
                        <p:par>
                          <p:cTn id="37" fill="hold">
                            <p:stCondLst>
                              <p:cond delay="3000"/>
                            </p:stCondLst>
                            <p:childTnLst>
                              <p:par>
                                <p:cTn id="38" presetID="2" presetClass="entr" presetSubtype="4" fill="hold" nodeType="afterEffect">
                                  <p:stCondLst>
                                    <p:cond delay="0"/>
                                  </p:stCondLst>
                                  <p:childTnLst>
                                    <p:set>
                                      <p:cBhvr>
                                        <p:cTn id="39" dur="1" fill="hold">
                                          <p:stCondLst>
                                            <p:cond delay="0"/>
                                          </p:stCondLst>
                                        </p:cTn>
                                        <p:tgtEl>
                                          <p:spTgt spid="9"/>
                                        </p:tgtEl>
                                        <p:attrNameLst>
                                          <p:attrName>style.visibility</p:attrName>
                                        </p:attrNameLst>
                                      </p:cBhvr>
                                      <p:to>
                                        <p:strVal val="visible"/>
                                      </p:to>
                                    </p:set>
                                    <p:anim calcmode="lin" valueType="num">
                                      <p:cBhvr additive="base">
                                        <p:cTn id="40" dur="500" fill="hold"/>
                                        <p:tgtEl>
                                          <p:spTgt spid="9"/>
                                        </p:tgtEl>
                                        <p:attrNameLst>
                                          <p:attrName>ppt_x</p:attrName>
                                        </p:attrNameLst>
                                      </p:cBhvr>
                                      <p:tavLst>
                                        <p:tav tm="0">
                                          <p:val>
                                            <p:strVal val="#ppt_x"/>
                                          </p:val>
                                        </p:tav>
                                        <p:tav tm="100000">
                                          <p:val>
                                            <p:strVal val="#ppt_x"/>
                                          </p:val>
                                        </p:tav>
                                      </p:tavLst>
                                    </p:anim>
                                    <p:anim calcmode="lin" valueType="num">
                                      <p:cBhvr additive="base">
                                        <p:cTn id="41"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2" repeatCount="indefinite" fill="hold" display="0">
                  <p:stCondLst>
                    <p:cond delay="indefinite"/>
                  </p:stCondLst>
                  <p:endCondLst>
                    <p:cond evt="onStopAudio" delay="0">
                      <p:tgtEl>
                        <p:sldTgt/>
                      </p:tgtEl>
                    </p:cond>
                  </p:endCondLst>
                </p:cTn>
                <p:tgtEl>
                  <p:spTgt spid="47"/>
                </p:tgtEl>
              </p:cMediaNode>
            </p:audio>
          </p:childTnLst>
        </p:cTn>
      </p:par>
    </p:tnLst>
    <p:bldLst>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9DE5FF"/>
        </a:solidFill>
        <a:effectLst/>
      </p:bgPr>
    </p:bg>
    <p:spTree>
      <p:nvGrpSpPr>
        <p:cNvPr id="1" name=""/>
        <p:cNvGrpSpPr/>
        <p:nvPr/>
      </p:nvGrpSpPr>
      <p:grpSpPr>
        <a:xfrm>
          <a:off x="0" y="0"/>
          <a:ext cx="0" cy="0"/>
          <a:chOff x="0" y="0"/>
          <a:chExt cx="0" cy="0"/>
        </a:xfrm>
      </p:grpSpPr>
      <p:sp>
        <p:nvSpPr>
          <p:cNvPr id="2" name="矩形: 圆角 1"/>
          <p:cNvSpPr/>
          <p:nvPr/>
        </p:nvSpPr>
        <p:spPr>
          <a:xfrm>
            <a:off x="281940" y="259080"/>
            <a:ext cx="11628120" cy="6339840"/>
          </a:xfrm>
          <a:prstGeom prst="roundRect">
            <a:avLst>
              <a:gd name="adj" fmla="val 10177"/>
            </a:avLst>
          </a:prstGeom>
          <a:solidFill>
            <a:schemeClr val="bg1"/>
          </a:solidFill>
          <a:ln>
            <a:noFill/>
          </a:ln>
          <a:effectLst>
            <a:outerShdw blurRad="63500" sx="101000" sy="101000" algn="ctr" rotWithShape="0">
              <a:srgbClr val="9DE5FF">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字魂176号-创粗圆" panose="00000500000000000000" pitchFamily="2" charset="-122"/>
              <a:ea typeface="字魂176号-创粗圆" panose="00000500000000000000" pitchFamily="2" charset="-122"/>
            </a:endParaRPr>
          </a:p>
        </p:txBody>
      </p:sp>
      <p:grpSp>
        <p:nvGrpSpPr>
          <p:cNvPr id="15" name="组合 14"/>
          <p:cNvGrpSpPr/>
          <p:nvPr/>
        </p:nvGrpSpPr>
        <p:grpSpPr>
          <a:xfrm>
            <a:off x="3918663" y="368732"/>
            <a:ext cx="4354673" cy="782300"/>
            <a:chOff x="1165263" y="414452"/>
            <a:chExt cx="4354673" cy="782300"/>
          </a:xfrm>
        </p:grpSpPr>
        <p:sp>
          <p:nvSpPr>
            <p:cNvPr id="16" name="文本框 15"/>
            <p:cNvSpPr txBox="1"/>
            <p:nvPr/>
          </p:nvSpPr>
          <p:spPr>
            <a:xfrm>
              <a:off x="1165263" y="414452"/>
              <a:ext cx="4354673" cy="58477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srgbClr val="FCA904"/>
                  </a:solidFill>
                  <a:effectLst/>
                  <a:uLnTx/>
                  <a:uFillTx/>
                  <a:latin typeface="字魂176号-创粗圆" panose="00000500000000000000" pitchFamily="2" charset="-122"/>
                  <a:ea typeface="字魂176号-创粗圆" panose="00000500000000000000" pitchFamily="2" charset="-122"/>
                </a:rPr>
                <a:t>小学生假期用火安全</a:t>
              </a:r>
              <a:endParaRPr kumimoji="0" lang="zh-CN" altLang="en-US" sz="3200" b="0" i="0" u="none" strike="noStrike" kern="1200" cap="none" spc="0" normalizeH="0" baseline="0" noProof="0" dirty="0">
                <a:ln>
                  <a:noFill/>
                </a:ln>
                <a:solidFill>
                  <a:srgbClr val="FCA904"/>
                </a:solidFill>
                <a:effectLst/>
                <a:uLnTx/>
                <a:uFillTx/>
                <a:latin typeface="字魂176号-创粗圆" panose="00000500000000000000" pitchFamily="2" charset="-122"/>
                <a:ea typeface="字魂176号-创粗圆" panose="00000500000000000000" pitchFamily="2" charset="-122"/>
              </a:endParaRPr>
            </a:p>
          </p:txBody>
        </p:sp>
        <p:sp>
          <p:nvSpPr>
            <p:cNvPr id="25" name="文本框 24"/>
            <p:cNvSpPr txBox="1"/>
            <p:nvPr/>
          </p:nvSpPr>
          <p:spPr>
            <a:xfrm>
              <a:off x="1165263" y="965920"/>
              <a:ext cx="4354673" cy="230832"/>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900" b="0" i="0" u="none" strike="noStrike" kern="1200" cap="none" spc="0" normalizeH="0" baseline="0" noProof="0" dirty="0">
                  <a:ln>
                    <a:noFill/>
                  </a:ln>
                  <a:solidFill>
                    <a:prstClr val="black"/>
                  </a:solidFill>
                  <a:effectLst/>
                  <a:uLnTx/>
                  <a:uFillTx/>
                  <a:latin typeface="字魂176号-创粗圆" panose="00000500000000000000" pitchFamily="2" charset="-122"/>
                  <a:ea typeface="字魂176号-创粗圆" panose="00000500000000000000" pitchFamily="2" charset="-122"/>
                </a:rPr>
                <a:t>PRIMARY SCHOOL STUDENTS' SAFETY HOLIDAY TRAFFIC SAFETY</a:t>
              </a:r>
              <a:endParaRPr kumimoji="0" lang="zh-CN" altLang="en-US" sz="900" b="0" i="0" u="none" strike="noStrike" kern="1200" cap="none" spc="0" normalizeH="0" baseline="0" noProof="0" dirty="0">
                <a:ln>
                  <a:noFill/>
                </a:ln>
                <a:solidFill>
                  <a:prstClr val="black"/>
                </a:solidFill>
                <a:effectLst/>
                <a:uLnTx/>
                <a:uFillTx/>
                <a:latin typeface="字魂176号-创粗圆" panose="00000500000000000000" pitchFamily="2" charset="-122"/>
                <a:ea typeface="字魂176号-创粗圆" panose="00000500000000000000" pitchFamily="2" charset="-122"/>
              </a:endParaRPr>
            </a:p>
          </p:txBody>
        </p:sp>
      </p:grpSp>
      <p:grpSp>
        <p:nvGrpSpPr>
          <p:cNvPr id="8" name="组合 7"/>
          <p:cNvGrpSpPr/>
          <p:nvPr/>
        </p:nvGrpSpPr>
        <p:grpSpPr>
          <a:xfrm>
            <a:off x="676331" y="2039125"/>
            <a:ext cx="3377609" cy="1200329"/>
            <a:chOff x="695400" y="2225403"/>
            <a:chExt cx="3377609" cy="1200329"/>
          </a:xfrm>
        </p:grpSpPr>
        <p:sp>
          <p:nvSpPr>
            <p:cNvPr id="9" name="矩形 8"/>
            <p:cNvSpPr/>
            <p:nvPr/>
          </p:nvSpPr>
          <p:spPr>
            <a:xfrm>
              <a:off x="2200801" y="2225403"/>
              <a:ext cx="1872208"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FCA904"/>
                  </a:solidFill>
                  <a:effectLst/>
                  <a:uLnTx/>
                  <a:uFillTx/>
                  <a:latin typeface="字魂176号-创粗圆" panose="00000500000000000000" pitchFamily="2" charset="-122"/>
                  <a:ea typeface="字魂176号-创粗圆" panose="00000500000000000000" pitchFamily="2" charset="-122"/>
                </a:rPr>
                <a:t>用火安全</a:t>
              </a:r>
              <a:endParaRPr kumimoji="0" lang="zh-CN" altLang="en-US" sz="2400" b="0" i="0" u="none" strike="noStrike" kern="1200" cap="none" spc="0" normalizeH="0" baseline="0" noProof="0" dirty="0">
                <a:ln>
                  <a:noFill/>
                </a:ln>
                <a:solidFill>
                  <a:srgbClr val="FCA904"/>
                </a:solidFill>
                <a:effectLst/>
                <a:uLnTx/>
                <a:uFillTx/>
                <a:latin typeface="字魂176号-创粗圆" panose="00000500000000000000" pitchFamily="2" charset="-122"/>
                <a:ea typeface="字魂176号-创粗圆" panose="00000500000000000000" pitchFamily="2" charset="-122"/>
              </a:endParaRPr>
            </a:p>
          </p:txBody>
        </p:sp>
        <p:sp>
          <p:nvSpPr>
            <p:cNvPr id="10" name="矩形 9"/>
            <p:cNvSpPr/>
            <p:nvPr/>
          </p:nvSpPr>
          <p:spPr>
            <a:xfrm>
              <a:off x="695400" y="2687068"/>
              <a:ext cx="3377609" cy="738664"/>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字魂176号-创粗圆" panose="00000500000000000000" pitchFamily="2" charset="-122"/>
                  <a:ea typeface="字魂176号-创粗圆" panose="00000500000000000000" pitchFamily="2" charset="-122"/>
                </a:rPr>
                <a:t>定期清扫烟筒，保持烟筒通畅，如果发现烟筒堵塞或漏气，必须及时清理或修补。</a:t>
              </a:r>
              <a:endParaRPr kumimoji="0" lang="zh-CN" altLang="en-US" sz="1400" b="0" i="0" u="none" strike="noStrike" kern="1200" cap="none" spc="0" normalizeH="0" baseline="0" noProof="0" dirty="0">
                <a:ln>
                  <a:noFill/>
                </a:ln>
                <a:solidFill>
                  <a:prstClr val="black">
                    <a:lumMod val="75000"/>
                    <a:lumOff val="25000"/>
                  </a:prstClr>
                </a:solidFill>
                <a:effectLst/>
                <a:uLnTx/>
                <a:uFillTx/>
                <a:latin typeface="字魂176号-创粗圆" panose="00000500000000000000" pitchFamily="2" charset="-122"/>
                <a:ea typeface="字魂176号-创粗圆" panose="00000500000000000000" pitchFamily="2" charset="-122"/>
              </a:endParaRPr>
            </a:p>
          </p:txBody>
        </p:sp>
      </p:grpSp>
      <p:grpSp>
        <p:nvGrpSpPr>
          <p:cNvPr id="11" name="组合 10"/>
          <p:cNvGrpSpPr/>
          <p:nvPr/>
        </p:nvGrpSpPr>
        <p:grpSpPr>
          <a:xfrm>
            <a:off x="645369" y="4757056"/>
            <a:ext cx="3377609" cy="1200329"/>
            <a:chOff x="695400" y="2225403"/>
            <a:chExt cx="3377609" cy="1200329"/>
          </a:xfrm>
        </p:grpSpPr>
        <p:sp>
          <p:nvSpPr>
            <p:cNvPr id="12" name="矩形 11"/>
            <p:cNvSpPr/>
            <p:nvPr/>
          </p:nvSpPr>
          <p:spPr>
            <a:xfrm>
              <a:off x="2200801" y="2225403"/>
              <a:ext cx="1872208"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FCA904"/>
                  </a:solidFill>
                  <a:effectLst/>
                  <a:uLnTx/>
                  <a:uFillTx/>
                  <a:latin typeface="字魂176号-创粗圆" panose="00000500000000000000" pitchFamily="2" charset="-122"/>
                  <a:ea typeface="字魂176号-创粗圆" panose="00000500000000000000" pitchFamily="2" charset="-122"/>
                </a:rPr>
                <a:t>用火安全</a:t>
              </a:r>
              <a:endParaRPr kumimoji="0" lang="zh-CN" altLang="en-US" sz="2400" b="0" i="0" u="none" strike="noStrike" kern="1200" cap="none" spc="0" normalizeH="0" baseline="0" noProof="0" dirty="0">
                <a:ln>
                  <a:noFill/>
                </a:ln>
                <a:solidFill>
                  <a:srgbClr val="FCA904"/>
                </a:solidFill>
                <a:effectLst/>
                <a:uLnTx/>
                <a:uFillTx/>
                <a:latin typeface="字魂176号-创粗圆" panose="00000500000000000000" pitchFamily="2" charset="-122"/>
                <a:ea typeface="字魂176号-创粗圆" panose="00000500000000000000" pitchFamily="2" charset="-122"/>
              </a:endParaRPr>
            </a:p>
          </p:txBody>
        </p:sp>
        <p:sp>
          <p:nvSpPr>
            <p:cNvPr id="13" name="矩形 12"/>
            <p:cNvSpPr/>
            <p:nvPr/>
          </p:nvSpPr>
          <p:spPr>
            <a:xfrm>
              <a:off x="695400" y="2687068"/>
              <a:ext cx="3377609" cy="738664"/>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字魂176号-创粗圆" panose="00000500000000000000" pitchFamily="2" charset="-122"/>
                  <a:ea typeface="字魂176号-创粗圆" panose="00000500000000000000" pitchFamily="2" charset="-122"/>
                </a:rPr>
                <a:t>使用高压锅之前，首先要检查锅盖的通气孔是不是通畅，安全阀是不是完好无损。</a:t>
              </a:r>
              <a:endParaRPr kumimoji="0" lang="zh-CN" altLang="en-US" sz="1400" b="0" i="0" u="none" strike="noStrike" kern="1200" cap="none" spc="0" normalizeH="0" baseline="0" noProof="0" dirty="0">
                <a:ln>
                  <a:noFill/>
                </a:ln>
                <a:solidFill>
                  <a:prstClr val="black">
                    <a:lumMod val="75000"/>
                    <a:lumOff val="25000"/>
                  </a:prstClr>
                </a:solidFill>
                <a:effectLst/>
                <a:uLnTx/>
                <a:uFillTx/>
                <a:latin typeface="字魂176号-创粗圆" panose="00000500000000000000" pitchFamily="2" charset="-122"/>
                <a:ea typeface="字魂176号-创粗圆" panose="00000500000000000000" pitchFamily="2" charset="-122"/>
              </a:endParaRPr>
            </a:p>
          </p:txBody>
        </p:sp>
      </p:grpSp>
      <p:grpSp>
        <p:nvGrpSpPr>
          <p:cNvPr id="14" name="组合 13"/>
          <p:cNvGrpSpPr/>
          <p:nvPr/>
        </p:nvGrpSpPr>
        <p:grpSpPr>
          <a:xfrm>
            <a:off x="8042146" y="2756448"/>
            <a:ext cx="3377609" cy="1200329"/>
            <a:chOff x="695400" y="2225403"/>
            <a:chExt cx="3377609" cy="1200329"/>
          </a:xfrm>
        </p:grpSpPr>
        <p:sp>
          <p:nvSpPr>
            <p:cNvPr id="17" name="矩形 16"/>
            <p:cNvSpPr/>
            <p:nvPr/>
          </p:nvSpPr>
          <p:spPr>
            <a:xfrm>
              <a:off x="695400" y="2225403"/>
              <a:ext cx="1872208"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FCA904"/>
                  </a:solidFill>
                  <a:effectLst/>
                  <a:uLnTx/>
                  <a:uFillTx/>
                  <a:latin typeface="字魂176号-创粗圆" panose="00000500000000000000" pitchFamily="2" charset="-122"/>
                  <a:ea typeface="字魂176号-创粗圆" panose="00000500000000000000" pitchFamily="2" charset="-122"/>
                </a:rPr>
                <a:t>用火安全</a:t>
              </a:r>
              <a:endParaRPr kumimoji="0" lang="zh-CN" altLang="en-US" sz="2400" b="0" i="0" u="none" strike="noStrike" kern="1200" cap="none" spc="0" normalizeH="0" baseline="0" noProof="0" dirty="0">
                <a:ln>
                  <a:noFill/>
                </a:ln>
                <a:solidFill>
                  <a:srgbClr val="FCA904"/>
                </a:solidFill>
                <a:effectLst/>
                <a:uLnTx/>
                <a:uFillTx/>
                <a:latin typeface="字魂176号-创粗圆" panose="00000500000000000000" pitchFamily="2" charset="-122"/>
                <a:ea typeface="字魂176号-创粗圆" panose="00000500000000000000" pitchFamily="2" charset="-122"/>
              </a:endParaRPr>
            </a:p>
          </p:txBody>
        </p:sp>
        <p:sp>
          <p:nvSpPr>
            <p:cNvPr id="18" name="矩形 17"/>
            <p:cNvSpPr/>
            <p:nvPr/>
          </p:nvSpPr>
          <p:spPr>
            <a:xfrm>
              <a:off x="695400" y="2687068"/>
              <a:ext cx="3377609" cy="738664"/>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字魂176号-创粗圆" panose="00000500000000000000" pitchFamily="2" charset="-122"/>
                  <a:ea typeface="字魂176号-创粗圆" panose="00000500000000000000" pitchFamily="2" charset="-122"/>
                </a:rPr>
                <a:t>使用燃气器具（如煤气炉、燃气热水器等），应充分保证室内的通风，保持足够的氧气，防止煤气中毒。</a:t>
              </a:r>
              <a:endParaRPr kumimoji="0" lang="zh-CN" altLang="en-US" sz="1400" b="0" i="0" u="none" strike="noStrike" kern="1200" cap="none" spc="0" normalizeH="0" baseline="0" noProof="0" dirty="0">
                <a:ln>
                  <a:noFill/>
                </a:ln>
                <a:solidFill>
                  <a:prstClr val="black">
                    <a:lumMod val="75000"/>
                    <a:lumOff val="25000"/>
                  </a:prstClr>
                </a:solidFill>
                <a:effectLst/>
                <a:uLnTx/>
                <a:uFillTx/>
                <a:latin typeface="字魂176号-创粗圆" panose="00000500000000000000" pitchFamily="2" charset="-122"/>
                <a:ea typeface="字魂176号-创粗圆" panose="00000500000000000000" pitchFamily="2" charset="-122"/>
              </a:endParaRPr>
            </a:p>
          </p:txBody>
        </p:sp>
      </p:grpSp>
      <p:grpSp>
        <p:nvGrpSpPr>
          <p:cNvPr id="19" name="组合 18"/>
          <p:cNvGrpSpPr/>
          <p:nvPr/>
        </p:nvGrpSpPr>
        <p:grpSpPr>
          <a:xfrm>
            <a:off x="8301867" y="4806887"/>
            <a:ext cx="3377609" cy="1200329"/>
            <a:chOff x="695400" y="2225403"/>
            <a:chExt cx="3377609" cy="1200329"/>
          </a:xfrm>
        </p:grpSpPr>
        <p:sp>
          <p:nvSpPr>
            <p:cNvPr id="20" name="矩形 19"/>
            <p:cNvSpPr/>
            <p:nvPr/>
          </p:nvSpPr>
          <p:spPr>
            <a:xfrm>
              <a:off x="695400" y="2225403"/>
              <a:ext cx="1872208"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FCA904"/>
                  </a:solidFill>
                  <a:effectLst/>
                  <a:uLnTx/>
                  <a:uFillTx/>
                  <a:latin typeface="字魂176号-创粗圆" panose="00000500000000000000" pitchFamily="2" charset="-122"/>
                  <a:ea typeface="字魂176号-创粗圆" panose="00000500000000000000" pitchFamily="2" charset="-122"/>
                </a:rPr>
                <a:t>用火安全</a:t>
              </a:r>
              <a:endParaRPr kumimoji="0" lang="zh-CN" altLang="en-US" sz="2400" b="0" i="0" u="none" strike="noStrike" kern="1200" cap="none" spc="0" normalizeH="0" baseline="0" noProof="0" dirty="0">
                <a:ln>
                  <a:noFill/>
                </a:ln>
                <a:solidFill>
                  <a:srgbClr val="FCA904"/>
                </a:solidFill>
                <a:effectLst/>
                <a:uLnTx/>
                <a:uFillTx/>
                <a:latin typeface="字魂176号-创粗圆" panose="00000500000000000000" pitchFamily="2" charset="-122"/>
                <a:ea typeface="字魂176号-创粗圆" panose="00000500000000000000" pitchFamily="2" charset="-122"/>
              </a:endParaRPr>
            </a:p>
          </p:txBody>
        </p:sp>
        <p:sp>
          <p:nvSpPr>
            <p:cNvPr id="21" name="矩形 20"/>
            <p:cNvSpPr/>
            <p:nvPr/>
          </p:nvSpPr>
          <p:spPr>
            <a:xfrm>
              <a:off x="695400" y="2687068"/>
              <a:ext cx="3377609" cy="738664"/>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字魂176号-创粗圆" panose="00000500000000000000" pitchFamily="2" charset="-122"/>
                  <a:ea typeface="字魂176号-创粗圆" panose="00000500000000000000" pitchFamily="2" charset="-122"/>
                </a:rPr>
                <a:t>过马路时要耐心等待绿灯，不要急着乱闯，更不能翻越护栏或坐在马路上。穿越栏杆，使人车混行</a:t>
              </a:r>
              <a:endParaRPr kumimoji="0" lang="zh-CN" altLang="en-US" sz="1400" b="0" i="0" u="none" strike="noStrike" kern="1200" cap="none" spc="0" normalizeH="0" baseline="0" noProof="0" dirty="0">
                <a:ln>
                  <a:noFill/>
                </a:ln>
                <a:solidFill>
                  <a:prstClr val="black">
                    <a:lumMod val="75000"/>
                    <a:lumOff val="25000"/>
                  </a:prstClr>
                </a:solidFill>
                <a:effectLst/>
                <a:uLnTx/>
                <a:uFillTx/>
                <a:latin typeface="字魂176号-创粗圆" panose="00000500000000000000" pitchFamily="2" charset="-122"/>
                <a:ea typeface="字魂176号-创粗圆" panose="00000500000000000000" pitchFamily="2" charset="-122"/>
              </a:endParaRPr>
            </a:p>
          </p:txBody>
        </p:sp>
      </p:gr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008596" y="1612697"/>
            <a:ext cx="4129466" cy="4129466"/>
          </a:xfrm>
          <a:prstGeom prst="rect">
            <a:avLst/>
          </a:prstGeom>
        </p:spPr>
      </p:pic>
    </p:spTree>
  </p:cSld>
  <p:clrMapOvr>
    <a:masterClrMapping/>
  </p:clrMapOvr>
  <p:transition spd="slow" advClick="0" advTm="2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ppt_x"/>
                                          </p:val>
                                        </p:tav>
                                        <p:tav tm="100000">
                                          <p:val>
                                            <p:strVal val="#ppt_x"/>
                                          </p:val>
                                        </p:tav>
                                      </p:tavLst>
                                    </p:anim>
                                    <p:anim calcmode="lin" valueType="num">
                                      <p:cBhvr additive="base">
                                        <p:cTn id="13" dur="500" fill="hold"/>
                                        <p:tgtEl>
                                          <p:spTgt spid="1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ppt_x"/>
                                          </p:val>
                                        </p:tav>
                                        <p:tav tm="100000">
                                          <p:val>
                                            <p:strVal val="#ppt_x"/>
                                          </p:val>
                                        </p:tav>
                                      </p:tavLst>
                                    </p:anim>
                                    <p:anim calcmode="lin" valueType="num">
                                      <p:cBhvr additive="base">
                                        <p:cTn id="18" dur="500" fill="hold"/>
                                        <p:tgtEl>
                                          <p:spTgt spid="8"/>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ppt_x"/>
                                          </p:val>
                                        </p:tav>
                                        <p:tav tm="100000">
                                          <p:val>
                                            <p:strVal val="#ppt_x"/>
                                          </p:val>
                                        </p:tav>
                                      </p:tavLst>
                                    </p:anim>
                                    <p:anim calcmode="lin" valueType="num">
                                      <p:cBhvr additive="base">
                                        <p:cTn id="23" dur="500" fill="hold"/>
                                        <p:tgtEl>
                                          <p:spTgt spid="11"/>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additive="base">
                                        <p:cTn id="27" dur="500" fill="hold"/>
                                        <p:tgtEl>
                                          <p:spTgt spid="19"/>
                                        </p:tgtEl>
                                        <p:attrNameLst>
                                          <p:attrName>ppt_x</p:attrName>
                                        </p:attrNameLst>
                                      </p:cBhvr>
                                      <p:tavLst>
                                        <p:tav tm="0">
                                          <p:val>
                                            <p:strVal val="#ppt_x"/>
                                          </p:val>
                                        </p:tav>
                                        <p:tav tm="100000">
                                          <p:val>
                                            <p:strVal val="#ppt_x"/>
                                          </p:val>
                                        </p:tav>
                                      </p:tavLst>
                                    </p:anim>
                                    <p:anim calcmode="lin" valueType="num">
                                      <p:cBhvr additive="base">
                                        <p:cTn id="28" dur="500" fill="hold"/>
                                        <p:tgtEl>
                                          <p:spTgt spid="19"/>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nodeType="after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additive="base">
                                        <p:cTn id="32" dur="500" fill="hold"/>
                                        <p:tgtEl>
                                          <p:spTgt spid="14"/>
                                        </p:tgtEl>
                                        <p:attrNameLst>
                                          <p:attrName>ppt_x</p:attrName>
                                        </p:attrNameLst>
                                      </p:cBhvr>
                                      <p:tavLst>
                                        <p:tav tm="0">
                                          <p:val>
                                            <p:strVal val="#ppt_x"/>
                                          </p:val>
                                        </p:tav>
                                        <p:tav tm="100000">
                                          <p:val>
                                            <p:strVal val="#ppt_x"/>
                                          </p:val>
                                        </p:tav>
                                      </p:tavLst>
                                    </p:anim>
                                    <p:anim calcmode="lin" valueType="num">
                                      <p:cBhvr additive="base">
                                        <p:cTn id="33" dur="500" fill="hold"/>
                                        <p:tgtEl>
                                          <p:spTgt spid="14"/>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nodeType="after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500" fill="hold"/>
                                        <p:tgtEl>
                                          <p:spTgt spid="5"/>
                                        </p:tgtEl>
                                        <p:attrNameLst>
                                          <p:attrName>ppt_x</p:attrName>
                                        </p:attrNameLst>
                                      </p:cBhvr>
                                      <p:tavLst>
                                        <p:tav tm="0">
                                          <p:val>
                                            <p:strVal val="#ppt_x"/>
                                          </p:val>
                                        </p:tav>
                                        <p:tav tm="100000">
                                          <p:val>
                                            <p:strVal val="#ppt_x"/>
                                          </p:val>
                                        </p:tav>
                                      </p:tavLst>
                                    </p:anim>
                                    <p:anim calcmode="lin" valueType="num">
                                      <p:cBhvr additive="base">
                                        <p:cTn id="3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1" cstate="print">
            <a:extLst>
              <a:ext uri="{28A0092B-C50C-407E-A947-70E740481C1C}">
                <a14:useLocalDpi xmlns:a14="http://schemas.microsoft.com/office/drawing/2010/main" val="0"/>
              </a:ext>
            </a:extLst>
          </a:blip>
          <a:srcRect/>
          <a:stretch>
            <a:fillRect/>
          </a:stretch>
        </p:blipFill>
        <p:spPr>
          <a:xfrm flipH="1">
            <a:off x="0" y="0"/>
            <a:ext cx="12192000" cy="6858000"/>
          </a:xfrm>
          <a:prstGeom prst="rect">
            <a:avLst/>
          </a:prstGeom>
        </p:spPr>
      </p:pic>
      <p:pic>
        <p:nvPicPr>
          <p:cNvPr id="9" name="图片 8"/>
          <p:cNvPicPr>
            <a:picLocks noChangeAspect="1"/>
          </p:cNvPicPr>
          <p:nvPr/>
        </p:nvPicPr>
        <p:blipFill rotWithShape="1">
          <a:blip r:embed="rId2" cstate="print">
            <a:extLst>
              <a:ext uri="{28A0092B-C50C-407E-A947-70E740481C1C}">
                <a14:useLocalDpi xmlns:a14="http://schemas.microsoft.com/office/drawing/2010/main" val="0"/>
              </a:ext>
            </a:extLst>
          </a:blip>
          <a:srcRect/>
          <a:stretch>
            <a:fillRect/>
          </a:stretch>
        </p:blipFill>
        <p:spPr>
          <a:xfrm>
            <a:off x="7482787" y="2727959"/>
            <a:ext cx="4849087" cy="4001791"/>
          </a:xfrm>
          <a:prstGeom prst="rect">
            <a:avLst/>
          </a:prstGeom>
        </p:spPr>
      </p:pic>
      <p:sp>
        <p:nvSpPr>
          <p:cNvPr id="10" name="文本框 9"/>
          <p:cNvSpPr txBox="1"/>
          <p:nvPr/>
        </p:nvSpPr>
        <p:spPr>
          <a:xfrm>
            <a:off x="436300" y="4294361"/>
            <a:ext cx="5659700" cy="818814"/>
          </a:xfrm>
          <a:prstGeom prst="rect">
            <a:avLst/>
          </a:prstGeom>
          <a:noFill/>
        </p:spPr>
        <p:txBody>
          <a:bodyPr wrap="square" rtlCol="0">
            <a:spAutoFit/>
          </a:bodyPr>
          <a:lstStyle/>
          <a:p>
            <a:pPr marL="0" marR="0" lvl="0" indent="0" defTabSz="914400" rtl="0" eaLnBrk="1" fontAlgn="auto" latinLnBrk="0" hangingPunct="1">
              <a:lnSpc>
                <a:spcPct val="150000"/>
              </a:lnSpc>
              <a:spcBef>
                <a:spcPts val="0"/>
              </a:spcBef>
              <a:spcAft>
                <a:spcPts val="0"/>
              </a:spcAft>
              <a:buClrTx/>
              <a:buSzTx/>
              <a:buFontTx/>
              <a:buNone/>
              <a:defRPr/>
            </a:pPr>
            <a:r>
              <a:rPr kumimoji="0" lang="en-US" altLang="zh-CN" sz="1100" b="0" i="0" u="none" strike="noStrike" kern="1200" cap="none" spc="300" normalizeH="0" baseline="0" noProof="0" dirty="0">
                <a:ln>
                  <a:noFill/>
                </a:ln>
                <a:solidFill>
                  <a:schemeClr val="bg1"/>
                </a:solidFill>
                <a:effectLst/>
                <a:uLnTx/>
                <a:uFillTx/>
                <a:latin typeface="字魂175号-创中圆" panose="00000500000000000000" pitchFamily="2" charset="-122"/>
                <a:ea typeface="字魂175号-创中圆" panose="00000500000000000000" pitchFamily="2" charset="-122"/>
              </a:rPr>
              <a:t>WORK REPORT BUSINESS REPORT GENERAL BUSINESS WIND MONTHLY REPORT ANNUAL REPORT BUSINESS PLAN PROJECT PLAN PROJECT REPORT COMPLETION REPORT</a:t>
            </a:r>
            <a:endParaRPr kumimoji="0" lang="zh-CN" altLang="en-US" sz="1100" b="0" i="0" u="none" strike="noStrike" kern="1200" cap="none" spc="300" normalizeH="0" baseline="0" noProof="0" dirty="0">
              <a:ln>
                <a:noFill/>
              </a:ln>
              <a:solidFill>
                <a:schemeClr val="bg1"/>
              </a:solidFill>
              <a:effectLst/>
              <a:uLnTx/>
              <a:uFillTx/>
              <a:latin typeface="字魂175号-创中圆" panose="00000500000000000000" pitchFamily="2" charset="-122"/>
              <a:ea typeface="字魂175号-创中圆" panose="00000500000000000000" pitchFamily="2" charset="-122"/>
            </a:endParaRPr>
          </a:p>
        </p:txBody>
      </p:sp>
      <p:grpSp>
        <p:nvGrpSpPr>
          <p:cNvPr id="24" name="组合 23"/>
          <p:cNvGrpSpPr/>
          <p:nvPr/>
        </p:nvGrpSpPr>
        <p:grpSpPr>
          <a:xfrm>
            <a:off x="431647" y="2857838"/>
            <a:ext cx="7170776" cy="1340189"/>
            <a:chOff x="479529" y="1860643"/>
            <a:chExt cx="12147134" cy="1208013"/>
          </a:xfrm>
        </p:grpSpPr>
        <p:sp>
          <p:nvSpPr>
            <p:cNvPr id="25" name="文本框 24"/>
            <p:cNvSpPr txBox="1"/>
            <p:nvPr/>
          </p:nvSpPr>
          <p:spPr>
            <a:xfrm>
              <a:off x="487412" y="1860643"/>
              <a:ext cx="12139251" cy="119291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8000" b="0" i="0" u="none" strike="noStrike" kern="1200" cap="none" spc="0" normalizeH="0" baseline="0" noProof="0" dirty="0">
                  <a:ln w="101600">
                    <a:solidFill>
                      <a:schemeClr val="bg1"/>
                    </a:solidFill>
                  </a:ln>
                  <a:solidFill>
                    <a:schemeClr val="bg1"/>
                  </a:solidFill>
                  <a:effectLst>
                    <a:outerShdw blurRad="38100" dist="38100" dir="2700000" algn="tl">
                      <a:srgbClr val="000000">
                        <a:alpha val="43137"/>
                      </a:srgbClr>
                    </a:outerShdw>
                  </a:effectLst>
                  <a:uLnTx/>
                  <a:uFillTx/>
                  <a:latin typeface="字魂176号-创粗圆" panose="00000500000000000000" pitchFamily="2" charset="-122"/>
                  <a:ea typeface="字魂176号-创粗圆" panose="00000500000000000000" pitchFamily="2" charset="-122"/>
                </a:rPr>
                <a:t>学生用电安全</a:t>
              </a:r>
              <a:endParaRPr kumimoji="0" lang="zh-CN" altLang="en-US" sz="8000" b="0" i="0" u="none" strike="noStrike" kern="1200" cap="none" spc="0" normalizeH="0" baseline="0" noProof="0" dirty="0">
                <a:ln w="101600">
                  <a:solidFill>
                    <a:schemeClr val="bg1"/>
                  </a:solidFill>
                </a:ln>
                <a:solidFill>
                  <a:schemeClr val="bg1"/>
                </a:solidFill>
                <a:effectLst>
                  <a:outerShdw blurRad="38100" dist="38100" dir="2700000" algn="tl">
                    <a:srgbClr val="000000">
                      <a:alpha val="43137"/>
                    </a:srgbClr>
                  </a:outerShdw>
                </a:effectLst>
                <a:uLnTx/>
                <a:uFillTx/>
                <a:latin typeface="字魂176号-创粗圆" panose="00000500000000000000" pitchFamily="2" charset="-122"/>
                <a:ea typeface="字魂176号-创粗圆" panose="00000500000000000000" pitchFamily="2" charset="-122"/>
              </a:endParaRPr>
            </a:p>
          </p:txBody>
        </p:sp>
        <p:sp>
          <p:nvSpPr>
            <p:cNvPr id="26" name="文本框 25"/>
            <p:cNvSpPr txBox="1"/>
            <p:nvPr/>
          </p:nvSpPr>
          <p:spPr>
            <a:xfrm>
              <a:off x="479529" y="1875741"/>
              <a:ext cx="12139252" cy="119291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8000" b="0" i="0" u="none" strike="noStrike" kern="1200" cap="none" spc="0" normalizeH="0" baseline="0" noProof="0" dirty="0">
                  <a:ln w="28575">
                    <a:noFill/>
                  </a:ln>
                  <a:solidFill>
                    <a:srgbClr val="FCAF15"/>
                  </a:solidFill>
                  <a:uLnTx/>
                  <a:uFillTx/>
                  <a:latin typeface="字魂176号-创粗圆" panose="00000500000000000000" pitchFamily="2" charset="-122"/>
                  <a:ea typeface="字魂176号-创粗圆" panose="00000500000000000000" pitchFamily="2" charset="-122"/>
                </a:rPr>
                <a:t>学生用电安全</a:t>
              </a:r>
              <a:endParaRPr kumimoji="0" lang="zh-CN" altLang="en-US" sz="8000" b="0" i="0" u="none" strike="noStrike" kern="1200" cap="none" spc="0" normalizeH="0" baseline="0" noProof="0" dirty="0">
                <a:ln w="28575">
                  <a:noFill/>
                </a:ln>
                <a:solidFill>
                  <a:srgbClr val="FCAF15"/>
                </a:solidFill>
                <a:uLnTx/>
                <a:uFillTx/>
                <a:latin typeface="字魂176号-创粗圆" panose="00000500000000000000" pitchFamily="2" charset="-122"/>
                <a:ea typeface="字魂176号-创粗圆" panose="00000500000000000000" pitchFamily="2" charset="-122"/>
              </a:endParaRPr>
            </a:p>
          </p:txBody>
        </p:sp>
      </p:grpSp>
      <p:grpSp>
        <p:nvGrpSpPr>
          <p:cNvPr id="40" name="组合 39"/>
          <p:cNvGrpSpPr/>
          <p:nvPr/>
        </p:nvGrpSpPr>
        <p:grpSpPr>
          <a:xfrm>
            <a:off x="487412" y="286075"/>
            <a:ext cx="1817306" cy="494193"/>
            <a:chOff x="487412" y="308284"/>
            <a:chExt cx="1817306" cy="494193"/>
          </a:xfrm>
        </p:grpSpPr>
        <p:sp>
          <p:nvSpPr>
            <p:cNvPr id="41" name="文本框 40"/>
            <p:cNvSpPr txBox="1"/>
            <p:nvPr/>
          </p:nvSpPr>
          <p:spPr>
            <a:xfrm>
              <a:off x="487412" y="308284"/>
              <a:ext cx="1817306"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字魂175号-创中圆" panose="00000500000000000000" pitchFamily="2" charset="-122"/>
                  <a:ea typeface="字魂175号-创中圆" panose="00000500000000000000" pitchFamily="2" charset="-122"/>
                </a:rPr>
                <a:t>安全教育日</a:t>
              </a:r>
              <a:endParaRPr kumimoji="0" lang="zh-CN" altLang="en-US" sz="16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字魂175号-创中圆" panose="00000500000000000000" pitchFamily="2" charset="-122"/>
                <a:ea typeface="字魂175号-创中圆" panose="00000500000000000000" pitchFamily="2" charset="-122"/>
              </a:endParaRPr>
            </a:p>
          </p:txBody>
        </p:sp>
        <p:cxnSp>
          <p:nvCxnSpPr>
            <p:cNvPr id="42" name="直接连接符 41"/>
            <p:cNvCxnSpPr/>
            <p:nvPr/>
          </p:nvCxnSpPr>
          <p:spPr>
            <a:xfrm>
              <a:off x="576526" y="714202"/>
              <a:ext cx="1728192" cy="0"/>
            </a:xfrm>
            <a:prstGeom prst="line">
              <a:avLst/>
            </a:prstGeom>
            <a:ln w="12700">
              <a:solidFill>
                <a:schemeClr val="bg1"/>
              </a:solidFill>
            </a:ln>
            <a:effectLst>
              <a:outerShdw blurRad="63500" sx="101000" sy="101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576526" y="802477"/>
              <a:ext cx="1296144" cy="0"/>
            </a:xfrm>
            <a:prstGeom prst="line">
              <a:avLst/>
            </a:prstGeom>
            <a:ln w="12700">
              <a:solidFill>
                <a:schemeClr val="bg1"/>
              </a:solidFill>
            </a:ln>
            <a:effectLst>
              <a:outerShdw blurRad="63500" sx="101000" sy="101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44" name="组合 43"/>
          <p:cNvGrpSpPr/>
          <p:nvPr/>
        </p:nvGrpSpPr>
        <p:grpSpPr>
          <a:xfrm>
            <a:off x="7602422" y="263866"/>
            <a:ext cx="4102166" cy="538611"/>
            <a:chOff x="11223205" y="-1143706"/>
            <a:chExt cx="323165" cy="3717744"/>
          </a:xfrm>
        </p:grpSpPr>
        <p:sp>
          <p:nvSpPr>
            <p:cNvPr id="45" name="文本框 44"/>
            <p:cNvSpPr txBox="1"/>
            <p:nvPr/>
          </p:nvSpPr>
          <p:spPr>
            <a:xfrm>
              <a:off x="11225351" y="-1143706"/>
              <a:ext cx="321019" cy="2124420"/>
            </a:xfrm>
            <a:prstGeom prst="rect">
              <a:avLst/>
            </a:prstGeom>
            <a:noFill/>
          </p:spPr>
          <p:txBody>
            <a:bodyPr vert="horz"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bg1"/>
                  </a:solidFill>
                  <a:effectLst/>
                  <a:uLnTx/>
                  <a:uFillTx/>
                  <a:latin typeface="字魂175号-创中圆" panose="00000500000000000000" pitchFamily="2" charset="-122"/>
                  <a:ea typeface="字魂175号-创中圆" panose="00000500000000000000" pitchFamily="2" charset="-122"/>
                </a:rPr>
                <a:t>全国中小学安全教育日</a:t>
              </a:r>
              <a:endParaRPr kumimoji="0" lang="zh-CN" altLang="en-US" sz="1400" b="0" i="0" u="none" strike="noStrike" kern="1200" cap="none" spc="0" normalizeH="0" baseline="0" noProof="0" dirty="0">
                <a:ln>
                  <a:noFill/>
                </a:ln>
                <a:solidFill>
                  <a:schemeClr val="bg1"/>
                </a:solidFill>
                <a:effectLst/>
                <a:uLnTx/>
                <a:uFillTx/>
                <a:latin typeface="字魂175号-创中圆" panose="00000500000000000000" pitchFamily="2" charset="-122"/>
                <a:ea typeface="字魂175号-创中圆" panose="00000500000000000000" pitchFamily="2" charset="-122"/>
              </a:endParaRPr>
            </a:p>
          </p:txBody>
        </p:sp>
        <p:sp>
          <p:nvSpPr>
            <p:cNvPr id="46" name="文本框 45"/>
            <p:cNvSpPr txBox="1"/>
            <p:nvPr/>
          </p:nvSpPr>
          <p:spPr>
            <a:xfrm>
              <a:off x="11223205" y="980728"/>
              <a:ext cx="323165" cy="1593310"/>
            </a:xfrm>
            <a:prstGeom prst="rect">
              <a:avLst/>
            </a:prstGeom>
            <a:noFill/>
          </p:spPr>
          <p:txBody>
            <a:bodyPr vert="horz"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900" b="0" i="0" u="none" strike="noStrike" kern="1200" cap="none" spc="0" normalizeH="0" baseline="0" noProof="0" dirty="0">
                  <a:ln>
                    <a:noFill/>
                  </a:ln>
                  <a:solidFill>
                    <a:schemeClr val="bg1"/>
                  </a:solidFill>
                  <a:effectLst/>
                  <a:uLnTx/>
                  <a:uFillTx/>
                  <a:latin typeface="字魂175号-创中圆" panose="00000500000000000000" pitchFamily="2" charset="-122"/>
                  <a:ea typeface="字魂175号-创中圆" panose="00000500000000000000" pitchFamily="2" charset="-122"/>
                </a:rPr>
                <a:t>NATIONAL PRIMARY AND SECONDARY SCHOOL SAFETY EDUCATION DAY</a:t>
              </a:r>
              <a:endParaRPr kumimoji="0" lang="en-US" altLang="zh-CN" sz="900" b="0" i="0" u="none" strike="noStrike" kern="1200" cap="none" spc="0" normalizeH="0" baseline="0" noProof="0" dirty="0">
                <a:ln>
                  <a:noFill/>
                </a:ln>
                <a:solidFill>
                  <a:schemeClr val="bg1"/>
                </a:solidFill>
                <a:effectLst/>
                <a:uLnTx/>
                <a:uFillTx/>
                <a:latin typeface="字魂175号-创中圆" panose="00000500000000000000" pitchFamily="2" charset="-122"/>
                <a:ea typeface="字魂175号-创中圆" panose="00000500000000000000" pitchFamily="2" charset="-122"/>
              </a:endParaRPr>
            </a:p>
          </p:txBody>
        </p:sp>
      </p:grpSp>
      <p:grpSp>
        <p:nvGrpSpPr>
          <p:cNvPr id="21" name="组合 20"/>
          <p:cNvGrpSpPr/>
          <p:nvPr/>
        </p:nvGrpSpPr>
        <p:grpSpPr>
          <a:xfrm>
            <a:off x="576526" y="1699514"/>
            <a:ext cx="8316924" cy="1200329"/>
            <a:chOff x="576526" y="1699514"/>
            <a:chExt cx="8316924" cy="1200329"/>
          </a:xfrm>
        </p:grpSpPr>
        <p:sp>
          <p:nvSpPr>
            <p:cNvPr id="22" name="文本框 21"/>
            <p:cNvSpPr txBox="1"/>
            <p:nvPr/>
          </p:nvSpPr>
          <p:spPr>
            <a:xfrm>
              <a:off x="576526" y="1699514"/>
              <a:ext cx="8316924"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7200" b="0" i="0" u="none" strike="noStrike" kern="1200" cap="none" spc="0" normalizeH="0" baseline="0" noProof="0" dirty="0">
                  <a:ln w="76200">
                    <a:solidFill>
                      <a:schemeClr val="bg1"/>
                    </a:solidFill>
                  </a:ln>
                  <a:solidFill>
                    <a:schemeClr val="bg1"/>
                  </a:solidFill>
                  <a:effectLst>
                    <a:outerShdw blurRad="38100" dist="38100" dir="2700000" algn="tl">
                      <a:srgbClr val="000000">
                        <a:alpha val="43137"/>
                      </a:srgbClr>
                    </a:outerShdw>
                  </a:effectLst>
                  <a:uLnTx/>
                  <a:uFillTx/>
                  <a:latin typeface="字魂176号-创粗圆" panose="00000500000000000000" pitchFamily="2" charset="-122"/>
                  <a:ea typeface="字魂176号-创粗圆" panose="00000500000000000000" pitchFamily="2" charset="-122"/>
                </a:rPr>
                <a:t>PART 03</a:t>
              </a:r>
              <a:endParaRPr kumimoji="0" lang="en-US" altLang="zh-CN" sz="7200" b="0" i="0" u="none" strike="noStrike" kern="1200" cap="none" spc="0" normalizeH="0" baseline="0" noProof="0" dirty="0">
                <a:ln w="76200">
                  <a:solidFill>
                    <a:schemeClr val="bg1"/>
                  </a:solidFill>
                </a:ln>
                <a:solidFill>
                  <a:schemeClr val="bg1"/>
                </a:solidFill>
                <a:effectLst>
                  <a:outerShdw blurRad="38100" dist="38100" dir="2700000" algn="tl">
                    <a:srgbClr val="000000">
                      <a:alpha val="43137"/>
                    </a:srgbClr>
                  </a:outerShdw>
                </a:effectLst>
                <a:uLnTx/>
                <a:uFillTx/>
                <a:latin typeface="字魂176号-创粗圆" panose="00000500000000000000" pitchFamily="2" charset="-122"/>
                <a:ea typeface="字魂176号-创粗圆" panose="00000500000000000000" pitchFamily="2" charset="-122"/>
              </a:endParaRPr>
            </a:p>
          </p:txBody>
        </p:sp>
        <p:sp>
          <p:nvSpPr>
            <p:cNvPr id="23" name="文本框 22"/>
            <p:cNvSpPr txBox="1"/>
            <p:nvPr/>
          </p:nvSpPr>
          <p:spPr>
            <a:xfrm>
              <a:off x="576526" y="1699514"/>
              <a:ext cx="8316924"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7200" b="0" i="0" u="none" strike="noStrike" kern="1200" cap="none" spc="0" normalizeH="0" baseline="0" noProof="0" dirty="0">
                  <a:solidFill>
                    <a:srgbClr val="FCAF15"/>
                  </a:solidFill>
                  <a:uLnTx/>
                  <a:uFillTx/>
                  <a:latin typeface="字魂176号-创粗圆" panose="00000500000000000000" pitchFamily="2" charset="-122"/>
                  <a:ea typeface="字魂176号-创粗圆" panose="00000500000000000000" pitchFamily="2" charset="-122"/>
                </a:rPr>
                <a:t>PART 03</a:t>
              </a:r>
              <a:endParaRPr kumimoji="0" lang="en-US" altLang="zh-CN" sz="7200" b="0" i="0" u="none" strike="noStrike" kern="1200" cap="none" spc="0" normalizeH="0" baseline="0" noProof="0" dirty="0">
                <a:solidFill>
                  <a:srgbClr val="FCAF15"/>
                </a:solidFill>
                <a:uLnTx/>
                <a:uFillTx/>
                <a:latin typeface="字魂176号-创粗圆" panose="00000500000000000000" pitchFamily="2" charset="-122"/>
                <a:ea typeface="字魂176号-创粗圆" panose="00000500000000000000" pitchFamily="2" charset="-122"/>
              </a:endParaRPr>
            </a:p>
          </p:txBody>
        </p:sp>
      </p:grpSp>
    </p:spTree>
  </p:cSld>
  <p:clrMapOvr>
    <a:masterClrMapping/>
  </p:clrMapOvr>
  <p:transition spd="slow" advClick="0" advTm="2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additive="base">
                                        <p:cTn id="12" dur="500" fill="hold"/>
                                        <p:tgtEl>
                                          <p:spTgt spid="24"/>
                                        </p:tgtEl>
                                        <p:attrNameLst>
                                          <p:attrName>ppt_x</p:attrName>
                                        </p:attrNameLst>
                                      </p:cBhvr>
                                      <p:tavLst>
                                        <p:tav tm="0">
                                          <p:val>
                                            <p:strVal val="#ppt_x"/>
                                          </p:val>
                                        </p:tav>
                                        <p:tav tm="100000">
                                          <p:val>
                                            <p:strVal val="#ppt_x"/>
                                          </p:val>
                                        </p:tav>
                                      </p:tavLst>
                                    </p:anim>
                                    <p:anim calcmode="lin" valueType="num">
                                      <p:cBhvr additive="base">
                                        <p:cTn id="13" dur="500" fill="hold"/>
                                        <p:tgtEl>
                                          <p:spTgt spid="24"/>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ppt_x"/>
                                          </p:val>
                                        </p:tav>
                                        <p:tav tm="100000">
                                          <p:val>
                                            <p:strVal val="#ppt_x"/>
                                          </p:val>
                                        </p:tav>
                                      </p:tavLst>
                                    </p:anim>
                                    <p:anim calcmode="lin" valueType="num">
                                      <p:cBhvr additive="base">
                                        <p:cTn id="18" dur="500" fill="hold"/>
                                        <p:tgtEl>
                                          <p:spTgt spid="10"/>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44"/>
                                        </p:tgtEl>
                                        <p:attrNameLst>
                                          <p:attrName>style.visibility</p:attrName>
                                        </p:attrNameLst>
                                      </p:cBhvr>
                                      <p:to>
                                        <p:strVal val="visible"/>
                                      </p:to>
                                    </p:set>
                                    <p:anim calcmode="lin" valueType="num">
                                      <p:cBhvr additive="base">
                                        <p:cTn id="22" dur="500" fill="hold"/>
                                        <p:tgtEl>
                                          <p:spTgt spid="44"/>
                                        </p:tgtEl>
                                        <p:attrNameLst>
                                          <p:attrName>ppt_x</p:attrName>
                                        </p:attrNameLst>
                                      </p:cBhvr>
                                      <p:tavLst>
                                        <p:tav tm="0">
                                          <p:val>
                                            <p:strVal val="#ppt_x"/>
                                          </p:val>
                                        </p:tav>
                                        <p:tav tm="100000">
                                          <p:val>
                                            <p:strVal val="#ppt_x"/>
                                          </p:val>
                                        </p:tav>
                                      </p:tavLst>
                                    </p:anim>
                                    <p:anim calcmode="lin" valueType="num">
                                      <p:cBhvr additive="base">
                                        <p:cTn id="23" dur="500" fill="hold"/>
                                        <p:tgtEl>
                                          <p:spTgt spid="44"/>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40"/>
                                        </p:tgtEl>
                                        <p:attrNameLst>
                                          <p:attrName>style.visibility</p:attrName>
                                        </p:attrNameLst>
                                      </p:cBhvr>
                                      <p:to>
                                        <p:strVal val="visible"/>
                                      </p:to>
                                    </p:set>
                                    <p:anim calcmode="lin" valueType="num">
                                      <p:cBhvr additive="base">
                                        <p:cTn id="27" dur="500" fill="hold"/>
                                        <p:tgtEl>
                                          <p:spTgt spid="40"/>
                                        </p:tgtEl>
                                        <p:attrNameLst>
                                          <p:attrName>ppt_x</p:attrName>
                                        </p:attrNameLst>
                                      </p:cBhvr>
                                      <p:tavLst>
                                        <p:tav tm="0">
                                          <p:val>
                                            <p:strVal val="#ppt_x"/>
                                          </p:val>
                                        </p:tav>
                                        <p:tav tm="100000">
                                          <p:val>
                                            <p:strVal val="#ppt_x"/>
                                          </p:val>
                                        </p:tav>
                                      </p:tavLst>
                                    </p:anim>
                                    <p:anim calcmode="lin" valueType="num">
                                      <p:cBhvr additive="base">
                                        <p:cTn id="28" dur="500" fill="hold"/>
                                        <p:tgtEl>
                                          <p:spTgt spid="40"/>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nodeType="afterEffect">
                                  <p:stCondLst>
                                    <p:cond delay="0"/>
                                  </p:stCondLst>
                                  <p:childTnLst>
                                    <p:set>
                                      <p:cBhvr>
                                        <p:cTn id="31" dur="1" fill="hold">
                                          <p:stCondLst>
                                            <p:cond delay="0"/>
                                          </p:stCondLst>
                                        </p:cTn>
                                        <p:tgtEl>
                                          <p:spTgt spid="21"/>
                                        </p:tgtEl>
                                        <p:attrNameLst>
                                          <p:attrName>style.visibility</p:attrName>
                                        </p:attrNameLst>
                                      </p:cBhvr>
                                      <p:to>
                                        <p:strVal val="visible"/>
                                      </p:to>
                                    </p:set>
                                    <p:anim calcmode="lin" valueType="num">
                                      <p:cBhvr additive="base">
                                        <p:cTn id="32" dur="500" fill="hold"/>
                                        <p:tgtEl>
                                          <p:spTgt spid="21"/>
                                        </p:tgtEl>
                                        <p:attrNameLst>
                                          <p:attrName>ppt_x</p:attrName>
                                        </p:attrNameLst>
                                      </p:cBhvr>
                                      <p:tavLst>
                                        <p:tav tm="0">
                                          <p:val>
                                            <p:strVal val="#ppt_x"/>
                                          </p:val>
                                        </p:tav>
                                        <p:tav tm="100000">
                                          <p:val>
                                            <p:strVal val="#ppt_x"/>
                                          </p:val>
                                        </p:tav>
                                      </p:tavLst>
                                    </p:anim>
                                    <p:anim calcmode="lin" valueType="num">
                                      <p:cBhvr additive="base">
                                        <p:cTn id="33" dur="500" fill="hold"/>
                                        <p:tgtEl>
                                          <p:spTgt spid="21"/>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nodeType="after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9DE5FF"/>
        </a:solidFill>
        <a:effectLst/>
      </p:bgPr>
    </p:bg>
    <p:spTree>
      <p:nvGrpSpPr>
        <p:cNvPr id="1" name=""/>
        <p:cNvGrpSpPr/>
        <p:nvPr/>
      </p:nvGrpSpPr>
      <p:grpSpPr>
        <a:xfrm>
          <a:off x="0" y="0"/>
          <a:ext cx="0" cy="0"/>
          <a:chOff x="0" y="0"/>
          <a:chExt cx="0" cy="0"/>
        </a:xfrm>
      </p:grpSpPr>
      <p:sp>
        <p:nvSpPr>
          <p:cNvPr id="2" name="矩形: 圆角 1"/>
          <p:cNvSpPr/>
          <p:nvPr/>
        </p:nvSpPr>
        <p:spPr>
          <a:xfrm>
            <a:off x="281940" y="259080"/>
            <a:ext cx="11628120" cy="6339840"/>
          </a:xfrm>
          <a:prstGeom prst="roundRect">
            <a:avLst>
              <a:gd name="adj" fmla="val 10177"/>
            </a:avLst>
          </a:prstGeom>
          <a:solidFill>
            <a:schemeClr val="bg1"/>
          </a:solidFill>
          <a:ln>
            <a:noFill/>
          </a:ln>
          <a:effectLst>
            <a:outerShdw blurRad="63500" sx="101000" sy="101000" algn="ctr" rotWithShape="0">
              <a:srgbClr val="9DE5FF">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字魂176号-创粗圆" panose="00000500000000000000" pitchFamily="2" charset="-122"/>
              <a:ea typeface="字魂176号-创粗圆" panose="00000500000000000000" pitchFamily="2" charset="-122"/>
            </a:endParaRPr>
          </a:p>
        </p:txBody>
      </p:sp>
      <p:grpSp>
        <p:nvGrpSpPr>
          <p:cNvPr id="15" name="组合 14"/>
          <p:cNvGrpSpPr/>
          <p:nvPr/>
        </p:nvGrpSpPr>
        <p:grpSpPr>
          <a:xfrm>
            <a:off x="3918663" y="368732"/>
            <a:ext cx="4354673" cy="782300"/>
            <a:chOff x="1165263" y="414452"/>
            <a:chExt cx="4354673" cy="782300"/>
          </a:xfrm>
        </p:grpSpPr>
        <p:sp>
          <p:nvSpPr>
            <p:cNvPr id="16" name="文本框 15"/>
            <p:cNvSpPr txBox="1"/>
            <p:nvPr/>
          </p:nvSpPr>
          <p:spPr>
            <a:xfrm>
              <a:off x="1165263" y="414452"/>
              <a:ext cx="4354673" cy="58477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srgbClr val="FCA904"/>
                  </a:solidFill>
                  <a:effectLst/>
                  <a:uLnTx/>
                  <a:uFillTx/>
                  <a:latin typeface="字魂176号-创粗圆" panose="00000500000000000000" pitchFamily="2" charset="-122"/>
                  <a:ea typeface="字魂176号-创粗圆" panose="00000500000000000000" pitchFamily="2" charset="-122"/>
                </a:rPr>
                <a:t>小学生假期用电安全</a:t>
              </a:r>
              <a:endParaRPr kumimoji="0" lang="zh-CN" altLang="en-US" sz="3200" b="0" i="0" u="none" strike="noStrike" kern="1200" cap="none" spc="0" normalizeH="0" baseline="0" noProof="0" dirty="0">
                <a:ln>
                  <a:noFill/>
                </a:ln>
                <a:solidFill>
                  <a:srgbClr val="FCA904"/>
                </a:solidFill>
                <a:effectLst/>
                <a:uLnTx/>
                <a:uFillTx/>
                <a:latin typeface="字魂176号-创粗圆" panose="00000500000000000000" pitchFamily="2" charset="-122"/>
                <a:ea typeface="字魂176号-创粗圆" panose="00000500000000000000" pitchFamily="2" charset="-122"/>
              </a:endParaRPr>
            </a:p>
          </p:txBody>
        </p:sp>
        <p:sp>
          <p:nvSpPr>
            <p:cNvPr id="25" name="文本框 24"/>
            <p:cNvSpPr txBox="1"/>
            <p:nvPr/>
          </p:nvSpPr>
          <p:spPr>
            <a:xfrm>
              <a:off x="1165263" y="965920"/>
              <a:ext cx="4354673" cy="230832"/>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900" b="0" i="0" u="none" strike="noStrike" kern="1200" cap="none" spc="0" normalizeH="0" baseline="0" noProof="0" dirty="0">
                  <a:ln>
                    <a:noFill/>
                  </a:ln>
                  <a:solidFill>
                    <a:prstClr val="black"/>
                  </a:solidFill>
                  <a:effectLst/>
                  <a:uLnTx/>
                  <a:uFillTx/>
                  <a:latin typeface="字魂176号-创粗圆" panose="00000500000000000000" pitchFamily="2" charset="-122"/>
                  <a:ea typeface="字魂176号-创粗圆" panose="00000500000000000000" pitchFamily="2" charset="-122"/>
                </a:rPr>
                <a:t>PRIMARY SCHOOL STUDENTS' SAFETY HOLIDAY TRAFFIC SAFETY</a:t>
              </a:r>
              <a:endParaRPr kumimoji="0" lang="zh-CN" altLang="en-US" sz="900" b="0" i="0" u="none" strike="noStrike" kern="1200" cap="none" spc="0" normalizeH="0" baseline="0" noProof="0" dirty="0">
                <a:ln>
                  <a:noFill/>
                </a:ln>
                <a:solidFill>
                  <a:prstClr val="black"/>
                </a:solidFill>
                <a:effectLst/>
                <a:uLnTx/>
                <a:uFillTx/>
                <a:latin typeface="字魂176号-创粗圆" panose="00000500000000000000" pitchFamily="2" charset="-122"/>
                <a:ea typeface="字魂176号-创粗圆" panose="00000500000000000000" pitchFamily="2" charset="-122"/>
              </a:endParaRPr>
            </a:p>
          </p:txBody>
        </p:sp>
      </p:grpSp>
      <p:grpSp>
        <p:nvGrpSpPr>
          <p:cNvPr id="8" name="组合 7"/>
          <p:cNvGrpSpPr/>
          <p:nvPr/>
        </p:nvGrpSpPr>
        <p:grpSpPr>
          <a:xfrm>
            <a:off x="6096000" y="1943430"/>
            <a:ext cx="5184576" cy="1656184"/>
            <a:chOff x="820987" y="1686000"/>
            <a:chExt cx="5184576" cy="1656184"/>
          </a:xfrm>
        </p:grpSpPr>
        <p:sp>
          <p:nvSpPr>
            <p:cNvPr id="9" name="矩形: 圆角 8"/>
            <p:cNvSpPr/>
            <p:nvPr/>
          </p:nvSpPr>
          <p:spPr>
            <a:xfrm>
              <a:off x="820987" y="1686000"/>
              <a:ext cx="5184576" cy="1656184"/>
            </a:xfrm>
            <a:prstGeom prst="roundRect">
              <a:avLst/>
            </a:prstGeom>
            <a:solidFill>
              <a:srgbClr val="FCA90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字魂176号-创粗圆" panose="00000500000000000000" pitchFamily="2" charset="-122"/>
                <a:ea typeface="字魂176号-创粗圆" panose="00000500000000000000" pitchFamily="2" charset="-122"/>
              </a:endParaRPr>
            </a:p>
          </p:txBody>
        </p:sp>
        <p:grpSp>
          <p:nvGrpSpPr>
            <p:cNvPr id="10" name="组合 9"/>
            <p:cNvGrpSpPr/>
            <p:nvPr/>
          </p:nvGrpSpPr>
          <p:grpSpPr>
            <a:xfrm>
              <a:off x="1019915" y="2021650"/>
              <a:ext cx="4786721" cy="984885"/>
              <a:chOff x="695400" y="2225403"/>
              <a:chExt cx="4786721" cy="984885"/>
            </a:xfrm>
          </p:grpSpPr>
          <p:sp>
            <p:nvSpPr>
              <p:cNvPr id="11" name="矩形 10"/>
              <p:cNvSpPr/>
              <p:nvPr/>
            </p:nvSpPr>
            <p:spPr>
              <a:xfrm>
                <a:off x="695400" y="2225403"/>
                <a:ext cx="1872208"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prstClr val="white"/>
                    </a:solidFill>
                    <a:effectLst/>
                    <a:uLnTx/>
                    <a:uFillTx/>
                    <a:latin typeface="字魂176号-创粗圆" panose="00000500000000000000" pitchFamily="2" charset="-122"/>
                    <a:ea typeface="字魂176号-创粗圆" panose="00000500000000000000" pitchFamily="2" charset="-122"/>
                  </a:rPr>
                  <a:t>用电安全</a:t>
                </a:r>
                <a:endParaRPr kumimoji="0" lang="zh-CN" altLang="en-US" sz="2400" b="0" i="0" u="none" strike="noStrike" kern="1200" cap="none" spc="0" normalizeH="0" baseline="0" noProof="0" dirty="0">
                  <a:ln>
                    <a:noFill/>
                  </a:ln>
                  <a:solidFill>
                    <a:prstClr val="white"/>
                  </a:solidFill>
                  <a:effectLst/>
                  <a:uLnTx/>
                  <a:uFillTx/>
                  <a:latin typeface="字魂176号-创粗圆" panose="00000500000000000000" pitchFamily="2" charset="-122"/>
                  <a:ea typeface="字魂176号-创粗圆" panose="00000500000000000000" pitchFamily="2" charset="-122"/>
                </a:endParaRPr>
              </a:p>
            </p:txBody>
          </p:sp>
          <p:sp>
            <p:nvSpPr>
              <p:cNvPr id="12" name="矩形 11"/>
              <p:cNvSpPr/>
              <p:nvPr/>
            </p:nvSpPr>
            <p:spPr>
              <a:xfrm>
                <a:off x="695400" y="2687068"/>
                <a:ext cx="4786721" cy="52322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white"/>
                    </a:solidFill>
                    <a:effectLst/>
                    <a:uLnTx/>
                    <a:uFillTx/>
                    <a:latin typeface="字魂176号-创粗圆" panose="00000500000000000000" pitchFamily="2" charset="-122"/>
                    <a:ea typeface="字魂176号-创粗圆" panose="00000500000000000000" pitchFamily="2" charset="-122"/>
                  </a:rPr>
                  <a:t>不用手或导电物（如铁丝、钉子、别针等金属制品）去接触、探试电源插座内部。</a:t>
                </a:r>
                <a:endParaRPr kumimoji="0" lang="zh-CN" altLang="en-US" sz="1400" b="0" i="0" u="none" strike="noStrike" kern="1200" cap="none" spc="0" normalizeH="0" baseline="0" noProof="0" dirty="0">
                  <a:ln>
                    <a:noFill/>
                  </a:ln>
                  <a:solidFill>
                    <a:prstClr val="white"/>
                  </a:solidFill>
                  <a:effectLst/>
                  <a:uLnTx/>
                  <a:uFillTx/>
                  <a:latin typeface="字魂176号-创粗圆" panose="00000500000000000000" pitchFamily="2" charset="-122"/>
                  <a:ea typeface="字魂176号-创粗圆" panose="00000500000000000000" pitchFamily="2" charset="-122"/>
                </a:endParaRPr>
              </a:p>
            </p:txBody>
          </p:sp>
        </p:grpSp>
      </p:grpSp>
      <p:grpSp>
        <p:nvGrpSpPr>
          <p:cNvPr id="13" name="组合 12"/>
          <p:cNvGrpSpPr/>
          <p:nvPr/>
        </p:nvGrpSpPr>
        <p:grpSpPr>
          <a:xfrm>
            <a:off x="6096000" y="4281616"/>
            <a:ext cx="5184576" cy="1656184"/>
            <a:chOff x="820987" y="4024186"/>
            <a:chExt cx="5184576" cy="1656184"/>
          </a:xfrm>
        </p:grpSpPr>
        <p:sp>
          <p:nvSpPr>
            <p:cNvPr id="14" name="矩形: 圆角 13"/>
            <p:cNvSpPr/>
            <p:nvPr/>
          </p:nvSpPr>
          <p:spPr>
            <a:xfrm>
              <a:off x="820987" y="4024186"/>
              <a:ext cx="5184576" cy="1656184"/>
            </a:xfrm>
            <a:prstGeom prst="roundRect">
              <a:avLst/>
            </a:prstGeom>
            <a:solidFill>
              <a:srgbClr val="FCA90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字魂176号-创粗圆" panose="00000500000000000000" pitchFamily="2" charset="-122"/>
                <a:ea typeface="字魂176号-创粗圆" panose="00000500000000000000" pitchFamily="2" charset="-122"/>
              </a:endParaRPr>
            </a:p>
          </p:txBody>
        </p:sp>
        <p:grpSp>
          <p:nvGrpSpPr>
            <p:cNvPr id="17" name="组合 16"/>
            <p:cNvGrpSpPr/>
            <p:nvPr/>
          </p:nvGrpSpPr>
          <p:grpSpPr>
            <a:xfrm>
              <a:off x="1019915" y="4359836"/>
              <a:ext cx="4786721" cy="984885"/>
              <a:chOff x="695400" y="2225403"/>
              <a:chExt cx="4786721" cy="984885"/>
            </a:xfrm>
          </p:grpSpPr>
          <p:sp>
            <p:nvSpPr>
              <p:cNvPr id="18" name="矩形 17"/>
              <p:cNvSpPr/>
              <p:nvPr/>
            </p:nvSpPr>
            <p:spPr>
              <a:xfrm>
                <a:off x="695400" y="2225403"/>
                <a:ext cx="1872208"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prstClr val="white"/>
                    </a:solidFill>
                    <a:effectLst/>
                    <a:uLnTx/>
                    <a:uFillTx/>
                    <a:latin typeface="字魂176号-创粗圆" panose="00000500000000000000" pitchFamily="2" charset="-122"/>
                    <a:ea typeface="字魂176号-创粗圆" panose="00000500000000000000" pitchFamily="2" charset="-122"/>
                  </a:rPr>
                  <a:t>用电安全</a:t>
                </a:r>
                <a:endParaRPr kumimoji="0" lang="zh-CN" altLang="en-US" sz="2400" b="0" i="0" u="none" strike="noStrike" kern="1200" cap="none" spc="0" normalizeH="0" baseline="0" noProof="0" dirty="0">
                  <a:ln>
                    <a:noFill/>
                  </a:ln>
                  <a:solidFill>
                    <a:prstClr val="white"/>
                  </a:solidFill>
                  <a:effectLst/>
                  <a:uLnTx/>
                  <a:uFillTx/>
                  <a:latin typeface="字魂176号-创粗圆" panose="00000500000000000000" pitchFamily="2" charset="-122"/>
                  <a:ea typeface="字魂176号-创粗圆" panose="00000500000000000000" pitchFamily="2" charset="-122"/>
                </a:endParaRPr>
              </a:p>
            </p:txBody>
          </p:sp>
          <p:sp>
            <p:nvSpPr>
              <p:cNvPr id="19" name="矩形 18"/>
              <p:cNvSpPr/>
              <p:nvPr/>
            </p:nvSpPr>
            <p:spPr>
              <a:xfrm>
                <a:off x="695400" y="2687068"/>
                <a:ext cx="4786721" cy="52322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white"/>
                    </a:solidFill>
                    <a:effectLst/>
                    <a:uLnTx/>
                    <a:uFillTx/>
                    <a:latin typeface="字魂176号-创粗圆" panose="00000500000000000000" pitchFamily="2" charset="-122"/>
                    <a:ea typeface="字魂176号-创粗圆" panose="00000500000000000000" pitchFamily="2" charset="-122"/>
                  </a:rPr>
                  <a:t>发现有人触电要设法及时关断电源；或者用干燥的木棍等物将触电者与带电的电器分开</a:t>
                </a:r>
                <a:endParaRPr kumimoji="0" lang="zh-CN" altLang="en-US" sz="1400" b="0" i="0" u="none" strike="noStrike" kern="1200" cap="none" spc="0" normalizeH="0" baseline="0" noProof="0" dirty="0">
                  <a:ln>
                    <a:noFill/>
                  </a:ln>
                  <a:solidFill>
                    <a:prstClr val="white"/>
                  </a:solidFill>
                  <a:effectLst/>
                  <a:uLnTx/>
                  <a:uFillTx/>
                  <a:latin typeface="字魂176号-创粗圆" panose="00000500000000000000" pitchFamily="2" charset="-122"/>
                  <a:ea typeface="字魂176号-创粗圆" panose="00000500000000000000" pitchFamily="2" charset="-122"/>
                </a:endParaRPr>
              </a:p>
            </p:txBody>
          </p:sp>
        </p:grpSp>
      </p:grpSp>
      <p:pic>
        <p:nvPicPr>
          <p:cNvPr id="20" name="图片 1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004150" y="1705105"/>
            <a:ext cx="4354673" cy="4354673"/>
          </a:xfrm>
          <a:prstGeom prst="rect">
            <a:avLst/>
          </a:prstGeom>
        </p:spPr>
      </p:pic>
    </p:spTree>
  </p:cSld>
  <p:clrMapOvr>
    <a:masterClrMapping/>
  </p:clrMapOvr>
  <p:transition spd="slow" advClick="0" advTm="2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ppt_x"/>
                                          </p:val>
                                        </p:tav>
                                        <p:tav tm="100000">
                                          <p:val>
                                            <p:strVal val="#ppt_x"/>
                                          </p:val>
                                        </p:tav>
                                      </p:tavLst>
                                    </p:anim>
                                    <p:anim calcmode="lin" valueType="num">
                                      <p:cBhvr additive="base">
                                        <p:cTn id="13" dur="500" fill="hold"/>
                                        <p:tgtEl>
                                          <p:spTgt spid="1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ppt_x"/>
                                          </p:val>
                                        </p:tav>
                                        <p:tav tm="100000">
                                          <p:val>
                                            <p:strVal val="#ppt_x"/>
                                          </p:val>
                                        </p:tav>
                                      </p:tavLst>
                                    </p:anim>
                                    <p:anim calcmode="lin" valueType="num">
                                      <p:cBhvr additive="base">
                                        <p:cTn id="18" dur="500" fill="hold"/>
                                        <p:tgtEl>
                                          <p:spTgt spid="8"/>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500" fill="hold"/>
                                        <p:tgtEl>
                                          <p:spTgt spid="13"/>
                                        </p:tgtEl>
                                        <p:attrNameLst>
                                          <p:attrName>ppt_x</p:attrName>
                                        </p:attrNameLst>
                                      </p:cBhvr>
                                      <p:tavLst>
                                        <p:tav tm="0">
                                          <p:val>
                                            <p:strVal val="#ppt_x"/>
                                          </p:val>
                                        </p:tav>
                                        <p:tav tm="100000">
                                          <p:val>
                                            <p:strVal val="#ppt_x"/>
                                          </p:val>
                                        </p:tav>
                                      </p:tavLst>
                                    </p:anim>
                                    <p:anim calcmode="lin" valueType="num">
                                      <p:cBhvr additive="base">
                                        <p:cTn id="23" dur="500" fill="hold"/>
                                        <p:tgtEl>
                                          <p:spTgt spid="13"/>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additive="base">
                                        <p:cTn id="27" dur="500" fill="hold"/>
                                        <p:tgtEl>
                                          <p:spTgt spid="20"/>
                                        </p:tgtEl>
                                        <p:attrNameLst>
                                          <p:attrName>ppt_x</p:attrName>
                                        </p:attrNameLst>
                                      </p:cBhvr>
                                      <p:tavLst>
                                        <p:tav tm="0">
                                          <p:val>
                                            <p:strVal val="#ppt_x"/>
                                          </p:val>
                                        </p:tav>
                                        <p:tav tm="100000">
                                          <p:val>
                                            <p:strVal val="#ppt_x"/>
                                          </p:val>
                                        </p:tav>
                                      </p:tavLst>
                                    </p:anim>
                                    <p:anim calcmode="lin" valueType="num">
                                      <p:cBhvr additive="base">
                                        <p:cTn id="2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9DE5FF"/>
        </a:solidFill>
        <a:effectLst/>
      </p:bgPr>
    </p:bg>
    <p:spTree>
      <p:nvGrpSpPr>
        <p:cNvPr id="1" name=""/>
        <p:cNvGrpSpPr/>
        <p:nvPr/>
      </p:nvGrpSpPr>
      <p:grpSpPr>
        <a:xfrm>
          <a:off x="0" y="0"/>
          <a:ext cx="0" cy="0"/>
          <a:chOff x="0" y="0"/>
          <a:chExt cx="0" cy="0"/>
        </a:xfrm>
      </p:grpSpPr>
      <p:sp>
        <p:nvSpPr>
          <p:cNvPr id="2" name="矩形: 圆角 1"/>
          <p:cNvSpPr/>
          <p:nvPr/>
        </p:nvSpPr>
        <p:spPr>
          <a:xfrm>
            <a:off x="281940" y="259080"/>
            <a:ext cx="11628120" cy="6339840"/>
          </a:xfrm>
          <a:prstGeom prst="roundRect">
            <a:avLst>
              <a:gd name="adj" fmla="val 10177"/>
            </a:avLst>
          </a:prstGeom>
          <a:solidFill>
            <a:schemeClr val="bg1"/>
          </a:solidFill>
          <a:ln>
            <a:noFill/>
          </a:ln>
          <a:effectLst>
            <a:outerShdw blurRad="63500" sx="101000" sy="101000" algn="ctr" rotWithShape="0">
              <a:srgbClr val="9DE5FF">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字魂176号-创粗圆" panose="00000500000000000000" pitchFamily="2" charset="-122"/>
              <a:ea typeface="字魂176号-创粗圆" panose="00000500000000000000" pitchFamily="2" charset="-122"/>
            </a:endParaRPr>
          </a:p>
        </p:txBody>
      </p:sp>
      <p:grpSp>
        <p:nvGrpSpPr>
          <p:cNvPr id="15" name="组合 14"/>
          <p:cNvGrpSpPr/>
          <p:nvPr/>
        </p:nvGrpSpPr>
        <p:grpSpPr>
          <a:xfrm>
            <a:off x="3918663" y="368732"/>
            <a:ext cx="4354673" cy="782300"/>
            <a:chOff x="1165263" y="414452"/>
            <a:chExt cx="4354673" cy="782300"/>
          </a:xfrm>
        </p:grpSpPr>
        <p:sp>
          <p:nvSpPr>
            <p:cNvPr id="16" name="文本框 15"/>
            <p:cNvSpPr txBox="1"/>
            <p:nvPr/>
          </p:nvSpPr>
          <p:spPr>
            <a:xfrm>
              <a:off x="1165263" y="414452"/>
              <a:ext cx="4354673" cy="58477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srgbClr val="FCA904"/>
                  </a:solidFill>
                  <a:effectLst/>
                  <a:uLnTx/>
                  <a:uFillTx/>
                  <a:latin typeface="字魂176号-创粗圆" panose="00000500000000000000" pitchFamily="2" charset="-122"/>
                  <a:ea typeface="字魂176号-创粗圆" panose="00000500000000000000" pitchFamily="2" charset="-122"/>
                </a:rPr>
                <a:t>小学生假期用电安全</a:t>
              </a:r>
              <a:endParaRPr kumimoji="0" lang="zh-CN" altLang="en-US" sz="3200" b="0" i="0" u="none" strike="noStrike" kern="1200" cap="none" spc="0" normalizeH="0" baseline="0" noProof="0" dirty="0">
                <a:ln>
                  <a:noFill/>
                </a:ln>
                <a:solidFill>
                  <a:srgbClr val="FCA904"/>
                </a:solidFill>
                <a:effectLst/>
                <a:uLnTx/>
                <a:uFillTx/>
                <a:latin typeface="字魂176号-创粗圆" panose="00000500000000000000" pitchFamily="2" charset="-122"/>
                <a:ea typeface="字魂176号-创粗圆" panose="00000500000000000000" pitchFamily="2" charset="-122"/>
              </a:endParaRPr>
            </a:p>
          </p:txBody>
        </p:sp>
        <p:sp>
          <p:nvSpPr>
            <p:cNvPr id="25" name="文本框 24"/>
            <p:cNvSpPr txBox="1"/>
            <p:nvPr/>
          </p:nvSpPr>
          <p:spPr>
            <a:xfrm>
              <a:off x="1165263" y="965920"/>
              <a:ext cx="4354673" cy="230832"/>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900" b="0" i="0" u="none" strike="noStrike" kern="1200" cap="none" spc="0" normalizeH="0" baseline="0" noProof="0" dirty="0">
                  <a:ln>
                    <a:noFill/>
                  </a:ln>
                  <a:solidFill>
                    <a:prstClr val="black"/>
                  </a:solidFill>
                  <a:effectLst/>
                  <a:uLnTx/>
                  <a:uFillTx/>
                  <a:latin typeface="字魂176号-创粗圆" panose="00000500000000000000" pitchFamily="2" charset="-122"/>
                  <a:ea typeface="字魂176号-创粗圆" panose="00000500000000000000" pitchFamily="2" charset="-122"/>
                </a:rPr>
                <a:t>PRIMARY SCHOOL STUDENTS' SAFETY HOLIDAY TRAFFIC SAFETY</a:t>
              </a:r>
              <a:endParaRPr kumimoji="0" lang="zh-CN" altLang="en-US" sz="900" b="0" i="0" u="none" strike="noStrike" kern="1200" cap="none" spc="0" normalizeH="0" baseline="0" noProof="0" dirty="0">
                <a:ln>
                  <a:noFill/>
                </a:ln>
                <a:solidFill>
                  <a:prstClr val="black"/>
                </a:solidFill>
                <a:effectLst/>
                <a:uLnTx/>
                <a:uFillTx/>
                <a:latin typeface="字魂176号-创粗圆" panose="00000500000000000000" pitchFamily="2" charset="-122"/>
                <a:ea typeface="字魂176号-创粗圆" panose="00000500000000000000" pitchFamily="2" charset="-122"/>
              </a:endParaRPr>
            </a:p>
          </p:txBody>
        </p:sp>
      </p:grpSp>
      <p:grpSp>
        <p:nvGrpSpPr>
          <p:cNvPr id="6" name="组合 5"/>
          <p:cNvGrpSpPr/>
          <p:nvPr/>
        </p:nvGrpSpPr>
        <p:grpSpPr>
          <a:xfrm>
            <a:off x="1354773" y="1754314"/>
            <a:ext cx="5127779" cy="1083630"/>
            <a:chOff x="1354773" y="1754314"/>
            <a:chExt cx="5127779" cy="1083630"/>
          </a:xfrm>
        </p:grpSpPr>
        <p:sp>
          <p:nvSpPr>
            <p:cNvPr id="9" name="文本框 8"/>
            <p:cNvSpPr txBox="1"/>
            <p:nvPr/>
          </p:nvSpPr>
          <p:spPr>
            <a:xfrm>
              <a:off x="1354773" y="1754314"/>
              <a:ext cx="1834393" cy="46166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FCA904"/>
                  </a:solidFill>
                  <a:effectLst/>
                  <a:uLnTx/>
                  <a:uFillTx/>
                  <a:latin typeface="字魂176号-创粗圆" panose="00000500000000000000" pitchFamily="2" charset="-122"/>
                  <a:ea typeface="字魂176号-创粗圆" panose="00000500000000000000" pitchFamily="2" charset="-122"/>
                </a:rPr>
                <a:t>用电安全</a:t>
              </a:r>
              <a:endParaRPr kumimoji="0" lang="zh-CN" altLang="en-US" sz="2400" b="0" i="0" u="none" strike="noStrike" kern="1200" cap="none" spc="0" normalizeH="0" baseline="0" noProof="0" dirty="0">
                <a:ln>
                  <a:noFill/>
                </a:ln>
                <a:solidFill>
                  <a:srgbClr val="FCA904"/>
                </a:solidFill>
                <a:effectLst/>
                <a:uLnTx/>
                <a:uFillTx/>
                <a:latin typeface="字魂176号-创粗圆" panose="00000500000000000000" pitchFamily="2" charset="-122"/>
                <a:ea typeface="字魂176号-创粗圆" panose="00000500000000000000" pitchFamily="2" charset="-122"/>
              </a:endParaRPr>
            </a:p>
          </p:txBody>
        </p:sp>
        <p:sp>
          <p:nvSpPr>
            <p:cNvPr id="10" name="文本框 9"/>
            <p:cNvSpPr txBox="1"/>
            <p:nvPr/>
          </p:nvSpPr>
          <p:spPr>
            <a:xfrm>
              <a:off x="1388815" y="2215979"/>
              <a:ext cx="5093737" cy="621965"/>
            </a:xfrm>
            <a:prstGeom prst="rect">
              <a:avLst/>
            </a:prstGeom>
            <a:noFill/>
          </p:spPr>
          <p:txBody>
            <a:bodyPr wrap="square" rtlCol="0">
              <a:spAutoFit/>
            </a:bodyPr>
            <a:lstStyle/>
            <a:p>
              <a:pPr marL="0" marR="0" lvl="0" indent="0" algn="l" defTabSz="914400" rtl="0" eaLnBrk="1" fontAlgn="auto" latinLnBrk="0" hangingPunct="1">
                <a:lnSpc>
                  <a:spcPts val="2200"/>
                </a:lnSpc>
                <a:spcBef>
                  <a:spcPts val="0"/>
                </a:spcBef>
                <a:spcAft>
                  <a:spcPts val="0"/>
                </a:spcAft>
                <a:buClrTx/>
                <a:buSzTx/>
                <a:buFontTx/>
                <a:buNone/>
                <a:defRPr/>
              </a:pPr>
              <a:r>
                <a:rPr kumimoji="0" lang="zh-CN" altLang="en-US" sz="1400" b="0" i="0" u="none" strike="noStrike" kern="1200" cap="none" spc="200" normalizeH="0" baseline="0" noProof="0" dirty="0">
                  <a:ln>
                    <a:noFill/>
                  </a:ln>
                  <a:effectLst/>
                  <a:uLnTx/>
                  <a:uFillTx/>
                  <a:latin typeface="字魂176号-创粗圆" panose="00000500000000000000" pitchFamily="2" charset="-122"/>
                  <a:ea typeface="字魂176号-创粗圆" panose="00000500000000000000" pitchFamily="2" charset="-122"/>
                </a:rPr>
                <a:t>以防止电线的绝缘层受损造成触电；电线的绝缘皮剥落，要及时更换新线或者用绝缘胶布包好。</a:t>
              </a:r>
              <a:endParaRPr kumimoji="0" lang="zh-CN" altLang="en-US" sz="1400" b="0" i="0" u="none" strike="noStrike" kern="1200" cap="none" spc="200" normalizeH="0" baseline="0" noProof="0" dirty="0">
                <a:ln>
                  <a:noFill/>
                </a:ln>
                <a:effectLst/>
                <a:uLnTx/>
                <a:uFillTx/>
                <a:latin typeface="字魂176号-创粗圆" panose="00000500000000000000" pitchFamily="2" charset="-122"/>
                <a:ea typeface="字魂176号-创粗圆" panose="00000500000000000000" pitchFamily="2" charset="-122"/>
              </a:endParaRPr>
            </a:p>
          </p:txBody>
        </p:sp>
      </p:grpSp>
      <p:grpSp>
        <p:nvGrpSpPr>
          <p:cNvPr id="8" name="组合 7"/>
          <p:cNvGrpSpPr/>
          <p:nvPr/>
        </p:nvGrpSpPr>
        <p:grpSpPr>
          <a:xfrm>
            <a:off x="1354773" y="3333161"/>
            <a:ext cx="5127779" cy="1083630"/>
            <a:chOff x="1354773" y="3333161"/>
            <a:chExt cx="5127779" cy="1083630"/>
          </a:xfrm>
        </p:grpSpPr>
        <p:sp>
          <p:nvSpPr>
            <p:cNvPr id="12" name="文本框 11"/>
            <p:cNvSpPr txBox="1"/>
            <p:nvPr/>
          </p:nvSpPr>
          <p:spPr>
            <a:xfrm>
              <a:off x="1354773" y="3333161"/>
              <a:ext cx="1834393" cy="46166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FCA904"/>
                  </a:solidFill>
                  <a:effectLst/>
                  <a:uLnTx/>
                  <a:uFillTx/>
                  <a:latin typeface="字魂176号-创粗圆" panose="00000500000000000000" pitchFamily="2" charset="-122"/>
                  <a:ea typeface="字魂176号-创粗圆" panose="00000500000000000000" pitchFamily="2" charset="-122"/>
                </a:rPr>
                <a:t>用电安全</a:t>
              </a:r>
              <a:endParaRPr kumimoji="0" lang="zh-CN" altLang="en-US" sz="2400" b="0" i="0" u="none" strike="noStrike" kern="1200" cap="none" spc="0" normalizeH="0" baseline="0" noProof="0" dirty="0">
                <a:ln>
                  <a:noFill/>
                </a:ln>
                <a:solidFill>
                  <a:srgbClr val="FCA904"/>
                </a:solidFill>
                <a:effectLst/>
                <a:uLnTx/>
                <a:uFillTx/>
                <a:latin typeface="字魂176号-创粗圆" panose="00000500000000000000" pitchFamily="2" charset="-122"/>
                <a:ea typeface="字魂176号-创粗圆" panose="00000500000000000000" pitchFamily="2" charset="-122"/>
              </a:endParaRPr>
            </a:p>
          </p:txBody>
        </p:sp>
        <p:sp>
          <p:nvSpPr>
            <p:cNvPr id="13" name="文本框 12"/>
            <p:cNvSpPr txBox="1"/>
            <p:nvPr/>
          </p:nvSpPr>
          <p:spPr>
            <a:xfrm>
              <a:off x="1388815" y="3794826"/>
              <a:ext cx="5093737" cy="621965"/>
            </a:xfrm>
            <a:prstGeom prst="rect">
              <a:avLst/>
            </a:prstGeom>
            <a:noFill/>
          </p:spPr>
          <p:txBody>
            <a:bodyPr wrap="square" rtlCol="0">
              <a:spAutoFit/>
            </a:bodyPr>
            <a:lstStyle/>
            <a:p>
              <a:pPr marL="0" marR="0" lvl="0" indent="0" algn="l" defTabSz="914400" rtl="0" eaLnBrk="1" fontAlgn="auto" latinLnBrk="0" hangingPunct="1">
                <a:lnSpc>
                  <a:spcPts val="2200"/>
                </a:lnSpc>
                <a:spcBef>
                  <a:spcPts val="0"/>
                </a:spcBef>
                <a:spcAft>
                  <a:spcPts val="0"/>
                </a:spcAft>
                <a:buClrTx/>
                <a:buSzTx/>
                <a:buFontTx/>
                <a:buNone/>
                <a:defRPr/>
              </a:pPr>
              <a:r>
                <a:rPr kumimoji="0" lang="zh-CN" altLang="en-US" sz="1400" b="0" i="0" u="none" strike="noStrike" kern="1200" cap="none" spc="200" normalizeH="0" baseline="0" noProof="0" dirty="0">
                  <a:ln>
                    <a:noFill/>
                  </a:ln>
                  <a:effectLst/>
                  <a:uLnTx/>
                  <a:uFillTx/>
                  <a:latin typeface="字魂176号-创粗圆" panose="00000500000000000000" pitchFamily="2" charset="-122"/>
                  <a:ea typeface="字魂176号-创粗圆" panose="00000500000000000000" pitchFamily="2" charset="-122"/>
                </a:rPr>
                <a:t>不要用手去直接救人；年龄小的同学遇到这种情况，应呼喊成年人相助，不要自己处理，以防触电。</a:t>
              </a:r>
              <a:endParaRPr kumimoji="0" lang="zh-CN" altLang="en-US" sz="1400" b="0" i="0" u="none" strike="noStrike" kern="1200" cap="none" spc="200" normalizeH="0" baseline="0" noProof="0" dirty="0">
                <a:ln>
                  <a:noFill/>
                </a:ln>
                <a:effectLst/>
                <a:uLnTx/>
                <a:uFillTx/>
                <a:latin typeface="字魂176号-创粗圆" panose="00000500000000000000" pitchFamily="2" charset="-122"/>
                <a:ea typeface="字魂176号-创粗圆" panose="00000500000000000000" pitchFamily="2" charset="-122"/>
              </a:endParaRPr>
            </a:p>
          </p:txBody>
        </p:sp>
      </p:grpSp>
      <p:grpSp>
        <p:nvGrpSpPr>
          <p:cNvPr id="11" name="组合 10"/>
          <p:cNvGrpSpPr/>
          <p:nvPr/>
        </p:nvGrpSpPr>
        <p:grpSpPr>
          <a:xfrm>
            <a:off x="1354772" y="4878456"/>
            <a:ext cx="5127780" cy="1117182"/>
            <a:chOff x="1354772" y="4878456"/>
            <a:chExt cx="5127780" cy="1117182"/>
          </a:xfrm>
        </p:grpSpPr>
        <p:sp>
          <p:nvSpPr>
            <p:cNvPr id="17" name="文本框 16"/>
            <p:cNvSpPr txBox="1"/>
            <p:nvPr/>
          </p:nvSpPr>
          <p:spPr>
            <a:xfrm>
              <a:off x="1354772" y="4878456"/>
              <a:ext cx="1834393" cy="46166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FCA904"/>
                  </a:solidFill>
                  <a:effectLst/>
                  <a:uLnTx/>
                  <a:uFillTx/>
                  <a:latin typeface="字魂176号-创粗圆" panose="00000500000000000000" pitchFamily="2" charset="-122"/>
                  <a:ea typeface="字魂176号-创粗圆" panose="00000500000000000000" pitchFamily="2" charset="-122"/>
                </a:rPr>
                <a:t>用电安全</a:t>
              </a:r>
              <a:endParaRPr kumimoji="0" lang="zh-CN" altLang="en-US" sz="2400" b="0" i="0" u="none" strike="noStrike" kern="1200" cap="none" spc="0" normalizeH="0" baseline="0" noProof="0" dirty="0">
                <a:ln>
                  <a:noFill/>
                </a:ln>
                <a:solidFill>
                  <a:srgbClr val="FCA904"/>
                </a:solidFill>
                <a:effectLst/>
                <a:uLnTx/>
                <a:uFillTx/>
                <a:latin typeface="字魂176号-创粗圆" panose="00000500000000000000" pitchFamily="2" charset="-122"/>
                <a:ea typeface="字魂176号-创粗圆" panose="00000500000000000000" pitchFamily="2" charset="-122"/>
              </a:endParaRPr>
            </a:p>
          </p:txBody>
        </p:sp>
        <p:sp>
          <p:nvSpPr>
            <p:cNvPr id="18" name="文本框 17"/>
            <p:cNvSpPr txBox="1"/>
            <p:nvPr/>
          </p:nvSpPr>
          <p:spPr>
            <a:xfrm>
              <a:off x="1388815" y="5373673"/>
              <a:ext cx="5093737" cy="621965"/>
            </a:xfrm>
            <a:prstGeom prst="rect">
              <a:avLst/>
            </a:prstGeom>
            <a:noFill/>
          </p:spPr>
          <p:txBody>
            <a:bodyPr wrap="square" rtlCol="0">
              <a:spAutoFit/>
            </a:bodyPr>
            <a:lstStyle/>
            <a:p>
              <a:pPr marL="0" marR="0" lvl="0" indent="0" algn="l" defTabSz="914400" rtl="0" eaLnBrk="1" fontAlgn="auto" latinLnBrk="0" hangingPunct="1">
                <a:lnSpc>
                  <a:spcPts val="2200"/>
                </a:lnSpc>
                <a:spcBef>
                  <a:spcPts val="0"/>
                </a:spcBef>
                <a:spcAft>
                  <a:spcPts val="0"/>
                </a:spcAft>
                <a:buClrTx/>
                <a:buSzTx/>
                <a:buFontTx/>
                <a:buNone/>
                <a:defRPr/>
              </a:pPr>
              <a:r>
                <a:rPr kumimoji="0" lang="zh-CN" altLang="en-US" sz="1400" b="0" i="0" u="none" strike="noStrike" kern="1200" cap="none" spc="200" normalizeH="0" baseline="0" noProof="0" dirty="0">
                  <a:ln>
                    <a:noFill/>
                  </a:ln>
                  <a:effectLst/>
                  <a:uLnTx/>
                  <a:uFillTx/>
                  <a:latin typeface="字魂176号-创粗圆" panose="00000500000000000000" pitchFamily="2" charset="-122"/>
                  <a:ea typeface="字魂176号-创粗圆" panose="00000500000000000000" pitchFamily="2" charset="-122"/>
                </a:rPr>
                <a:t>不随意拆卸、安装电源线路、插座、插头等。哪怕安装灯泡等简单的事情，也要先关断电源</a:t>
              </a:r>
              <a:endParaRPr kumimoji="0" lang="zh-CN" altLang="en-US" sz="1400" b="0" i="0" u="none" strike="noStrike" kern="1200" cap="none" spc="200" normalizeH="0" baseline="0" noProof="0" dirty="0">
                <a:ln>
                  <a:noFill/>
                </a:ln>
                <a:effectLst/>
                <a:uLnTx/>
                <a:uFillTx/>
                <a:latin typeface="字魂176号-创粗圆" panose="00000500000000000000" pitchFamily="2" charset="-122"/>
                <a:ea typeface="字魂176号-创粗圆" panose="00000500000000000000" pitchFamily="2" charset="-122"/>
              </a:endParaRPr>
            </a:p>
          </p:txBody>
        </p:sp>
      </p:gr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971168" y="1629046"/>
            <a:ext cx="4491860" cy="4491860"/>
          </a:xfrm>
          <a:prstGeom prst="rect">
            <a:avLst/>
          </a:prstGeom>
        </p:spPr>
      </p:pic>
    </p:spTree>
  </p:cSld>
  <p:clrMapOvr>
    <a:masterClrMapping/>
  </p:clrMapOvr>
  <p:transition spd="slow" advClick="0" advTm="2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ppt_x"/>
                                          </p:val>
                                        </p:tav>
                                        <p:tav tm="100000">
                                          <p:val>
                                            <p:strVal val="#ppt_x"/>
                                          </p:val>
                                        </p:tav>
                                      </p:tavLst>
                                    </p:anim>
                                    <p:anim calcmode="lin" valueType="num">
                                      <p:cBhvr additive="base">
                                        <p:cTn id="13" dur="500" fill="hold"/>
                                        <p:tgtEl>
                                          <p:spTgt spid="1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fill="hold"/>
                                        <p:tgtEl>
                                          <p:spTgt spid="8"/>
                                        </p:tgtEl>
                                        <p:attrNameLst>
                                          <p:attrName>ppt_x</p:attrName>
                                        </p:attrNameLst>
                                      </p:cBhvr>
                                      <p:tavLst>
                                        <p:tav tm="0">
                                          <p:val>
                                            <p:strVal val="#ppt_x"/>
                                          </p:val>
                                        </p:tav>
                                        <p:tav tm="100000">
                                          <p:val>
                                            <p:strVal val="#ppt_x"/>
                                          </p:val>
                                        </p:tav>
                                      </p:tavLst>
                                    </p:anim>
                                    <p:anim calcmode="lin" valueType="num">
                                      <p:cBhvr additive="base">
                                        <p:cTn id="23" dur="500" fill="hold"/>
                                        <p:tgtEl>
                                          <p:spTgt spid="8"/>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ppt_x"/>
                                          </p:val>
                                        </p:tav>
                                        <p:tav tm="100000">
                                          <p:val>
                                            <p:strVal val="#ppt_x"/>
                                          </p:val>
                                        </p:tav>
                                      </p:tavLst>
                                    </p:anim>
                                    <p:anim calcmode="lin" valueType="num">
                                      <p:cBhvr additive="base">
                                        <p:cTn id="28" dur="500" fill="hold"/>
                                        <p:tgtEl>
                                          <p:spTgt spid="11"/>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additive="base">
                                        <p:cTn id="32" dur="500" fill="hold"/>
                                        <p:tgtEl>
                                          <p:spTgt spid="5"/>
                                        </p:tgtEl>
                                        <p:attrNameLst>
                                          <p:attrName>ppt_x</p:attrName>
                                        </p:attrNameLst>
                                      </p:cBhvr>
                                      <p:tavLst>
                                        <p:tav tm="0">
                                          <p:val>
                                            <p:strVal val="#ppt_x"/>
                                          </p:val>
                                        </p:tav>
                                        <p:tav tm="100000">
                                          <p:val>
                                            <p:strVal val="#ppt_x"/>
                                          </p:val>
                                        </p:tav>
                                      </p:tavLst>
                                    </p:anim>
                                    <p:anim calcmode="lin" valueType="num">
                                      <p:cBhvr additive="base">
                                        <p:cTn id="3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9DE5FF"/>
        </a:solidFill>
        <a:effectLst/>
      </p:bgPr>
    </p:bg>
    <p:spTree>
      <p:nvGrpSpPr>
        <p:cNvPr id="1" name=""/>
        <p:cNvGrpSpPr/>
        <p:nvPr/>
      </p:nvGrpSpPr>
      <p:grpSpPr>
        <a:xfrm>
          <a:off x="0" y="0"/>
          <a:ext cx="0" cy="0"/>
          <a:chOff x="0" y="0"/>
          <a:chExt cx="0" cy="0"/>
        </a:xfrm>
      </p:grpSpPr>
      <p:sp>
        <p:nvSpPr>
          <p:cNvPr id="2" name="矩形: 圆角 1"/>
          <p:cNvSpPr/>
          <p:nvPr/>
        </p:nvSpPr>
        <p:spPr>
          <a:xfrm>
            <a:off x="281940" y="259080"/>
            <a:ext cx="11628120" cy="6339840"/>
          </a:xfrm>
          <a:prstGeom prst="roundRect">
            <a:avLst>
              <a:gd name="adj" fmla="val 10177"/>
            </a:avLst>
          </a:prstGeom>
          <a:solidFill>
            <a:schemeClr val="bg1"/>
          </a:solidFill>
          <a:ln>
            <a:noFill/>
          </a:ln>
          <a:effectLst>
            <a:outerShdw blurRad="63500" sx="101000" sy="101000" algn="ctr" rotWithShape="0">
              <a:srgbClr val="9DE5FF">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字魂176号-创粗圆" panose="00000500000000000000" pitchFamily="2" charset="-122"/>
              <a:ea typeface="字魂176号-创粗圆" panose="00000500000000000000" pitchFamily="2" charset="-122"/>
            </a:endParaRPr>
          </a:p>
        </p:txBody>
      </p:sp>
      <p:grpSp>
        <p:nvGrpSpPr>
          <p:cNvPr id="15" name="组合 14"/>
          <p:cNvGrpSpPr/>
          <p:nvPr/>
        </p:nvGrpSpPr>
        <p:grpSpPr>
          <a:xfrm>
            <a:off x="3918663" y="368732"/>
            <a:ext cx="4354673" cy="782300"/>
            <a:chOff x="1165263" y="414452"/>
            <a:chExt cx="4354673" cy="782300"/>
          </a:xfrm>
        </p:grpSpPr>
        <p:sp>
          <p:nvSpPr>
            <p:cNvPr id="16" name="文本框 15"/>
            <p:cNvSpPr txBox="1"/>
            <p:nvPr/>
          </p:nvSpPr>
          <p:spPr>
            <a:xfrm>
              <a:off x="1165263" y="414452"/>
              <a:ext cx="4354673" cy="58477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srgbClr val="FCA904"/>
                  </a:solidFill>
                  <a:effectLst/>
                  <a:uLnTx/>
                  <a:uFillTx/>
                  <a:latin typeface="字魂176号-创粗圆" panose="00000500000000000000" pitchFamily="2" charset="-122"/>
                  <a:ea typeface="字魂176号-创粗圆" panose="00000500000000000000" pitchFamily="2" charset="-122"/>
                </a:rPr>
                <a:t>小学生假期用电安全</a:t>
              </a:r>
              <a:endParaRPr kumimoji="0" lang="zh-CN" altLang="en-US" sz="3200" b="0" i="0" u="none" strike="noStrike" kern="1200" cap="none" spc="0" normalizeH="0" baseline="0" noProof="0" dirty="0">
                <a:ln>
                  <a:noFill/>
                </a:ln>
                <a:solidFill>
                  <a:srgbClr val="FCA904"/>
                </a:solidFill>
                <a:effectLst/>
                <a:uLnTx/>
                <a:uFillTx/>
                <a:latin typeface="字魂176号-创粗圆" panose="00000500000000000000" pitchFamily="2" charset="-122"/>
                <a:ea typeface="字魂176号-创粗圆" panose="00000500000000000000" pitchFamily="2" charset="-122"/>
              </a:endParaRPr>
            </a:p>
          </p:txBody>
        </p:sp>
        <p:sp>
          <p:nvSpPr>
            <p:cNvPr id="25" name="文本框 24"/>
            <p:cNvSpPr txBox="1"/>
            <p:nvPr/>
          </p:nvSpPr>
          <p:spPr>
            <a:xfrm>
              <a:off x="1165263" y="965920"/>
              <a:ext cx="4354673" cy="230832"/>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900" b="0" i="0" u="none" strike="noStrike" kern="1200" cap="none" spc="0" normalizeH="0" baseline="0" noProof="0" dirty="0">
                  <a:ln>
                    <a:noFill/>
                  </a:ln>
                  <a:solidFill>
                    <a:prstClr val="black"/>
                  </a:solidFill>
                  <a:effectLst/>
                  <a:uLnTx/>
                  <a:uFillTx/>
                  <a:latin typeface="字魂176号-创粗圆" panose="00000500000000000000" pitchFamily="2" charset="-122"/>
                  <a:ea typeface="字魂176号-创粗圆" panose="00000500000000000000" pitchFamily="2" charset="-122"/>
                </a:rPr>
                <a:t>PRIMARY SCHOOL STUDENTS' SAFETY HOLIDAY TRAFFIC SAFETY</a:t>
              </a:r>
              <a:endParaRPr kumimoji="0" lang="zh-CN" altLang="en-US" sz="900" b="0" i="0" u="none" strike="noStrike" kern="1200" cap="none" spc="0" normalizeH="0" baseline="0" noProof="0" dirty="0">
                <a:ln>
                  <a:noFill/>
                </a:ln>
                <a:solidFill>
                  <a:prstClr val="black"/>
                </a:solidFill>
                <a:effectLst/>
                <a:uLnTx/>
                <a:uFillTx/>
                <a:latin typeface="字魂176号-创粗圆" panose="00000500000000000000" pitchFamily="2" charset="-122"/>
                <a:ea typeface="字魂176号-创粗圆" panose="00000500000000000000" pitchFamily="2" charset="-122"/>
              </a:endParaRPr>
            </a:p>
          </p:txBody>
        </p:sp>
      </p:grpSp>
      <p:grpSp>
        <p:nvGrpSpPr>
          <p:cNvPr id="6" name="组合 5"/>
          <p:cNvGrpSpPr/>
          <p:nvPr/>
        </p:nvGrpSpPr>
        <p:grpSpPr>
          <a:xfrm>
            <a:off x="1275103" y="2308781"/>
            <a:ext cx="9403489" cy="3429481"/>
            <a:chOff x="1275103" y="2308781"/>
            <a:chExt cx="9403489" cy="3429481"/>
          </a:xfrm>
        </p:grpSpPr>
        <p:sp>
          <p:nvSpPr>
            <p:cNvPr id="8" name="燕尾形箭头 2"/>
            <p:cNvSpPr>
              <a:spLocks noChangeArrowheads="1"/>
            </p:cNvSpPr>
            <p:nvPr/>
          </p:nvSpPr>
          <p:spPr bwMode="auto">
            <a:xfrm>
              <a:off x="1275103" y="4551823"/>
              <a:ext cx="9403489" cy="228540"/>
            </a:xfrm>
            <a:prstGeom prst="notchedRightArrow">
              <a:avLst>
                <a:gd name="adj1" fmla="val 50000"/>
                <a:gd name="adj2" fmla="val 49908"/>
              </a:avLst>
            </a:prstGeom>
            <a:solidFill>
              <a:schemeClr val="bg1">
                <a:lumMod val="75000"/>
              </a:schemeClr>
            </a:solidFill>
            <a:ln>
              <a:noFill/>
            </a:ln>
          </p:spPr>
          <p:txBody>
            <a:bodyPr lIns="91407" tIns="45704" rIns="91407" bIns="45704"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auto" latinLnBrk="0" hangingPunct="1">
                <a:lnSpc>
                  <a:spcPct val="13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prstClr val="black">
                    <a:lumMod val="85000"/>
                    <a:lumOff val="15000"/>
                  </a:prstClr>
                </a:solidFill>
                <a:effectLst/>
                <a:uLnTx/>
                <a:uFillTx/>
                <a:latin typeface="字魂176号-创粗圆" panose="00000500000000000000" pitchFamily="2" charset="-122"/>
                <a:ea typeface="字魂176号-创粗圆" panose="00000500000000000000" pitchFamily="2" charset="-122"/>
                <a:cs typeface="+mn-lt"/>
                <a:sym typeface="+mn-lt"/>
              </a:endParaRPr>
            </a:p>
          </p:txBody>
        </p:sp>
        <p:sp>
          <p:nvSpPr>
            <p:cNvPr id="9" name="椭圆 8"/>
            <p:cNvSpPr>
              <a:spLocks noChangeArrowheads="1"/>
            </p:cNvSpPr>
            <p:nvPr/>
          </p:nvSpPr>
          <p:spPr bwMode="auto">
            <a:xfrm>
              <a:off x="4710353" y="4581977"/>
              <a:ext cx="166644" cy="166645"/>
            </a:xfrm>
            <a:prstGeom prst="ellipse">
              <a:avLst/>
            </a:prstGeom>
            <a:solidFill>
              <a:srgbClr val="FCA904"/>
            </a:solidFill>
            <a:ln>
              <a:noFill/>
            </a:ln>
          </p:spPr>
          <p:txBody>
            <a:bodyPr lIns="91407" tIns="45704" rIns="91407" bIns="45704"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auto" latinLnBrk="0" hangingPunct="1">
                <a:lnSpc>
                  <a:spcPct val="13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prstClr val="black">
                    <a:lumMod val="85000"/>
                    <a:lumOff val="15000"/>
                  </a:prstClr>
                </a:solidFill>
                <a:effectLst/>
                <a:uLnTx/>
                <a:uFillTx/>
                <a:latin typeface="字魂176号-创粗圆" panose="00000500000000000000" pitchFamily="2" charset="-122"/>
                <a:ea typeface="字魂176号-创粗圆" panose="00000500000000000000" pitchFamily="2" charset="-122"/>
                <a:cs typeface="+mn-lt"/>
                <a:sym typeface="+mn-lt"/>
              </a:endParaRPr>
            </a:p>
          </p:txBody>
        </p:sp>
        <p:sp>
          <p:nvSpPr>
            <p:cNvPr id="10" name="椭圆 9"/>
            <p:cNvSpPr>
              <a:spLocks noChangeArrowheads="1"/>
            </p:cNvSpPr>
            <p:nvPr/>
          </p:nvSpPr>
          <p:spPr bwMode="auto">
            <a:xfrm>
              <a:off x="7221928" y="4581977"/>
              <a:ext cx="166644" cy="166645"/>
            </a:xfrm>
            <a:prstGeom prst="ellipse">
              <a:avLst/>
            </a:prstGeom>
            <a:solidFill>
              <a:srgbClr val="FCA904"/>
            </a:solidFill>
            <a:ln>
              <a:noFill/>
            </a:ln>
          </p:spPr>
          <p:txBody>
            <a:bodyPr lIns="91407" tIns="45704" rIns="91407" bIns="45704"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auto" latinLnBrk="0" hangingPunct="1">
                <a:lnSpc>
                  <a:spcPct val="13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prstClr val="black">
                    <a:lumMod val="85000"/>
                    <a:lumOff val="15000"/>
                  </a:prstClr>
                </a:solidFill>
                <a:effectLst/>
                <a:uLnTx/>
                <a:uFillTx/>
                <a:latin typeface="字魂176号-创粗圆" panose="00000500000000000000" pitchFamily="2" charset="-122"/>
                <a:ea typeface="字魂176号-创粗圆" panose="00000500000000000000" pitchFamily="2" charset="-122"/>
                <a:cs typeface="+mn-lt"/>
                <a:sym typeface="+mn-lt"/>
              </a:endParaRPr>
            </a:p>
          </p:txBody>
        </p:sp>
        <p:sp>
          <p:nvSpPr>
            <p:cNvPr id="11" name="椭圆 10"/>
            <p:cNvSpPr>
              <a:spLocks noChangeArrowheads="1"/>
            </p:cNvSpPr>
            <p:nvPr/>
          </p:nvSpPr>
          <p:spPr bwMode="auto">
            <a:xfrm>
              <a:off x="9627147" y="4581977"/>
              <a:ext cx="166644" cy="166645"/>
            </a:xfrm>
            <a:prstGeom prst="ellipse">
              <a:avLst/>
            </a:prstGeom>
            <a:solidFill>
              <a:srgbClr val="FCA904"/>
            </a:solidFill>
            <a:ln>
              <a:noFill/>
            </a:ln>
          </p:spPr>
          <p:txBody>
            <a:bodyPr lIns="91407" tIns="45704" rIns="91407" bIns="45704"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auto" latinLnBrk="0" hangingPunct="1">
                <a:lnSpc>
                  <a:spcPct val="13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prstClr val="black">
                    <a:lumMod val="85000"/>
                    <a:lumOff val="15000"/>
                  </a:prstClr>
                </a:solidFill>
                <a:effectLst/>
                <a:uLnTx/>
                <a:uFillTx/>
                <a:latin typeface="字魂176号-创粗圆" panose="00000500000000000000" pitchFamily="2" charset="-122"/>
                <a:ea typeface="字魂176号-创粗圆" panose="00000500000000000000" pitchFamily="2" charset="-122"/>
                <a:cs typeface="+mn-lt"/>
                <a:sym typeface="+mn-lt"/>
              </a:endParaRPr>
            </a:p>
          </p:txBody>
        </p:sp>
        <p:sp>
          <p:nvSpPr>
            <p:cNvPr id="12" name="椭圆 11"/>
            <p:cNvSpPr>
              <a:spLocks noChangeArrowheads="1"/>
            </p:cNvSpPr>
            <p:nvPr/>
          </p:nvSpPr>
          <p:spPr bwMode="auto">
            <a:xfrm>
              <a:off x="2226562" y="4581977"/>
              <a:ext cx="166645" cy="166645"/>
            </a:xfrm>
            <a:prstGeom prst="ellipse">
              <a:avLst/>
            </a:prstGeom>
            <a:solidFill>
              <a:srgbClr val="FCA904"/>
            </a:solidFill>
            <a:ln>
              <a:noFill/>
            </a:ln>
          </p:spPr>
          <p:txBody>
            <a:bodyPr lIns="91407" tIns="45704" rIns="91407" bIns="45704"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auto" latinLnBrk="0" hangingPunct="1">
                <a:lnSpc>
                  <a:spcPct val="13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prstClr val="black">
                    <a:lumMod val="85000"/>
                    <a:lumOff val="15000"/>
                  </a:prstClr>
                </a:solidFill>
                <a:effectLst/>
                <a:uLnTx/>
                <a:uFillTx/>
                <a:latin typeface="字魂176号-创粗圆" panose="00000500000000000000" pitchFamily="2" charset="-122"/>
                <a:ea typeface="字魂176号-创粗圆" panose="00000500000000000000" pitchFamily="2" charset="-122"/>
                <a:cs typeface="+mn-lt"/>
                <a:sym typeface="+mn-lt"/>
              </a:endParaRPr>
            </a:p>
          </p:txBody>
        </p:sp>
        <p:sp>
          <p:nvSpPr>
            <p:cNvPr id="13" name="矩形 50"/>
            <p:cNvSpPr>
              <a:spLocks noChangeArrowheads="1"/>
            </p:cNvSpPr>
            <p:nvPr/>
          </p:nvSpPr>
          <p:spPr bwMode="auto">
            <a:xfrm>
              <a:off x="1602031" y="2308781"/>
              <a:ext cx="1415706" cy="461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07" tIns="45704" rIns="91407" bIns="45704">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FCA904"/>
                  </a:solidFill>
                  <a:effectLst/>
                  <a:uLnTx/>
                  <a:uFillTx/>
                  <a:latin typeface="字魂176号-创粗圆" panose="00000500000000000000" pitchFamily="2" charset="-122"/>
                  <a:ea typeface="字魂176号-创粗圆" panose="00000500000000000000" pitchFamily="2" charset="-122"/>
                </a:rPr>
                <a:t>用电安全</a:t>
              </a:r>
              <a:endParaRPr kumimoji="0" lang="zh-CN" altLang="en-US" sz="2400" b="0" i="0" u="none" strike="noStrike" kern="1200" cap="none" spc="0" normalizeH="0" baseline="0" noProof="0" dirty="0">
                <a:ln>
                  <a:noFill/>
                </a:ln>
                <a:solidFill>
                  <a:srgbClr val="FCA904"/>
                </a:solidFill>
                <a:effectLst/>
                <a:uLnTx/>
                <a:uFillTx/>
                <a:latin typeface="字魂176号-创粗圆" panose="00000500000000000000" pitchFamily="2" charset="-122"/>
                <a:ea typeface="字魂176号-创粗圆" panose="00000500000000000000" pitchFamily="2" charset="-122"/>
              </a:endParaRPr>
            </a:p>
          </p:txBody>
        </p:sp>
        <p:sp>
          <p:nvSpPr>
            <p:cNvPr id="14" name="矩形 47"/>
            <p:cNvSpPr>
              <a:spLocks noChangeArrowheads="1"/>
            </p:cNvSpPr>
            <p:nvPr/>
          </p:nvSpPr>
          <p:spPr bwMode="auto">
            <a:xfrm>
              <a:off x="1341761" y="2859633"/>
              <a:ext cx="1936246" cy="1602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7" tIns="45704" rIns="91407" bIns="45704">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0" fontAlgn="auto" latinLnBrk="0" hangingPunct="0">
                <a:lnSpc>
                  <a:spcPts val="2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字魂176号-创粗圆" panose="00000500000000000000" pitchFamily="2" charset="-122"/>
                  <a:ea typeface="字魂176号-创粗圆" panose="00000500000000000000" pitchFamily="2" charset="-122"/>
                  <a:sym typeface="+mn-ea"/>
                </a:rPr>
                <a:t>各种家用电器用途不同，使用方法也不同，有的比较复杂。一般的家用电器应当在家长的指导下学习使用</a:t>
              </a:r>
              <a:endParaRPr kumimoji="0" lang="zh-CN" altLang="en-US" sz="1400" b="0" i="0" u="none" strike="noStrike" kern="1200" cap="none" spc="0" normalizeH="0" baseline="0" noProof="0" dirty="0">
                <a:ln>
                  <a:noFill/>
                </a:ln>
                <a:solidFill>
                  <a:prstClr val="black">
                    <a:lumMod val="85000"/>
                    <a:lumOff val="15000"/>
                  </a:prstClr>
                </a:solidFill>
                <a:effectLst/>
                <a:uLnTx/>
                <a:uFillTx/>
                <a:latin typeface="字魂176号-创粗圆" panose="00000500000000000000" pitchFamily="2" charset="-122"/>
                <a:ea typeface="字魂176号-创粗圆" panose="00000500000000000000" pitchFamily="2" charset="-122"/>
                <a:cs typeface="+mn-ea"/>
                <a:sym typeface="+mn-ea"/>
              </a:endParaRPr>
            </a:p>
          </p:txBody>
        </p:sp>
        <p:sp>
          <p:nvSpPr>
            <p:cNvPr id="17" name="矩形 45"/>
            <p:cNvSpPr>
              <a:spLocks noChangeArrowheads="1"/>
            </p:cNvSpPr>
            <p:nvPr/>
          </p:nvSpPr>
          <p:spPr bwMode="auto">
            <a:xfrm>
              <a:off x="4085822" y="2308781"/>
              <a:ext cx="1415706" cy="461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07" tIns="45704" rIns="91407" bIns="45704">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FCA904"/>
                  </a:solidFill>
                  <a:effectLst/>
                  <a:uLnTx/>
                  <a:uFillTx/>
                  <a:latin typeface="字魂176号-创粗圆" panose="00000500000000000000" pitchFamily="2" charset="-122"/>
                  <a:ea typeface="字魂176号-创粗圆" panose="00000500000000000000" pitchFamily="2" charset="-122"/>
                </a:rPr>
                <a:t>用电安全</a:t>
              </a:r>
              <a:endParaRPr kumimoji="0" lang="zh-CN" altLang="en-US" sz="2400" b="0" i="0" u="none" strike="noStrike" kern="1200" cap="none" spc="0" normalizeH="0" baseline="0" noProof="0" dirty="0">
                <a:ln>
                  <a:noFill/>
                </a:ln>
                <a:solidFill>
                  <a:srgbClr val="FCA904"/>
                </a:solidFill>
                <a:effectLst/>
                <a:uLnTx/>
                <a:uFillTx/>
                <a:latin typeface="字魂176号-创粗圆" panose="00000500000000000000" pitchFamily="2" charset="-122"/>
                <a:ea typeface="字魂176号-创粗圆" panose="00000500000000000000" pitchFamily="2" charset="-122"/>
              </a:endParaRPr>
            </a:p>
          </p:txBody>
        </p:sp>
        <p:sp>
          <p:nvSpPr>
            <p:cNvPr id="18" name="矩形 47"/>
            <p:cNvSpPr>
              <a:spLocks noChangeArrowheads="1"/>
            </p:cNvSpPr>
            <p:nvPr/>
          </p:nvSpPr>
          <p:spPr bwMode="auto">
            <a:xfrm>
              <a:off x="3825552" y="2859633"/>
              <a:ext cx="1936246" cy="1346490"/>
            </a:xfrm>
            <a:prstGeom prst="rect">
              <a:avLst/>
            </a:prstGeom>
            <a:noFill/>
            <a:ln>
              <a:noFill/>
            </a:ln>
            <a:extLst>
              <a:ext uri="{909E8E84-426E-40DD-AFC4-6F175D3DCCD1}">
                <a14:hiddenFill xmlns:a14="http://schemas.microsoft.com/office/drawing/2010/main">
                  <a:solidFill>
                    <a:srgbClr val="FFFFFF"/>
                  </a:solidFill>
                </a14:hiddenFill>
              </a:ext>
            </a:extLst>
          </p:spPr>
          <p:txBody>
            <a:bodyPr lIns="91407" tIns="45704" rIns="91407" bIns="45704">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0" fontAlgn="auto" latinLnBrk="0" hangingPunct="0">
                <a:lnSpc>
                  <a:spcPts val="2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字魂176号-创粗圆" panose="00000500000000000000" pitchFamily="2" charset="-122"/>
                  <a:ea typeface="字魂176号-创粗圆" panose="00000500000000000000" pitchFamily="2" charset="-122"/>
                  <a:sym typeface="+mn-ea"/>
                </a:rPr>
                <a:t>使用中发现电器有冒烟、冒火花、发出焦糊的异味等情况，应立即关掉电源开关，停止使用。</a:t>
              </a:r>
              <a:endParaRPr kumimoji="0" lang="zh-CN" altLang="en-US" sz="1400" b="0" i="0" u="none" strike="noStrike" kern="1200" cap="none" spc="0" normalizeH="0" baseline="0" noProof="0" dirty="0">
                <a:ln>
                  <a:noFill/>
                </a:ln>
                <a:solidFill>
                  <a:prstClr val="black">
                    <a:lumMod val="85000"/>
                    <a:lumOff val="15000"/>
                  </a:prstClr>
                </a:solidFill>
                <a:effectLst/>
                <a:uLnTx/>
                <a:uFillTx/>
                <a:latin typeface="字魂176号-创粗圆" panose="00000500000000000000" pitchFamily="2" charset="-122"/>
                <a:ea typeface="字魂176号-创粗圆" panose="00000500000000000000" pitchFamily="2" charset="-122"/>
                <a:sym typeface="+mn-ea"/>
              </a:endParaRPr>
            </a:p>
          </p:txBody>
        </p:sp>
        <p:sp>
          <p:nvSpPr>
            <p:cNvPr id="19" name="矩形 47"/>
            <p:cNvSpPr>
              <a:spLocks noChangeArrowheads="1"/>
            </p:cNvSpPr>
            <p:nvPr/>
          </p:nvSpPr>
          <p:spPr bwMode="auto">
            <a:xfrm>
              <a:off x="6597397" y="2308781"/>
              <a:ext cx="1415706" cy="461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07" tIns="45704" rIns="91407" bIns="45704">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FCA904"/>
                  </a:solidFill>
                  <a:effectLst/>
                  <a:uLnTx/>
                  <a:uFillTx/>
                  <a:latin typeface="字魂176号-创粗圆" panose="00000500000000000000" pitchFamily="2" charset="-122"/>
                  <a:ea typeface="字魂176号-创粗圆" panose="00000500000000000000" pitchFamily="2" charset="-122"/>
                </a:rPr>
                <a:t>用电安全</a:t>
              </a:r>
              <a:endParaRPr kumimoji="0" lang="zh-CN" altLang="en-US" sz="2400" b="0" i="0" u="none" strike="noStrike" kern="1200" cap="none" spc="0" normalizeH="0" baseline="0" noProof="0" dirty="0">
                <a:ln>
                  <a:noFill/>
                </a:ln>
                <a:solidFill>
                  <a:srgbClr val="FCA904"/>
                </a:solidFill>
                <a:effectLst/>
                <a:uLnTx/>
                <a:uFillTx/>
                <a:latin typeface="字魂176号-创粗圆" panose="00000500000000000000" pitchFamily="2" charset="-122"/>
                <a:ea typeface="字魂176号-创粗圆" panose="00000500000000000000" pitchFamily="2" charset="-122"/>
              </a:endParaRPr>
            </a:p>
          </p:txBody>
        </p:sp>
        <p:sp>
          <p:nvSpPr>
            <p:cNvPr id="20" name="矩形 47"/>
            <p:cNvSpPr>
              <a:spLocks noChangeArrowheads="1"/>
            </p:cNvSpPr>
            <p:nvPr/>
          </p:nvSpPr>
          <p:spPr bwMode="auto">
            <a:xfrm>
              <a:off x="6337127" y="2859633"/>
              <a:ext cx="1936246" cy="1346490"/>
            </a:xfrm>
            <a:prstGeom prst="rect">
              <a:avLst/>
            </a:prstGeom>
            <a:noFill/>
            <a:ln>
              <a:noFill/>
            </a:ln>
            <a:extLst>
              <a:ext uri="{909E8E84-426E-40DD-AFC4-6F175D3DCCD1}">
                <a14:hiddenFill xmlns:a14="http://schemas.microsoft.com/office/drawing/2010/main">
                  <a:solidFill>
                    <a:srgbClr val="FFFFFF"/>
                  </a:solidFill>
                </a14:hiddenFill>
              </a:ext>
            </a:extLst>
          </p:spPr>
          <p:txBody>
            <a:bodyPr lIns="91407" tIns="45704" rIns="91407" bIns="45704">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0" fontAlgn="auto" latinLnBrk="0" hangingPunct="0">
                <a:lnSpc>
                  <a:spcPts val="2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字魂176号-创粗圆" panose="00000500000000000000" pitchFamily="2" charset="-122"/>
                  <a:ea typeface="字魂176号-创粗圆" panose="00000500000000000000" pitchFamily="2" charset="-122"/>
                  <a:sym typeface="+mn-ea"/>
                </a:rPr>
                <a:t>电吹风机、电饭锅、电熨斗、电暖器等电器在使用中会发出高热，应注意将它们远离纸张</a:t>
              </a:r>
              <a:endParaRPr kumimoji="0" lang="zh-CN" altLang="en-US" sz="1400" b="0" i="0" u="none" strike="noStrike" kern="1200" cap="none" spc="0" normalizeH="0" baseline="0" noProof="0" dirty="0">
                <a:ln>
                  <a:noFill/>
                </a:ln>
                <a:solidFill>
                  <a:prstClr val="black">
                    <a:lumMod val="85000"/>
                    <a:lumOff val="15000"/>
                  </a:prstClr>
                </a:solidFill>
                <a:effectLst/>
                <a:uLnTx/>
                <a:uFillTx/>
                <a:latin typeface="字魂176号-创粗圆" panose="00000500000000000000" pitchFamily="2" charset="-122"/>
                <a:ea typeface="字魂176号-创粗圆" panose="00000500000000000000" pitchFamily="2" charset="-122"/>
                <a:sym typeface="+mn-ea"/>
              </a:endParaRPr>
            </a:p>
          </p:txBody>
        </p:sp>
        <p:sp>
          <p:nvSpPr>
            <p:cNvPr id="21" name="矩形 49"/>
            <p:cNvSpPr>
              <a:spLocks noChangeArrowheads="1"/>
            </p:cNvSpPr>
            <p:nvPr/>
          </p:nvSpPr>
          <p:spPr bwMode="auto">
            <a:xfrm>
              <a:off x="9002616" y="2308781"/>
              <a:ext cx="1415706" cy="461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07" tIns="45704" rIns="91407" bIns="45704">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FCA904"/>
                  </a:solidFill>
                  <a:effectLst/>
                  <a:uLnTx/>
                  <a:uFillTx/>
                  <a:latin typeface="字魂176号-创粗圆" panose="00000500000000000000" pitchFamily="2" charset="-122"/>
                  <a:ea typeface="字魂176号-创粗圆" panose="00000500000000000000" pitchFamily="2" charset="-122"/>
                </a:rPr>
                <a:t>用电安全</a:t>
              </a:r>
              <a:endParaRPr kumimoji="0" lang="zh-CN" altLang="en-US" sz="2400" b="0" i="0" u="none" strike="noStrike" kern="1200" cap="none" spc="0" normalizeH="0" baseline="0" noProof="0" dirty="0">
                <a:ln>
                  <a:noFill/>
                </a:ln>
                <a:solidFill>
                  <a:srgbClr val="FCA904"/>
                </a:solidFill>
                <a:effectLst/>
                <a:uLnTx/>
                <a:uFillTx/>
                <a:latin typeface="字魂176号-创粗圆" panose="00000500000000000000" pitchFamily="2" charset="-122"/>
                <a:ea typeface="字魂176号-创粗圆" panose="00000500000000000000" pitchFamily="2" charset="-122"/>
              </a:endParaRPr>
            </a:p>
          </p:txBody>
        </p:sp>
        <p:sp>
          <p:nvSpPr>
            <p:cNvPr id="22" name="矩形 47"/>
            <p:cNvSpPr>
              <a:spLocks noChangeArrowheads="1"/>
            </p:cNvSpPr>
            <p:nvPr/>
          </p:nvSpPr>
          <p:spPr bwMode="auto">
            <a:xfrm>
              <a:off x="8742346" y="2859633"/>
              <a:ext cx="1936246" cy="1602971"/>
            </a:xfrm>
            <a:prstGeom prst="rect">
              <a:avLst/>
            </a:prstGeom>
            <a:noFill/>
            <a:ln>
              <a:noFill/>
            </a:ln>
            <a:extLst>
              <a:ext uri="{909E8E84-426E-40DD-AFC4-6F175D3DCCD1}">
                <a14:hiddenFill xmlns:a14="http://schemas.microsoft.com/office/drawing/2010/main">
                  <a:solidFill>
                    <a:srgbClr val="FFFFFF"/>
                  </a:solidFill>
                </a14:hiddenFill>
              </a:ext>
            </a:extLst>
          </p:spPr>
          <p:txBody>
            <a:bodyPr lIns="91407" tIns="45704" rIns="91407" bIns="45704">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0" fontAlgn="auto" latinLnBrk="0" hangingPunct="0">
                <a:lnSpc>
                  <a:spcPts val="2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字魂176号-创粗圆" panose="00000500000000000000" pitchFamily="2" charset="-122"/>
                  <a:ea typeface="字魂176号-创粗圆" panose="00000500000000000000" pitchFamily="2" charset="-122"/>
                  <a:sym typeface="+mn-ea"/>
                </a:rPr>
                <a:t>要避免在潮湿的环境下使用电器，更不能使电器淋湿、受潮，这样不仅会损坏电器，还会发生触电危险。</a:t>
              </a:r>
              <a:endParaRPr kumimoji="0" lang="zh-CN" altLang="en-US" sz="1400" b="0" i="0" u="none" strike="noStrike" kern="1200" cap="none" spc="0" normalizeH="0" baseline="0" noProof="0" dirty="0">
                <a:ln>
                  <a:noFill/>
                </a:ln>
                <a:solidFill>
                  <a:prstClr val="black">
                    <a:lumMod val="85000"/>
                    <a:lumOff val="15000"/>
                  </a:prstClr>
                </a:solidFill>
                <a:effectLst/>
                <a:uLnTx/>
                <a:uFillTx/>
                <a:latin typeface="字魂176号-创粗圆" panose="00000500000000000000" pitchFamily="2" charset="-122"/>
                <a:ea typeface="字魂176号-创粗圆" panose="00000500000000000000" pitchFamily="2" charset="-122"/>
                <a:sym typeface="+mn-ea"/>
              </a:endParaRPr>
            </a:p>
          </p:txBody>
        </p:sp>
        <p:pic>
          <p:nvPicPr>
            <p:cNvPr id="5" name="图形 4" descr="分解"/>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1852684" y="4823862"/>
              <a:ext cx="914400" cy="914400"/>
            </a:xfrm>
            <a:prstGeom prst="rect">
              <a:avLst/>
            </a:prstGeom>
          </p:spPr>
        </p:pic>
        <p:pic>
          <p:nvPicPr>
            <p:cNvPr id="26" name="图形 25" descr="分解"/>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4336475" y="4823862"/>
              <a:ext cx="914400" cy="914400"/>
            </a:xfrm>
            <a:prstGeom prst="rect">
              <a:avLst/>
            </a:prstGeom>
          </p:spPr>
        </p:pic>
        <p:pic>
          <p:nvPicPr>
            <p:cNvPr id="27" name="图形 26" descr="分解"/>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6820266" y="4823862"/>
              <a:ext cx="914400" cy="914400"/>
            </a:xfrm>
            <a:prstGeom prst="rect">
              <a:avLst/>
            </a:prstGeom>
          </p:spPr>
        </p:pic>
        <p:pic>
          <p:nvPicPr>
            <p:cNvPr id="31" name="图形 30" descr="分解"/>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9304057" y="4823862"/>
              <a:ext cx="914400" cy="914400"/>
            </a:xfrm>
            <a:prstGeom prst="rect">
              <a:avLst/>
            </a:prstGeom>
          </p:spPr>
        </p:pic>
      </p:grpSp>
    </p:spTree>
  </p:cSld>
  <p:clrMapOvr>
    <a:masterClrMapping/>
  </p:clrMapOvr>
  <p:transition spd="slow" advClick="0" advTm="2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ppt_x"/>
                                          </p:val>
                                        </p:tav>
                                        <p:tav tm="100000">
                                          <p:val>
                                            <p:strVal val="#ppt_x"/>
                                          </p:val>
                                        </p:tav>
                                      </p:tavLst>
                                    </p:anim>
                                    <p:anim calcmode="lin" valueType="num">
                                      <p:cBhvr additive="base">
                                        <p:cTn id="13" dur="500" fill="hold"/>
                                        <p:tgtEl>
                                          <p:spTgt spid="1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1" cstate="print">
            <a:extLst>
              <a:ext uri="{28A0092B-C50C-407E-A947-70E740481C1C}">
                <a14:useLocalDpi xmlns:a14="http://schemas.microsoft.com/office/drawing/2010/main" val="0"/>
              </a:ext>
            </a:extLst>
          </a:blip>
          <a:srcRect/>
          <a:stretch>
            <a:fillRect/>
          </a:stretch>
        </p:blipFill>
        <p:spPr>
          <a:xfrm flipH="1">
            <a:off x="0" y="0"/>
            <a:ext cx="12192000" cy="6858000"/>
          </a:xfrm>
          <a:prstGeom prst="rect">
            <a:avLst/>
          </a:prstGeom>
        </p:spPr>
      </p:pic>
      <p:pic>
        <p:nvPicPr>
          <p:cNvPr id="9" name="图片 8"/>
          <p:cNvPicPr>
            <a:picLocks noChangeAspect="1"/>
          </p:cNvPicPr>
          <p:nvPr/>
        </p:nvPicPr>
        <p:blipFill rotWithShape="1">
          <a:blip r:embed="rId2" cstate="print">
            <a:extLst>
              <a:ext uri="{28A0092B-C50C-407E-A947-70E740481C1C}">
                <a14:useLocalDpi xmlns:a14="http://schemas.microsoft.com/office/drawing/2010/main" val="0"/>
              </a:ext>
            </a:extLst>
          </a:blip>
          <a:srcRect/>
          <a:stretch>
            <a:fillRect/>
          </a:stretch>
        </p:blipFill>
        <p:spPr>
          <a:xfrm>
            <a:off x="7482787" y="2727959"/>
            <a:ext cx="4849087" cy="4001791"/>
          </a:xfrm>
          <a:prstGeom prst="rect">
            <a:avLst/>
          </a:prstGeom>
        </p:spPr>
      </p:pic>
      <p:sp>
        <p:nvSpPr>
          <p:cNvPr id="10" name="文本框 9"/>
          <p:cNvSpPr txBox="1"/>
          <p:nvPr/>
        </p:nvSpPr>
        <p:spPr>
          <a:xfrm>
            <a:off x="436300" y="4294361"/>
            <a:ext cx="5659700" cy="818814"/>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1100" b="0" i="0" u="none" strike="noStrike" kern="1200" cap="none" spc="300" normalizeH="0" baseline="0" noProof="0" dirty="0">
                <a:ln>
                  <a:noFill/>
                </a:ln>
                <a:solidFill>
                  <a:prstClr val="white"/>
                </a:solidFill>
                <a:effectLst/>
                <a:uLnTx/>
                <a:uFillTx/>
                <a:latin typeface="字魂175号-创中圆" panose="00000500000000000000" pitchFamily="2" charset="-122"/>
                <a:ea typeface="字魂175号-创中圆" panose="00000500000000000000" pitchFamily="2" charset="-122"/>
                <a:cs typeface="+mn-cs"/>
              </a:rPr>
              <a:t>WORK REPORT BUSINESS REPORT GENERAL BUSINESS WIND MONTHLY REPORT ANNUAL REPORT BUSINESS PLAN PROJECT PLAN PROJECT REPORT COMPLETION REPORT</a:t>
            </a:r>
            <a:endParaRPr kumimoji="0" lang="zh-CN" altLang="en-US" sz="1100" b="0" i="0" u="none" strike="noStrike" kern="1200" cap="none" spc="300" normalizeH="0" baseline="0" noProof="0" dirty="0">
              <a:ln>
                <a:noFill/>
              </a:ln>
              <a:solidFill>
                <a:prstClr val="white"/>
              </a:solidFill>
              <a:effectLst/>
              <a:uLnTx/>
              <a:uFillTx/>
              <a:latin typeface="字魂175号-创中圆" panose="00000500000000000000" pitchFamily="2" charset="-122"/>
              <a:ea typeface="字魂175号-创中圆" panose="00000500000000000000" pitchFamily="2" charset="-122"/>
              <a:cs typeface="+mn-cs"/>
            </a:endParaRPr>
          </a:p>
        </p:txBody>
      </p:sp>
      <p:grpSp>
        <p:nvGrpSpPr>
          <p:cNvPr id="24" name="组合 23"/>
          <p:cNvGrpSpPr/>
          <p:nvPr/>
        </p:nvGrpSpPr>
        <p:grpSpPr>
          <a:xfrm>
            <a:off x="436299" y="2857838"/>
            <a:ext cx="7166124" cy="1341530"/>
            <a:chOff x="487409" y="1860643"/>
            <a:chExt cx="12139254" cy="1209222"/>
          </a:xfrm>
        </p:grpSpPr>
        <p:sp>
          <p:nvSpPr>
            <p:cNvPr id="25" name="文本框 24"/>
            <p:cNvSpPr txBox="1"/>
            <p:nvPr/>
          </p:nvSpPr>
          <p:spPr>
            <a:xfrm>
              <a:off x="487412" y="1860643"/>
              <a:ext cx="12139251" cy="119291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8000" b="0" i="0" u="none" strike="noStrike" kern="1200" cap="none" spc="0" normalizeH="0" baseline="0" noProof="0" dirty="0">
                  <a:ln w="101600">
                    <a:solidFill>
                      <a:prstClr val="white"/>
                    </a:solidFill>
                  </a:ln>
                  <a:solidFill>
                    <a:prstClr val="white"/>
                  </a:solidFill>
                  <a:effectLst>
                    <a:outerShdw blurRad="38100" dist="38100" dir="2700000" algn="tl">
                      <a:srgbClr val="000000">
                        <a:alpha val="43137"/>
                      </a:srgbClr>
                    </a:outerShdw>
                  </a:effectLst>
                  <a:uLnTx/>
                  <a:uFillTx/>
                  <a:latin typeface="字魂176号-创粗圆" panose="00000500000000000000" pitchFamily="2" charset="-122"/>
                  <a:ea typeface="字魂176号-创粗圆" panose="00000500000000000000" pitchFamily="2" charset="-122"/>
                  <a:cs typeface="+mn-cs"/>
                </a:rPr>
                <a:t>学生游泳安全</a:t>
              </a:r>
              <a:endParaRPr kumimoji="0" lang="zh-CN" altLang="en-US" sz="8000" b="0" i="0" u="none" strike="noStrike" kern="1200" cap="none" spc="0" normalizeH="0" baseline="0" noProof="0" dirty="0">
                <a:ln w="101600">
                  <a:solidFill>
                    <a:prstClr val="white"/>
                  </a:solidFill>
                </a:ln>
                <a:solidFill>
                  <a:prstClr val="white"/>
                </a:solidFill>
                <a:effectLst>
                  <a:outerShdw blurRad="38100" dist="38100" dir="2700000" algn="tl">
                    <a:srgbClr val="000000">
                      <a:alpha val="43137"/>
                    </a:srgbClr>
                  </a:outerShdw>
                </a:effectLst>
                <a:uLnTx/>
                <a:uFillTx/>
                <a:latin typeface="字魂176号-创粗圆" panose="00000500000000000000" pitchFamily="2" charset="-122"/>
                <a:ea typeface="字魂176号-创粗圆" panose="00000500000000000000" pitchFamily="2" charset="-122"/>
                <a:cs typeface="+mn-cs"/>
              </a:endParaRPr>
            </a:p>
          </p:txBody>
        </p:sp>
        <p:sp>
          <p:nvSpPr>
            <p:cNvPr id="26" name="文本框 25"/>
            <p:cNvSpPr txBox="1"/>
            <p:nvPr/>
          </p:nvSpPr>
          <p:spPr>
            <a:xfrm>
              <a:off x="487409" y="1876950"/>
              <a:ext cx="12139252" cy="119291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8000" b="0" i="0" u="none" strike="noStrike" kern="1200" cap="none" spc="0" normalizeH="0" baseline="0" noProof="0" dirty="0">
                  <a:ln w="28575">
                    <a:noFill/>
                  </a:ln>
                  <a:solidFill>
                    <a:srgbClr val="FCAF15"/>
                  </a:solidFill>
                  <a:effectLst/>
                  <a:uLnTx/>
                  <a:uFillTx/>
                  <a:latin typeface="字魂176号-创粗圆" panose="00000500000000000000" pitchFamily="2" charset="-122"/>
                  <a:ea typeface="字魂176号-创粗圆" panose="00000500000000000000" pitchFamily="2" charset="-122"/>
                  <a:cs typeface="+mn-cs"/>
                </a:rPr>
                <a:t>学生游泳安全</a:t>
              </a:r>
              <a:endParaRPr kumimoji="0" lang="zh-CN" altLang="en-US" sz="8000" b="0" i="0" u="none" strike="noStrike" kern="1200" cap="none" spc="0" normalizeH="0" baseline="0" noProof="0" dirty="0">
                <a:ln w="28575">
                  <a:noFill/>
                </a:ln>
                <a:solidFill>
                  <a:srgbClr val="FCAF15"/>
                </a:solidFill>
                <a:effectLst/>
                <a:uLnTx/>
                <a:uFillTx/>
                <a:latin typeface="字魂176号-创粗圆" panose="00000500000000000000" pitchFamily="2" charset="-122"/>
                <a:ea typeface="字魂176号-创粗圆" panose="00000500000000000000" pitchFamily="2" charset="-122"/>
                <a:cs typeface="+mn-cs"/>
              </a:endParaRPr>
            </a:p>
          </p:txBody>
        </p:sp>
      </p:grpSp>
      <p:grpSp>
        <p:nvGrpSpPr>
          <p:cNvPr id="40" name="组合 39"/>
          <p:cNvGrpSpPr/>
          <p:nvPr/>
        </p:nvGrpSpPr>
        <p:grpSpPr>
          <a:xfrm>
            <a:off x="487412" y="286075"/>
            <a:ext cx="1817306" cy="494193"/>
            <a:chOff x="487412" y="308284"/>
            <a:chExt cx="1817306" cy="494193"/>
          </a:xfrm>
        </p:grpSpPr>
        <p:sp>
          <p:nvSpPr>
            <p:cNvPr id="41" name="文本框 40"/>
            <p:cNvSpPr txBox="1"/>
            <p:nvPr/>
          </p:nvSpPr>
          <p:spPr>
            <a:xfrm>
              <a:off x="487412" y="308284"/>
              <a:ext cx="1817306"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字魂175号-创中圆" panose="00000500000000000000" pitchFamily="2" charset="-122"/>
                  <a:ea typeface="字魂175号-创中圆" panose="00000500000000000000" pitchFamily="2" charset="-122"/>
                  <a:cs typeface="+mn-cs"/>
                </a:rPr>
                <a:t>安全教育日</a:t>
              </a:r>
              <a:endParaRPr kumimoji="0" lang="zh-CN" altLang="en-US" sz="16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字魂175号-创中圆" panose="00000500000000000000" pitchFamily="2" charset="-122"/>
                <a:ea typeface="字魂175号-创中圆" panose="00000500000000000000" pitchFamily="2" charset="-122"/>
                <a:cs typeface="+mn-cs"/>
              </a:endParaRPr>
            </a:p>
          </p:txBody>
        </p:sp>
        <p:cxnSp>
          <p:nvCxnSpPr>
            <p:cNvPr id="42" name="直接连接符 41"/>
            <p:cNvCxnSpPr/>
            <p:nvPr/>
          </p:nvCxnSpPr>
          <p:spPr>
            <a:xfrm>
              <a:off x="576526" y="714202"/>
              <a:ext cx="1728192" cy="0"/>
            </a:xfrm>
            <a:prstGeom prst="line">
              <a:avLst/>
            </a:prstGeom>
            <a:ln w="12700">
              <a:solidFill>
                <a:schemeClr val="bg1"/>
              </a:solidFill>
            </a:ln>
            <a:effectLst>
              <a:outerShdw blurRad="63500" sx="101000" sy="101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576526" y="802477"/>
              <a:ext cx="1296144" cy="0"/>
            </a:xfrm>
            <a:prstGeom prst="line">
              <a:avLst/>
            </a:prstGeom>
            <a:ln w="12700">
              <a:solidFill>
                <a:schemeClr val="bg1"/>
              </a:solidFill>
            </a:ln>
            <a:effectLst>
              <a:outerShdw blurRad="63500" sx="101000" sy="101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44" name="组合 43"/>
          <p:cNvGrpSpPr/>
          <p:nvPr/>
        </p:nvGrpSpPr>
        <p:grpSpPr>
          <a:xfrm>
            <a:off x="7602422" y="263866"/>
            <a:ext cx="4102166" cy="538611"/>
            <a:chOff x="11223205" y="-1143706"/>
            <a:chExt cx="323165" cy="3717744"/>
          </a:xfrm>
        </p:grpSpPr>
        <p:sp>
          <p:nvSpPr>
            <p:cNvPr id="45" name="文本框 44"/>
            <p:cNvSpPr txBox="1"/>
            <p:nvPr/>
          </p:nvSpPr>
          <p:spPr>
            <a:xfrm>
              <a:off x="11225351" y="-1143706"/>
              <a:ext cx="321019" cy="2124420"/>
            </a:xfrm>
            <a:prstGeom prst="rect">
              <a:avLst/>
            </a:prstGeom>
            <a:noFill/>
          </p:spPr>
          <p:txBody>
            <a:bodyPr vert="horz"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white"/>
                  </a:solidFill>
                  <a:effectLst/>
                  <a:uLnTx/>
                  <a:uFillTx/>
                  <a:latin typeface="字魂175号-创中圆" panose="00000500000000000000" pitchFamily="2" charset="-122"/>
                  <a:ea typeface="字魂175号-创中圆" panose="00000500000000000000" pitchFamily="2" charset="-122"/>
                  <a:cs typeface="+mn-cs"/>
                </a:rPr>
                <a:t>全国中小学安全教育日</a:t>
              </a:r>
              <a:endParaRPr kumimoji="0" lang="zh-CN" altLang="en-US" sz="1400" b="0" i="0" u="none" strike="noStrike" kern="1200" cap="none" spc="0" normalizeH="0" baseline="0" noProof="0" dirty="0">
                <a:ln>
                  <a:noFill/>
                </a:ln>
                <a:solidFill>
                  <a:prstClr val="white"/>
                </a:solidFill>
                <a:effectLst/>
                <a:uLnTx/>
                <a:uFillTx/>
                <a:latin typeface="字魂175号-创中圆" panose="00000500000000000000" pitchFamily="2" charset="-122"/>
                <a:ea typeface="字魂175号-创中圆" panose="00000500000000000000" pitchFamily="2" charset="-122"/>
                <a:cs typeface="+mn-cs"/>
              </a:endParaRPr>
            </a:p>
          </p:txBody>
        </p:sp>
        <p:sp>
          <p:nvSpPr>
            <p:cNvPr id="46" name="文本框 45"/>
            <p:cNvSpPr txBox="1"/>
            <p:nvPr/>
          </p:nvSpPr>
          <p:spPr>
            <a:xfrm>
              <a:off x="11223205" y="980728"/>
              <a:ext cx="323165" cy="1593310"/>
            </a:xfrm>
            <a:prstGeom prst="rect">
              <a:avLst/>
            </a:prstGeom>
            <a:noFill/>
          </p:spPr>
          <p:txBody>
            <a:bodyPr vert="horz"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900" b="0" i="0" u="none" strike="noStrike" kern="1200" cap="none" spc="0" normalizeH="0" baseline="0" noProof="0" dirty="0">
                  <a:ln>
                    <a:noFill/>
                  </a:ln>
                  <a:solidFill>
                    <a:prstClr val="white"/>
                  </a:solidFill>
                  <a:effectLst/>
                  <a:uLnTx/>
                  <a:uFillTx/>
                  <a:latin typeface="字魂175号-创中圆" panose="00000500000000000000" pitchFamily="2" charset="-122"/>
                  <a:ea typeface="字魂175号-创中圆" panose="00000500000000000000" pitchFamily="2" charset="-122"/>
                  <a:cs typeface="+mn-cs"/>
                </a:rPr>
                <a:t>NATIONAL PRIMARY AND SECONDARY SCHOOL SAFETY EDUCATION DAY</a:t>
              </a:r>
              <a:endParaRPr kumimoji="0" lang="en-US" altLang="zh-CN" sz="900" b="0" i="0" u="none" strike="noStrike" kern="1200" cap="none" spc="0" normalizeH="0" baseline="0" noProof="0" dirty="0">
                <a:ln>
                  <a:noFill/>
                </a:ln>
                <a:solidFill>
                  <a:prstClr val="white"/>
                </a:solidFill>
                <a:effectLst/>
                <a:uLnTx/>
                <a:uFillTx/>
                <a:latin typeface="字魂175号-创中圆" panose="00000500000000000000" pitchFamily="2" charset="-122"/>
                <a:ea typeface="字魂175号-创中圆" panose="00000500000000000000" pitchFamily="2" charset="-122"/>
                <a:cs typeface="+mn-cs"/>
              </a:endParaRPr>
            </a:p>
          </p:txBody>
        </p:sp>
      </p:grpSp>
      <p:grpSp>
        <p:nvGrpSpPr>
          <p:cNvPr id="18" name="组合 17"/>
          <p:cNvGrpSpPr/>
          <p:nvPr/>
        </p:nvGrpSpPr>
        <p:grpSpPr>
          <a:xfrm>
            <a:off x="576526" y="1699514"/>
            <a:ext cx="8316924" cy="1200329"/>
            <a:chOff x="576526" y="1699514"/>
            <a:chExt cx="8316924" cy="1200329"/>
          </a:xfrm>
        </p:grpSpPr>
        <p:sp>
          <p:nvSpPr>
            <p:cNvPr id="19" name="文本框 18"/>
            <p:cNvSpPr txBox="1"/>
            <p:nvPr/>
          </p:nvSpPr>
          <p:spPr>
            <a:xfrm>
              <a:off x="576526" y="1699514"/>
              <a:ext cx="8316924"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7200" b="0" i="0" u="none" strike="noStrike" kern="1200" cap="none" spc="0" normalizeH="0" baseline="0" noProof="0" dirty="0">
                  <a:ln w="76200">
                    <a:solidFill>
                      <a:srgbClr val="FFFFFF"/>
                    </a:solidFill>
                  </a:ln>
                  <a:solidFill>
                    <a:schemeClr val="bg1"/>
                  </a:solidFill>
                  <a:effectLst>
                    <a:outerShdw blurRad="38100" dist="38100" dir="2700000" algn="tl">
                      <a:srgbClr val="000000">
                        <a:alpha val="43137"/>
                      </a:srgbClr>
                    </a:outerShdw>
                  </a:effectLst>
                  <a:uLnTx/>
                  <a:uFillTx/>
                  <a:latin typeface="字魂176号-创粗圆" panose="00000500000000000000" pitchFamily="2" charset="-122"/>
                  <a:ea typeface="字魂176号-创粗圆" panose="00000500000000000000" pitchFamily="2" charset="-122"/>
                </a:rPr>
                <a:t>PART 04</a:t>
              </a:r>
              <a:endParaRPr kumimoji="0" lang="en-US" altLang="zh-CN" sz="7200" b="0" i="0" u="none" strike="noStrike" kern="1200" cap="none" spc="0" normalizeH="0" baseline="0" noProof="0" dirty="0">
                <a:ln w="76200">
                  <a:solidFill>
                    <a:srgbClr val="FFFFFF"/>
                  </a:solidFill>
                </a:ln>
                <a:solidFill>
                  <a:schemeClr val="bg1"/>
                </a:solidFill>
                <a:effectLst>
                  <a:outerShdw blurRad="38100" dist="38100" dir="2700000" algn="tl">
                    <a:srgbClr val="000000">
                      <a:alpha val="43137"/>
                    </a:srgbClr>
                  </a:outerShdw>
                </a:effectLst>
                <a:uLnTx/>
                <a:uFillTx/>
                <a:latin typeface="字魂176号-创粗圆" panose="00000500000000000000" pitchFamily="2" charset="-122"/>
                <a:ea typeface="字魂176号-创粗圆" panose="00000500000000000000" pitchFamily="2" charset="-122"/>
              </a:endParaRPr>
            </a:p>
          </p:txBody>
        </p:sp>
        <p:sp>
          <p:nvSpPr>
            <p:cNvPr id="20" name="文本框 19"/>
            <p:cNvSpPr txBox="1"/>
            <p:nvPr/>
          </p:nvSpPr>
          <p:spPr>
            <a:xfrm>
              <a:off x="576526" y="1699514"/>
              <a:ext cx="8316924"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7200" b="0" i="0" u="none" strike="noStrike" kern="1200" cap="none" spc="0" normalizeH="0" baseline="0" noProof="0" dirty="0">
                  <a:solidFill>
                    <a:srgbClr val="FCAF15"/>
                  </a:solidFill>
                  <a:uLnTx/>
                  <a:uFillTx/>
                  <a:latin typeface="字魂176号-创粗圆" panose="00000500000000000000" pitchFamily="2" charset="-122"/>
                  <a:ea typeface="字魂176号-创粗圆" panose="00000500000000000000" pitchFamily="2" charset="-122"/>
                </a:rPr>
                <a:t>PART 04</a:t>
              </a:r>
              <a:endParaRPr kumimoji="0" lang="en-US" altLang="zh-CN" sz="7200" b="0" i="0" u="none" strike="noStrike" kern="1200" cap="none" spc="0" normalizeH="0" baseline="0" noProof="0" dirty="0">
                <a:solidFill>
                  <a:srgbClr val="FCAF15"/>
                </a:solidFill>
                <a:uLnTx/>
                <a:uFillTx/>
                <a:latin typeface="字魂176号-创粗圆" panose="00000500000000000000" pitchFamily="2" charset="-122"/>
                <a:ea typeface="字魂176号-创粗圆" panose="00000500000000000000" pitchFamily="2" charset="-122"/>
              </a:endParaRPr>
            </a:p>
          </p:txBody>
        </p:sp>
      </p:grpSp>
    </p:spTree>
  </p:cSld>
  <p:clrMapOvr>
    <a:masterClrMapping/>
  </p:clrMapOvr>
  <p:transition spd="slow" advClick="0" advTm="2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additive="base">
                                        <p:cTn id="12" dur="500" fill="hold"/>
                                        <p:tgtEl>
                                          <p:spTgt spid="24"/>
                                        </p:tgtEl>
                                        <p:attrNameLst>
                                          <p:attrName>ppt_x</p:attrName>
                                        </p:attrNameLst>
                                      </p:cBhvr>
                                      <p:tavLst>
                                        <p:tav tm="0">
                                          <p:val>
                                            <p:strVal val="#ppt_x"/>
                                          </p:val>
                                        </p:tav>
                                        <p:tav tm="100000">
                                          <p:val>
                                            <p:strVal val="#ppt_x"/>
                                          </p:val>
                                        </p:tav>
                                      </p:tavLst>
                                    </p:anim>
                                    <p:anim calcmode="lin" valueType="num">
                                      <p:cBhvr additive="base">
                                        <p:cTn id="13" dur="500" fill="hold"/>
                                        <p:tgtEl>
                                          <p:spTgt spid="24"/>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ppt_x"/>
                                          </p:val>
                                        </p:tav>
                                        <p:tav tm="100000">
                                          <p:val>
                                            <p:strVal val="#ppt_x"/>
                                          </p:val>
                                        </p:tav>
                                      </p:tavLst>
                                    </p:anim>
                                    <p:anim calcmode="lin" valueType="num">
                                      <p:cBhvr additive="base">
                                        <p:cTn id="18" dur="500" fill="hold"/>
                                        <p:tgtEl>
                                          <p:spTgt spid="10"/>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44"/>
                                        </p:tgtEl>
                                        <p:attrNameLst>
                                          <p:attrName>style.visibility</p:attrName>
                                        </p:attrNameLst>
                                      </p:cBhvr>
                                      <p:to>
                                        <p:strVal val="visible"/>
                                      </p:to>
                                    </p:set>
                                    <p:anim calcmode="lin" valueType="num">
                                      <p:cBhvr additive="base">
                                        <p:cTn id="22" dur="500" fill="hold"/>
                                        <p:tgtEl>
                                          <p:spTgt spid="44"/>
                                        </p:tgtEl>
                                        <p:attrNameLst>
                                          <p:attrName>ppt_x</p:attrName>
                                        </p:attrNameLst>
                                      </p:cBhvr>
                                      <p:tavLst>
                                        <p:tav tm="0">
                                          <p:val>
                                            <p:strVal val="#ppt_x"/>
                                          </p:val>
                                        </p:tav>
                                        <p:tav tm="100000">
                                          <p:val>
                                            <p:strVal val="#ppt_x"/>
                                          </p:val>
                                        </p:tav>
                                      </p:tavLst>
                                    </p:anim>
                                    <p:anim calcmode="lin" valueType="num">
                                      <p:cBhvr additive="base">
                                        <p:cTn id="23" dur="500" fill="hold"/>
                                        <p:tgtEl>
                                          <p:spTgt spid="44"/>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40"/>
                                        </p:tgtEl>
                                        <p:attrNameLst>
                                          <p:attrName>style.visibility</p:attrName>
                                        </p:attrNameLst>
                                      </p:cBhvr>
                                      <p:to>
                                        <p:strVal val="visible"/>
                                      </p:to>
                                    </p:set>
                                    <p:anim calcmode="lin" valueType="num">
                                      <p:cBhvr additive="base">
                                        <p:cTn id="27" dur="500" fill="hold"/>
                                        <p:tgtEl>
                                          <p:spTgt spid="40"/>
                                        </p:tgtEl>
                                        <p:attrNameLst>
                                          <p:attrName>ppt_x</p:attrName>
                                        </p:attrNameLst>
                                      </p:cBhvr>
                                      <p:tavLst>
                                        <p:tav tm="0">
                                          <p:val>
                                            <p:strVal val="#ppt_x"/>
                                          </p:val>
                                        </p:tav>
                                        <p:tav tm="100000">
                                          <p:val>
                                            <p:strVal val="#ppt_x"/>
                                          </p:val>
                                        </p:tav>
                                      </p:tavLst>
                                    </p:anim>
                                    <p:anim calcmode="lin" valueType="num">
                                      <p:cBhvr additive="base">
                                        <p:cTn id="28" dur="500" fill="hold"/>
                                        <p:tgtEl>
                                          <p:spTgt spid="40"/>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nodeType="after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additive="base">
                                        <p:cTn id="32" dur="500" fill="hold"/>
                                        <p:tgtEl>
                                          <p:spTgt spid="18"/>
                                        </p:tgtEl>
                                        <p:attrNameLst>
                                          <p:attrName>ppt_x</p:attrName>
                                        </p:attrNameLst>
                                      </p:cBhvr>
                                      <p:tavLst>
                                        <p:tav tm="0">
                                          <p:val>
                                            <p:strVal val="#ppt_x"/>
                                          </p:val>
                                        </p:tav>
                                        <p:tav tm="100000">
                                          <p:val>
                                            <p:strVal val="#ppt_x"/>
                                          </p:val>
                                        </p:tav>
                                      </p:tavLst>
                                    </p:anim>
                                    <p:anim calcmode="lin" valueType="num">
                                      <p:cBhvr additive="base">
                                        <p:cTn id="33" dur="500" fill="hold"/>
                                        <p:tgtEl>
                                          <p:spTgt spid="18"/>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nodeType="after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9DE5FF"/>
        </a:solidFill>
        <a:effectLst/>
      </p:bgPr>
    </p:bg>
    <p:spTree>
      <p:nvGrpSpPr>
        <p:cNvPr id="1" name=""/>
        <p:cNvGrpSpPr/>
        <p:nvPr/>
      </p:nvGrpSpPr>
      <p:grpSpPr>
        <a:xfrm>
          <a:off x="0" y="0"/>
          <a:ext cx="0" cy="0"/>
          <a:chOff x="0" y="0"/>
          <a:chExt cx="0" cy="0"/>
        </a:xfrm>
      </p:grpSpPr>
      <p:sp>
        <p:nvSpPr>
          <p:cNvPr id="2" name="矩形: 圆角 1"/>
          <p:cNvSpPr/>
          <p:nvPr/>
        </p:nvSpPr>
        <p:spPr>
          <a:xfrm>
            <a:off x="281940" y="259080"/>
            <a:ext cx="11628120" cy="6339840"/>
          </a:xfrm>
          <a:prstGeom prst="roundRect">
            <a:avLst>
              <a:gd name="adj" fmla="val 10177"/>
            </a:avLst>
          </a:prstGeom>
          <a:solidFill>
            <a:schemeClr val="bg1"/>
          </a:solidFill>
          <a:ln>
            <a:noFill/>
          </a:ln>
          <a:effectLst>
            <a:outerShdw blurRad="63500" sx="101000" sy="101000" algn="ctr" rotWithShape="0">
              <a:srgbClr val="9DE5FF">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字魂176号-创粗圆" panose="00000500000000000000" pitchFamily="2" charset="-122"/>
              <a:ea typeface="字魂176号-创粗圆" panose="00000500000000000000" pitchFamily="2" charset="-122"/>
            </a:endParaRPr>
          </a:p>
        </p:txBody>
      </p:sp>
      <p:grpSp>
        <p:nvGrpSpPr>
          <p:cNvPr id="15" name="组合 14"/>
          <p:cNvGrpSpPr/>
          <p:nvPr/>
        </p:nvGrpSpPr>
        <p:grpSpPr>
          <a:xfrm>
            <a:off x="3918663" y="368732"/>
            <a:ext cx="4354673" cy="782300"/>
            <a:chOff x="1165263" y="414452"/>
            <a:chExt cx="4354673" cy="782300"/>
          </a:xfrm>
        </p:grpSpPr>
        <p:sp>
          <p:nvSpPr>
            <p:cNvPr id="16" name="文本框 15"/>
            <p:cNvSpPr txBox="1"/>
            <p:nvPr/>
          </p:nvSpPr>
          <p:spPr>
            <a:xfrm>
              <a:off x="1165263" y="414452"/>
              <a:ext cx="4354673" cy="58477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srgbClr val="FCA904"/>
                  </a:solidFill>
                  <a:effectLst/>
                  <a:uLnTx/>
                  <a:uFillTx/>
                  <a:latin typeface="字魂176号-创粗圆" panose="00000500000000000000" pitchFamily="2" charset="-122"/>
                  <a:ea typeface="字魂176号-创粗圆" panose="00000500000000000000" pitchFamily="2" charset="-122"/>
                </a:rPr>
                <a:t>小学生假期游泳安全</a:t>
              </a:r>
              <a:endParaRPr kumimoji="0" lang="zh-CN" altLang="en-US" sz="3200" b="0" i="0" u="none" strike="noStrike" kern="1200" cap="none" spc="0" normalizeH="0" baseline="0" noProof="0" dirty="0">
                <a:ln>
                  <a:noFill/>
                </a:ln>
                <a:solidFill>
                  <a:srgbClr val="FCA904"/>
                </a:solidFill>
                <a:effectLst/>
                <a:uLnTx/>
                <a:uFillTx/>
                <a:latin typeface="字魂176号-创粗圆" panose="00000500000000000000" pitchFamily="2" charset="-122"/>
                <a:ea typeface="字魂176号-创粗圆" panose="00000500000000000000" pitchFamily="2" charset="-122"/>
              </a:endParaRPr>
            </a:p>
          </p:txBody>
        </p:sp>
        <p:sp>
          <p:nvSpPr>
            <p:cNvPr id="25" name="文本框 24"/>
            <p:cNvSpPr txBox="1"/>
            <p:nvPr/>
          </p:nvSpPr>
          <p:spPr>
            <a:xfrm>
              <a:off x="1165263" y="965920"/>
              <a:ext cx="4354673" cy="230832"/>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900" b="0" i="0" u="none" strike="noStrike" kern="1200" cap="none" spc="0" normalizeH="0" baseline="0" noProof="0" dirty="0">
                  <a:ln>
                    <a:noFill/>
                  </a:ln>
                  <a:solidFill>
                    <a:prstClr val="black"/>
                  </a:solidFill>
                  <a:effectLst/>
                  <a:uLnTx/>
                  <a:uFillTx/>
                  <a:latin typeface="字魂176号-创粗圆" panose="00000500000000000000" pitchFamily="2" charset="-122"/>
                  <a:ea typeface="字魂176号-创粗圆" panose="00000500000000000000" pitchFamily="2" charset="-122"/>
                </a:rPr>
                <a:t>PRIMARY SCHOOL STUDENTS' SAFETY HOLIDAY TRAFFIC SAFETY</a:t>
              </a:r>
              <a:endParaRPr kumimoji="0" lang="zh-CN" altLang="en-US" sz="900" b="0" i="0" u="none" strike="noStrike" kern="1200" cap="none" spc="0" normalizeH="0" baseline="0" noProof="0" dirty="0">
                <a:ln>
                  <a:noFill/>
                </a:ln>
                <a:solidFill>
                  <a:prstClr val="black"/>
                </a:solidFill>
                <a:effectLst/>
                <a:uLnTx/>
                <a:uFillTx/>
                <a:latin typeface="字魂176号-创粗圆" panose="00000500000000000000" pitchFamily="2" charset="-122"/>
                <a:ea typeface="字魂176号-创粗圆" panose="00000500000000000000" pitchFamily="2" charset="-122"/>
              </a:endParaRPr>
            </a:p>
          </p:txBody>
        </p:sp>
      </p:grpSp>
      <p:grpSp>
        <p:nvGrpSpPr>
          <p:cNvPr id="3" name="组合 2"/>
          <p:cNvGrpSpPr/>
          <p:nvPr/>
        </p:nvGrpSpPr>
        <p:grpSpPr>
          <a:xfrm>
            <a:off x="5332775" y="1563949"/>
            <a:ext cx="6185921" cy="1046440"/>
            <a:chOff x="5180375" y="1563949"/>
            <a:chExt cx="6185921" cy="1046440"/>
          </a:xfrm>
        </p:grpSpPr>
        <p:sp>
          <p:nvSpPr>
            <p:cNvPr id="9" name="矩形 8"/>
            <p:cNvSpPr/>
            <p:nvPr/>
          </p:nvSpPr>
          <p:spPr>
            <a:xfrm>
              <a:off x="5180375" y="1563949"/>
              <a:ext cx="1872208"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FCA904"/>
                  </a:solidFill>
                  <a:effectLst/>
                  <a:uLnTx/>
                  <a:uFillTx/>
                  <a:latin typeface="字魂176号-创粗圆" panose="00000500000000000000" pitchFamily="2" charset="-122"/>
                  <a:ea typeface="字魂176号-创粗圆" panose="00000500000000000000" pitchFamily="2" charset="-122"/>
                </a:rPr>
                <a:t>游泳安全</a:t>
              </a:r>
              <a:endParaRPr kumimoji="0" lang="zh-CN" altLang="en-US" sz="2400" b="0" i="0" u="none" strike="noStrike" kern="1200" cap="none" spc="0" normalizeH="0" baseline="0" noProof="0" dirty="0">
                <a:ln>
                  <a:noFill/>
                </a:ln>
                <a:solidFill>
                  <a:srgbClr val="FCA904"/>
                </a:solidFill>
                <a:effectLst/>
                <a:uLnTx/>
                <a:uFillTx/>
                <a:latin typeface="字魂176号-创粗圆" panose="00000500000000000000" pitchFamily="2" charset="-122"/>
                <a:ea typeface="字魂176号-创粗圆" panose="00000500000000000000" pitchFamily="2" charset="-122"/>
              </a:endParaRPr>
            </a:p>
          </p:txBody>
        </p:sp>
        <p:sp>
          <p:nvSpPr>
            <p:cNvPr id="10" name="矩形 9"/>
            <p:cNvSpPr/>
            <p:nvPr/>
          </p:nvSpPr>
          <p:spPr>
            <a:xfrm>
              <a:off x="5180375" y="2025614"/>
              <a:ext cx="6185921" cy="58477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effectLst/>
                  <a:uLnTx/>
                  <a:uFillTx/>
                  <a:latin typeface="字魂176号-创粗圆" panose="00000500000000000000" pitchFamily="2" charset="-122"/>
                  <a:ea typeface="字魂176号-创粗圆" panose="00000500000000000000" pitchFamily="2" charset="-122"/>
                </a:rPr>
                <a:t>不要私自在海边、河边、湖边、江边、水库边、水沟边、池塘边玩耍、追赶，以防滑入水中</a:t>
              </a:r>
              <a:endParaRPr kumimoji="0" lang="zh-CN" altLang="en-US" sz="1600" b="0" i="0" u="none" strike="noStrike" kern="1200" cap="none" spc="0" normalizeH="0" baseline="0" noProof="0" dirty="0">
                <a:ln>
                  <a:noFill/>
                </a:ln>
                <a:effectLst/>
                <a:uLnTx/>
                <a:uFillTx/>
                <a:latin typeface="字魂176号-创粗圆" panose="00000500000000000000" pitchFamily="2" charset="-122"/>
                <a:ea typeface="字魂176号-创粗圆" panose="00000500000000000000" pitchFamily="2" charset="-122"/>
              </a:endParaRPr>
            </a:p>
          </p:txBody>
        </p:sp>
      </p:grpSp>
      <p:grpSp>
        <p:nvGrpSpPr>
          <p:cNvPr id="5" name="组合 4"/>
          <p:cNvGrpSpPr/>
          <p:nvPr/>
        </p:nvGrpSpPr>
        <p:grpSpPr>
          <a:xfrm>
            <a:off x="5332775" y="3996167"/>
            <a:ext cx="6185921" cy="973727"/>
            <a:chOff x="5180375" y="4055729"/>
            <a:chExt cx="6185921" cy="973727"/>
          </a:xfrm>
        </p:grpSpPr>
        <p:sp>
          <p:nvSpPr>
            <p:cNvPr id="12" name="矩形 11"/>
            <p:cNvSpPr/>
            <p:nvPr/>
          </p:nvSpPr>
          <p:spPr>
            <a:xfrm>
              <a:off x="5180375" y="4055729"/>
              <a:ext cx="1872208"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FCA904"/>
                  </a:solidFill>
                  <a:effectLst/>
                  <a:uLnTx/>
                  <a:uFillTx/>
                  <a:latin typeface="字魂176号-创粗圆" panose="00000500000000000000" pitchFamily="2" charset="-122"/>
                  <a:ea typeface="字魂176号-创粗圆" panose="00000500000000000000" pitchFamily="2" charset="-122"/>
                </a:rPr>
                <a:t>游泳安全</a:t>
              </a:r>
              <a:endParaRPr kumimoji="0" lang="zh-CN" altLang="en-US" sz="2400" b="0" i="0" u="none" strike="noStrike" kern="1200" cap="none" spc="0" normalizeH="0" baseline="0" noProof="0" dirty="0">
                <a:ln>
                  <a:noFill/>
                </a:ln>
                <a:solidFill>
                  <a:srgbClr val="FCA904"/>
                </a:solidFill>
                <a:effectLst/>
                <a:uLnTx/>
                <a:uFillTx/>
                <a:latin typeface="字魂176号-创粗圆" panose="00000500000000000000" pitchFamily="2" charset="-122"/>
                <a:ea typeface="字魂176号-创粗圆" panose="00000500000000000000" pitchFamily="2" charset="-122"/>
              </a:endParaRPr>
            </a:p>
          </p:txBody>
        </p:sp>
        <p:sp>
          <p:nvSpPr>
            <p:cNvPr id="13" name="矩形 12"/>
            <p:cNvSpPr/>
            <p:nvPr/>
          </p:nvSpPr>
          <p:spPr>
            <a:xfrm>
              <a:off x="5180375" y="4444681"/>
              <a:ext cx="6185921" cy="58477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effectLst/>
                  <a:uLnTx/>
                  <a:uFillTx/>
                  <a:latin typeface="字魂176号-创粗圆" panose="00000500000000000000" pitchFamily="2" charset="-122"/>
                  <a:ea typeface="字魂176号-创粗圆" panose="00000500000000000000" pitchFamily="2" charset="-122"/>
                </a:rPr>
                <a:t>严禁中小学生私自外出钓鱼，因为钓鱼蹲在水边，水边的泥土、沙石长期被水浸泡，而变很松散</a:t>
              </a:r>
              <a:endParaRPr kumimoji="0" lang="zh-CN" altLang="en-US" sz="1600" b="0" i="0" u="none" strike="noStrike" kern="1200" cap="none" spc="0" normalizeH="0" baseline="0" noProof="0" dirty="0">
                <a:ln>
                  <a:noFill/>
                </a:ln>
                <a:effectLst/>
                <a:uLnTx/>
                <a:uFillTx/>
                <a:latin typeface="字魂176号-创粗圆" panose="00000500000000000000" pitchFamily="2" charset="-122"/>
                <a:ea typeface="字魂176号-创粗圆" panose="00000500000000000000" pitchFamily="2" charset="-122"/>
              </a:endParaRPr>
            </a:p>
          </p:txBody>
        </p:sp>
      </p:grpSp>
      <p:grpSp>
        <p:nvGrpSpPr>
          <p:cNvPr id="4" name="组合 3"/>
          <p:cNvGrpSpPr/>
          <p:nvPr/>
        </p:nvGrpSpPr>
        <p:grpSpPr>
          <a:xfrm>
            <a:off x="5332775" y="2780058"/>
            <a:ext cx="6226114" cy="1046440"/>
            <a:chOff x="5180375" y="2897711"/>
            <a:chExt cx="6226114" cy="1046440"/>
          </a:xfrm>
        </p:grpSpPr>
        <p:sp>
          <p:nvSpPr>
            <p:cNvPr id="17" name="矩形 16"/>
            <p:cNvSpPr/>
            <p:nvPr/>
          </p:nvSpPr>
          <p:spPr>
            <a:xfrm>
              <a:off x="5180375" y="2897711"/>
              <a:ext cx="1872208"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FCA904"/>
                  </a:solidFill>
                  <a:effectLst/>
                  <a:uLnTx/>
                  <a:uFillTx/>
                  <a:latin typeface="字魂176号-创粗圆" panose="00000500000000000000" pitchFamily="2" charset="-122"/>
                  <a:ea typeface="字魂176号-创粗圆" panose="00000500000000000000" pitchFamily="2" charset="-122"/>
                </a:rPr>
                <a:t>游泳安全</a:t>
              </a:r>
              <a:endParaRPr kumimoji="0" lang="zh-CN" altLang="en-US" sz="2400" b="0" i="0" u="none" strike="noStrike" kern="1200" cap="none" spc="0" normalizeH="0" baseline="0" noProof="0" dirty="0">
                <a:ln>
                  <a:noFill/>
                </a:ln>
                <a:solidFill>
                  <a:srgbClr val="FCA904"/>
                </a:solidFill>
                <a:effectLst/>
                <a:uLnTx/>
                <a:uFillTx/>
                <a:latin typeface="字魂176号-创粗圆" panose="00000500000000000000" pitchFamily="2" charset="-122"/>
                <a:ea typeface="字魂176号-创粗圆" panose="00000500000000000000" pitchFamily="2" charset="-122"/>
              </a:endParaRPr>
            </a:p>
          </p:txBody>
        </p:sp>
        <p:sp>
          <p:nvSpPr>
            <p:cNvPr id="18" name="矩形 17"/>
            <p:cNvSpPr/>
            <p:nvPr/>
          </p:nvSpPr>
          <p:spPr>
            <a:xfrm>
              <a:off x="5180375" y="3359376"/>
              <a:ext cx="6226114" cy="58477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effectLst/>
                  <a:uLnTx/>
                  <a:uFillTx/>
                  <a:latin typeface="字魂176号-创粗圆" panose="00000500000000000000" pitchFamily="2" charset="-122"/>
                  <a:ea typeface="字魂176号-创粗圆" panose="00000500000000000000" pitchFamily="2" charset="-122"/>
                </a:rPr>
                <a:t>严禁学生私自下水游泳，特别是中小学生必须有大人的陪同并带好救生圈</a:t>
              </a:r>
              <a:r>
                <a:rPr kumimoji="0" lang="en-US" altLang="zh-CN" sz="1600" b="0" i="0" u="none" strike="noStrike" kern="1200" cap="none" spc="0" normalizeH="0" baseline="0" noProof="0" dirty="0">
                  <a:ln>
                    <a:noFill/>
                  </a:ln>
                  <a:effectLst/>
                  <a:uLnTx/>
                  <a:uFillTx/>
                  <a:latin typeface="字魂176号-创粗圆" panose="00000500000000000000" pitchFamily="2" charset="-122"/>
                  <a:ea typeface="字魂176号-创粗圆" panose="00000500000000000000" pitchFamily="2" charset="-122"/>
                </a:rPr>
                <a:t>;</a:t>
              </a:r>
              <a:endParaRPr kumimoji="0" lang="zh-CN" altLang="en-US" sz="1600" b="0" i="0" u="none" strike="noStrike" kern="1200" cap="none" spc="0" normalizeH="0" baseline="0" noProof="0" dirty="0">
                <a:ln>
                  <a:noFill/>
                </a:ln>
                <a:effectLst/>
                <a:uLnTx/>
                <a:uFillTx/>
                <a:latin typeface="字魂176号-创粗圆" panose="00000500000000000000" pitchFamily="2" charset="-122"/>
                <a:ea typeface="字魂176号-创粗圆" panose="00000500000000000000" pitchFamily="2" charset="-122"/>
              </a:endParaRPr>
            </a:p>
          </p:txBody>
        </p:sp>
      </p:grpSp>
      <p:grpSp>
        <p:nvGrpSpPr>
          <p:cNvPr id="6" name="组合 5"/>
          <p:cNvGrpSpPr/>
          <p:nvPr/>
        </p:nvGrpSpPr>
        <p:grpSpPr>
          <a:xfrm>
            <a:off x="5332775" y="5139563"/>
            <a:ext cx="6154106" cy="1046440"/>
            <a:chOff x="5180375" y="5139563"/>
            <a:chExt cx="6154106" cy="1046440"/>
          </a:xfrm>
        </p:grpSpPr>
        <p:sp>
          <p:nvSpPr>
            <p:cNvPr id="20" name="矩形 19"/>
            <p:cNvSpPr/>
            <p:nvPr/>
          </p:nvSpPr>
          <p:spPr>
            <a:xfrm>
              <a:off x="5180375" y="5139563"/>
              <a:ext cx="1872208"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FCA904"/>
                  </a:solidFill>
                  <a:effectLst/>
                  <a:uLnTx/>
                  <a:uFillTx/>
                  <a:latin typeface="字魂176号-创粗圆" panose="00000500000000000000" pitchFamily="2" charset="-122"/>
                  <a:ea typeface="字魂176号-创粗圆" panose="00000500000000000000" pitchFamily="2" charset="-122"/>
                </a:rPr>
                <a:t>游泳安全</a:t>
              </a:r>
              <a:endParaRPr kumimoji="0" lang="zh-CN" altLang="en-US" sz="2400" b="0" i="0" u="none" strike="noStrike" kern="1200" cap="none" spc="0" normalizeH="0" baseline="0" noProof="0" dirty="0">
                <a:ln>
                  <a:noFill/>
                </a:ln>
                <a:solidFill>
                  <a:srgbClr val="FCA904"/>
                </a:solidFill>
                <a:effectLst/>
                <a:uLnTx/>
                <a:uFillTx/>
                <a:latin typeface="字魂176号-创粗圆" panose="00000500000000000000" pitchFamily="2" charset="-122"/>
                <a:ea typeface="字魂176号-创粗圆" panose="00000500000000000000" pitchFamily="2" charset="-122"/>
              </a:endParaRPr>
            </a:p>
          </p:txBody>
        </p:sp>
        <p:sp>
          <p:nvSpPr>
            <p:cNvPr id="21" name="矩形 20"/>
            <p:cNvSpPr/>
            <p:nvPr/>
          </p:nvSpPr>
          <p:spPr>
            <a:xfrm>
              <a:off x="5180375" y="5601228"/>
              <a:ext cx="6154106" cy="58477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effectLst/>
                  <a:uLnTx/>
                  <a:uFillTx/>
                  <a:latin typeface="字魂176号-创粗圆" panose="00000500000000000000" pitchFamily="2" charset="-122"/>
                  <a:ea typeface="字魂176号-创粗圆" panose="00000500000000000000" pitchFamily="2" charset="-122"/>
                </a:rPr>
                <a:t>有些水边长年累月被水浸泡还长了一层苔藓，一踩上去就滑入水中，即使不滑入水中都有被摔伤的危险</a:t>
              </a:r>
              <a:r>
                <a:rPr kumimoji="0" lang="en-US" altLang="zh-CN" sz="1600" b="0" i="0" u="none" strike="noStrike" kern="1200" cap="none" spc="0" normalizeH="0" baseline="0" noProof="0" dirty="0">
                  <a:ln>
                    <a:noFill/>
                  </a:ln>
                  <a:effectLst/>
                  <a:uLnTx/>
                  <a:uFillTx/>
                  <a:latin typeface="字魂176号-创粗圆" panose="00000500000000000000" pitchFamily="2" charset="-122"/>
                  <a:ea typeface="字魂176号-创粗圆" panose="00000500000000000000" pitchFamily="2" charset="-122"/>
                </a:rPr>
                <a:t>;</a:t>
              </a:r>
              <a:endParaRPr kumimoji="0" lang="zh-CN" altLang="en-US" sz="1600" b="0" i="0" u="none" strike="noStrike" kern="1200" cap="none" spc="0" normalizeH="0" baseline="0" noProof="0" dirty="0">
                <a:ln>
                  <a:noFill/>
                </a:ln>
                <a:effectLst/>
                <a:uLnTx/>
                <a:uFillTx/>
                <a:latin typeface="字魂176号-创粗圆" panose="00000500000000000000" pitchFamily="2" charset="-122"/>
                <a:ea typeface="字魂176号-创粗圆" panose="00000500000000000000" pitchFamily="2" charset="-122"/>
              </a:endParaRPr>
            </a:p>
          </p:txBody>
        </p:sp>
      </p:grpSp>
      <p:pic>
        <p:nvPicPr>
          <p:cNvPr id="11" name="图片 10"/>
          <p:cNvPicPr>
            <a:picLocks noChangeAspect="1"/>
          </p:cNvPicPr>
          <p:nvPr/>
        </p:nvPicPr>
        <p:blipFill rotWithShape="1">
          <a:blip r:embed="rId1" cstate="print">
            <a:extLst>
              <a:ext uri="{28A0092B-C50C-407E-A947-70E740481C1C}">
                <a14:useLocalDpi xmlns:a14="http://schemas.microsoft.com/office/drawing/2010/main" val="0"/>
              </a:ext>
            </a:extLst>
          </a:blip>
          <a:srcRect/>
          <a:stretch>
            <a:fillRect/>
          </a:stretch>
        </p:blipFill>
        <p:spPr>
          <a:xfrm>
            <a:off x="390407" y="1794781"/>
            <a:ext cx="4833901" cy="4274409"/>
          </a:xfrm>
          <a:prstGeom prst="rect">
            <a:avLst/>
          </a:prstGeom>
        </p:spPr>
      </p:pic>
    </p:spTree>
  </p:cSld>
  <p:clrMapOvr>
    <a:masterClrMapping/>
  </p:clrMapOvr>
  <p:transition spd="slow" advClick="0" advTm="2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ppt_x"/>
                                          </p:val>
                                        </p:tav>
                                        <p:tav tm="100000">
                                          <p:val>
                                            <p:strVal val="#ppt_x"/>
                                          </p:val>
                                        </p:tav>
                                      </p:tavLst>
                                    </p:anim>
                                    <p:anim calcmode="lin" valueType="num">
                                      <p:cBhvr additive="base">
                                        <p:cTn id="13" dur="500" fill="hold"/>
                                        <p:tgtEl>
                                          <p:spTgt spid="1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ppt_x"/>
                                          </p:val>
                                        </p:tav>
                                        <p:tav tm="100000">
                                          <p:val>
                                            <p:strVal val="#ppt_x"/>
                                          </p:val>
                                        </p:tav>
                                      </p:tavLst>
                                    </p:anim>
                                    <p:anim calcmode="lin" valueType="num">
                                      <p:cBhvr additive="base">
                                        <p:cTn id="18" dur="500" fill="hold"/>
                                        <p:tgtEl>
                                          <p:spTgt spid="3"/>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fill="hold"/>
                                        <p:tgtEl>
                                          <p:spTgt spid="5"/>
                                        </p:tgtEl>
                                        <p:attrNameLst>
                                          <p:attrName>ppt_x</p:attrName>
                                        </p:attrNameLst>
                                      </p:cBhvr>
                                      <p:tavLst>
                                        <p:tav tm="0">
                                          <p:val>
                                            <p:strVal val="#ppt_x"/>
                                          </p:val>
                                        </p:tav>
                                        <p:tav tm="100000">
                                          <p:val>
                                            <p:strVal val="#ppt_x"/>
                                          </p:val>
                                        </p:tav>
                                      </p:tavLst>
                                    </p:anim>
                                    <p:anim calcmode="lin" valueType="num">
                                      <p:cBhvr additive="base">
                                        <p:cTn id="23" dur="500" fill="hold"/>
                                        <p:tgtEl>
                                          <p:spTgt spid="5"/>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500" fill="hold"/>
                                        <p:tgtEl>
                                          <p:spTgt spid="4"/>
                                        </p:tgtEl>
                                        <p:attrNameLst>
                                          <p:attrName>ppt_x</p:attrName>
                                        </p:attrNameLst>
                                      </p:cBhvr>
                                      <p:tavLst>
                                        <p:tav tm="0">
                                          <p:val>
                                            <p:strVal val="#ppt_x"/>
                                          </p:val>
                                        </p:tav>
                                        <p:tav tm="100000">
                                          <p:val>
                                            <p:strVal val="#ppt_x"/>
                                          </p:val>
                                        </p:tav>
                                      </p:tavLst>
                                    </p:anim>
                                    <p:anim calcmode="lin" valueType="num">
                                      <p:cBhvr additive="base">
                                        <p:cTn id="28" dur="500" fill="hold"/>
                                        <p:tgtEl>
                                          <p:spTgt spid="4"/>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nodeType="after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additive="base">
                                        <p:cTn id="32" dur="500" fill="hold"/>
                                        <p:tgtEl>
                                          <p:spTgt spid="6"/>
                                        </p:tgtEl>
                                        <p:attrNameLst>
                                          <p:attrName>ppt_x</p:attrName>
                                        </p:attrNameLst>
                                      </p:cBhvr>
                                      <p:tavLst>
                                        <p:tav tm="0">
                                          <p:val>
                                            <p:strVal val="#ppt_x"/>
                                          </p:val>
                                        </p:tav>
                                        <p:tav tm="100000">
                                          <p:val>
                                            <p:strVal val="#ppt_x"/>
                                          </p:val>
                                        </p:tav>
                                      </p:tavLst>
                                    </p:anim>
                                    <p:anim calcmode="lin" valueType="num">
                                      <p:cBhvr additive="base">
                                        <p:cTn id="33" dur="500" fill="hold"/>
                                        <p:tgtEl>
                                          <p:spTgt spid="6"/>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nodeType="after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9DE5FF"/>
        </a:solidFill>
        <a:effectLst/>
      </p:bgPr>
    </p:bg>
    <p:spTree>
      <p:nvGrpSpPr>
        <p:cNvPr id="1" name=""/>
        <p:cNvGrpSpPr/>
        <p:nvPr/>
      </p:nvGrpSpPr>
      <p:grpSpPr>
        <a:xfrm>
          <a:off x="0" y="0"/>
          <a:ext cx="0" cy="0"/>
          <a:chOff x="0" y="0"/>
          <a:chExt cx="0" cy="0"/>
        </a:xfrm>
      </p:grpSpPr>
      <p:sp>
        <p:nvSpPr>
          <p:cNvPr id="2" name="矩形: 圆角 1"/>
          <p:cNvSpPr/>
          <p:nvPr/>
        </p:nvSpPr>
        <p:spPr>
          <a:xfrm>
            <a:off x="281940" y="259080"/>
            <a:ext cx="11628120" cy="6339840"/>
          </a:xfrm>
          <a:prstGeom prst="roundRect">
            <a:avLst>
              <a:gd name="adj" fmla="val 10177"/>
            </a:avLst>
          </a:prstGeom>
          <a:solidFill>
            <a:schemeClr val="bg1"/>
          </a:solidFill>
          <a:ln>
            <a:noFill/>
          </a:ln>
          <a:effectLst>
            <a:outerShdw blurRad="63500" sx="101000" sy="101000" algn="ctr" rotWithShape="0">
              <a:srgbClr val="9DE5FF">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字魂176号-创粗圆" panose="00000500000000000000" pitchFamily="2" charset="-122"/>
              <a:ea typeface="字魂176号-创粗圆" panose="00000500000000000000" pitchFamily="2" charset="-122"/>
            </a:endParaRPr>
          </a:p>
        </p:txBody>
      </p:sp>
      <p:grpSp>
        <p:nvGrpSpPr>
          <p:cNvPr id="15" name="组合 14"/>
          <p:cNvGrpSpPr/>
          <p:nvPr/>
        </p:nvGrpSpPr>
        <p:grpSpPr>
          <a:xfrm>
            <a:off x="3918663" y="368732"/>
            <a:ext cx="4354673" cy="782300"/>
            <a:chOff x="1165263" y="414452"/>
            <a:chExt cx="4354673" cy="782300"/>
          </a:xfrm>
        </p:grpSpPr>
        <p:sp>
          <p:nvSpPr>
            <p:cNvPr id="16" name="文本框 15"/>
            <p:cNvSpPr txBox="1"/>
            <p:nvPr/>
          </p:nvSpPr>
          <p:spPr>
            <a:xfrm>
              <a:off x="1165263" y="414452"/>
              <a:ext cx="4354673" cy="58477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srgbClr val="FCA904"/>
                  </a:solidFill>
                  <a:effectLst/>
                  <a:uLnTx/>
                  <a:uFillTx/>
                  <a:latin typeface="字魂176号-创粗圆" panose="00000500000000000000" pitchFamily="2" charset="-122"/>
                  <a:ea typeface="字魂176号-创粗圆" panose="00000500000000000000" pitchFamily="2" charset="-122"/>
                </a:rPr>
                <a:t>小学生假期游泳安全</a:t>
              </a:r>
              <a:endParaRPr kumimoji="0" lang="zh-CN" altLang="en-US" sz="3200" b="0" i="0" u="none" strike="noStrike" kern="1200" cap="none" spc="0" normalizeH="0" baseline="0" noProof="0" dirty="0">
                <a:ln>
                  <a:noFill/>
                </a:ln>
                <a:solidFill>
                  <a:srgbClr val="FCA904"/>
                </a:solidFill>
                <a:effectLst/>
                <a:uLnTx/>
                <a:uFillTx/>
                <a:latin typeface="字魂176号-创粗圆" panose="00000500000000000000" pitchFamily="2" charset="-122"/>
                <a:ea typeface="字魂176号-创粗圆" panose="00000500000000000000" pitchFamily="2" charset="-122"/>
              </a:endParaRPr>
            </a:p>
          </p:txBody>
        </p:sp>
        <p:sp>
          <p:nvSpPr>
            <p:cNvPr id="25" name="文本框 24"/>
            <p:cNvSpPr txBox="1"/>
            <p:nvPr/>
          </p:nvSpPr>
          <p:spPr>
            <a:xfrm>
              <a:off x="1165263" y="965920"/>
              <a:ext cx="4354673" cy="230832"/>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900" b="0" i="0" u="none" strike="noStrike" kern="1200" cap="none" spc="0" normalizeH="0" baseline="0" noProof="0" dirty="0">
                  <a:ln>
                    <a:noFill/>
                  </a:ln>
                  <a:solidFill>
                    <a:prstClr val="black"/>
                  </a:solidFill>
                  <a:effectLst/>
                  <a:uLnTx/>
                  <a:uFillTx/>
                  <a:latin typeface="字魂176号-创粗圆" panose="00000500000000000000" pitchFamily="2" charset="-122"/>
                  <a:ea typeface="字魂176号-创粗圆" panose="00000500000000000000" pitchFamily="2" charset="-122"/>
                </a:rPr>
                <a:t>PRIMARY SCHOOL STUDENTS' SAFETY HOLIDAY TRAFFIC SAFETY</a:t>
              </a:r>
              <a:endParaRPr kumimoji="0" lang="zh-CN" altLang="en-US" sz="900" b="0" i="0" u="none" strike="noStrike" kern="1200" cap="none" spc="0" normalizeH="0" baseline="0" noProof="0" dirty="0">
                <a:ln>
                  <a:noFill/>
                </a:ln>
                <a:solidFill>
                  <a:prstClr val="black"/>
                </a:solidFill>
                <a:effectLst/>
                <a:uLnTx/>
                <a:uFillTx/>
                <a:latin typeface="字魂176号-创粗圆" panose="00000500000000000000" pitchFamily="2" charset="-122"/>
                <a:ea typeface="字魂176号-创粗圆" panose="00000500000000000000" pitchFamily="2" charset="-122"/>
              </a:endParaRPr>
            </a:p>
          </p:txBody>
        </p:sp>
      </p:grpSp>
      <p:grpSp>
        <p:nvGrpSpPr>
          <p:cNvPr id="3" name="组合 2"/>
          <p:cNvGrpSpPr/>
          <p:nvPr/>
        </p:nvGrpSpPr>
        <p:grpSpPr>
          <a:xfrm>
            <a:off x="899161" y="1943765"/>
            <a:ext cx="3448414" cy="1422276"/>
            <a:chOff x="899161" y="1943765"/>
            <a:chExt cx="3448414" cy="1422276"/>
          </a:xfrm>
        </p:grpSpPr>
        <p:sp>
          <p:nvSpPr>
            <p:cNvPr id="8" name="矩形 7"/>
            <p:cNvSpPr/>
            <p:nvPr/>
          </p:nvSpPr>
          <p:spPr>
            <a:xfrm>
              <a:off x="2475366" y="1943765"/>
              <a:ext cx="1872208" cy="52322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rgbClr val="FCA904"/>
                  </a:solidFill>
                  <a:effectLst/>
                  <a:uLnTx/>
                  <a:uFillTx/>
                  <a:latin typeface="字魂176号-创粗圆" panose="00000500000000000000" pitchFamily="2" charset="-122"/>
                  <a:ea typeface="字魂176号-创粗圆" panose="00000500000000000000" pitchFamily="2" charset="-122"/>
                </a:rPr>
                <a:t>游泳安全</a:t>
              </a:r>
              <a:endParaRPr kumimoji="0" lang="zh-CN" altLang="en-US" sz="2800" b="0" i="0" u="none" strike="noStrike" kern="1200" cap="none" spc="0" normalizeH="0" baseline="0" noProof="0" dirty="0">
                <a:ln>
                  <a:noFill/>
                </a:ln>
                <a:solidFill>
                  <a:srgbClr val="FCA904"/>
                </a:solidFill>
                <a:effectLst/>
                <a:uLnTx/>
                <a:uFillTx/>
                <a:latin typeface="字魂176号-创粗圆" panose="00000500000000000000" pitchFamily="2" charset="-122"/>
                <a:ea typeface="字魂176号-创粗圆" panose="00000500000000000000" pitchFamily="2" charset="-122"/>
              </a:endParaRPr>
            </a:p>
          </p:txBody>
        </p:sp>
        <p:sp>
          <p:nvSpPr>
            <p:cNvPr id="9" name="矩形 8"/>
            <p:cNvSpPr/>
            <p:nvPr/>
          </p:nvSpPr>
          <p:spPr>
            <a:xfrm>
              <a:off x="899161" y="2527350"/>
              <a:ext cx="3448414" cy="838691"/>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ts val="2000"/>
                </a:lnSpc>
                <a:spcBef>
                  <a:spcPts val="0"/>
                </a:spcBef>
                <a:spcAft>
                  <a:spcPts val="0"/>
                </a:spcAft>
                <a:buClrTx/>
                <a:buSzTx/>
                <a:buFontTx/>
                <a:buNone/>
                <a:defRPr/>
              </a:pPr>
              <a:r>
                <a:rPr kumimoji="0" lang="zh-CN" altLang="en-US" sz="1600" b="0" i="0" u="none" strike="noStrike" kern="1200" cap="none" spc="200" normalizeH="0" baseline="0" noProof="0" dirty="0">
                  <a:ln>
                    <a:noFill/>
                  </a:ln>
                  <a:effectLst/>
                  <a:uLnTx/>
                  <a:uFillTx/>
                  <a:latin typeface="字魂176号-创粗圆" panose="00000500000000000000" pitchFamily="2" charset="-122"/>
                  <a:ea typeface="字魂176号-创粗圆" panose="00000500000000000000" pitchFamily="2" charset="-122"/>
                </a:rPr>
                <a:t>到公园划船，或乘坐船时必须要坐好，不要在船上乱跑，或在船舷边洗手、洗脚</a:t>
              </a:r>
              <a:endParaRPr kumimoji="0" lang="zh-CN" altLang="en-US" sz="1600" b="0" i="0" u="none" strike="noStrike" kern="1200" cap="none" spc="200" normalizeH="0" baseline="0" noProof="0" dirty="0">
                <a:ln>
                  <a:noFill/>
                </a:ln>
                <a:effectLst/>
                <a:uLnTx/>
                <a:uFillTx/>
                <a:latin typeface="字魂176号-创粗圆" panose="00000500000000000000" pitchFamily="2" charset="-122"/>
                <a:ea typeface="字魂176号-创粗圆" panose="00000500000000000000" pitchFamily="2" charset="-122"/>
              </a:endParaRPr>
            </a:p>
          </p:txBody>
        </p:sp>
      </p:grpSp>
      <p:grpSp>
        <p:nvGrpSpPr>
          <p:cNvPr id="5" name="组合 4"/>
          <p:cNvGrpSpPr/>
          <p:nvPr/>
        </p:nvGrpSpPr>
        <p:grpSpPr>
          <a:xfrm>
            <a:off x="779224" y="4679853"/>
            <a:ext cx="3299459" cy="1417147"/>
            <a:chOff x="779224" y="4679853"/>
            <a:chExt cx="3299459" cy="1417147"/>
          </a:xfrm>
        </p:grpSpPr>
        <p:sp>
          <p:nvSpPr>
            <p:cNvPr id="10" name="矩形 9"/>
            <p:cNvSpPr/>
            <p:nvPr/>
          </p:nvSpPr>
          <p:spPr>
            <a:xfrm>
              <a:off x="1863350" y="4679853"/>
              <a:ext cx="2215333" cy="52322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rgbClr val="FCA904"/>
                  </a:solidFill>
                  <a:effectLst/>
                  <a:uLnTx/>
                  <a:uFillTx/>
                  <a:latin typeface="字魂176号-创粗圆" panose="00000500000000000000" pitchFamily="2" charset="-122"/>
                  <a:ea typeface="字魂176号-创粗圆" panose="00000500000000000000" pitchFamily="2" charset="-122"/>
                </a:rPr>
                <a:t>游泳安全</a:t>
              </a:r>
              <a:endParaRPr kumimoji="0" lang="zh-CN" altLang="en-US" sz="2800" b="0" i="0" u="none" strike="noStrike" kern="1200" cap="none" spc="0" normalizeH="0" baseline="0" noProof="0" dirty="0">
                <a:ln>
                  <a:noFill/>
                </a:ln>
                <a:solidFill>
                  <a:srgbClr val="FCA904"/>
                </a:solidFill>
                <a:effectLst/>
                <a:uLnTx/>
                <a:uFillTx/>
                <a:latin typeface="字魂176号-创粗圆" panose="00000500000000000000" pitchFamily="2" charset="-122"/>
                <a:ea typeface="字魂176号-创粗圆" panose="00000500000000000000" pitchFamily="2" charset="-122"/>
              </a:endParaRPr>
            </a:p>
          </p:txBody>
        </p:sp>
        <p:sp>
          <p:nvSpPr>
            <p:cNvPr id="11" name="矩形 10"/>
            <p:cNvSpPr/>
            <p:nvPr/>
          </p:nvSpPr>
          <p:spPr>
            <a:xfrm>
              <a:off x="779224" y="5263438"/>
              <a:ext cx="3299459" cy="833562"/>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ts val="2000"/>
                </a:lnSpc>
                <a:spcBef>
                  <a:spcPts val="0"/>
                </a:spcBef>
                <a:spcAft>
                  <a:spcPts val="0"/>
                </a:spcAft>
                <a:buClrTx/>
                <a:buSzTx/>
                <a:buFontTx/>
                <a:buNone/>
                <a:defRPr/>
              </a:pPr>
              <a:r>
                <a:rPr kumimoji="0" lang="zh-CN" altLang="en-US" sz="1600" b="0" i="0" u="none" strike="noStrike" kern="1200" cap="none" spc="200" normalizeH="0" baseline="0" noProof="0" dirty="0">
                  <a:ln>
                    <a:noFill/>
                  </a:ln>
                  <a:effectLst/>
                  <a:uLnTx/>
                  <a:uFillTx/>
                  <a:latin typeface="字魂176号-创粗圆" panose="00000500000000000000" pitchFamily="2" charset="-122"/>
                  <a:ea typeface="字魂176号-创粗圆" panose="00000500000000000000" pitchFamily="2" charset="-122"/>
                </a:rPr>
                <a:t>尤其是乘坐小船时不要摇晃，也不要超重，以免小船掀翻或下沉</a:t>
              </a:r>
              <a:r>
                <a:rPr kumimoji="0" lang="en-US" altLang="zh-CN" sz="1600" b="0" i="0" u="none" strike="noStrike" kern="1200" cap="none" spc="200" normalizeH="0" baseline="0" noProof="0" dirty="0">
                  <a:ln>
                    <a:noFill/>
                  </a:ln>
                  <a:effectLst/>
                  <a:uLnTx/>
                  <a:uFillTx/>
                  <a:latin typeface="字魂176号-创粗圆" panose="00000500000000000000" pitchFamily="2" charset="-122"/>
                  <a:ea typeface="字魂176号-创粗圆" panose="00000500000000000000" pitchFamily="2" charset="-122"/>
                </a:rPr>
                <a:t>;</a:t>
              </a:r>
              <a:endParaRPr kumimoji="0" lang="zh-CN" altLang="en-US" sz="1600" b="0" i="0" u="none" strike="noStrike" kern="1200" cap="none" spc="200" normalizeH="0" baseline="0" noProof="0" dirty="0">
                <a:ln>
                  <a:noFill/>
                </a:ln>
                <a:effectLst/>
                <a:uLnTx/>
                <a:uFillTx/>
                <a:latin typeface="字魂176号-创粗圆" panose="00000500000000000000" pitchFamily="2" charset="-122"/>
                <a:ea typeface="字魂176号-创粗圆" panose="00000500000000000000" pitchFamily="2" charset="-122"/>
              </a:endParaRPr>
            </a:p>
          </p:txBody>
        </p:sp>
      </p:grpSp>
      <p:grpSp>
        <p:nvGrpSpPr>
          <p:cNvPr id="6" name="组合 5"/>
          <p:cNvGrpSpPr/>
          <p:nvPr/>
        </p:nvGrpSpPr>
        <p:grpSpPr>
          <a:xfrm>
            <a:off x="8133882" y="4096268"/>
            <a:ext cx="3776178" cy="1422276"/>
            <a:chOff x="8133882" y="4096268"/>
            <a:chExt cx="3776178" cy="1422276"/>
          </a:xfrm>
        </p:grpSpPr>
        <p:sp>
          <p:nvSpPr>
            <p:cNvPr id="12" name="矩形 11"/>
            <p:cNvSpPr/>
            <p:nvPr/>
          </p:nvSpPr>
          <p:spPr>
            <a:xfrm>
              <a:off x="8133882" y="4096268"/>
              <a:ext cx="1872208" cy="52322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rgbClr val="FCA904"/>
                  </a:solidFill>
                  <a:effectLst/>
                  <a:uLnTx/>
                  <a:uFillTx/>
                  <a:latin typeface="字魂176号-创粗圆" panose="00000500000000000000" pitchFamily="2" charset="-122"/>
                  <a:ea typeface="字魂176号-创粗圆" panose="00000500000000000000" pitchFamily="2" charset="-122"/>
                </a:rPr>
                <a:t>游泳安全</a:t>
              </a:r>
              <a:endParaRPr kumimoji="0" lang="zh-CN" altLang="en-US" sz="2800" b="0" i="0" u="none" strike="noStrike" kern="1200" cap="none" spc="0" normalizeH="0" baseline="0" noProof="0" dirty="0">
                <a:ln>
                  <a:noFill/>
                </a:ln>
                <a:solidFill>
                  <a:srgbClr val="FCA904"/>
                </a:solidFill>
                <a:effectLst/>
                <a:uLnTx/>
                <a:uFillTx/>
                <a:latin typeface="字魂176号-创粗圆" panose="00000500000000000000" pitchFamily="2" charset="-122"/>
                <a:ea typeface="字魂176号-创粗圆" panose="00000500000000000000" pitchFamily="2" charset="-122"/>
              </a:endParaRPr>
            </a:p>
          </p:txBody>
        </p:sp>
        <p:sp>
          <p:nvSpPr>
            <p:cNvPr id="13" name="矩形 12"/>
            <p:cNvSpPr/>
            <p:nvPr/>
          </p:nvSpPr>
          <p:spPr>
            <a:xfrm>
              <a:off x="8133882" y="4679853"/>
              <a:ext cx="3776178" cy="838691"/>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rtl="0" eaLnBrk="1" fontAlgn="auto" latinLnBrk="0" hangingPunct="1">
                <a:lnSpc>
                  <a:spcPts val="2000"/>
                </a:lnSpc>
                <a:spcBef>
                  <a:spcPts val="0"/>
                </a:spcBef>
                <a:spcAft>
                  <a:spcPts val="0"/>
                </a:spcAft>
                <a:buClrTx/>
                <a:buSzTx/>
                <a:buFontTx/>
                <a:buNone/>
                <a:defRPr/>
              </a:pPr>
              <a:r>
                <a:rPr kumimoji="0" lang="zh-CN" altLang="en-US" sz="1600" b="0" i="0" u="none" strike="noStrike" kern="1200" cap="none" spc="200" normalizeH="0" baseline="0" noProof="0" dirty="0">
                  <a:ln>
                    <a:noFill/>
                  </a:ln>
                  <a:effectLst/>
                  <a:uLnTx/>
                  <a:uFillTx/>
                  <a:latin typeface="字魂176号-创粗圆" panose="00000500000000000000" pitchFamily="2" charset="-122"/>
                  <a:ea typeface="字魂176号-创粗圆" panose="00000500000000000000" pitchFamily="2" charset="-122"/>
                </a:rPr>
                <a:t>在坐船时，一旦遇到特殊情况，一定要保持镇静，听从船上工作人员的指挥，不能轻率跳水</a:t>
              </a:r>
              <a:endParaRPr kumimoji="0" lang="zh-CN" altLang="en-US" sz="1600" b="0" i="0" u="none" strike="noStrike" kern="1200" cap="none" spc="200" normalizeH="0" baseline="0" noProof="0" dirty="0">
                <a:ln>
                  <a:noFill/>
                </a:ln>
                <a:effectLst/>
                <a:uLnTx/>
                <a:uFillTx/>
                <a:latin typeface="字魂176号-创粗圆" panose="00000500000000000000" pitchFamily="2" charset="-122"/>
                <a:ea typeface="字魂176号-创粗圆" panose="00000500000000000000" pitchFamily="2" charset="-122"/>
              </a:endParaRPr>
            </a:p>
          </p:txBody>
        </p:sp>
      </p:grpSp>
      <p:pic>
        <p:nvPicPr>
          <p:cNvPr id="17" name="图片 16"/>
          <p:cNvPicPr>
            <a:picLocks noChangeAspect="1"/>
          </p:cNvPicPr>
          <p:nvPr/>
        </p:nvPicPr>
        <p:blipFill rotWithShape="1">
          <a:blip r:embed="rId1" cstate="print">
            <a:extLst>
              <a:ext uri="{28A0092B-C50C-407E-A947-70E740481C1C}">
                <a14:useLocalDpi xmlns:a14="http://schemas.microsoft.com/office/drawing/2010/main" val="0"/>
              </a:ext>
            </a:extLst>
          </a:blip>
          <a:srcRect t="-8822" r="-2296"/>
          <a:stretch>
            <a:fillRect/>
          </a:stretch>
        </p:blipFill>
        <p:spPr>
          <a:xfrm>
            <a:off x="3812962" y="1654927"/>
            <a:ext cx="4552176" cy="4025292"/>
          </a:xfrm>
          <a:prstGeom prst="rect">
            <a:avLst/>
          </a:prstGeom>
        </p:spPr>
      </p:pic>
    </p:spTree>
  </p:cSld>
  <p:clrMapOvr>
    <a:masterClrMapping/>
  </p:clrMapOvr>
  <p:transition spd="slow" advClick="0" advTm="2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ppt_x"/>
                                          </p:val>
                                        </p:tav>
                                        <p:tav tm="100000">
                                          <p:val>
                                            <p:strVal val="#ppt_x"/>
                                          </p:val>
                                        </p:tav>
                                      </p:tavLst>
                                    </p:anim>
                                    <p:anim calcmode="lin" valueType="num">
                                      <p:cBhvr additive="base">
                                        <p:cTn id="13" dur="500" fill="hold"/>
                                        <p:tgtEl>
                                          <p:spTgt spid="1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ppt_x"/>
                                          </p:val>
                                        </p:tav>
                                        <p:tav tm="100000">
                                          <p:val>
                                            <p:strVal val="#ppt_x"/>
                                          </p:val>
                                        </p:tav>
                                      </p:tavLst>
                                    </p:anim>
                                    <p:anim calcmode="lin" valueType="num">
                                      <p:cBhvr additive="base">
                                        <p:cTn id="18" dur="500" fill="hold"/>
                                        <p:tgtEl>
                                          <p:spTgt spid="3"/>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fill="hold"/>
                                        <p:tgtEl>
                                          <p:spTgt spid="5"/>
                                        </p:tgtEl>
                                        <p:attrNameLst>
                                          <p:attrName>ppt_x</p:attrName>
                                        </p:attrNameLst>
                                      </p:cBhvr>
                                      <p:tavLst>
                                        <p:tav tm="0">
                                          <p:val>
                                            <p:strVal val="#ppt_x"/>
                                          </p:val>
                                        </p:tav>
                                        <p:tav tm="100000">
                                          <p:val>
                                            <p:strVal val="#ppt_x"/>
                                          </p:val>
                                        </p:tav>
                                      </p:tavLst>
                                    </p:anim>
                                    <p:anim calcmode="lin" valueType="num">
                                      <p:cBhvr additive="base">
                                        <p:cTn id="23" dur="500" fill="hold"/>
                                        <p:tgtEl>
                                          <p:spTgt spid="5"/>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ppt_x"/>
                                          </p:val>
                                        </p:tav>
                                        <p:tav tm="100000">
                                          <p:val>
                                            <p:strVal val="#ppt_x"/>
                                          </p:val>
                                        </p:tav>
                                      </p:tavLst>
                                    </p:anim>
                                    <p:anim calcmode="lin" valueType="num">
                                      <p:cBhvr additive="base">
                                        <p:cTn id="28" dur="500" fill="hold"/>
                                        <p:tgtEl>
                                          <p:spTgt spid="6"/>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nodeType="after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500" fill="hold"/>
                                        <p:tgtEl>
                                          <p:spTgt spid="17"/>
                                        </p:tgtEl>
                                        <p:attrNameLst>
                                          <p:attrName>ppt_x</p:attrName>
                                        </p:attrNameLst>
                                      </p:cBhvr>
                                      <p:tavLst>
                                        <p:tav tm="0">
                                          <p:val>
                                            <p:strVal val="#ppt_x"/>
                                          </p:val>
                                        </p:tav>
                                        <p:tav tm="100000">
                                          <p:val>
                                            <p:strVal val="#ppt_x"/>
                                          </p:val>
                                        </p:tav>
                                      </p:tavLst>
                                    </p:anim>
                                    <p:anim calcmode="lin" valueType="num">
                                      <p:cBhvr additive="base">
                                        <p:cTn id="33"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9DE5FF"/>
        </a:solidFill>
        <a:effectLst/>
      </p:bgPr>
    </p:bg>
    <p:spTree>
      <p:nvGrpSpPr>
        <p:cNvPr id="1" name=""/>
        <p:cNvGrpSpPr/>
        <p:nvPr/>
      </p:nvGrpSpPr>
      <p:grpSpPr>
        <a:xfrm>
          <a:off x="0" y="0"/>
          <a:ext cx="0" cy="0"/>
          <a:chOff x="0" y="0"/>
          <a:chExt cx="0" cy="0"/>
        </a:xfrm>
      </p:grpSpPr>
      <p:sp>
        <p:nvSpPr>
          <p:cNvPr id="2" name="矩形: 圆角 1"/>
          <p:cNvSpPr/>
          <p:nvPr/>
        </p:nvSpPr>
        <p:spPr>
          <a:xfrm>
            <a:off x="281940" y="259080"/>
            <a:ext cx="11628120" cy="6339840"/>
          </a:xfrm>
          <a:prstGeom prst="roundRect">
            <a:avLst>
              <a:gd name="adj" fmla="val 10177"/>
            </a:avLst>
          </a:prstGeom>
          <a:solidFill>
            <a:schemeClr val="bg1"/>
          </a:solidFill>
          <a:ln>
            <a:noFill/>
          </a:ln>
          <a:effectLst>
            <a:outerShdw blurRad="63500" sx="101000" sy="101000" algn="ctr" rotWithShape="0">
              <a:srgbClr val="9DE5FF">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字魂176号-创粗圆" panose="00000500000000000000" pitchFamily="2" charset="-122"/>
              <a:ea typeface="字魂176号-创粗圆" panose="00000500000000000000" pitchFamily="2" charset="-122"/>
            </a:endParaRPr>
          </a:p>
        </p:txBody>
      </p:sp>
      <p:grpSp>
        <p:nvGrpSpPr>
          <p:cNvPr id="15" name="组合 14"/>
          <p:cNvGrpSpPr/>
          <p:nvPr/>
        </p:nvGrpSpPr>
        <p:grpSpPr>
          <a:xfrm>
            <a:off x="3918663" y="368732"/>
            <a:ext cx="4354673" cy="782300"/>
            <a:chOff x="1165263" y="414452"/>
            <a:chExt cx="4354673" cy="782300"/>
          </a:xfrm>
        </p:grpSpPr>
        <p:sp>
          <p:nvSpPr>
            <p:cNvPr id="16" name="文本框 15"/>
            <p:cNvSpPr txBox="1"/>
            <p:nvPr/>
          </p:nvSpPr>
          <p:spPr>
            <a:xfrm>
              <a:off x="1165263" y="414452"/>
              <a:ext cx="4354673" cy="58477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srgbClr val="FCA904"/>
                  </a:solidFill>
                  <a:effectLst/>
                  <a:uLnTx/>
                  <a:uFillTx/>
                  <a:latin typeface="字魂176号-创粗圆" panose="00000500000000000000" pitchFamily="2" charset="-122"/>
                  <a:ea typeface="字魂176号-创粗圆" panose="00000500000000000000" pitchFamily="2" charset="-122"/>
                </a:rPr>
                <a:t>小学生假期游泳安全</a:t>
              </a:r>
              <a:endParaRPr kumimoji="0" lang="zh-CN" altLang="en-US" sz="3200" b="0" i="0" u="none" strike="noStrike" kern="1200" cap="none" spc="0" normalizeH="0" baseline="0" noProof="0" dirty="0">
                <a:ln>
                  <a:noFill/>
                </a:ln>
                <a:solidFill>
                  <a:srgbClr val="FCA904"/>
                </a:solidFill>
                <a:effectLst/>
                <a:uLnTx/>
                <a:uFillTx/>
                <a:latin typeface="字魂176号-创粗圆" panose="00000500000000000000" pitchFamily="2" charset="-122"/>
                <a:ea typeface="字魂176号-创粗圆" panose="00000500000000000000" pitchFamily="2" charset="-122"/>
              </a:endParaRPr>
            </a:p>
          </p:txBody>
        </p:sp>
        <p:sp>
          <p:nvSpPr>
            <p:cNvPr id="25" name="文本框 24"/>
            <p:cNvSpPr txBox="1"/>
            <p:nvPr/>
          </p:nvSpPr>
          <p:spPr>
            <a:xfrm>
              <a:off x="1165263" y="965920"/>
              <a:ext cx="4354673" cy="230832"/>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900" b="0" i="0" u="none" strike="noStrike" kern="1200" cap="none" spc="0" normalizeH="0" baseline="0" noProof="0" dirty="0">
                  <a:ln>
                    <a:noFill/>
                  </a:ln>
                  <a:solidFill>
                    <a:prstClr val="black"/>
                  </a:solidFill>
                  <a:effectLst/>
                  <a:uLnTx/>
                  <a:uFillTx/>
                  <a:latin typeface="字魂176号-创粗圆" panose="00000500000000000000" pitchFamily="2" charset="-122"/>
                  <a:ea typeface="字魂176号-创粗圆" panose="00000500000000000000" pitchFamily="2" charset="-122"/>
                </a:rPr>
                <a:t>PRIMARY SCHOOL STUDENTS' SAFETY HOLIDAY TRAFFIC SAFETY</a:t>
              </a:r>
              <a:endParaRPr kumimoji="0" lang="zh-CN" altLang="en-US" sz="900" b="0" i="0" u="none" strike="noStrike" kern="1200" cap="none" spc="0" normalizeH="0" baseline="0" noProof="0" dirty="0">
                <a:ln>
                  <a:noFill/>
                </a:ln>
                <a:solidFill>
                  <a:prstClr val="black"/>
                </a:solidFill>
                <a:effectLst/>
                <a:uLnTx/>
                <a:uFillTx/>
                <a:latin typeface="字魂176号-创粗圆" panose="00000500000000000000" pitchFamily="2" charset="-122"/>
                <a:ea typeface="字魂176号-创粗圆" panose="00000500000000000000" pitchFamily="2" charset="-122"/>
              </a:endParaRPr>
            </a:p>
          </p:txBody>
        </p:sp>
      </p:grpSp>
      <p:grpSp>
        <p:nvGrpSpPr>
          <p:cNvPr id="4" name="组合 3"/>
          <p:cNvGrpSpPr/>
          <p:nvPr/>
        </p:nvGrpSpPr>
        <p:grpSpPr>
          <a:xfrm>
            <a:off x="1252117" y="1983973"/>
            <a:ext cx="2617096" cy="4285647"/>
            <a:chOff x="1252117" y="1983973"/>
            <a:chExt cx="2617096" cy="4285647"/>
          </a:xfrm>
        </p:grpSpPr>
        <p:grpSp>
          <p:nvGrpSpPr>
            <p:cNvPr id="3" name="组合 2"/>
            <p:cNvGrpSpPr/>
            <p:nvPr/>
          </p:nvGrpSpPr>
          <p:grpSpPr>
            <a:xfrm>
              <a:off x="1252117" y="1983973"/>
              <a:ext cx="2411213" cy="1551707"/>
              <a:chOff x="1252117" y="1983973"/>
              <a:chExt cx="2411213" cy="1551707"/>
            </a:xfrm>
          </p:grpSpPr>
          <p:sp>
            <p:nvSpPr>
              <p:cNvPr id="8" name="矩形 7"/>
              <p:cNvSpPr/>
              <p:nvPr/>
            </p:nvSpPr>
            <p:spPr>
              <a:xfrm>
                <a:off x="1521619" y="1983973"/>
                <a:ext cx="1872208"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FCA904"/>
                    </a:solidFill>
                    <a:effectLst/>
                    <a:uLnTx/>
                    <a:uFillTx/>
                    <a:latin typeface="字魂176号-创粗圆" panose="00000500000000000000" pitchFamily="2" charset="-122"/>
                    <a:ea typeface="字魂176号-创粗圆" panose="00000500000000000000" pitchFamily="2" charset="-122"/>
                  </a:rPr>
                  <a:t>游泳安全</a:t>
                </a:r>
                <a:endParaRPr kumimoji="0" lang="zh-CN" altLang="en-US" sz="2400" b="0" i="0" u="none" strike="noStrike" kern="1200" cap="none" spc="0" normalizeH="0" baseline="0" noProof="0" dirty="0">
                  <a:ln>
                    <a:noFill/>
                  </a:ln>
                  <a:solidFill>
                    <a:srgbClr val="FCA904"/>
                  </a:solidFill>
                  <a:effectLst/>
                  <a:uLnTx/>
                  <a:uFillTx/>
                  <a:latin typeface="字魂176号-创粗圆" panose="00000500000000000000" pitchFamily="2" charset="-122"/>
                  <a:ea typeface="字魂176号-创粗圆" panose="00000500000000000000" pitchFamily="2" charset="-122"/>
                </a:endParaRPr>
              </a:p>
            </p:txBody>
          </p:sp>
          <p:sp>
            <p:nvSpPr>
              <p:cNvPr id="9" name="矩形 8"/>
              <p:cNvSpPr/>
              <p:nvPr/>
            </p:nvSpPr>
            <p:spPr>
              <a:xfrm>
                <a:off x="1252117" y="2445638"/>
                <a:ext cx="2411213" cy="1090042"/>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ts val="2000"/>
                  </a:lnSpc>
                  <a:spcBef>
                    <a:spcPts val="0"/>
                  </a:spcBef>
                  <a:spcAft>
                    <a:spcPts val="0"/>
                  </a:spcAft>
                  <a:buClrTx/>
                  <a:buSzTx/>
                  <a:buFontTx/>
                  <a:buNone/>
                  <a:defRPr/>
                </a:pPr>
                <a:r>
                  <a:rPr kumimoji="0" lang="zh-CN" altLang="en-US" sz="1400" b="0" i="0" u="none" strike="noStrike" kern="1200" cap="none" spc="200" normalizeH="0" baseline="0" noProof="0" dirty="0">
                    <a:ln>
                      <a:noFill/>
                    </a:ln>
                    <a:effectLst/>
                    <a:uLnTx/>
                    <a:uFillTx/>
                    <a:latin typeface="字魂176号-创粗圆" panose="00000500000000000000" pitchFamily="2" charset="-122"/>
                    <a:ea typeface="字魂176号-创粗圆" panose="00000500000000000000" pitchFamily="2" charset="-122"/>
                  </a:rPr>
                  <a:t>到公园划船，或乘坐船时必须要坐好，不要在船上乱跑，或在船舷边洗手、洗脚</a:t>
                </a:r>
                <a:endParaRPr kumimoji="0" lang="zh-CN" altLang="en-US" sz="1400" b="0" i="0" u="none" strike="noStrike" kern="1200" cap="none" spc="200" normalizeH="0" baseline="0" noProof="0" dirty="0">
                  <a:ln>
                    <a:noFill/>
                  </a:ln>
                  <a:effectLst/>
                  <a:uLnTx/>
                  <a:uFillTx/>
                  <a:latin typeface="字魂176号-创粗圆" panose="00000500000000000000" pitchFamily="2" charset="-122"/>
                  <a:ea typeface="字魂176号-创粗圆" panose="00000500000000000000" pitchFamily="2" charset="-122"/>
                </a:endParaRPr>
              </a:p>
            </p:txBody>
          </p:sp>
        </p:grpSp>
        <p:pic>
          <p:nvPicPr>
            <p:cNvPr id="22" name="图片 21"/>
            <p:cNvPicPr>
              <a:picLocks noChangeAspect="1"/>
            </p:cNvPicPr>
            <p:nvPr/>
          </p:nvPicPr>
          <p:blipFill rotWithShape="1">
            <a:blip r:embed="rId1" cstate="print">
              <a:extLst>
                <a:ext uri="{28A0092B-C50C-407E-A947-70E740481C1C}">
                  <a14:useLocalDpi xmlns:a14="http://schemas.microsoft.com/office/drawing/2010/main" val="0"/>
                </a:ext>
              </a:extLst>
            </a:blip>
            <a:srcRect/>
            <a:stretch>
              <a:fillRect/>
            </a:stretch>
          </p:blipFill>
          <p:spPr>
            <a:xfrm>
              <a:off x="1396969" y="3785961"/>
              <a:ext cx="2472244" cy="2483659"/>
            </a:xfrm>
            <a:prstGeom prst="rect">
              <a:avLst/>
            </a:prstGeom>
          </p:spPr>
        </p:pic>
      </p:grpSp>
      <p:grpSp>
        <p:nvGrpSpPr>
          <p:cNvPr id="5" name="组合 4"/>
          <p:cNvGrpSpPr/>
          <p:nvPr/>
        </p:nvGrpSpPr>
        <p:grpSpPr>
          <a:xfrm>
            <a:off x="4899466" y="1983973"/>
            <a:ext cx="2544224" cy="4218473"/>
            <a:chOff x="4899466" y="1983973"/>
            <a:chExt cx="2544224" cy="4218473"/>
          </a:xfrm>
        </p:grpSpPr>
        <p:sp>
          <p:nvSpPr>
            <p:cNvPr id="10" name="矩形 9"/>
            <p:cNvSpPr/>
            <p:nvPr/>
          </p:nvSpPr>
          <p:spPr>
            <a:xfrm>
              <a:off x="5168968" y="1983973"/>
              <a:ext cx="1872208"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FCA904"/>
                  </a:solidFill>
                  <a:effectLst/>
                  <a:uLnTx/>
                  <a:uFillTx/>
                  <a:latin typeface="字魂176号-创粗圆" panose="00000500000000000000" pitchFamily="2" charset="-122"/>
                  <a:ea typeface="字魂176号-创粗圆" panose="00000500000000000000" pitchFamily="2" charset="-122"/>
                </a:rPr>
                <a:t>游泳安全</a:t>
              </a:r>
              <a:endParaRPr kumimoji="0" lang="zh-CN" altLang="en-US" sz="2400" b="0" i="0" u="none" strike="noStrike" kern="1200" cap="none" spc="0" normalizeH="0" baseline="0" noProof="0" dirty="0">
                <a:ln>
                  <a:noFill/>
                </a:ln>
                <a:solidFill>
                  <a:srgbClr val="FCA904"/>
                </a:solidFill>
                <a:effectLst/>
                <a:uLnTx/>
                <a:uFillTx/>
                <a:latin typeface="字魂176号-创粗圆" panose="00000500000000000000" pitchFamily="2" charset="-122"/>
                <a:ea typeface="字魂176号-创粗圆" panose="00000500000000000000" pitchFamily="2" charset="-122"/>
              </a:endParaRPr>
            </a:p>
          </p:txBody>
        </p:sp>
        <p:sp>
          <p:nvSpPr>
            <p:cNvPr id="11" name="矩形 10"/>
            <p:cNvSpPr/>
            <p:nvPr/>
          </p:nvSpPr>
          <p:spPr>
            <a:xfrm>
              <a:off x="4899466" y="2445638"/>
              <a:ext cx="2411213" cy="833562"/>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ts val="2000"/>
                </a:lnSpc>
                <a:spcBef>
                  <a:spcPts val="0"/>
                </a:spcBef>
                <a:spcAft>
                  <a:spcPts val="0"/>
                </a:spcAft>
                <a:buClrTx/>
                <a:buSzTx/>
                <a:buFontTx/>
                <a:buNone/>
                <a:defRPr/>
              </a:pPr>
              <a:r>
                <a:rPr kumimoji="0" lang="zh-CN" altLang="en-US" sz="1400" b="0" i="0" u="none" strike="noStrike" kern="1200" cap="none" spc="200" normalizeH="0" baseline="0" noProof="0" dirty="0">
                  <a:ln>
                    <a:noFill/>
                  </a:ln>
                  <a:effectLst/>
                  <a:uLnTx/>
                  <a:uFillTx/>
                  <a:latin typeface="字魂176号-创粗圆" panose="00000500000000000000" pitchFamily="2" charset="-122"/>
                  <a:ea typeface="字魂176号-创粗圆" panose="00000500000000000000" pitchFamily="2" charset="-122"/>
                </a:rPr>
                <a:t>尤其是乘坐小船时不要摇晃，也不要超重，以免小船掀翻或下沉</a:t>
              </a:r>
              <a:r>
                <a:rPr kumimoji="0" lang="en-US" altLang="zh-CN" sz="1400" b="0" i="0" u="none" strike="noStrike" kern="1200" cap="none" spc="200" normalizeH="0" baseline="0" noProof="0" dirty="0">
                  <a:ln>
                    <a:noFill/>
                  </a:ln>
                  <a:effectLst/>
                  <a:uLnTx/>
                  <a:uFillTx/>
                  <a:latin typeface="字魂176号-创粗圆" panose="00000500000000000000" pitchFamily="2" charset="-122"/>
                  <a:ea typeface="字魂176号-创粗圆" panose="00000500000000000000" pitchFamily="2" charset="-122"/>
                </a:rPr>
                <a:t>;</a:t>
              </a:r>
              <a:endParaRPr kumimoji="0" lang="zh-CN" altLang="en-US" sz="1400" b="0" i="0" u="none" strike="noStrike" kern="1200" cap="none" spc="200" normalizeH="0" baseline="0" noProof="0" dirty="0">
                <a:ln>
                  <a:noFill/>
                </a:ln>
                <a:effectLst/>
                <a:uLnTx/>
                <a:uFillTx/>
                <a:latin typeface="字魂176号-创粗圆" panose="00000500000000000000" pitchFamily="2" charset="-122"/>
                <a:ea typeface="字魂176号-创粗圆" panose="00000500000000000000" pitchFamily="2" charset="-122"/>
              </a:endParaRPr>
            </a:p>
          </p:txBody>
        </p:sp>
        <p:pic>
          <p:nvPicPr>
            <p:cNvPr id="23" name="图片 22"/>
            <p:cNvPicPr>
              <a:picLocks noChangeAspect="1"/>
            </p:cNvPicPr>
            <p:nvPr/>
          </p:nvPicPr>
          <p:blipFill rotWithShape="1">
            <a:blip r:embed="rId1" cstate="print">
              <a:extLst>
                <a:ext uri="{28A0092B-C50C-407E-A947-70E740481C1C}">
                  <a14:useLocalDpi xmlns:a14="http://schemas.microsoft.com/office/drawing/2010/main" val="0"/>
                </a:ext>
              </a:extLst>
            </a:blip>
            <a:srcRect/>
            <a:stretch>
              <a:fillRect/>
            </a:stretch>
          </p:blipFill>
          <p:spPr>
            <a:xfrm>
              <a:off x="4971446" y="3718787"/>
              <a:ext cx="2472244" cy="2483659"/>
            </a:xfrm>
            <a:prstGeom prst="rect">
              <a:avLst/>
            </a:prstGeom>
          </p:spPr>
        </p:pic>
      </p:grpSp>
      <p:grpSp>
        <p:nvGrpSpPr>
          <p:cNvPr id="6" name="组合 5"/>
          <p:cNvGrpSpPr/>
          <p:nvPr/>
        </p:nvGrpSpPr>
        <p:grpSpPr>
          <a:xfrm>
            <a:off x="8546815" y="1983973"/>
            <a:ext cx="2484148" cy="4218472"/>
            <a:chOff x="8546815" y="1983973"/>
            <a:chExt cx="2484148" cy="4218472"/>
          </a:xfrm>
        </p:grpSpPr>
        <p:sp>
          <p:nvSpPr>
            <p:cNvPr id="12" name="矩形 11"/>
            <p:cNvSpPr/>
            <p:nvPr/>
          </p:nvSpPr>
          <p:spPr>
            <a:xfrm>
              <a:off x="8816317" y="1983973"/>
              <a:ext cx="1872208"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FCA904"/>
                  </a:solidFill>
                  <a:effectLst/>
                  <a:uLnTx/>
                  <a:uFillTx/>
                  <a:latin typeface="字魂176号-创粗圆" panose="00000500000000000000" pitchFamily="2" charset="-122"/>
                  <a:ea typeface="字魂176号-创粗圆" panose="00000500000000000000" pitchFamily="2" charset="-122"/>
                </a:rPr>
                <a:t>游泳安全</a:t>
              </a:r>
              <a:endParaRPr kumimoji="0" lang="zh-CN" altLang="en-US" sz="2400" b="0" i="0" u="none" strike="noStrike" kern="1200" cap="none" spc="0" normalizeH="0" baseline="0" noProof="0" dirty="0">
                <a:ln>
                  <a:noFill/>
                </a:ln>
                <a:solidFill>
                  <a:srgbClr val="FCA904"/>
                </a:solidFill>
                <a:effectLst/>
                <a:uLnTx/>
                <a:uFillTx/>
                <a:latin typeface="字魂176号-创粗圆" panose="00000500000000000000" pitchFamily="2" charset="-122"/>
                <a:ea typeface="字魂176号-创粗圆" panose="00000500000000000000" pitchFamily="2" charset="-122"/>
              </a:endParaRPr>
            </a:p>
          </p:txBody>
        </p:sp>
        <p:sp>
          <p:nvSpPr>
            <p:cNvPr id="13" name="矩形 12"/>
            <p:cNvSpPr/>
            <p:nvPr/>
          </p:nvSpPr>
          <p:spPr>
            <a:xfrm>
              <a:off x="8546815" y="2445638"/>
              <a:ext cx="2411213" cy="1090042"/>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ts val="2000"/>
                </a:lnSpc>
                <a:spcBef>
                  <a:spcPts val="0"/>
                </a:spcBef>
                <a:spcAft>
                  <a:spcPts val="0"/>
                </a:spcAft>
                <a:buClrTx/>
                <a:buSzTx/>
                <a:buFontTx/>
                <a:buNone/>
                <a:defRPr/>
              </a:pPr>
              <a:r>
                <a:rPr kumimoji="0" lang="zh-CN" altLang="en-US" sz="1400" b="0" i="0" u="none" strike="noStrike" kern="1200" cap="none" spc="200" normalizeH="0" baseline="0" noProof="0" dirty="0">
                  <a:ln>
                    <a:noFill/>
                  </a:ln>
                  <a:effectLst/>
                  <a:uLnTx/>
                  <a:uFillTx/>
                  <a:latin typeface="字魂176号-创粗圆" panose="00000500000000000000" pitchFamily="2" charset="-122"/>
                  <a:ea typeface="字魂176号-创粗圆" panose="00000500000000000000" pitchFamily="2" charset="-122"/>
                </a:rPr>
                <a:t>在坐船时，一旦遇到特殊情况，一定要保持镇静，听从船上工作人员的指挥，不能轻率跳水</a:t>
              </a:r>
              <a:endParaRPr kumimoji="0" lang="zh-CN" altLang="en-US" sz="1400" b="0" i="0" u="none" strike="noStrike" kern="1200" cap="none" spc="200" normalizeH="0" baseline="0" noProof="0" dirty="0">
                <a:ln>
                  <a:noFill/>
                </a:ln>
                <a:effectLst/>
                <a:uLnTx/>
                <a:uFillTx/>
                <a:latin typeface="字魂176号-创粗圆" panose="00000500000000000000" pitchFamily="2" charset="-122"/>
                <a:ea typeface="字魂176号-创粗圆" panose="00000500000000000000" pitchFamily="2" charset="-122"/>
              </a:endParaRPr>
            </a:p>
          </p:txBody>
        </p:sp>
        <p:pic>
          <p:nvPicPr>
            <p:cNvPr id="24" name="图片 23"/>
            <p:cNvPicPr>
              <a:picLocks noChangeAspect="1"/>
            </p:cNvPicPr>
            <p:nvPr/>
          </p:nvPicPr>
          <p:blipFill rotWithShape="1">
            <a:blip r:embed="rId1" cstate="print">
              <a:extLst>
                <a:ext uri="{28A0092B-C50C-407E-A947-70E740481C1C}">
                  <a14:useLocalDpi xmlns:a14="http://schemas.microsoft.com/office/drawing/2010/main" val="0"/>
                </a:ext>
              </a:extLst>
            </a:blip>
            <a:srcRect/>
            <a:stretch>
              <a:fillRect/>
            </a:stretch>
          </p:blipFill>
          <p:spPr>
            <a:xfrm>
              <a:off x="8558719" y="3718786"/>
              <a:ext cx="2472244" cy="2483659"/>
            </a:xfrm>
            <a:prstGeom prst="rect">
              <a:avLst/>
            </a:prstGeom>
          </p:spPr>
        </p:pic>
      </p:grpSp>
    </p:spTree>
  </p:cSld>
  <p:clrMapOvr>
    <a:masterClrMapping/>
  </p:clrMapOvr>
  <p:transition spd="slow" advClick="0" advTm="2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ppt_x"/>
                                          </p:val>
                                        </p:tav>
                                        <p:tav tm="100000">
                                          <p:val>
                                            <p:strVal val="#ppt_x"/>
                                          </p:val>
                                        </p:tav>
                                      </p:tavLst>
                                    </p:anim>
                                    <p:anim calcmode="lin" valueType="num">
                                      <p:cBhvr additive="base">
                                        <p:cTn id="13" dur="500" fill="hold"/>
                                        <p:tgtEl>
                                          <p:spTgt spid="1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fill="hold"/>
                                        <p:tgtEl>
                                          <p:spTgt spid="5"/>
                                        </p:tgtEl>
                                        <p:attrNameLst>
                                          <p:attrName>ppt_x</p:attrName>
                                        </p:attrNameLst>
                                      </p:cBhvr>
                                      <p:tavLst>
                                        <p:tav tm="0">
                                          <p:val>
                                            <p:strVal val="#ppt_x"/>
                                          </p:val>
                                        </p:tav>
                                        <p:tav tm="100000">
                                          <p:val>
                                            <p:strVal val="#ppt_x"/>
                                          </p:val>
                                        </p:tav>
                                      </p:tavLst>
                                    </p:anim>
                                    <p:anim calcmode="lin" valueType="num">
                                      <p:cBhvr additive="base">
                                        <p:cTn id="23" dur="500" fill="hold"/>
                                        <p:tgtEl>
                                          <p:spTgt spid="5"/>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ppt_x"/>
                                          </p:val>
                                        </p:tav>
                                        <p:tav tm="100000">
                                          <p:val>
                                            <p:strVal val="#ppt_x"/>
                                          </p:val>
                                        </p:tav>
                                      </p:tavLst>
                                    </p:anim>
                                    <p:anim calcmode="lin" valueType="num">
                                      <p:cBhvr additive="base">
                                        <p:cTn id="2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9DE5FF"/>
        </a:solidFill>
        <a:effectLst/>
      </p:bgPr>
    </p:bg>
    <p:spTree>
      <p:nvGrpSpPr>
        <p:cNvPr id="1" name=""/>
        <p:cNvGrpSpPr/>
        <p:nvPr/>
      </p:nvGrpSpPr>
      <p:grpSpPr>
        <a:xfrm>
          <a:off x="0" y="0"/>
          <a:ext cx="0" cy="0"/>
          <a:chOff x="0" y="0"/>
          <a:chExt cx="0" cy="0"/>
        </a:xfrm>
      </p:grpSpPr>
      <p:sp>
        <p:nvSpPr>
          <p:cNvPr id="2" name="矩形: 圆角 1"/>
          <p:cNvSpPr/>
          <p:nvPr/>
        </p:nvSpPr>
        <p:spPr>
          <a:xfrm>
            <a:off x="281940" y="259080"/>
            <a:ext cx="11628120" cy="6339840"/>
          </a:xfrm>
          <a:prstGeom prst="roundRect">
            <a:avLst>
              <a:gd name="adj" fmla="val 10177"/>
            </a:avLst>
          </a:prstGeom>
          <a:solidFill>
            <a:schemeClr val="bg1"/>
          </a:solidFill>
          <a:ln>
            <a:noFill/>
          </a:ln>
          <a:effectLst>
            <a:outerShdw blurRad="63500" sx="101000" sy="101000" algn="ctr" rotWithShape="0">
              <a:srgbClr val="9DE5FF">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字魂176号-创粗圆" panose="00000500000000000000" pitchFamily="2" charset="-122"/>
              <a:ea typeface="字魂176号-创粗圆" panose="00000500000000000000" pitchFamily="2" charset="-122"/>
            </a:endParaRPr>
          </a:p>
        </p:txBody>
      </p:sp>
      <p:grpSp>
        <p:nvGrpSpPr>
          <p:cNvPr id="15" name="组合 14"/>
          <p:cNvGrpSpPr/>
          <p:nvPr/>
        </p:nvGrpSpPr>
        <p:grpSpPr>
          <a:xfrm>
            <a:off x="3918663" y="368732"/>
            <a:ext cx="4354673" cy="782300"/>
            <a:chOff x="1165263" y="414452"/>
            <a:chExt cx="4354673" cy="782300"/>
          </a:xfrm>
        </p:grpSpPr>
        <p:sp>
          <p:nvSpPr>
            <p:cNvPr id="16" name="文本框 15"/>
            <p:cNvSpPr txBox="1"/>
            <p:nvPr/>
          </p:nvSpPr>
          <p:spPr>
            <a:xfrm>
              <a:off x="1165263" y="414452"/>
              <a:ext cx="4354673" cy="58477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srgbClr val="FCA904"/>
                  </a:solidFill>
                  <a:effectLst/>
                  <a:uLnTx/>
                  <a:uFillTx/>
                  <a:latin typeface="字魂176号-创粗圆" panose="00000500000000000000" pitchFamily="2" charset="-122"/>
                  <a:ea typeface="字魂176号-创粗圆" panose="00000500000000000000" pitchFamily="2" charset="-122"/>
                </a:rPr>
                <a:t>小学生假期游泳安全</a:t>
              </a:r>
              <a:endParaRPr kumimoji="0" lang="zh-CN" altLang="en-US" sz="3200" b="0" i="0" u="none" strike="noStrike" kern="1200" cap="none" spc="0" normalizeH="0" baseline="0" noProof="0" dirty="0">
                <a:ln>
                  <a:noFill/>
                </a:ln>
                <a:solidFill>
                  <a:srgbClr val="FCA904"/>
                </a:solidFill>
                <a:effectLst/>
                <a:uLnTx/>
                <a:uFillTx/>
                <a:latin typeface="字魂176号-创粗圆" panose="00000500000000000000" pitchFamily="2" charset="-122"/>
                <a:ea typeface="字魂176号-创粗圆" panose="00000500000000000000" pitchFamily="2" charset="-122"/>
              </a:endParaRPr>
            </a:p>
          </p:txBody>
        </p:sp>
        <p:sp>
          <p:nvSpPr>
            <p:cNvPr id="25" name="文本框 24"/>
            <p:cNvSpPr txBox="1"/>
            <p:nvPr/>
          </p:nvSpPr>
          <p:spPr>
            <a:xfrm>
              <a:off x="1165263" y="965920"/>
              <a:ext cx="4354673" cy="230832"/>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900" b="0" i="0" u="none" strike="noStrike" kern="1200" cap="none" spc="0" normalizeH="0" baseline="0" noProof="0" dirty="0">
                  <a:ln>
                    <a:noFill/>
                  </a:ln>
                  <a:solidFill>
                    <a:prstClr val="black"/>
                  </a:solidFill>
                  <a:effectLst/>
                  <a:uLnTx/>
                  <a:uFillTx/>
                  <a:latin typeface="字魂176号-创粗圆" panose="00000500000000000000" pitchFamily="2" charset="-122"/>
                  <a:ea typeface="字魂176号-创粗圆" panose="00000500000000000000" pitchFamily="2" charset="-122"/>
                </a:rPr>
                <a:t>PRIMARY SCHOOL STUDENTS' SAFETY HOLIDAY TRAFFIC SAFETY</a:t>
              </a:r>
              <a:endParaRPr kumimoji="0" lang="zh-CN" altLang="en-US" sz="900" b="0" i="0" u="none" strike="noStrike" kern="1200" cap="none" spc="0" normalizeH="0" baseline="0" noProof="0" dirty="0">
                <a:ln>
                  <a:noFill/>
                </a:ln>
                <a:solidFill>
                  <a:prstClr val="black"/>
                </a:solidFill>
                <a:effectLst/>
                <a:uLnTx/>
                <a:uFillTx/>
                <a:latin typeface="字魂176号-创粗圆" panose="00000500000000000000" pitchFamily="2" charset="-122"/>
                <a:ea typeface="字魂176号-创粗圆" panose="00000500000000000000" pitchFamily="2" charset="-122"/>
              </a:endParaRPr>
            </a:p>
          </p:txBody>
        </p:sp>
      </p:grpSp>
      <p:grpSp>
        <p:nvGrpSpPr>
          <p:cNvPr id="3" name="组合 2"/>
          <p:cNvGrpSpPr/>
          <p:nvPr/>
        </p:nvGrpSpPr>
        <p:grpSpPr>
          <a:xfrm>
            <a:off x="655321" y="1968610"/>
            <a:ext cx="3649098" cy="1038746"/>
            <a:chOff x="655321" y="1968610"/>
            <a:chExt cx="3649098" cy="1038746"/>
          </a:xfrm>
        </p:grpSpPr>
        <p:sp>
          <p:nvSpPr>
            <p:cNvPr id="8" name="矩形 7"/>
            <p:cNvSpPr/>
            <p:nvPr/>
          </p:nvSpPr>
          <p:spPr>
            <a:xfrm>
              <a:off x="2432210" y="1968610"/>
              <a:ext cx="1872208"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FCA904"/>
                  </a:solidFill>
                  <a:uLnTx/>
                  <a:uFillTx/>
                  <a:latin typeface="字魂176号-创粗圆" panose="00000500000000000000" pitchFamily="2" charset="-122"/>
                  <a:ea typeface="字魂176号-创粗圆" panose="00000500000000000000" pitchFamily="2" charset="-122"/>
                </a:rPr>
                <a:t>游泳安全</a:t>
              </a:r>
              <a:endParaRPr kumimoji="0" lang="zh-CN" altLang="en-US" sz="2400" b="0" i="0" u="none" strike="noStrike" kern="1200" cap="none" spc="0" normalizeH="0" baseline="0" noProof="0" dirty="0">
                <a:ln>
                  <a:noFill/>
                </a:ln>
                <a:solidFill>
                  <a:srgbClr val="FCA904"/>
                </a:solidFill>
                <a:uLnTx/>
                <a:uFillTx/>
                <a:latin typeface="字魂176号-创粗圆" panose="00000500000000000000" pitchFamily="2" charset="-122"/>
                <a:ea typeface="字魂176号-创粗圆" panose="00000500000000000000" pitchFamily="2" charset="-122"/>
              </a:endParaRPr>
            </a:p>
          </p:txBody>
        </p:sp>
        <p:sp>
          <p:nvSpPr>
            <p:cNvPr id="9" name="矩形 8"/>
            <p:cNvSpPr/>
            <p:nvPr/>
          </p:nvSpPr>
          <p:spPr>
            <a:xfrm>
              <a:off x="655321" y="2430275"/>
              <a:ext cx="3649098" cy="577081"/>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ts val="2000"/>
                </a:lnSpc>
                <a:spcBef>
                  <a:spcPts val="0"/>
                </a:spcBef>
                <a:spcAft>
                  <a:spcPts val="0"/>
                </a:spcAft>
                <a:buClrTx/>
                <a:buSzTx/>
                <a:buFontTx/>
                <a:buNone/>
                <a:defRPr/>
              </a:pPr>
              <a:r>
                <a:rPr kumimoji="0" lang="zh-CN" altLang="en-US" sz="1400" b="0" i="0" u="none" strike="noStrike" kern="1200" cap="none" spc="200" normalizeH="0" baseline="0" noProof="0" dirty="0">
                  <a:ln>
                    <a:noFill/>
                  </a:ln>
                  <a:uLnTx/>
                  <a:uFillTx/>
                  <a:latin typeface="字魂176号-创粗圆" panose="00000500000000000000" pitchFamily="2" charset="-122"/>
                  <a:ea typeface="字魂176号-创粗圆" panose="00000500000000000000" pitchFamily="2" charset="-122"/>
                </a:rPr>
                <a:t>当自己特别心爱的东西，掉入水中时不要急着去捞，而应找大人来帮忙</a:t>
              </a:r>
              <a:endParaRPr kumimoji="0" lang="zh-CN" altLang="en-US" sz="1400" b="0" i="0" u="none" strike="noStrike" kern="1200" cap="none" spc="200" normalizeH="0" baseline="0" noProof="0" dirty="0">
                <a:ln>
                  <a:noFill/>
                </a:ln>
                <a:uLnTx/>
                <a:uFillTx/>
                <a:latin typeface="字魂176号-创粗圆" panose="00000500000000000000" pitchFamily="2" charset="-122"/>
                <a:ea typeface="字魂176号-创粗圆" panose="00000500000000000000" pitchFamily="2" charset="-122"/>
              </a:endParaRPr>
            </a:p>
          </p:txBody>
        </p:sp>
      </p:grpSp>
      <p:grpSp>
        <p:nvGrpSpPr>
          <p:cNvPr id="4" name="组合 3"/>
          <p:cNvGrpSpPr/>
          <p:nvPr/>
        </p:nvGrpSpPr>
        <p:grpSpPr>
          <a:xfrm>
            <a:off x="655320" y="4496635"/>
            <a:ext cx="3649098" cy="1291365"/>
            <a:chOff x="655320" y="4496635"/>
            <a:chExt cx="3649098" cy="1291365"/>
          </a:xfrm>
        </p:grpSpPr>
        <p:sp>
          <p:nvSpPr>
            <p:cNvPr id="10" name="矩形 9"/>
            <p:cNvSpPr/>
            <p:nvPr/>
          </p:nvSpPr>
          <p:spPr>
            <a:xfrm>
              <a:off x="2432210" y="4496635"/>
              <a:ext cx="1872208"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FCA904"/>
                  </a:solidFill>
                  <a:uLnTx/>
                  <a:uFillTx/>
                  <a:latin typeface="字魂176号-创粗圆" panose="00000500000000000000" pitchFamily="2" charset="-122"/>
                  <a:ea typeface="字魂176号-创粗圆" panose="00000500000000000000" pitchFamily="2" charset="-122"/>
                </a:rPr>
                <a:t>游泳安全</a:t>
              </a:r>
              <a:endParaRPr kumimoji="0" lang="zh-CN" altLang="en-US" sz="2400" b="0" i="0" u="none" strike="noStrike" kern="1200" cap="none" spc="0" normalizeH="0" baseline="0" noProof="0" dirty="0">
                <a:ln>
                  <a:noFill/>
                </a:ln>
                <a:solidFill>
                  <a:srgbClr val="FCA904"/>
                </a:solidFill>
                <a:uLnTx/>
                <a:uFillTx/>
                <a:latin typeface="字魂176号-创粗圆" panose="00000500000000000000" pitchFamily="2" charset="-122"/>
                <a:ea typeface="字魂176号-创粗圆" panose="00000500000000000000" pitchFamily="2" charset="-122"/>
              </a:endParaRPr>
            </a:p>
          </p:txBody>
        </p:sp>
        <p:sp>
          <p:nvSpPr>
            <p:cNvPr id="11" name="矩形 10"/>
            <p:cNvSpPr/>
            <p:nvPr/>
          </p:nvSpPr>
          <p:spPr>
            <a:xfrm>
              <a:off x="655320" y="4954438"/>
              <a:ext cx="3649098" cy="833562"/>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ts val="2000"/>
                </a:lnSpc>
                <a:spcBef>
                  <a:spcPts val="0"/>
                </a:spcBef>
                <a:spcAft>
                  <a:spcPts val="0"/>
                </a:spcAft>
                <a:buClrTx/>
                <a:buSzTx/>
                <a:buFontTx/>
                <a:buNone/>
                <a:defRPr/>
              </a:pPr>
              <a:r>
                <a:rPr kumimoji="0" lang="zh-CN" altLang="en-US" sz="1400" b="0" i="0" u="none" strike="noStrike" kern="1200" cap="none" spc="200" normalizeH="0" baseline="0" noProof="0" dirty="0">
                  <a:ln>
                    <a:noFill/>
                  </a:ln>
                  <a:uLnTx/>
                  <a:uFillTx/>
                  <a:latin typeface="字魂176号-创粗圆" panose="00000500000000000000" pitchFamily="2" charset="-122"/>
                  <a:ea typeface="字魂176号-创粗圆" panose="00000500000000000000" pitchFamily="2" charset="-122"/>
                </a:rPr>
                <a:t>不要独自一人外出游泳，更不要到不摸底和不知水情或比较危险且宜发生溺水伤亡事故的地方去游泳。</a:t>
              </a:r>
              <a:endParaRPr kumimoji="0" lang="zh-CN" altLang="en-US" sz="1400" b="0" i="0" u="none" strike="noStrike" kern="1200" cap="none" spc="200" normalizeH="0" baseline="0" noProof="0" dirty="0">
                <a:ln>
                  <a:noFill/>
                </a:ln>
                <a:uLnTx/>
                <a:uFillTx/>
                <a:latin typeface="字魂176号-创粗圆" panose="00000500000000000000" pitchFamily="2" charset="-122"/>
                <a:ea typeface="字魂176号-创粗圆" panose="00000500000000000000" pitchFamily="2" charset="-122"/>
              </a:endParaRPr>
            </a:p>
          </p:txBody>
        </p:sp>
      </p:grpSp>
      <p:grpSp>
        <p:nvGrpSpPr>
          <p:cNvPr id="6" name="组合 5"/>
          <p:cNvGrpSpPr/>
          <p:nvPr/>
        </p:nvGrpSpPr>
        <p:grpSpPr>
          <a:xfrm>
            <a:off x="7845603" y="1968610"/>
            <a:ext cx="3649098" cy="1295227"/>
            <a:chOff x="7845603" y="1968610"/>
            <a:chExt cx="3649098" cy="1295227"/>
          </a:xfrm>
        </p:grpSpPr>
        <p:sp>
          <p:nvSpPr>
            <p:cNvPr id="12" name="矩形 11"/>
            <p:cNvSpPr/>
            <p:nvPr/>
          </p:nvSpPr>
          <p:spPr>
            <a:xfrm>
              <a:off x="7845603" y="1968610"/>
              <a:ext cx="1872208"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FCA904"/>
                  </a:solidFill>
                  <a:uLnTx/>
                  <a:uFillTx/>
                  <a:latin typeface="字魂176号-创粗圆" panose="00000500000000000000" pitchFamily="2" charset="-122"/>
                  <a:ea typeface="字魂176号-创粗圆" panose="00000500000000000000" pitchFamily="2" charset="-122"/>
                </a:rPr>
                <a:t>游泳安全</a:t>
              </a:r>
              <a:endParaRPr kumimoji="0" lang="zh-CN" altLang="en-US" sz="2400" b="0" i="0" u="none" strike="noStrike" kern="1200" cap="none" spc="0" normalizeH="0" baseline="0" noProof="0" dirty="0">
                <a:ln>
                  <a:noFill/>
                </a:ln>
                <a:solidFill>
                  <a:srgbClr val="FCA904"/>
                </a:solidFill>
                <a:uLnTx/>
                <a:uFillTx/>
                <a:latin typeface="字魂176号-创粗圆" panose="00000500000000000000" pitchFamily="2" charset="-122"/>
                <a:ea typeface="字魂176号-创粗圆" panose="00000500000000000000" pitchFamily="2" charset="-122"/>
              </a:endParaRPr>
            </a:p>
          </p:txBody>
        </p:sp>
        <p:sp>
          <p:nvSpPr>
            <p:cNvPr id="13" name="矩形 12"/>
            <p:cNvSpPr/>
            <p:nvPr/>
          </p:nvSpPr>
          <p:spPr>
            <a:xfrm>
              <a:off x="7845603" y="2430275"/>
              <a:ext cx="3649098" cy="833562"/>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rtl="0" eaLnBrk="1" fontAlgn="auto" latinLnBrk="0" hangingPunct="1">
                <a:lnSpc>
                  <a:spcPts val="2000"/>
                </a:lnSpc>
                <a:spcBef>
                  <a:spcPts val="0"/>
                </a:spcBef>
                <a:spcAft>
                  <a:spcPts val="0"/>
                </a:spcAft>
                <a:buClrTx/>
                <a:buSzTx/>
                <a:buFontTx/>
                <a:buNone/>
                <a:defRPr/>
              </a:pPr>
              <a:r>
                <a:rPr kumimoji="0" lang="zh-CN" altLang="en-US" sz="1400" b="0" i="0" u="none" strike="noStrike" kern="1200" cap="none" spc="200" normalizeH="0" baseline="0" noProof="0" dirty="0">
                  <a:ln>
                    <a:noFill/>
                  </a:ln>
                  <a:uLnTx/>
                  <a:uFillTx/>
                  <a:latin typeface="字魂176号-创粗圆" panose="00000500000000000000" pitchFamily="2" charset="-122"/>
                  <a:ea typeface="字魂176号-创粗圆" panose="00000500000000000000" pitchFamily="2" charset="-122"/>
                </a:rPr>
                <a:t>不要独自一人外出游泳，更不要到不摸底和不知水情或比较危险且宜发生溺水伤亡事故的地方去游泳</a:t>
              </a:r>
              <a:endParaRPr kumimoji="0" lang="zh-CN" altLang="en-US" sz="1400" b="0" i="0" u="none" strike="noStrike" kern="1200" cap="none" spc="200" normalizeH="0" baseline="0" noProof="0" dirty="0">
                <a:ln>
                  <a:noFill/>
                </a:ln>
                <a:uLnTx/>
                <a:uFillTx/>
                <a:latin typeface="字魂176号-创粗圆" panose="00000500000000000000" pitchFamily="2" charset="-122"/>
                <a:ea typeface="字魂176号-创粗圆" panose="00000500000000000000" pitchFamily="2" charset="-122"/>
              </a:endParaRPr>
            </a:p>
          </p:txBody>
        </p:sp>
      </p:grpSp>
      <p:grpSp>
        <p:nvGrpSpPr>
          <p:cNvPr id="5" name="组合 4"/>
          <p:cNvGrpSpPr/>
          <p:nvPr/>
        </p:nvGrpSpPr>
        <p:grpSpPr>
          <a:xfrm>
            <a:off x="7845603" y="4496635"/>
            <a:ext cx="3649098" cy="1291365"/>
            <a:chOff x="7845603" y="4496635"/>
            <a:chExt cx="3649098" cy="1291365"/>
          </a:xfrm>
        </p:grpSpPr>
        <p:sp>
          <p:nvSpPr>
            <p:cNvPr id="14" name="矩形 13"/>
            <p:cNvSpPr/>
            <p:nvPr/>
          </p:nvSpPr>
          <p:spPr>
            <a:xfrm>
              <a:off x="7845603" y="4496635"/>
              <a:ext cx="1872208"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FCA904"/>
                  </a:solidFill>
                  <a:uLnTx/>
                  <a:uFillTx/>
                  <a:latin typeface="字魂176号-创粗圆" panose="00000500000000000000" pitchFamily="2" charset="-122"/>
                  <a:ea typeface="字魂176号-创粗圆" panose="00000500000000000000" pitchFamily="2" charset="-122"/>
                </a:rPr>
                <a:t>游泳安全</a:t>
              </a:r>
              <a:endParaRPr kumimoji="0" lang="zh-CN" altLang="en-US" sz="2400" b="0" i="0" u="none" strike="noStrike" kern="1200" cap="none" spc="0" normalizeH="0" baseline="0" noProof="0" dirty="0">
                <a:ln>
                  <a:noFill/>
                </a:ln>
                <a:solidFill>
                  <a:srgbClr val="FCA904"/>
                </a:solidFill>
                <a:uLnTx/>
                <a:uFillTx/>
                <a:latin typeface="字魂176号-创粗圆" panose="00000500000000000000" pitchFamily="2" charset="-122"/>
                <a:ea typeface="字魂176号-创粗圆" panose="00000500000000000000" pitchFamily="2" charset="-122"/>
              </a:endParaRPr>
            </a:p>
          </p:txBody>
        </p:sp>
        <p:sp>
          <p:nvSpPr>
            <p:cNvPr id="17" name="矩形 16"/>
            <p:cNvSpPr/>
            <p:nvPr/>
          </p:nvSpPr>
          <p:spPr>
            <a:xfrm>
              <a:off x="7845603" y="4954438"/>
              <a:ext cx="3649098" cy="833562"/>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rtl="0" eaLnBrk="1" fontAlgn="auto" latinLnBrk="0" hangingPunct="1">
                <a:lnSpc>
                  <a:spcPts val="2000"/>
                </a:lnSpc>
                <a:spcBef>
                  <a:spcPts val="0"/>
                </a:spcBef>
                <a:spcAft>
                  <a:spcPts val="0"/>
                </a:spcAft>
                <a:buClrTx/>
                <a:buSzTx/>
                <a:buFontTx/>
                <a:buNone/>
                <a:defRPr/>
              </a:pPr>
              <a:r>
                <a:rPr kumimoji="0" lang="zh-CN" altLang="en-US" sz="1400" b="0" i="0" u="none" strike="noStrike" kern="1200" cap="none" spc="200" normalizeH="0" baseline="0" noProof="0" dirty="0">
                  <a:ln>
                    <a:noFill/>
                  </a:ln>
                  <a:uLnTx/>
                  <a:uFillTx/>
                  <a:latin typeface="字魂176号-创粗圆" panose="00000500000000000000" pitchFamily="2" charset="-122"/>
                  <a:ea typeface="字魂176号-创粗圆" panose="00000500000000000000" pitchFamily="2" charset="-122"/>
                </a:rPr>
                <a:t>到公园划船，或乘坐船时必须要坐好，不要在船上乱跑，或在船舷边洗手、洗脚</a:t>
              </a:r>
              <a:endParaRPr kumimoji="0" lang="zh-CN" altLang="en-US" sz="1400" b="0" i="0" u="none" strike="noStrike" kern="1200" cap="none" spc="200" normalizeH="0" baseline="0" noProof="0" dirty="0">
                <a:ln>
                  <a:noFill/>
                </a:ln>
                <a:uLnTx/>
                <a:uFillTx/>
                <a:latin typeface="字魂176号-创粗圆" panose="00000500000000000000" pitchFamily="2" charset="-122"/>
                <a:ea typeface="字魂176号-创粗圆" panose="00000500000000000000" pitchFamily="2" charset="-122"/>
              </a:endParaRPr>
            </a:p>
          </p:txBody>
        </p:sp>
      </p:grpSp>
      <p:pic>
        <p:nvPicPr>
          <p:cNvPr id="19" name="图片 1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147263" y="2271498"/>
            <a:ext cx="3507525" cy="3507525"/>
          </a:xfrm>
          <a:prstGeom prst="rect">
            <a:avLst/>
          </a:prstGeom>
        </p:spPr>
      </p:pic>
    </p:spTree>
  </p:cSld>
  <p:clrMapOvr>
    <a:masterClrMapping/>
  </p:clrMapOvr>
  <p:transition spd="slow" advClick="0" advTm="2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ppt_x"/>
                                          </p:val>
                                        </p:tav>
                                        <p:tav tm="100000">
                                          <p:val>
                                            <p:strVal val="#ppt_x"/>
                                          </p:val>
                                        </p:tav>
                                      </p:tavLst>
                                    </p:anim>
                                    <p:anim calcmode="lin" valueType="num">
                                      <p:cBhvr additive="base">
                                        <p:cTn id="13" dur="500" fill="hold"/>
                                        <p:tgtEl>
                                          <p:spTgt spid="1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ppt_x"/>
                                          </p:val>
                                        </p:tav>
                                        <p:tav tm="100000">
                                          <p:val>
                                            <p:strVal val="#ppt_x"/>
                                          </p:val>
                                        </p:tav>
                                      </p:tavLst>
                                    </p:anim>
                                    <p:anim calcmode="lin" valueType="num">
                                      <p:cBhvr additive="base">
                                        <p:cTn id="18" dur="500" fill="hold"/>
                                        <p:tgtEl>
                                          <p:spTgt spid="3"/>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fill="hold"/>
                                        <p:tgtEl>
                                          <p:spTgt spid="4"/>
                                        </p:tgtEl>
                                        <p:attrNameLst>
                                          <p:attrName>ppt_x</p:attrName>
                                        </p:attrNameLst>
                                      </p:cBhvr>
                                      <p:tavLst>
                                        <p:tav tm="0">
                                          <p:val>
                                            <p:strVal val="#ppt_x"/>
                                          </p:val>
                                        </p:tav>
                                        <p:tav tm="100000">
                                          <p:val>
                                            <p:strVal val="#ppt_x"/>
                                          </p:val>
                                        </p:tav>
                                      </p:tavLst>
                                    </p:anim>
                                    <p:anim calcmode="lin" valueType="num">
                                      <p:cBhvr additive="base">
                                        <p:cTn id="23" dur="500" fill="hold"/>
                                        <p:tgtEl>
                                          <p:spTgt spid="4"/>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ppt_x"/>
                                          </p:val>
                                        </p:tav>
                                        <p:tav tm="100000">
                                          <p:val>
                                            <p:strVal val="#ppt_x"/>
                                          </p:val>
                                        </p:tav>
                                      </p:tavLst>
                                    </p:anim>
                                    <p:anim calcmode="lin" valueType="num">
                                      <p:cBhvr additive="base">
                                        <p:cTn id="28" dur="500" fill="hold"/>
                                        <p:tgtEl>
                                          <p:spTgt spid="6"/>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additive="base">
                                        <p:cTn id="32" dur="500" fill="hold"/>
                                        <p:tgtEl>
                                          <p:spTgt spid="5"/>
                                        </p:tgtEl>
                                        <p:attrNameLst>
                                          <p:attrName>ppt_x</p:attrName>
                                        </p:attrNameLst>
                                      </p:cBhvr>
                                      <p:tavLst>
                                        <p:tav tm="0">
                                          <p:val>
                                            <p:strVal val="#ppt_x"/>
                                          </p:val>
                                        </p:tav>
                                        <p:tav tm="100000">
                                          <p:val>
                                            <p:strVal val="#ppt_x"/>
                                          </p:val>
                                        </p:tav>
                                      </p:tavLst>
                                    </p:anim>
                                    <p:anim calcmode="lin" valueType="num">
                                      <p:cBhvr additive="base">
                                        <p:cTn id="33" dur="500" fill="hold"/>
                                        <p:tgtEl>
                                          <p:spTgt spid="5"/>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nodeType="after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additive="base">
                                        <p:cTn id="37" dur="500" fill="hold"/>
                                        <p:tgtEl>
                                          <p:spTgt spid="19"/>
                                        </p:tgtEl>
                                        <p:attrNameLst>
                                          <p:attrName>ppt_x</p:attrName>
                                        </p:attrNameLst>
                                      </p:cBhvr>
                                      <p:tavLst>
                                        <p:tav tm="0">
                                          <p:val>
                                            <p:strVal val="#ppt_x"/>
                                          </p:val>
                                        </p:tav>
                                        <p:tav tm="100000">
                                          <p:val>
                                            <p:strVal val="#ppt_x"/>
                                          </p:val>
                                        </p:tav>
                                      </p:tavLst>
                                    </p:anim>
                                    <p:anim calcmode="lin" valueType="num">
                                      <p:cBhvr additive="base">
                                        <p:cTn id="3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1" cstate="print">
            <a:extLst>
              <a:ext uri="{28A0092B-C50C-407E-A947-70E740481C1C}">
                <a14:useLocalDpi xmlns:a14="http://schemas.microsoft.com/office/drawing/2010/main" val="0"/>
              </a:ext>
            </a:extLst>
          </a:blip>
          <a:srcRect/>
          <a:stretch>
            <a:fillRect/>
          </a:stretch>
        </p:blipFill>
        <p:spPr>
          <a:xfrm flipH="1">
            <a:off x="0" y="0"/>
            <a:ext cx="12192000" cy="6858000"/>
          </a:xfrm>
          <a:prstGeom prst="rect">
            <a:avLst/>
          </a:prstGeom>
        </p:spPr>
      </p:pic>
      <p:grpSp>
        <p:nvGrpSpPr>
          <p:cNvPr id="40" name="组合 39"/>
          <p:cNvGrpSpPr/>
          <p:nvPr/>
        </p:nvGrpSpPr>
        <p:grpSpPr>
          <a:xfrm>
            <a:off x="487412" y="286075"/>
            <a:ext cx="1817306" cy="494193"/>
            <a:chOff x="487412" y="308284"/>
            <a:chExt cx="1817306" cy="494193"/>
          </a:xfrm>
        </p:grpSpPr>
        <p:sp>
          <p:nvSpPr>
            <p:cNvPr id="41" name="文本框 40"/>
            <p:cNvSpPr txBox="1"/>
            <p:nvPr/>
          </p:nvSpPr>
          <p:spPr>
            <a:xfrm>
              <a:off x="487412" y="308284"/>
              <a:ext cx="1817306"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字魂175号-创中圆" panose="00000500000000000000" pitchFamily="2" charset="-122"/>
                  <a:ea typeface="字魂175号-创中圆" panose="00000500000000000000" pitchFamily="2" charset="-122"/>
                </a:rPr>
                <a:t>安全教育日</a:t>
              </a:r>
              <a:endParaRPr kumimoji="0" lang="zh-CN" altLang="en-US" sz="16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字魂175号-创中圆" panose="00000500000000000000" pitchFamily="2" charset="-122"/>
                <a:ea typeface="字魂175号-创中圆" panose="00000500000000000000" pitchFamily="2" charset="-122"/>
              </a:endParaRPr>
            </a:p>
          </p:txBody>
        </p:sp>
        <p:cxnSp>
          <p:nvCxnSpPr>
            <p:cNvPr id="42" name="直接连接符 41"/>
            <p:cNvCxnSpPr/>
            <p:nvPr/>
          </p:nvCxnSpPr>
          <p:spPr>
            <a:xfrm>
              <a:off x="576526" y="714202"/>
              <a:ext cx="1728192" cy="0"/>
            </a:xfrm>
            <a:prstGeom prst="line">
              <a:avLst/>
            </a:prstGeom>
            <a:ln w="12700">
              <a:solidFill>
                <a:schemeClr val="bg1"/>
              </a:solidFill>
            </a:ln>
            <a:effectLst>
              <a:outerShdw blurRad="63500" sx="101000" sy="101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576526" y="802477"/>
              <a:ext cx="1296144" cy="0"/>
            </a:xfrm>
            <a:prstGeom prst="line">
              <a:avLst/>
            </a:prstGeom>
            <a:ln w="12700">
              <a:solidFill>
                <a:schemeClr val="bg1"/>
              </a:solidFill>
            </a:ln>
            <a:effectLst>
              <a:outerShdw blurRad="63500" sx="101000" sy="101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44" name="组合 43"/>
          <p:cNvGrpSpPr/>
          <p:nvPr/>
        </p:nvGrpSpPr>
        <p:grpSpPr>
          <a:xfrm>
            <a:off x="7602422" y="263866"/>
            <a:ext cx="4102166" cy="538611"/>
            <a:chOff x="11223205" y="-1143706"/>
            <a:chExt cx="323165" cy="3717744"/>
          </a:xfrm>
        </p:grpSpPr>
        <p:sp>
          <p:nvSpPr>
            <p:cNvPr id="45" name="文本框 44"/>
            <p:cNvSpPr txBox="1"/>
            <p:nvPr/>
          </p:nvSpPr>
          <p:spPr>
            <a:xfrm>
              <a:off x="11225351" y="-1143706"/>
              <a:ext cx="321019" cy="2124420"/>
            </a:xfrm>
            <a:prstGeom prst="rect">
              <a:avLst/>
            </a:prstGeom>
            <a:noFill/>
          </p:spPr>
          <p:txBody>
            <a:bodyPr vert="horz"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bg1"/>
                  </a:solidFill>
                  <a:effectLst/>
                  <a:uLnTx/>
                  <a:uFillTx/>
                  <a:latin typeface="字魂175号-创中圆" panose="00000500000000000000" pitchFamily="2" charset="-122"/>
                  <a:ea typeface="字魂175号-创中圆" panose="00000500000000000000" pitchFamily="2" charset="-122"/>
                </a:rPr>
                <a:t>全国中小学安全教育日</a:t>
              </a:r>
              <a:endParaRPr kumimoji="0" lang="zh-CN" altLang="en-US" sz="1400" b="0" i="0" u="none" strike="noStrike" kern="1200" cap="none" spc="0" normalizeH="0" baseline="0" noProof="0" dirty="0">
                <a:ln>
                  <a:noFill/>
                </a:ln>
                <a:solidFill>
                  <a:schemeClr val="bg1"/>
                </a:solidFill>
                <a:effectLst/>
                <a:uLnTx/>
                <a:uFillTx/>
                <a:latin typeface="字魂175号-创中圆" panose="00000500000000000000" pitchFamily="2" charset="-122"/>
                <a:ea typeface="字魂175号-创中圆" panose="00000500000000000000" pitchFamily="2" charset="-122"/>
              </a:endParaRPr>
            </a:p>
          </p:txBody>
        </p:sp>
        <p:sp>
          <p:nvSpPr>
            <p:cNvPr id="46" name="文本框 45"/>
            <p:cNvSpPr txBox="1"/>
            <p:nvPr/>
          </p:nvSpPr>
          <p:spPr>
            <a:xfrm>
              <a:off x="11223205" y="980728"/>
              <a:ext cx="323165" cy="1593310"/>
            </a:xfrm>
            <a:prstGeom prst="rect">
              <a:avLst/>
            </a:prstGeom>
            <a:noFill/>
          </p:spPr>
          <p:txBody>
            <a:bodyPr vert="horz"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900" b="0" i="0" u="none" strike="noStrike" kern="1200" cap="none" spc="0" normalizeH="0" baseline="0" noProof="0" dirty="0">
                  <a:ln>
                    <a:noFill/>
                  </a:ln>
                  <a:solidFill>
                    <a:schemeClr val="bg1"/>
                  </a:solidFill>
                  <a:effectLst/>
                  <a:uLnTx/>
                  <a:uFillTx/>
                  <a:latin typeface="字魂175号-创中圆" panose="00000500000000000000" pitchFamily="2" charset="-122"/>
                  <a:ea typeface="字魂175号-创中圆" panose="00000500000000000000" pitchFamily="2" charset="-122"/>
                </a:rPr>
                <a:t>NATIONAL PRIMARY AND SECONDARY SCHOOL SAFETY EDUCATION DAY</a:t>
              </a:r>
              <a:endParaRPr kumimoji="0" lang="en-US" altLang="zh-CN" sz="900" b="0" i="0" u="none" strike="noStrike" kern="1200" cap="none" spc="0" normalizeH="0" baseline="0" noProof="0" dirty="0">
                <a:ln>
                  <a:noFill/>
                </a:ln>
                <a:solidFill>
                  <a:schemeClr val="bg1"/>
                </a:solidFill>
                <a:effectLst/>
                <a:uLnTx/>
                <a:uFillTx/>
                <a:latin typeface="字魂175号-创中圆" panose="00000500000000000000" pitchFamily="2" charset="-122"/>
                <a:ea typeface="字魂175号-创中圆" panose="00000500000000000000" pitchFamily="2" charset="-122"/>
              </a:endParaRPr>
            </a:p>
          </p:txBody>
        </p:sp>
      </p:grpSp>
      <p:sp>
        <p:nvSpPr>
          <p:cNvPr id="21" name="文本框 20"/>
          <p:cNvSpPr txBox="1"/>
          <p:nvPr/>
        </p:nvSpPr>
        <p:spPr>
          <a:xfrm>
            <a:off x="1438436" y="2608234"/>
            <a:ext cx="2455490" cy="523220"/>
          </a:xfrm>
          <a:prstGeom prst="rect">
            <a:avLst/>
          </a:prstGeom>
          <a:noFill/>
        </p:spPr>
        <p:txBody>
          <a:bodyPr vert="horz"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2800" b="1" i="0" u="none" strike="noStrike" kern="1200" cap="none" spc="0" normalizeH="0" baseline="0" noProof="0" dirty="0">
                <a:ln>
                  <a:noFill/>
                </a:ln>
                <a:solidFill>
                  <a:srgbClr val="FCA904"/>
                </a:solidFill>
                <a:effectLst/>
                <a:uLnTx/>
                <a:uFillTx/>
                <a:latin typeface="字魂176号-创粗圆" panose="00000500000000000000" pitchFamily="2" charset="-122"/>
                <a:ea typeface="字魂176号-创粗圆" panose="00000500000000000000" pitchFamily="2" charset="-122"/>
              </a:rPr>
              <a:t>CONTENTES</a:t>
            </a:r>
            <a:endParaRPr kumimoji="0" lang="zh-CN" altLang="en-US" sz="2800" b="1" i="0" u="none" strike="noStrike" kern="1200" cap="none" spc="0" normalizeH="0" baseline="0" noProof="0" dirty="0">
              <a:ln>
                <a:noFill/>
              </a:ln>
              <a:solidFill>
                <a:srgbClr val="FCA904"/>
              </a:solidFill>
              <a:effectLst/>
              <a:uLnTx/>
              <a:uFillTx/>
              <a:latin typeface="字魂176号-创粗圆" panose="00000500000000000000" pitchFamily="2" charset="-122"/>
              <a:ea typeface="字魂176号-创粗圆" panose="00000500000000000000" pitchFamily="2" charset="-122"/>
            </a:endParaRPr>
          </a:p>
        </p:txBody>
      </p:sp>
      <p:grpSp>
        <p:nvGrpSpPr>
          <p:cNvPr id="22" name="组合 21"/>
          <p:cNvGrpSpPr/>
          <p:nvPr/>
        </p:nvGrpSpPr>
        <p:grpSpPr>
          <a:xfrm>
            <a:off x="6432874" y="2139274"/>
            <a:ext cx="4894694" cy="589794"/>
            <a:chOff x="6432874" y="2043098"/>
            <a:chExt cx="4894694" cy="589794"/>
          </a:xfrm>
        </p:grpSpPr>
        <p:grpSp>
          <p:nvGrpSpPr>
            <p:cNvPr id="23" name="组合 22"/>
            <p:cNvGrpSpPr/>
            <p:nvPr/>
          </p:nvGrpSpPr>
          <p:grpSpPr>
            <a:xfrm>
              <a:off x="6432874" y="2085967"/>
              <a:ext cx="1080120" cy="504056"/>
              <a:chOff x="4248814" y="923528"/>
              <a:chExt cx="1080120" cy="504056"/>
            </a:xfrm>
            <a:solidFill>
              <a:srgbClr val="FCA904"/>
            </a:solidFill>
          </p:grpSpPr>
          <p:sp>
            <p:nvSpPr>
              <p:cNvPr id="30" name="椭圆 29"/>
              <p:cNvSpPr/>
              <p:nvPr/>
            </p:nvSpPr>
            <p:spPr>
              <a:xfrm>
                <a:off x="4536846" y="923528"/>
                <a:ext cx="504056" cy="504056"/>
              </a:xfrm>
              <a:prstGeom prst="ellipse">
                <a:avLst/>
              </a:prstGeom>
              <a:grp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字魂176号-创粗圆" panose="00000500000000000000" pitchFamily="2" charset="-122"/>
                  <a:ea typeface="字魂176号-创粗圆" panose="00000500000000000000" pitchFamily="2" charset="-122"/>
                </a:endParaRPr>
              </a:p>
            </p:txBody>
          </p:sp>
          <p:sp>
            <p:nvSpPr>
              <p:cNvPr id="31" name="文本框 30"/>
              <p:cNvSpPr txBox="1"/>
              <p:nvPr/>
            </p:nvSpPr>
            <p:spPr>
              <a:xfrm>
                <a:off x="4248814" y="944724"/>
                <a:ext cx="1080120"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字魂176号-创粗圆" panose="00000500000000000000" pitchFamily="2" charset="-122"/>
                    <a:ea typeface="字魂176号-创粗圆" panose="00000500000000000000" pitchFamily="2" charset="-122"/>
                  </a:rPr>
                  <a:t>01</a:t>
                </a:r>
                <a:endParaRPr kumimoji="0" lang="zh-CN" altLang="en-US" sz="24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字魂176号-创粗圆" panose="00000500000000000000" pitchFamily="2" charset="-122"/>
                  <a:ea typeface="字魂176号-创粗圆" panose="00000500000000000000" pitchFamily="2" charset="-122"/>
                </a:endParaRPr>
              </a:p>
            </p:txBody>
          </p:sp>
        </p:grpSp>
        <p:grpSp>
          <p:nvGrpSpPr>
            <p:cNvPr id="27" name="组合 26"/>
            <p:cNvGrpSpPr/>
            <p:nvPr/>
          </p:nvGrpSpPr>
          <p:grpSpPr>
            <a:xfrm>
              <a:off x="7342751" y="2043098"/>
              <a:ext cx="3984817" cy="589794"/>
              <a:chOff x="5159896" y="807095"/>
              <a:chExt cx="3984817" cy="589794"/>
            </a:xfrm>
          </p:grpSpPr>
          <p:sp>
            <p:nvSpPr>
              <p:cNvPr id="28" name="文本框 27"/>
              <p:cNvSpPr txBox="1"/>
              <p:nvPr/>
            </p:nvSpPr>
            <p:spPr>
              <a:xfrm>
                <a:off x="5159896" y="807095"/>
                <a:ext cx="3722453" cy="46166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lang="zh-CN" altLang="en-US" sz="2400" dirty="0">
                    <a:solidFill>
                      <a:schemeClr val="bg1"/>
                    </a:solidFill>
                    <a:latin typeface="字魂176号-创粗圆" panose="00000500000000000000" pitchFamily="2" charset="-122"/>
                    <a:ea typeface="字魂176号-创粗圆" panose="00000500000000000000" pitchFamily="2" charset="-122"/>
                  </a:rPr>
                  <a:t>学生</a:t>
                </a:r>
                <a:r>
                  <a:rPr kumimoji="0" lang="zh-CN" altLang="en-US" sz="2400" b="0" i="0" u="none" strike="noStrike" kern="1200" cap="none" spc="0" normalizeH="0" baseline="0" noProof="0" dirty="0">
                    <a:ln>
                      <a:noFill/>
                    </a:ln>
                    <a:solidFill>
                      <a:schemeClr val="bg1"/>
                    </a:solidFill>
                    <a:effectLst/>
                    <a:uLnTx/>
                    <a:uFillTx/>
                    <a:latin typeface="字魂176号-创粗圆" panose="00000500000000000000" pitchFamily="2" charset="-122"/>
                    <a:ea typeface="字魂176号-创粗圆" panose="00000500000000000000" pitchFamily="2" charset="-122"/>
                  </a:rPr>
                  <a:t>校园交通安全</a:t>
                </a:r>
                <a:endParaRPr kumimoji="0" lang="zh-CN" altLang="en-US" sz="2400" b="0" i="0" u="none" strike="noStrike" kern="1200" cap="none" spc="0" normalizeH="0" baseline="0" noProof="0" dirty="0">
                  <a:ln>
                    <a:noFill/>
                  </a:ln>
                  <a:solidFill>
                    <a:schemeClr val="bg1"/>
                  </a:solidFill>
                  <a:effectLst/>
                  <a:uLnTx/>
                  <a:uFillTx/>
                  <a:latin typeface="字魂176号-创粗圆" panose="00000500000000000000" pitchFamily="2" charset="-122"/>
                  <a:ea typeface="字魂176号-创粗圆" panose="00000500000000000000" pitchFamily="2" charset="-122"/>
                </a:endParaRPr>
              </a:p>
            </p:txBody>
          </p:sp>
          <p:sp>
            <p:nvSpPr>
              <p:cNvPr id="29" name="文本框 28"/>
              <p:cNvSpPr txBox="1"/>
              <p:nvPr/>
            </p:nvSpPr>
            <p:spPr>
              <a:xfrm>
                <a:off x="5238712" y="1166057"/>
                <a:ext cx="3906001" cy="230832"/>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900" b="0" i="0" u="none" strike="noStrike" kern="1200" cap="none" spc="0" normalizeH="0" baseline="0" noProof="0" dirty="0">
                    <a:ln>
                      <a:noFill/>
                    </a:ln>
                    <a:solidFill>
                      <a:schemeClr val="bg1"/>
                    </a:solidFill>
                    <a:effectLst/>
                    <a:uLnTx/>
                    <a:uFillTx/>
                    <a:latin typeface="字魂176号-创粗圆" panose="00000500000000000000" pitchFamily="2" charset="-122"/>
                    <a:ea typeface="字魂176号-创粗圆" panose="00000500000000000000" pitchFamily="2" charset="-122"/>
                  </a:rPr>
                  <a:t>PRIMARY SCHOOL STUDENTS' SAFETY HOLIDAY TRAFFIC SAFETY</a:t>
                </a:r>
                <a:endParaRPr kumimoji="0" lang="zh-CN" altLang="en-US" sz="900" b="0" i="0" u="none" strike="noStrike" kern="1200" cap="none" spc="0" normalizeH="0" baseline="0" noProof="0" dirty="0">
                  <a:ln>
                    <a:noFill/>
                  </a:ln>
                  <a:solidFill>
                    <a:schemeClr val="bg1"/>
                  </a:solidFill>
                  <a:effectLst/>
                  <a:uLnTx/>
                  <a:uFillTx/>
                  <a:latin typeface="字魂176号-创粗圆" panose="00000500000000000000" pitchFamily="2" charset="-122"/>
                  <a:ea typeface="字魂176号-创粗圆" panose="00000500000000000000" pitchFamily="2" charset="-122"/>
                </a:endParaRPr>
              </a:p>
            </p:txBody>
          </p:sp>
        </p:grpSp>
      </p:grpSp>
      <p:grpSp>
        <p:nvGrpSpPr>
          <p:cNvPr id="32" name="组合 31"/>
          <p:cNvGrpSpPr/>
          <p:nvPr/>
        </p:nvGrpSpPr>
        <p:grpSpPr>
          <a:xfrm>
            <a:off x="6432874" y="3134103"/>
            <a:ext cx="4894694" cy="589794"/>
            <a:chOff x="6432874" y="3037927"/>
            <a:chExt cx="4894694" cy="589794"/>
          </a:xfrm>
        </p:grpSpPr>
        <p:grpSp>
          <p:nvGrpSpPr>
            <p:cNvPr id="33" name="组合 32"/>
            <p:cNvGrpSpPr/>
            <p:nvPr/>
          </p:nvGrpSpPr>
          <p:grpSpPr>
            <a:xfrm>
              <a:off x="6432874" y="3080796"/>
              <a:ext cx="1080120" cy="504056"/>
              <a:chOff x="4248814" y="923528"/>
              <a:chExt cx="1080120" cy="504056"/>
            </a:xfrm>
            <a:solidFill>
              <a:srgbClr val="FCA904"/>
            </a:solidFill>
          </p:grpSpPr>
          <p:sp>
            <p:nvSpPr>
              <p:cNvPr id="37" name="椭圆 36"/>
              <p:cNvSpPr/>
              <p:nvPr/>
            </p:nvSpPr>
            <p:spPr>
              <a:xfrm>
                <a:off x="4536846" y="923528"/>
                <a:ext cx="504056" cy="504056"/>
              </a:xfrm>
              <a:prstGeom prst="ellipse">
                <a:avLst/>
              </a:prstGeom>
              <a:grp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字魂176号-创粗圆" panose="00000500000000000000" pitchFamily="2" charset="-122"/>
                  <a:ea typeface="字魂176号-创粗圆" panose="00000500000000000000" pitchFamily="2" charset="-122"/>
                </a:endParaRPr>
              </a:p>
            </p:txBody>
          </p:sp>
          <p:sp>
            <p:nvSpPr>
              <p:cNvPr id="38" name="文本框 37"/>
              <p:cNvSpPr txBox="1"/>
              <p:nvPr/>
            </p:nvSpPr>
            <p:spPr>
              <a:xfrm>
                <a:off x="4248814" y="944724"/>
                <a:ext cx="1080120"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字魂176号-创粗圆" panose="00000500000000000000" pitchFamily="2" charset="-122"/>
                    <a:ea typeface="字魂176号-创粗圆" panose="00000500000000000000" pitchFamily="2" charset="-122"/>
                  </a:rPr>
                  <a:t>02</a:t>
                </a:r>
                <a:endParaRPr kumimoji="0" lang="zh-CN" altLang="en-US" sz="24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字魂176号-创粗圆" panose="00000500000000000000" pitchFamily="2" charset="-122"/>
                  <a:ea typeface="字魂176号-创粗圆" panose="00000500000000000000" pitchFamily="2" charset="-122"/>
                </a:endParaRPr>
              </a:p>
            </p:txBody>
          </p:sp>
        </p:grpSp>
        <p:grpSp>
          <p:nvGrpSpPr>
            <p:cNvPr id="34" name="组合 33"/>
            <p:cNvGrpSpPr/>
            <p:nvPr/>
          </p:nvGrpSpPr>
          <p:grpSpPr>
            <a:xfrm>
              <a:off x="7342751" y="3037927"/>
              <a:ext cx="3984817" cy="589794"/>
              <a:chOff x="5159896" y="807095"/>
              <a:chExt cx="3984817" cy="589794"/>
            </a:xfrm>
          </p:grpSpPr>
          <p:sp>
            <p:nvSpPr>
              <p:cNvPr id="35" name="文本框 34"/>
              <p:cNvSpPr txBox="1"/>
              <p:nvPr/>
            </p:nvSpPr>
            <p:spPr>
              <a:xfrm>
                <a:off x="5159896" y="807095"/>
                <a:ext cx="3722453" cy="46166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lang="zh-CN" altLang="en-US" sz="2400" dirty="0">
                    <a:solidFill>
                      <a:schemeClr val="bg1"/>
                    </a:solidFill>
                    <a:latin typeface="字魂176号-创粗圆" panose="00000500000000000000" pitchFamily="2" charset="-122"/>
                    <a:ea typeface="字魂176号-创粗圆" panose="00000500000000000000" pitchFamily="2" charset="-122"/>
                  </a:rPr>
                  <a:t>学生</a:t>
                </a:r>
                <a:r>
                  <a:rPr kumimoji="0" lang="zh-CN" altLang="en-US" sz="2400" b="0" i="0" u="none" strike="noStrike" kern="1200" cap="none" spc="0" normalizeH="0" baseline="0" noProof="0" dirty="0">
                    <a:ln>
                      <a:noFill/>
                    </a:ln>
                    <a:solidFill>
                      <a:schemeClr val="bg1"/>
                    </a:solidFill>
                    <a:effectLst/>
                    <a:uLnTx/>
                    <a:uFillTx/>
                    <a:latin typeface="字魂176号-创粗圆" panose="00000500000000000000" pitchFamily="2" charset="-122"/>
                    <a:ea typeface="字魂176号-创粗圆" panose="00000500000000000000" pitchFamily="2" charset="-122"/>
                  </a:rPr>
                  <a:t>校园用火安全</a:t>
                </a:r>
                <a:endParaRPr kumimoji="0" lang="zh-CN" altLang="en-US" sz="2400" b="0" i="0" u="none" strike="noStrike" kern="1200" cap="none" spc="0" normalizeH="0" baseline="0" noProof="0" dirty="0">
                  <a:ln>
                    <a:noFill/>
                  </a:ln>
                  <a:solidFill>
                    <a:schemeClr val="bg1"/>
                  </a:solidFill>
                  <a:effectLst/>
                  <a:uLnTx/>
                  <a:uFillTx/>
                  <a:latin typeface="字魂176号-创粗圆" panose="00000500000000000000" pitchFamily="2" charset="-122"/>
                  <a:ea typeface="字魂176号-创粗圆" panose="00000500000000000000" pitchFamily="2" charset="-122"/>
                </a:endParaRPr>
              </a:p>
            </p:txBody>
          </p:sp>
          <p:sp>
            <p:nvSpPr>
              <p:cNvPr id="36" name="文本框 35"/>
              <p:cNvSpPr txBox="1"/>
              <p:nvPr/>
            </p:nvSpPr>
            <p:spPr>
              <a:xfrm>
                <a:off x="5238712" y="1166057"/>
                <a:ext cx="3906001" cy="230832"/>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900" b="0" i="0" u="none" strike="noStrike" kern="1200" cap="none" spc="0" normalizeH="0" baseline="0" noProof="0" dirty="0">
                    <a:ln>
                      <a:noFill/>
                    </a:ln>
                    <a:solidFill>
                      <a:schemeClr val="bg1"/>
                    </a:solidFill>
                    <a:effectLst/>
                    <a:uLnTx/>
                    <a:uFillTx/>
                    <a:latin typeface="字魂176号-创粗圆" panose="00000500000000000000" pitchFamily="2" charset="-122"/>
                    <a:ea typeface="字魂176号-创粗圆" panose="00000500000000000000" pitchFamily="2" charset="-122"/>
                  </a:rPr>
                  <a:t>PRIMARY SCHOOL STUDENTS' SAFETY HOLIDAY TRAFFIC SAFETY</a:t>
                </a:r>
                <a:endParaRPr kumimoji="0" lang="zh-CN" altLang="en-US" sz="900" b="0" i="0" u="none" strike="noStrike" kern="1200" cap="none" spc="0" normalizeH="0" baseline="0" noProof="0" dirty="0">
                  <a:ln>
                    <a:noFill/>
                  </a:ln>
                  <a:solidFill>
                    <a:schemeClr val="bg1"/>
                  </a:solidFill>
                  <a:effectLst/>
                  <a:uLnTx/>
                  <a:uFillTx/>
                  <a:latin typeface="字魂176号-创粗圆" panose="00000500000000000000" pitchFamily="2" charset="-122"/>
                  <a:ea typeface="字魂176号-创粗圆" panose="00000500000000000000" pitchFamily="2" charset="-122"/>
                </a:endParaRPr>
              </a:p>
            </p:txBody>
          </p:sp>
        </p:grpSp>
      </p:grpSp>
      <p:grpSp>
        <p:nvGrpSpPr>
          <p:cNvPr id="39" name="组合 38"/>
          <p:cNvGrpSpPr/>
          <p:nvPr/>
        </p:nvGrpSpPr>
        <p:grpSpPr>
          <a:xfrm>
            <a:off x="6432874" y="4128932"/>
            <a:ext cx="4894694" cy="589794"/>
            <a:chOff x="6432874" y="4032756"/>
            <a:chExt cx="4894694" cy="589794"/>
          </a:xfrm>
        </p:grpSpPr>
        <p:grpSp>
          <p:nvGrpSpPr>
            <p:cNvPr id="47" name="组合 46"/>
            <p:cNvGrpSpPr/>
            <p:nvPr/>
          </p:nvGrpSpPr>
          <p:grpSpPr>
            <a:xfrm>
              <a:off x="6432874" y="4075625"/>
              <a:ext cx="1080120" cy="504056"/>
              <a:chOff x="4248814" y="923528"/>
              <a:chExt cx="1080120" cy="504056"/>
            </a:xfrm>
            <a:solidFill>
              <a:srgbClr val="FCA904"/>
            </a:solidFill>
          </p:grpSpPr>
          <p:sp>
            <p:nvSpPr>
              <p:cNvPr id="51" name="椭圆 50"/>
              <p:cNvSpPr/>
              <p:nvPr/>
            </p:nvSpPr>
            <p:spPr>
              <a:xfrm>
                <a:off x="4536846" y="923528"/>
                <a:ext cx="504056" cy="504056"/>
              </a:xfrm>
              <a:prstGeom prst="ellipse">
                <a:avLst/>
              </a:prstGeom>
              <a:grp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字魂176号-创粗圆" panose="00000500000000000000" pitchFamily="2" charset="-122"/>
                  <a:ea typeface="字魂176号-创粗圆" panose="00000500000000000000" pitchFamily="2" charset="-122"/>
                </a:endParaRPr>
              </a:p>
            </p:txBody>
          </p:sp>
          <p:sp>
            <p:nvSpPr>
              <p:cNvPr id="52" name="文本框 51"/>
              <p:cNvSpPr txBox="1"/>
              <p:nvPr/>
            </p:nvSpPr>
            <p:spPr>
              <a:xfrm>
                <a:off x="4248814" y="944724"/>
                <a:ext cx="1080120"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字魂176号-创粗圆" panose="00000500000000000000" pitchFamily="2" charset="-122"/>
                    <a:ea typeface="字魂176号-创粗圆" panose="00000500000000000000" pitchFamily="2" charset="-122"/>
                  </a:rPr>
                  <a:t>03</a:t>
                </a:r>
                <a:endParaRPr kumimoji="0" lang="zh-CN" altLang="en-US" sz="24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字魂176号-创粗圆" panose="00000500000000000000" pitchFamily="2" charset="-122"/>
                  <a:ea typeface="字魂176号-创粗圆" panose="00000500000000000000" pitchFamily="2" charset="-122"/>
                </a:endParaRPr>
              </a:p>
            </p:txBody>
          </p:sp>
        </p:grpSp>
        <p:grpSp>
          <p:nvGrpSpPr>
            <p:cNvPr id="48" name="组合 47"/>
            <p:cNvGrpSpPr/>
            <p:nvPr/>
          </p:nvGrpSpPr>
          <p:grpSpPr>
            <a:xfrm>
              <a:off x="7342751" y="4032756"/>
              <a:ext cx="3984817" cy="589794"/>
              <a:chOff x="5159896" y="807095"/>
              <a:chExt cx="3984817" cy="589794"/>
            </a:xfrm>
          </p:grpSpPr>
          <p:sp>
            <p:nvSpPr>
              <p:cNvPr id="49" name="文本框 48"/>
              <p:cNvSpPr txBox="1"/>
              <p:nvPr/>
            </p:nvSpPr>
            <p:spPr>
              <a:xfrm>
                <a:off x="5159896" y="807095"/>
                <a:ext cx="3722453" cy="46166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lang="zh-CN" altLang="en-US" sz="2400" dirty="0">
                    <a:solidFill>
                      <a:schemeClr val="bg1"/>
                    </a:solidFill>
                    <a:latin typeface="字魂176号-创粗圆" panose="00000500000000000000" pitchFamily="2" charset="-122"/>
                    <a:ea typeface="字魂176号-创粗圆" panose="00000500000000000000" pitchFamily="2" charset="-122"/>
                  </a:rPr>
                  <a:t>学生</a:t>
                </a:r>
                <a:r>
                  <a:rPr kumimoji="0" lang="zh-CN" altLang="en-US" sz="2400" b="0" i="0" u="none" strike="noStrike" kern="1200" cap="none" spc="0" normalizeH="0" baseline="0" noProof="0" dirty="0">
                    <a:ln>
                      <a:noFill/>
                    </a:ln>
                    <a:solidFill>
                      <a:schemeClr val="bg1"/>
                    </a:solidFill>
                    <a:effectLst/>
                    <a:uLnTx/>
                    <a:uFillTx/>
                    <a:latin typeface="字魂176号-创粗圆" panose="00000500000000000000" pitchFamily="2" charset="-122"/>
                    <a:ea typeface="字魂176号-创粗圆" panose="00000500000000000000" pitchFamily="2" charset="-122"/>
                  </a:rPr>
                  <a:t>校园用电安全</a:t>
                </a:r>
                <a:endParaRPr kumimoji="0" lang="zh-CN" altLang="en-US" sz="2400" b="0" i="0" u="none" strike="noStrike" kern="1200" cap="none" spc="0" normalizeH="0" baseline="0" noProof="0" dirty="0">
                  <a:ln>
                    <a:noFill/>
                  </a:ln>
                  <a:solidFill>
                    <a:schemeClr val="bg1"/>
                  </a:solidFill>
                  <a:effectLst/>
                  <a:uLnTx/>
                  <a:uFillTx/>
                  <a:latin typeface="字魂176号-创粗圆" panose="00000500000000000000" pitchFamily="2" charset="-122"/>
                  <a:ea typeface="字魂176号-创粗圆" panose="00000500000000000000" pitchFamily="2" charset="-122"/>
                </a:endParaRPr>
              </a:p>
            </p:txBody>
          </p:sp>
          <p:sp>
            <p:nvSpPr>
              <p:cNvPr id="50" name="文本框 49"/>
              <p:cNvSpPr txBox="1"/>
              <p:nvPr/>
            </p:nvSpPr>
            <p:spPr>
              <a:xfrm>
                <a:off x="5238712" y="1166057"/>
                <a:ext cx="3906001" cy="230832"/>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900" b="0" i="0" u="none" strike="noStrike" kern="1200" cap="none" spc="0" normalizeH="0" baseline="0" noProof="0" dirty="0">
                    <a:ln>
                      <a:noFill/>
                    </a:ln>
                    <a:solidFill>
                      <a:schemeClr val="bg1"/>
                    </a:solidFill>
                    <a:effectLst/>
                    <a:uLnTx/>
                    <a:uFillTx/>
                    <a:latin typeface="字魂176号-创粗圆" panose="00000500000000000000" pitchFamily="2" charset="-122"/>
                    <a:ea typeface="字魂176号-创粗圆" panose="00000500000000000000" pitchFamily="2" charset="-122"/>
                  </a:rPr>
                  <a:t>PRIMARY SCHOOL STUDENTS' SAFETY HOLIDAY TRAFFIC SAFETY</a:t>
                </a:r>
                <a:endParaRPr kumimoji="0" lang="zh-CN" altLang="en-US" sz="900" b="0" i="0" u="none" strike="noStrike" kern="1200" cap="none" spc="0" normalizeH="0" baseline="0" noProof="0" dirty="0">
                  <a:ln>
                    <a:noFill/>
                  </a:ln>
                  <a:solidFill>
                    <a:schemeClr val="bg1"/>
                  </a:solidFill>
                  <a:effectLst/>
                  <a:uLnTx/>
                  <a:uFillTx/>
                  <a:latin typeface="字魂176号-创粗圆" panose="00000500000000000000" pitchFamily="2" charset="-122"/>
                  <a:ea typeface="字魂176号-创粗圆" panose="00000500000000000000" pitchFamily="2" charset="-122"/>
                </a:endParaRPr>
              </a:p>
            </p:txBody>
          </p:sp>
        </p:grpSp>
      </p:grpSp>
      <p:grpSp>
        <p:nvGrpSpPr>
          <p:cNvPr id="53" name="组合 52"/>
          <p:cNvGrpSpPr/>
          <p:nvPr/>
        </p:nvGrpSpPr>
        <p:grpSpPr>
          <a:xfrm>
            <a:off x="6432874" y="5123761"/>
            <a:ext cx="4894694" cy="589794"/>
            <a:chOff x="6432874" y="5027585"/>
            <a:chExt cx="4894694" cy="589794"/>
          </a:xfrm>
        </p:grpSpPr>
        <p:grpSp>
          <p:nvGrpSpPr>
            <p:cNvPr id="54" name="组合 53"/>
            <p:cNvGrpSpPr/>
            <p:nvPr/>
          </p:nvGrpSpPr>
          <p:grpSpPr>
            <a:xfrm>
              <a:off x="6432874" y="5070454"/>
              <a:ext cx="1080120" cy="504056"/>
              <a:chOff x="4248814" y="923528"/>
              <a:chExt cx="1080120" cy="504056"/>
            </a:xfrm>
            <a:solidFill>
              <a:srgbClr val="FCA904"/>
            </a:solidFill>
          </p:grpSpPr>
          <p:sp>
            <p:nvSpPr>
              <p:cNvPr id="58" name="椭圆 57"/>
              <p:cNvSpPr/>
              <p:nvPr/>
            </p:nvSpPr>
            <p:spPr>
              <a:xfrm>
                <a:off x="4536846" y="923528"/>
                <a:ext cx="504056" cy="504056"/>
              </a:xfrm>
              <a:prstGeom prst="ellipse">
                <a:avLst/>
              </a:prstGeom>
              <a:grp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字魂176号-创粗圆" panose="00000500000000000000" pitchFamily="2" charset="-122"/>
                  <a:ea typeface="字魂176号-创粗圆" panose="00000500000000000000" pitchFamily="2" charset="-122"/>
                </a:endParaRPr>
              </a:p>
            </p:txBody>
          </p:sp>
          <p:sp>
            <p:nvSpPr>
              <p:cNvPr id="59" name="文本框 58"/>
              <p:cNvSpPr txBox="1"/>
              <p:nvPr/>
            </p:nvSpPr>
            <p:spPr>
              <a:xfrm>
                <a:off x="4248814" y="944724"/>
                <a:ext cx="1080120"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字魂176号-创粗圆" panose="00000500000000000000" pitchFamily="2" charset="-122"/>
                    <a:ea typeface="字魂176号-创粗圆" panose="00000500000000000000" pitchFamily="2" charset="-122"/>
                  </a:rPr>
                  <a:t>04</a:t>
                </a:r>
                <a:endParaRPr kumimoji="0" lang="zh-CN" altLang="en-US" sz="24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字魂176号-创粗圆" panose="00000500000000000000" pitchFamily="2" charset="-122"/>
                  <a:ea typeface="字魂176号-创粗圆" panose="00000500000000000000" pitchFamily="2" charset="-122"/>
                </a:endParaRPr>
              </a:p>
            </p:txBody>
          </p:sp>
        </p:grpSp>
        <p:grpSp>
          <p:nvGrpSpPr>
            <p:cNvPr id="55" name="组合 54"/>
            <p:cNvGrpSpPr/>
            <p:nvPr/>
          </p:nvGrpSpPr>
          <p:grpSpPr>
            <a:xfrm>
              <a:off x="7342751" y="5027585"/>
              <a:ext cx="3984817" cy="589794"/>
              <a:chOff x="5159896" y="807095"/>
              <a:chExt cx="3984817" cy="589794"/>
            </a:xfrm>
          </p:grpSpPr>
          <p:sp>
            <p:nvSpPr>
              <p:cNvPr id="56" name="文本框 55"/>
              <p:cNvSpPr txBox="1"/>
              <p:nvPr/>
            </p:nvSpPr>
            <p:spPr>
              <a:xfrm>
                <a:off x="5159896" y="807095"/>
                <a:ext cx="3722453" cy="46166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lang="zh-CN" altLang="en-US" sz="2400" dirty="0">
                    <a:solidFill>
                      <a:schemeClr val="bg1"/>
                    </a:solidFill>
                    <a:latin typeface="字魂176号-创粗圆" panose="00000500000000000000" pitchFamily="2" charset="-122"/>
                    <a:ea typeface="字魂176号-创粗圆" panose="00000500000000000000" pitchFamily="2" charset="-122"/>
                  </a:rPr>
                  <a:t>学生</a:t>
                </a:r>
                <a:r>
                  <a:rPr kumimoji="0" lang="zh-CN" altLang="en-US" sz="2400" b="0" i="0" u="none" strike="noStrike" kern="1200" cap="none" spc="0" normalizeH="0" baseline="0" noProof="0" dirty="0">
                    <a:ln>
                      <a:noFill/>
                    </a:ln>
                    <a:solidFill>
                      <a:schemeClr val="bg1"/>
                    </a:solidFill>
                    <a:effectLst/>
                    <a:uLnTx/>
                    <a:uFillTx/>
                    <a:latin typeface="字魂176号-创粗圆" panose="00000500000000000000" pitchFamily="2" charset="-122"/>
                    <a:ea typeface="字魂176号-创粗圆" panose="00000500000000000000" pitchFamily="2" charset="-122"/>
                  </a:rPr>
                  <a:t>校园游泳安全</a:t>
                </a:r>
                <a:endParaRPr kumimoji="0" lang="zh-CN" altLang="en-US" sz="2400" b="0" i="0" u="none" strike="noStrike" kern="1200" cap="none" spc="0" normalizeH="0" baseline="0" noProof="0" dirty="0">
                  <a:ln>
                    <a:noFill/>
                  </a:ln>
                  <a:solidFill>
                    <a:schemeClr val="bg1"/>
                  </a:solidFill>
                  <a:effectLst/>
                  <a:uLnTx/>
                  <a:uFillTx/>
                  <a:latin typeface="字魂176号-创粗圆" panose="00000500000000000000" pitchFamily="2" charset="-122"/>
                  <a:ea typeface="字魂176号-创粗圆" panose="00000500000000000000" pitchFamily="2" charset="-122"/>
                </a:endParaRPr>
              </a:p>
            </p:txBody>
          </p:sp>
          <p:sp>
            <p:nvSpPr>
              <p:cNvPr id="57" name="文本框 56"/>
              <p:cNvSpPr txBox="1"/>
              <p:nvPr/>
            </p:nvSpPr>
            <p:spPr>
              <a:xfrm>
                <a:off x="5238712" y="1166057"/>
                <a:ext cx="3906001" cy="230832"/>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900" b="0" i="0" u="none" strike="noStrike" kern="1200" cap="none" spc="0" normalizeH="0" baseline="0" noProof="0" dirty="0">
                    <a:ln>
                      <a:noFill/>
                    </a:ln>
                    <a:solidFill>
                      <a:schemeClr val="bg1"/>
                    </a:solidFill>
                    <a:effectLst/>
                    <a:uLnTx/>
                    <a:uFillTx/>
                    <a:latin typeface="字魂176号-创粗圆" panose="00000500000000000000" pitchFamily="2" charset="-122"/>
                    <a:ea typeface="字魂176号-创粗圆" panose="00000500000000000000" pitchFamily="2" charset="-122"/>
                  </a:rPr>
                  <a:t>PRIMARY SCHOOL STUDENTS' SAFETY HOLIDAY TRAFFIC SAFETY</a:t>
                </a:r>
                <a:endParaRPr kumimoji="0" lang="zh-CN" altLang="en-US" sz="900" b="0" i="0" u="none" strike="noStrike" kern="1200" cap="none" spc="0" normalizeH="0" baseline="0" noProof="0" dirty="0">
                  <a:ln>
                    <a:noFill/>
                  </a:ln>
                  <a:solidFill>
                    <a:schemeClr val="bg1"/>
                  </a:solidFill>
                  <a:effectLst/>
                  <a:uLnTx/>
                  <a:uFillTx/>
                  <a:latin typeface="字魂176号-创粗圆" panose="00000500000000000000" pitchFamily="2" charset="-122"/>
                  <a:ea typeface="字魂176号-创粗圆" panose="00000500000000000000" pitchFamily="2" charset="-122"/>
                </a:endParaRPr>
              </a:p>
            </p:txBody>
          </p:sp>
        </p:grpSp>
      </p:grpSp>
      <p:grpSp>
        <p:nvGrpSpPr>
          <p:cNvPr id="60" name="组合 59"/>
          <p:cNvGrpSpPr/>
          <p:nvPr/>
        </p:nvGrpSpPr>
        <p:grpSpPr>
          <a:xfrm>
            <a:off x="1473515" y="1242524"/>
            <a:ext cx="3485844" cy="1342970"/>
            <a:chOff x="487412" y="1841112"/>
            <a:chExt cx="8316924" cy="1342970"/>
          </a:xfrm>
        </p:grpSpPr>
        <p:sp>
          <p:nvSpPr>
            <p:cNvPr id="61" name="文本框 60"/>
            <p:cNvSpPr txBox="1"/>
            <p:nvPr/>
          </p:nvSpPr>
          <p:spPr>
            <a:xfrm>
              <a:off x="487412" y="1860643"/>
              <a:ext cx="8316924" cy="1323439"/>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8000" b="0" i="0" u="none" strike="noStrike" kern="1200" cap="none" spc="0" normalizeH="0" baseline="0" noProof="0" dirty="0">
                  <a:ln w="101600">
                    <a:solidFill>
                      <a:schemeClr val="bg1"/>
                    </a:solidFill>
                  </a:ln>
                  <a:solidFill>
                    <a:schemeClr val="bg1"/>
                  </a:solidFill>
                  <a:effectLst>
                    <a:outerShdw blurRad="38100" dist="38100" dir="2700000" algn="tl">
                      <a:srgbClr val="000000">
                        <a:alpha val="43137"/>
                      </a:srgbClr>
                    </a:outerShdw>
                  </a:effectLst>
                  <a:uLnTx/>
                  <a:uFillTx/>
                  <a:latin typeface="字魂176号-创粗圆" panose="00000500000000000000" pitchFamily="2" charset="-122"/>
                  <a:ea typeface="字魂176号-创粗圆" panose="00000500000000000000" pitchFamily="2" charset="-122"/>
                </a:rPr>
                <a:t>目录</a:t>
              </a:r>
              <a:endParaRPr kumimoji="0" lang="zh-CN" altLang="en-US" sz="8000" b="0" i="0" u="none" strike="noStrike" kern="1200" cap="none" spc="0" normalizeH="0" baseline="0" noProof="0" dirty="0">
                <a:ln w="101600">
                  <a:solidFill>
                    <a:schemeClr val="bg1"/>
                  </a:solidFill>
                </a:ln>
                <a:solidFill>
                  <a:schemeClr val="bg1"/>
                </a:solidFill>
                <a:effectLst>
                  <a:outerShdw blurRad="38100" dist="38100" dir="2700000" algn="tl">
                    <a:srgbClr val="000000">
                      <a:alpha val="43137"/>
                    </a:srgbClr>
                  </a:outerShdw>
                </a:effectLst>
                <a:uLnTx/>
                <a:uFillTx/>
                <a:latin typeface="字魂176号-创粗圆" panose="00000500000000000000" pitchFamily="2" charset="-122"/>
                <a:ea typeface="字魂176号-创粗圆" panose="00000500000000000000" pitchFamily="2" charset="-122"/>
              </a:endParaRPr>
            </a:p>
          </p:txBody>
        </p:sp>
        <p:sp>
          <p:nvSpPr>
            <p:cNvPr id="62" name="文本框 61"/>
            <p:cNvSpPr txBox="1"/>
            <p:nvPr/>
          </p:nvSpPr>
          <p:spPr>
            <a:xfrm>
              <a:off x="487412" y="1841112"/>
              <a:ext cx="5989799" cy="1323439"/>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8000" b="0" i="0" u="none" strike="noStrike" kern="1200" cap="none" spc="0" normalizeH="0" baseline="0" noProof="0" dirty="0">
                  <a:ln w="28575">
                    <a:noFill/>
                  </a:ln>
                  <a:solidFill>
                    <a:srgbClr val="FCAF15"/>
                  </a:solidFill>
                  <a:uLnTx/>
                  <a:uFillTx/>
                  <a:latin typeface="字魂176号-创粗圆" panose="00000500000000000000" pitchFamily="2" charset="-122"/>
                  <a:ea typeface="字魂176号-创粗圆" panose="00000500000000000000" pitchFamily="2" charset="-122"/>
                </a:rPr>
                <a:t>目录</a:t>
              </a:r>
              <a:endParaRPr kumimoji="0" lang="zh-CN" altLang="en-US" sz="8000" b="0" i="0" u="none" strike="noStrike" kern="1200" cap="none" spc="0" normalizeH="0" baseline="0" noProof="0" dirty="0">
                <a:ln w="28575">
                  <a:noFill/>
                </a:ln>
                <a:solidFill>
                  <a:srgbClr val="FCAF15"/>
                </a:solidFill>
                <a:uLnTx/>
                <a:uFillTx/>
                <a:latin typeface="字魂176号-创粗圆" panose="00000500000000000000" pitchFamily="2" charset="-122"/>
                <a:ea typeface="字魂176号-创粗圆" panose="00000500000000000000" pitchFamily="2" charset="-122"/>
              </a:endParaRPr>
            </a:p>
          </p:txBody>
        </p:sp>
      </p:gr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9887" y="2498236"/>
            <a:ext cx="5453100" cy="5453100"/>
          </a:xfrm>
          <a:prstGeom prst="rect">
            <a:avLst/>
          </a:prstGeom>
        </p:spPr>
      </p:pic>
    </p:spTree>
  </p:cSld>
  <p:clrMapOvr>
    <a:masterClrMapping/>
  </p:clrMapOvr>
  <p:transition spd="slow" advClick="0" advTm="2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ppt_x"/>
                                          </p:val>
                                        </p:tav>
                                        <p:tav tm="100000">
                                          <p:val>
                                            <p:strVal val="#ppt_x"/>
                                          </p:val>
                                        </p:tav>
                                      </p:tavLst>
                                    </p:anim>
                                    <p:anim calcmode="lin" valueType="num">
                                      <p:cBhvr additive="base">
                                        <p:cTn id="8" dur="500" fill="hold"/>
                                        <p:tgtEl>
                                          <p:spTgt spid="4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40"/>
                                        </p:tgtEl>
                                        <p:attrNameLst>
                                          <p:attrName>style.visibility</p:attrName>
                                        </p:attrNameLst>
                                      </p:cBhvr>
                                      <p:to>
                                        <p:strVal val="visible"/>
                                      </p:to>
                                    </p:set>
                                    <p:anim calcmode="lin" valueType="num">
                                      <p:cBhvr additive="base">
                                        <p:cTn id="12" dur="500" fill="hold"/>
                                        <p:tgtEl>
                                          <p:spTgt spid="40"/>
                                        </p:tgtEl>
                                        <p:attrNameLst>
                                          <p:attrName>ppt_x</p:attrName>
                                        </p:attrNameLst>
                                      </p:cBhvr>
                                      <p:tavLst>
                                        <p:tav tm="0">
                                          <p:val>
                                            <p:strVal val="#ppt_x"/>
                                          </p:val>
                                        </p:tav>
                                        <p:tav tm="100000">
                                          <p:val>
                                            <p:strVal val="#ppt_x"/>
                                          </p:val>
                                        </p:tav>
                                      </p:tavLst>
                                    </p:anim>
                                    <p:anim calcmode="lin" valueType="num">
                                      <p:cBhvr additive="base">
                                        <p:cTn id="13" dur="500" fill="hold"/>
                                        <p:tgtEl>
                                          <p:spTgt spid="40"/>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60"/>
                                        </p:tgtEl>
                                        <p:attrNameLst>
                                          <p:attrName>style.visibility</p:attrName>
                                        </p:attrNameLst>
                                      </p:cBhvr>
                                      <p:to>
                                        <p:strVal val="visible"/>
                                      </p:to>
                                    </p:set>
                                    <p:anim calcmode="lin" valueType="num">
                                      <p:cBhvr additive="base">
                                        <p:cTn id="17" dur="500" fill="hold"/>
                                        <p:tgtEl>
                                          <p:spTgt spid="60"/>
                                        </p:tgtEl>
                                        <p:attrNameLst>
                                          <p:attrName>ppt_x</p:attrName>
                                        </p:attrNameLst>
                                      </p:cBhvr>
                                      <p:tavLst>
                                        <p:tav tm="0">
                                          <p:val>
                                            <p:strVal val="#ppt_x"/>
                                          </p:val>
                                        </p:tav>
                                        <p:tav tm="100000">
                                          <p:val>
                                            <p:strVal val="#ppt_x"/>
                                          </p:val>
                                        </p:tav>
                                      </p:tavLst>
                                    </p:anim>
                                    <p:anim calcmode="lin" valueType="num">
                                      <p:cBhvr additive="base">
                                        <p:cTn id="18" dur="500" fill="hold"/>
                                        <p:tgtEl>
                                          <p:spTgt spid="60"/>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additive="base">
                                        <p:cTn id="22" dur="500" fill="hold"/>
                                        <p:tgtEl>
                                          <p:spTgt spid="21"/>
                                        </p:tgtEl>
                                        <p:attrNameLst>
                                          <p:attrName>ppt_x</p:attrName>
                                        </p:attrNameLst>
                                      </p:cBhvr>
                                      <p:tavLst>
                                        <p:tav tm="0">
                                          <p:val>
                                            <p:strVal val="#ppt_x"/>
                                          </p:val>
                                        </p:tav>
                                        <p:tav tm="100000">
                                          <p:val>
                                            <p:strVal val="#ppt_x"/>
                                          </p:val>
                                        </p:tav>
                                      </p:tavLst>
                                    </p:anim>
                                    <p:anim calcmode="lin" valueType="num">
                                      <p:cBhvr additive="base">
                                        <p:cTn id="23" dur="500" fill="hold"/>
                                        <p:tgtEl>
                                          <p:spTgt spid="21"/>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500" fill="hold"/>
                                        <p:tgtEl>
                                          <p:spTgt spid="22"/>
                                        </p:tgtEl>
                                        <p:attrNameLst>
                                          <p:attrName>ppt_x</p:attrName>
                                        </p:attrNameLst>
                                      </p:cBhvr>
                                      <p:tavLst>
                                        <p:tav tm="0">
                                          <p:val>
                                            <p:strVal val="#ppt_x"/>
                                          </p:val>
                                        </p:tav>
                                        <p:tav tm="100000">
                                          <p:val>
                                            <p:strVal val="#ppt_x"/>
                                          </p:val>
                                        </p:tav>
                                      </p:tavLst>
                                    </p:anim>
                                    <p:anim calcmode="lin" valueType="num">
                                      <p:cBhvr additive="base">
                                        <p:cTn id="28" dur="500" fill="hold"/>
                                        <p:tgtEl>
                                          <p:spTgt spid="22"/>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nodeType="afterEffect">
                                  <p:stCondLst>
                                    <p:cond delay="0"/>
                                  </p:stCondLst>
                                  <p:childTnLst>
                                    <p:set>
                                      <p:cBhvr>
                                        <p:cTn id="31" dur="1" fill="hold">
                                          <p:stCondLst>
                                            <p:cond delay="0"/>
                                          </p:stCondLst>
                                        </p:cTn>
                                        <p:tgtEl>
                                          <p:spTgt spid="32"/>
                                        </p:tgtEl>
                                        <p:attrNameLst>
                                          <p:attrName>style.visibility</p:attrName>
                                        </p:attrNameLst>
                                      </p:cBhvr>
                                      <p:to>
                                        <p:strVal val="visible"/>
                                      </p:to>
                                    </p:set>
                                    <p:anim calcmode="lin" valueType="num">
                                      <p:cBhvr additive="base">
                                        <p:cTn id="32" dur="500" fill="hold"/>
                                        <p:tgtEl>
                                          <p:spTgt spid="32"/>
                                        </p:tgtEl>
                                        <p:attrNameLst>
                                          <p:attrName>ppt_x</p:attrName>
                                        </p:attrNameLst>
                                      </p:cBhvr>
                                      <p:tavLst>
                                        <p:tav tm="0">
                                          <p:val>
                                            <p:strVal val="#ppt_x"/>
                                          </p:val>
                                        </p:tav>
                                        <p:tav tm="100000">
                                          <p:val>
                                            <p:strVal val="#ppt_x"/>
                                          </p:val>
                                        </p:tav>
                                      </p:tavLst>
                                    </p:anim>
                                    <p:anim calcmode="lin" valueType="num">
                                      <p:cBhvr additive="base">
                                        <p:cTn id="33" dur="500" fill="hold"/>
                                        <p:tgtEl>
                                          <p:spTgt spid="32"/>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nodeType="afterEffect">
                                  <p:stCondLst>
                                    <p:cond delay="0"/>
                                  </p:stCondLst>
                                  <p:childTnLst>
                                    <p:set>
                                      <p:cBhvr>
                                        <p:cTn id="36" dur="1" fill="hold">
                                          <p:stCondLst>
                                            <p:cond delay="0"/>
                                          </p:stCondLst>
                                        </p:cTn>
                                        <p:tgtEl>
                                          <p:spTgt spid="39"/>
                                        </p:tgtEl>
                                        <p:attrNameLst>
                                          <p:attrName>style.visibility</p:attrName>
                                        </p:attrNameLst>
                                      </p:cBhvr>
                                      <p:to>
                                        <p:strVal val="visible"/>
                                      </p:to>
                                    </p:set>
                                    <p:anim calcmode="lin" valueType="num">
                                      <p:cBhvr additive="base">
                                        <p:cTn id="37" dur="500" fill="hold"/>
                                        <p:tgtEl>
                                          <p:spTgt spid="39"/>
                                        </p:tgtEl>
                                        <p:attrNameLst>
                                          <p:attrName>ppt_x</p:attrName>
                                        </p:attrNameLst>
                                      </p:cBhvr>
                                      <p:tavLst>
                                        <p:tav tm="0">
                                          <p:val>
                                            <p:strVal val="#ppt_x"/>
                                          </p:val>
                                        </p:tav>
                                        <p:tav tm="100000">
                                          <p:val>
                                            <p:strVal val="#ppt_x"/>
                                          </p:val>
                                        </p:tav>
                                      </p:tavLst>
                                    </p:anim>
                                    <p:anim calcmode="lin" valueType="num">
                                      <p:cBhvr additive="base">
                                        <p:cTn id="38" dur="500" fill="hold"/>
                                        <p:tgtEl>
                                          <p:spTgt spid="39"/>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nodeType="afterEffect">
                                  <p:stCondLst>
                                    <p:cond delay="0"/>
                                  </p:stCondLst>
                                  <p:childTnLst>
                                    <p:set>
                                      <p:cBhvr>
                                        <p:cTn id="41" dur="1" fill="hold">
                                          <p:stCondLst>
                                            <p:cond delay="0"/>
                                          </p:stCondLst>
                                        </p:cTn>
                                        <p:tgtEl>
                                          <p:spTgt spid="53"/>
                                        </p:tgtEl>
                                        <p:attrNameLst>
                                          <p:attrName>style.visibility</p:attrName>
                                        </p:attrNameLst>
                                      </p:cBhvr>
                                      <p:to>
                                        <p:strVal val="visible"/>
                                      </p:to>
                                    </p:set>
                                    <p:anim calcmode="lin" valueType="num">
                                      <p:cBhvr additive="base">
                                        <p:cTn id="42" dur="500" fill="hold"/>
                                        <p:tgtEl>
                                          <p:spTgt spid="53"/>
                                        </p:tgtEl>
                                        <p:attrNameLst>
                                          <p:attrName>ppt_x</p:attrName>
                                        </p:attrNameLst>
                                      </p:cBhvr>
                                      <p:tavLst>
                                        <p:tav tm="0">
                                          <p:val>
                                            <p:strVal val="#ppt_x"/>
                                          </p:val>
                                        </p:tav>
                                        <p:tav tm="100000">
                                          <p:val>
                                            <p:strVal val="#ppt_x"/>
                                          </p:val>
                                        </p:tav>
                                      </p:tavLst>
                                    </p:anim>
                                    <p:anim calcmode="lin" valueType="num">
                                      <p:cBhvr additive="base">
                                        <p:cTn id="43" dur="500" fill="hold"/>
                                        <p:tgtEl>
                                          <p:spTgt spid="53"/>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fill="hold" nodeType="afterEffect">
                                  <p:stCondLst>
                                    <p:cond delay="0"/>
                                  </p:stCondLst>
                                  <p:childTnLst>
                                    <p:set>
                                      <p:cBhvr>
                                        <p:cTn id="46" dur="1" fill="hold">
                                          <p:stCondLst>
                                            <p:cond delay="0"/>
                                          </p:stCondLst>
                                        </p:cTn>
                                        <p:tgtEl>
                                          <p:spTgt spid="3"/>
                                        </p:tgtEl>
                                        <p:attrNameLst>
                                          <p:attrName>style.visibility</p:attrName>
                                        </p:attrNameLst>
                                      </p:cBhvr>
                                      <p:to>
                                        <p:strVal val="visible"/>
                                      </p:to>
                                    </p:set>
                                    <p:anim calcmode="lin" valueType="num">
                                      <p:cBhvr additive="base">
                                        <p:cTn id="47" dur="500" fill="hold"/>
                                        <p:tgtEl>
                                          <p:spTgt spid="3"/>
                                        </p:tgtEl>
                                        <p:attrNameLst>
                                          <p:attrName>ppt_x</p:attrName>
                                        </p:attrNameLst>
                                      </p:cBhvr>
                                      <p:tavLst>
                                        <p:tav tm="0">
                                          <p:val>
                                            <p:strVal val="#ppt_x"/>
                                          </p:val>
                                        </p:tav>
                                        <p:tav tm="100000">
                                          <p:val>
                                            <p:strVal val="#ppt_x"/>
                                          </p:val>
                                        </p:tav>
                                      </p:tavLst>
                                    </p:anim>
                                    <p:anim calcmode="lin" valueType="num">
                                      <p:cBhvr additive="base">
                                        <p:cTn id="4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9DE5FF"/>
        </a:solidFill>
        <a:effectLst/>
      </p:bgPr>
    </p:bg>
    <p:spTree>
      <p:nvGrpSpPr>
        <p:cNvPr id="1" name=""/>
        <p:cNvGrpSpPr/>
        <p:nvPr/>
      </p:nvGrpSpPr>
      <p:grpSpPr>
        <a:xfrm>
          <a:off x="0" y="0"/>
          <a:ext cx="0" cy="0"/>
          <a:chOff x="0" y="0"/>
          <a:chExt cx="0" cy="0"/>
        </a:xfrm>
      </p:grpSpPr>
      <p:sp>
        <p:nvSpPr>
          <p:cNvPr id="2" name="矩形: 圆角 1"/>
          <p:cNvSpPr/>
          <p:nvPr/>
        </p:nvSpPr>
        <p:spPr>
          <a:xfrm>
            <a:off x="281940" y="259080"/>
            <a:ext cx="11628120" cy="6339840"/>
          </a:xfrm>
          <a:prstGeom prst="roundRect">
            <a:avLst>
              <a:gd name="adj" fmla="val 10177"/>
            </a:avLst>
          </a:prstGeom>
          <a:solidFill>
            <a:schemeClr val="bg1"/>
          </a:solidFill>
          <a:ln>
            <a:noFill/>
          </a:ln>
          <a:effectLst>
            <a:outerShdw blurRad="63500" sx="101000" sy="101000" algn="ctr" rotWithShape="0">
              <a:srgbClr val="9DE5FF">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字魂176号-创粗圆" panose="00000500000000000000" pitchFamily="2" charset="-122"/>
              <a:ea typeface="字魂176号-创粗圆" panose="00000500000000000000" pitchFamily="2" charset="-122"/>
            </a:endParaRPr>
          </a:p>
        </p:txBody>
      </p:sp>
      <p:grpSp>
        <p:nvGrpSpPr>
          <p:cNvPr id="15" name="组合 14"/>
          <p:cNvGrpSpPr/>
          <p:nvPr/>
        </p:nvGrpSpPr>
        <p:grpSpPr>
          <a:xfrm>
            <a:off x="3918663" y="368732"/>
            <a:ext cx="4354673" cy="782300"/>
            <a:chOff x="1165263" y="414452"/>
            <a:chExt cx="4354673" cy="782300"/>
          </a:xfrm>
        </p:grpSpPr>
        <p:sp>
          <p:nvSpPr>
            <p:cNvPr id="16" name="文本框 15"/>
            <p:cNvSpPr txBox="1"/>
            <p:nvPr/>
          </p:nvSpPr>
          <p:spPr>
            <a:xfrm>
              <a:off x="1165263" y="414452"/>
              <a:ext cx="4354673" cy="58477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srgbClr val="FCA904"/>
                  </a:solidFill>
                  <a:effectLst/>
                  <a:uLnTx/>
                  <a:uFillTx/>
                  <a:latin typeface="字魂176号-创粗圆" panose="00000500000000000000" pitchFamily="2" charset="-122"/>
                  <a:ea typeface="字魂176号-创粗圆" panose="00000500000000000000" pitchFamily="2" charset="-122"/>
                </a:rPr>
                <a:t>小学生假期游泳安全</a:t>
              </a:r>
              <a:endParaRPr kumimoji="0" lang="zh-CN" altLang="en-US" sz="3200" b="0" i="0" u="none" strike="noStrike" kern="1200" cap="none" spc="0" normalizeH="0" baseline="0" noProof="0" dirty="0">
                <a:ln>
                  <a:noFill/>
                </a:ln>
                <a:solidFill>
                  <a:srgbClr val="FCA904"/>
                </a:solidFill>
                <a:effectLst/>
                <a:uLnTx/>
                <a:uFillTx/>
                <a:latin typeface="字魂176号-创粗圆" panose="00000500000000000000" pitchFamily="2" charset="-122"/>
                <a:ea typeface="字魂176号-创粗圆" panose="00000500000000000000" pitchFamily="2" charset="-122"/>
              </a:endParaRPr>
            </a:p>
          </p:txBody>
        </p:sp>
        <p:sp>
          <p:nvSpPr>
            <p:cNvPr id="25" name="文本框 24"/>
            <p:cNvSpPr txBox="1"/>
            <p:nvPr/>
          </p:nvSpPr>
          <p:spPr>
            <a:xfrm>
              <a:off x="1165263" y="965920"/>
              <a:ext cx="4354673" cy="230832"/>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900" b="0" i="0" u="none" strike="noStrike" kern="1200" cap="none" spc="0" normalizeH="0" baseline="0" noProof="0" dirty="0">
                  <a:ln>
                    <a:noFill/>
                  </a:ln>
                  <a:solidFill>
                    <a:prstClr val="black"/>
                  </a:solidFill>
                  <a:effectLst/>
                  <a:uLnTx/>
                  <a:uFillTx/>
                  <a:latin typeface="字魂176号-创粗圆" panose="00000500000000000000" pitchFamily="2" charset="-122"/>
                  <a:ea typeface="字魂176号-创粗圆" panose="00000500000000000000" pitchFamily="2" charset="-122"/>
                </a:rPr>
                <a:t>PRIMARY SCHOOL STUDENTS' SAFETY HOLIDAY TRAFFIC SAFETY</a:t>
              </a:r>
              <a:endParaRPr kumimoji="0" lang="zh-CN" altLang="en-US" sz="900" b="0" i="0" u="none" strike="noStrike" kern="1200" cap="none" spc="0" normalizeH="0" baseline="0" noProof="0" dirty="0">
                <a:ln>
                  <a:noFill/>
                </a:ln>
                <a:solidFill>
                  <a:prstClr val="black"/>
                </a:solidFill>
                <a:effectLst/>
                <a:uLnTx/>
                <a:uFillTx/>
                <a:latin typeface="字魂176号-创粗圆" panose="00000500000000000000" pitchFamily="2" charset="-122"/>
                <a:ea typeface="字魂176号-创粗圆" panose="00000500000000000000" pitchFamily="2" charset="-122"/>
              </a:endParaRPr>
            </a:p>
          </p:txBody>
        </p:sp>
      </p:grpSp>
      <p:grpSp>
        <p:nvGrpSpPr>
          <p:cNvPr id="6" name="组合 5"/>
          <p:cNvGrpSpPr/>
          <p:nvPr/>
        </p:nvGrpSpPr>
        <p:grpSpPr>
          <a:xfrm>
            <a:off x="6037023" y="1789344"/>
            <a:ext cx="5404315" cy="988103"/>
            <a:chOff x="6037023" y="1789344"/>
            <a:chExt cx="5404315" cy="988103"/>
          </a:xfrm>
        </p:grpSpPr>
        <p:sp>
          <p:nvSpPr>
            <p:cNvPr id="20" name="矩形 19"/>
            <p:cNvSpPr/>
            <p:nvPr/>
          </p:nvSpPr>
          <p:spPr>
            <a:xfrm>
              <a:off x="6037023" y="1854965"/>
              <a:ext cx="128747" cy="922482"/>
            </a:xfrm>
            <a:prstGeom prst="rect">
              <a:avLst/>
            </a:prstGeom>
            <a:solidFill>
              <a:srgbClr val="FCA904"/>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CA904"/>
                </a:solidFill>
                <a:effectLst/>
                <a:uLnTx/>
                <a:uFillTx/>
                <a:latin typeface="字魂176号-创粗圆" panose="00000500000000000000" pitchFamily="2" charset="-122"/>
                <a:ea typeface="字魂176号-创粗圆" panose="00000500000000000000" pitchFamily="2" charset="-122"/>
              </a:endParaRPr>
            </a:p>
          </p:txBody>
        </p:sp>
        <p:sp>
          <p:nvSpPr>
            <p:cNvPr id="22" name="文本框 21"/>
            <p:cNvSpPr txBox="1"/>
            <p:nvPr/>
          </p:nvSpPr>
          <p:spPr>
            <a:xfrm>
              <a:off x="6347601" y="1789344"/>
              <a:ext cx="1834393" cy="46166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FCA904"/>
                  </a:solidFill>
                  <a:effectLst/>
                  <a:uLnTx/>
                  <a:uFillTx/>
                  <a:latin typeface="字魂176号-创粗圆" panose="00000500000000000000" pitchFamily="2" charset="-122"/>
                  <a:ea typeface="字魂176号-创粗圆" panose="00000500000000000000" pitchFamily="2" charset="-122"/>
                </a:rPr>
                <a:t>游泳安全</a:t>
              </a:r>
              <a:endParaRPr kumimoji="0" lang="zh-CN" altLang="en-US" sz="2400" b="0" i="0" u="none" strike="noStrike" kern="1200" cap="none" spc="0" normalizeH="0" baseline="0" noProof="0" dirty="0">
                <a:ln>
                  <a:noFill/>
                </a:ln>
                <a:solidFill>
                  <a:srgbClr val="FCA904"/>
                </a:solidFill>
                <a:effectLst/>
                <a:uLnTx/>
                <a:uFillTx/>
                <a:latin typeface="字魂176号-创粗圆" panose="00000500000000000000" pitchFamily="2" charset="-122"/>
                <a:ea typeface="字魂176号-创粗圆" panose="00000500000000000000" pitchFamily="2" charset="-122"/>
              </a:endParaRPr>
            </a:p>
          </p:txBody>
        </p:sp>
        <p:sp>
          <p:nvSpPr>
            <p:cNvPr id="23" name="文本框 22"/>
            <p:cNvSpPr txBox="1"/>
            <p:nvPr/>
          </p:nvSpPr>
          <p:spPr>
            <a:xfrm>
              <a:off x="6347601" y="2155482"/>
              <a:ext cx="5093737" cy="621965"/>
            </a:xfrm>
            <a:prstGeom prst="rect">
              <a:avLst/>
            </a:prstGeom>
            <a:noFill/>
          </p:spPr>
          <p:txBody>
            <a:bodyPr wrap="square" rtlCol="0">
              <a:spAutoFit/>
            </a:bodyPr>
            <a:lstStyle/>
            <a:p>
              <a:pPr marL="0" marR="0" lvl="0" indent="0" algn="l" defTabSz="914400" rtl="0" eaLnBrk="1" fontAlgn="auto" latinLnBrk="0" hangingPunct="1">
                <a:lnSpc>
                  <a:spcPts val="2200"/>
                </a:lnSpc>
                <a:spcBef>
                  <a:spcPts val="0"/>
                </a:spcBef>
                <a:spcAft>
                  <a:spcPts val="0"/>
                </a:spcAft>
                <a:buClrTx/>
                <a:buSzTx/>
                <a:buFontTx/>
                <a:buNone/>
                <a:defRPr/>
              </a:pPr>
              <a:r>
                <a:rPr kumimoji="0" lang="zh-CN" altLang="en-US" sz="1400" b="0" i="0" u="none" strike="noStrike" kern="1200" cap="none" spc="200" normalizeH="0" baseline="0" noProof="0" dirty="0">
                  <a:ln>
                    <a:noFill/>
                  </a:ln>
                  <a:effectLst/>
                  <a:uLnTx/>
                  <a:uFillTx/>
                  <a:latin typeface="字魂176号-创粗圆" panose="00000500000000000000" pitchFamily="2" charset="-122"/>
                  <a:ea typeface="字魂176号-创粗圆" panose="00000500000000000000" pitchFamily="2" charset="-122"/>
                </a:rPr>
                <a:t>以防止电线的绝缘层受损造成触电；电线的绝缘皮剥落，要及时更换新线或者用绝缘胶布包好。</a:t>
              </a:r>
              <a:endParaRPr kumimoji="0" lang="zh-CN" altLang="en-US" sz="1400" b="0" i="0" u="none" strike="noStrike" kern="1200" cap="none" spc="200" normalizeH="0" baseline="0" noProof="0" dirty="0">
                <a:ln>
                  <a:noFill/>
                </a:ln>
                <a:effectLst/>
                <a:uLnTx/>
                <a:uFillTx/>
                <a:latin typeface="字魂176号-创粗圆" panose="00000500000000000000" pitchFamily="2" charset="-122"/>
                <a:ea typeface="字魂176号-创粗圆" panose="00000500000000000000" pitchFamily="2" charset="-122"/>
              </a:endParaRPr>
            </a:p>
          </p:txBody>
        </p:sp>
      </p:grpSp>
      <p:grpSp>
        <p:nvGrpSpPr>
          <p:cNvPr id="8" name="组合 7"/>
          <p:cNvGrpSpPr/>
          <p:nvPr/>
        </p:nvGrpSpPr>
        <p:grpSpPr>
          <a:xfrm>
            <a:off x="6037023" y="3380924"/>
            <a:ext cx="5404315" cy="988103"/>
            <a:chOff x="6037023" y="3380924"/>
            <a:chExt cx="5404315" cy="988103"/>
          </a:xfrm>
        </p:grpSpPr>
        <p:sp>
          <p:nvSpPr>
            <p:cNvPr id="26" name="矩形 25"/>
            <p:cNvSpPr/>
            <p:nvPr/>
          </p:nvSpPr>
          <p:spPr>
            <a:xfrm>
              <a:off x="6037023" y="3446545"/>
              <a:ext cx="128747" cy="922482"/>
            </a:xfrm>
            <a:prstGeom prst="rect">
              <a:avLst/>
            </a:prstGeom>
            <a:solidFill>
              <a:srgbClr val="FCA904"/>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CA904"/>
                </a:solidFill>
                <a:effectLst/>
                <a:uLnTx/>
                <a:uFillTx/>
                <a:latin typeface="字魂176号-创粗圆" panose="00000500000000000000" pitchFamily="2" charset="-122"/>
                <a:ea typeface="字魂176号-创粗圆" panose="00000500000000000000" pitchFamily="2" charset="-122"/>
              </a:endParaRPr>
            </a:p>
          </p:txBody>
        </p:sp>
        <p:sp>
          <p:nvSpPr>
            <p:cNvPr id="28" name="文本框 27"/>
            <p:cNvSpPr txBox="1"/>
            <p:nvPr/>
          </p:nvSpPr>
          <p:spPr>
            <a:xfrm>
              <a:off x="6347601" y="3380924"/>
              <a:ext cx="1834393" cy="46166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FCA904"/>
                  </a:solidFill>
                  <a:effectLst/>
                  <a:uLnTx/>
                  <a:uFillTx/>
                  <a:latin typeface="字魂176号-创粗圆" panose="00000500000000000000" pitchFamily="2" charset="-122"/>
                  <a:ea typeface="字魂176号-创粗圆" panose="00000500000000000000" pitchFamily="2" charset="-122"/>
                </a:rPr>
                <a:t>游泳安全</a:t>
              </a:r>
              <a:endParaRPr kumimoji="0" lang="zh-CN" altLang="en-US" sz="2400" b="0" i="0" u="none" strike="noStrike" kern="1200" cap="none" spc="0" normalizeH="0" baseline="0" noProof="0" dirty="0">
                <a:ln>
                  <a:noFill/>
                </a:ln>
                <a:solidFill>
                  <a:srgbClr val="FCA904"/>
                </a:solidFill>
                <a:effectLst/>
                <a:uLnTx/>
                <a:uFillTx/>
                <a:latin typeface="字魂176号-创粗圆" panose="00000500000000000000" pitchFamily="2" charset="-122"/>
                <a:ea typeface="字魂176号-创粗圆" panose="00000500000000000000" pitchFamily="2" charset="-122"/>
              </a:endParaRPr>
            </a:p>
          </p:txBody>
        </p:sp>
        <p:sp>
          <p:nvSpPr>
            <p:cNvPr id="29" name="文本框 28"/>
            <p:cNvSpPr txBox="1"/>
            <p:nvPr/>
          </p:nvSpPr>
          <p:spPr>
            <a:xfrm>
              <a:off x="6347601" y="3747062"/>
              <a:ext cx="5093737" cy="621965"/>
            </a:xfrm>
            <a:prstGeom prst="rect">
              <a:avLst/>
            </a:prstGeom>
            <a:noFill/>
          </p:spPr>
          <p:txBody>
            <a:bodyPr wrap="square" rtlCol="0">
              <a:spAutoFit/>
            </a:bodyPr>
            <a:lstStyle/>
            <a:p>
              <a:pPr marL="0" marR="0" lvl="0" indent="0" algn="l" defTabSz="914400" rtl="0" eaLnBrk="1" fontAlgn="auto" latinLnBrk="0" hangingPunct="1">
                <a:lnSpc>
                  <a:spcPts val="2200"/>
                </a:lnSpc>
                <a:spcBef>
                  <a:spcPts val="0"/>
                </a:spcBef>
                <a:spcAft>
                  <a:spcPts val="0"/>
                </a:spcAft>
                <a:buClrTx/>
                <a:buSzTx/>
                <a:buFontTx/>
                <a:buNone/>
                <a:defRPr/>
              </a:pPr>
              <a:r>
                <a:rPr kumimoji="0" lang="zh-CN" altLang="en-US" sz="1400" b="0" i="0" u="none" strike="noStrike" kern="1200" cap="none" spc="200" normalizeH="0" baseline="0" noProof="0" dirty="0">
                  <a:ln>
                    <a:noFill/>
                  </a:ln>
                  <a:effectLst/>
                  <a:uLnTx/>
                  <a:uFillTx/>
                  <a:latin typeface="字魂176号-创粗圆" panose="00000500000000000000" pitchFamily="2" charset="-122"/>
                  <a:ea typeface="字魂176号-创粗圆" panose="00000500000000000000" pitchFamily="2" charset="-122"/>
                </a:rPr>
                <a:t>遇到大风大雨、大浪或雾太大的天气，最好不要坐船，也不要在船上玩</a:t>
              </a:r>
              <a:r>
                <a:rPr kumimoji="0" lang="en-US" altLang="zh-CN" sz="1400" b="0" i="0" u="none" strike="noStrike" kern="1200" cap="none" spc="200" normalizeH="0" baseline="0" noProof="0" dirty="0">
                  <a:ln>
                    <a:noFill/>
                  </a:ln>
                  <a:effectLst/>
                  <a:uLnTx/>
                  <a:uFillTx/>
                  <a:latin typeface="字魂176号-创粗圆" panose="00000500000000000000" pitchFamily="2" charset="-122"/>
                  <a:ea typeface="字魂176号-创粗圆" panose="00000500000000000000" pitchFamily="2" charset="-122"/>
                </a:rPr>
                <a:t>;</a:t>
              </a:r>
              <a:endParaRPr kumimoji="0" lang="zh-CN" altLang="en-US" sz="1400" b="0" i="0" u="none" strike="noStrike" kern="1200" cap="none" spc="200" normalizeH="0" baseline="0" noProof="0" dirty="0">
                <a:ln>
                  <a:noFill/>
                </a:ln>
                <a:effectLst/>
                <a:uLnTx/>
                <a:uFillTx/>
                <a:latin typeface="字魂176号-创粗圆" panose="00000500000000000000" pitchFamily="2" charset="-122"/>
                <a:ea typeface="字魂176号-创粗圆" panose="00000500000000000000" pitchFamily="2" charset="-122"/>
              </a:endParaRPr>
            </a:p>
          </p:txBody>
        </p:sp>
      </p:grpSp>
      <p:grpSp>
        <p:nvGrpSpPr>
          <p:cNvPr id="9" name="组合 8"/>
          <p:cNvGrpSpPr/>
          <p:nvPr/>
        </p:nvGrpSpPr>
        <p:grpSpPr>
          <a:xfrm>
            <a:off x="6037023" y="4972504"/>
            <a:ext cx="5404315" cy="988103"/>
            <a:chOff x="6037023" y="4972504"/>
            <a:chExt cx="5404315" cy="988103"/>
          </a:xfrm>
        </p:grpSpPr>
        <p:sp>
          <p:nvSpPr>
            <p:cNvPr id="31" name="矩形 30"/>
            <p:cNvSpPr/>
            <p:nvPr/>
          </p:nvSpPr>
          <p:spPr>
            <a:xfrm>
              <a:off x="6037023" y="5038125"/>
              <a:ext cx="128747" cy="922482"/>
            </a:xfrm>
            <a:prstGeom prst="rect">
              <a:avLst/>
            </a:prstGeom>
            <a:solidFill>
              <a:srgbClr val="FCA904"/>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CA904"/>
                </a:solidFill>
                <a:effectLst/>
                <a:uLnTx/>
                <a:uFillTx/>
                <a:latin typeface="字魂176号-创粗圆" panose="00000500000000000000" pitchFamily="2" charset="-122"/>
                <a:ea typeface="字魂176号-创粗圆" panose="00000500000000000000" pitchFamily="2" charset="-122"/>
              </a:endParaRPr>
            </a:p>
          </p:txBody>
        </p:sp>
        <p:sp>
          <p:nvSpPr>
            <p:cNvPr id="33" name="文本框 32"/>
            <p:cNvSpPr txBox="1"/>
            <p:nvPr/>
          </p:nvSpPr>
          <p:spPr>
            <a:xfrm>
              <a:off x="6347601" y="4972504"/>
              <a:ext cx="1834393" cy="46166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FCA904"/>
                  </a:solidFill>
                  <a:effectLst/>
                  <a:uLnTx/>
                  <a:uFillTx/>
                  <a:latin typeface="字魂176号-创粗圆" panose="00000500000000000000" pitchFamily="2" charset="-122"/>
                  <a:ea typeface="字魂176号-创粗圆" panose="00000500000000000000" pitchFamily="2" charset="-122"/>
                </a:rPr>
                <a:t>游泳安全</a:t>
              </a:r>
              <a:endParaRPr kumimoji="0" lang="zh-CN" altLang="en-US" sz="2400" b="0" i="0" u="none" strike="noStrike" kern="1200" cap="none" spc="0" normalizeH="0" baseline="0" noProof="0" dirty="0">
                <a:ln>
                  <a:noFill/>
                </a:ln>
                <a:solidFill>
                  <a:srgbClr val="FCA904"/>
                </a:solidFill>
                <a:effectLst/>
                <a:uLnTx/>
                <a:uFillTx/>
                <a:latin typeface="字魂176号-创粗圆" panose="00000500000000000000" pitchFamily="2" charset="-122"/>
                <a:ea typeface="字魂176号-创粗圆" panose="00000500000000000000" pitchFamily="2" charset="-122"/>
              </a:endParaRPr>
            </a:p>
          </p:txBody>
        </p:sp>
        <p:sp>
          <p:nvSpPr>
            <p:cNvPr id="34" name="文本框 33"/>
            <p:cNvSpPr txBox="1"/>
            <p:nvPr/>
          </p:nvSpPr>
          <p:spPr>
            <a:xfrm>
              <a:off x="6347601" y="5338642"/>
              <a:ext cx="5093737" cy="621965"/>
            </a:xfrm>
            <a:prstGeom prst="rect">
              <a:avLst/>
            </a:prstGeom>
            <a:noFill/>
          </p:spPr>
          <p:txBody>
            <a:bodyPr wrap="square" rtlCol="0">
              <a:spAutoFit/>
            </a:bodyPr>
            <a:lstStyle/>
            <a:p>
              <a:pPr marL="0" marR="0" lvl="0" indent="0" algn="l" defTabSz="914400" rtl="0" eaLnBrk="1" fontAlgn="auto" latinLnBrk="0" hangingPunct="1">
                <a:lnSpc>
                  <a:spcPts val="2200"/>
                </a:lnSpc>
                <a:spcBef>
                  <a:spcPts val="0"/>
                </a:spcBef>
                <a:spcAft>
                  <a:spcPts val="0"/>
                </a:spcAft>
                <a:buClrTx/>
                <a:buSzTx/>
                <a:buFontTx/>
                <a:buNone/>
                <a:defRPr/>
              </a:pPr>
              <a:r>
                <a:rPr kumimoji="0" lang="zh-CN" altLang="en-US" sz="1400" b="0" i="0" u="none" strike="noStrike" kern="1200" cap="none" spc="200" normalizeH="0" baseline="0" noProof="0" dirty="0">
                  <a:ln>
                    <a:noFill/>
                  </a:ln>
                  <a:effectLst/>
                  <a:uLnTx/>
                  <a:uFillTx/>
                  <a:latin typeface="字魂176号-创粗圆" panose="00000500000000000000" pitchFamily="2" charset="-122"/>
                  <a:ea typeface="字魂176号-创粗圆" panose="00000500000000000000" pitchFamily="2" charset="-122"/>
                </a:rPr>
                <a:t>如果不幸溺水，当有人来救助的时候应该身体放松、让救助的人托住腰部；</a:t>
              </a:r>
              <a:endParaRPr kumimoji="0" lang="zh-CN" altLang="en-US" sz="1400" b="0" i="0" u="none" strike="noStrike" kern="1200" cap="none" spc="200" normalizeH="0" baseline="0" noProof="0" dirty="0">
                <a:ln>
                  <a:noFill/>
                </a:ln>
                <a:effectLst/>
                <a:uLnTx/>
                <a:uFillTx/>
                <a:latin typeface="字魂176号-创粗圆" panose="00000500000000000000" pitchFamily="2" charset="-122"/>
                <a:ea typeface="字魂176号-创粗圆" panose="00000500000000000000" pitchFamily="2" charset="-122"/>
              </a:endParaRPr>
            </a:p>
          </p:txBody>
        </p:sp>
      </p:grpSp>
      <p:pic>
        <p:nvPicPr>
          <p:cNvPr id="19" name="图片 18"/>
          <p:cNvPicPr>
            <a:picLocks noChangeAspect="1"/>
          </p:cNvPicPr>
          <p:nvPr/>
        </p:nvPicPr>
        <p:blipFill rotWithShape="1">
          <a:blip r:embed="rId1" cstate="print">
            <a:extLst>
              <a:ext uri="{28A0092B-C50C-407E-A947-70E740481C1C}">
                <a14:useLocalDpi xmlns:a14="http://schemas.microsoft.com/office/drawing/2010/main" val="0"/>
              </a:ext>
            </a:extLst>
          </a:blip>
          <a:srcRect b="-5748"/>
          <a:stretch>
            <a:fillRect/>
          </a:stretch>
        </p:blipFill>
        <p:spPr>
          <a:xfrm>
            <a:off x="1127361" y="1959092"/>
            <a:ext cx="3921792" cy="4096629"/>
          </a:xfrm>
          <a:prstGeom prst="rect">
            <a:avLst/>
          </a:prstGeom>
        </p:spPr>
      </p:pic>
    </p:spTree>
  </p:cSld>
  <p:clrMapOvr>
    <a:masterClrMapping/>
  </p:clrMapOvr>
  <p:transition spd="slow" advClick="0" advTm="2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ppt_x"/>
                                          </p:val>
                                        </p:tav>
                                        <p:tav tm="100000">
                                          <p:val>
                                            <p:strVal val="#ppt_x"/>
                                          </p:val>
                                        </p:tav>
                                      </p:tavLst>
                                    </p:anim>
                                    <p:anim calcmode="lin" valueType="num">
                                      <p:cBhvr additive="base">
                                        <p:cTn id="13" dur="500" fill="hold"/>
                                        <p:tgtEl>
                                          <p:spTgt spid="1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fill="hold"/>
                                        <p:tgtEl>
                                          <p:spTgt spid="8"/>
                                        </p:tgtEl>
                                        <p:attrNameLst>
                                          <p:attrName>ppt_x</p:attrName>
                                        </p:attrNameLst>
                                      </p:cBhvr>
                                      <p:tavLst>
                                        <p:tav tm="0">
                                          <p:val>
                                            <p:strVal val="#ppt_x"/>
                                          </p:val>
                                        </p:tav>
                                        <p:tav tm="100000">
                                          <p:val>
                                            <p:strVal val="#ppt_x"/>
                                          </p:val>
                                        </p:tav>
                                      </p:tavLst>
                                    </p:anim>
                                    <p:anim calcmode="lin" valueType="num">
                                      <p:cBhvr additive="base">
                                        <p:cTn id="23" dur="500" fill="hold"/>
                                        <p:tgtEl>
                                          <p:spTgt spid="8"/>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ppt_x"/>
                                          </p:val>
                                        </p:tav>
                                        <p:tav tm="100000">
                                          <p:val>
                                            <p:strVal val="#ppt_x"/>
                                          </p:val>
                                        </p:tav>
                                      </p:tavLst>
                                    </p:anim>
                                    <p:anim calcmode="lin" valueType="num">
                                      <p:cBhvr additive="base">
                                        <p:cTn id="28" dur="500" fill="hold"/>
                                        <p:tgtEl>
                                          <p:spTgt spid="9"/>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nodeType="afterEffect">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cBhvr additive="base">
                                        <p:cTn id="32" dur="500" fill="hold"/>
                                        <p:tgtEl>
                                          <p:spTgt spid="19"/>
                                        </p:tgtEl>
                                        <p:attrNameLst>
                                          <p:attrName>ppt_x</p:attrName>
                                        </p:attrNameLst>
                                      </p:cBhvr>
                                      <p:tavLst>
                                        <p:tav tm="0">
                                          <p:val>
                                            <p:strVal val="#ppt_x"/>
                                          </p:val>
                                        </p:tav>
                                        <p:tav tm="100000">
                                          <p:val>
                                            <p:strVal val="#ppt_x"/>
                                          </p:val>
                                        </p:tav>
                                      </p:tavLst>
                                    </p:anim>
                                    <p:anim calcmode="lin" valueType="num">
                                      <p:cBhvr additive="base">
                                        <p:cTn id="33"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1" cstate="print">
            <a:extLst>
              <a:ext uri="{28A0092B-C50C-407E-A947-70E740481C1C}">
                <a14:useLocalDpi xmlns:a14="http://schemas.microsoft.com/office/drawing/2010/main" val="0"/>
              </a:ext>
            </a:extLst>
          </a:blip>
          <a:srcRect/>
          <a:stretch>
            <a:fillRect/>
          </a:stretch>
        </p:blipFill>
        <p:spPr>
          <a:xfrm flipH="1">
            <a:off x="0" y="0"/>
            <a:ext cx="12192000" cy="6858000"/>
          </a:xfrm>
          <a:prstGeom prst="rect">
            <a:avLst/>
          </a:prstGeom>
        </p:spPr>
      </p:pic>
      <p:pic>
        <p:nvPicPr>
          <p:cNvPr id="9" name="图片 8"/>
          <p:cNvPicPr>
            <a:picLocks noChangeAspect="1"/>
          </p:cNvPicPr>
          <p:nvPr/>
        </p:nvPicPr>
        <p:blipFill rotWithShape="1">
          <a:blip r:embed="rId2" cstate="print">
            <a:extLst>
              <a:ext uri="{28A0092B-C50C-407E-A947-70E740481C1C}">
                <a14:useLocalDpi xmlns:a14="http://schemas.microsoft.com/office/drawing/2010/main" val="0"/>
              </a:ext>
            </a:extLst>
          </a:blip>
          <a:srcRect/>
          <a:stretch>
            <a:fillRect/>
          </a:stretch>
        </p:blipFill>
        <p:spPr>
          <a:xfrm>
            <a:off x="7217558" y="2554382"/>
            <a:ext cx="5057227" cy="4173562"/>
          </a:xfrm>
          <a:prstGeom prst="rect">
            <a:avLst/>
          </a:prstGeom>
        </p:spPr>
      </p:pic>
      <p:sp>
        <p:nvSpPr>
          <p:cNvPr id="10" name="文本框 9"/>
          <p:cNvSpPr txBox="1"/>
          <p:nvPr/>
        </p:nvSpPr>
        <p:spPr>
          <a:xfrm>
            <a:off x="409059" y="3534414"/>
            <a:ext cx="5659700" cy="818814"/>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1100" b="0" i="0" u="none" strike="noStrike" kern="1200" cap="none" spc="300" normalizeH="0" baseline="0" noProof="0" dirty="0">
                <a:ln>
                  <a:noFill/>
                </a:ln>
                <a:solidFill>
                  <a:prstClr val="white"/>
                </a:solidFill>
                <a:effectLst/>
                <a:uLnTx/>
                <a:uFillTx/>
                <a:latin typeface="字魂175号-创中圆" panose="00000500000000000000" pitchFamily="2" charset="-122"/>
                <a:ea typeface="字魂175号-创中圆" panose="00000500000000000000" pitchFamily="2" charset="-122"/>
                <a:cs typeface="+mn-cs"/>
              </a:rPr>
              <a:t>WORK REPORT BUSINESS REPORT GENERAL BUSINESS WIND MONTHLY REPORT ANNUAL REPORT BUSINESS PLAN PROJECT PLAN PROJECT REPORT COMPLETION REPORT</a:t>
            </a:r>
            <a:endParaRPr kumimoji="0" lang="zh-CN" altLang="en-US" sz="1100" b="0" i="0" u="none" strike="noStrike" kern="1200" cap="none" spc="300" normalizeH="0" baseline="0" noProof="0" dirty="0">
              <a:ln>
                <a:noFill/>
              </a:ln>
              <a:solidFill>
                <a:prstClr val="white"/>
              </a:solidFill>
              <a:effectLst/>
              <a:uLnTx/>
              <a:uFillTx/>
              <a:latin typeface="字魂175号-创中圆" panose="00000500000000000000" pitchFamily="2" charset="-122"/>
              <a:ea typeface="字魂175号-创中圆" panose="00000500000000000000" pitchFamily="2" charset="-122"/>
              <a:cs typeface="+mn-cs"/>
            </a:endParaRPr>
          </a:p>
        </p:txBody>
      </p:sp>
      <p:grpSp>
        <p:nvGrpSpPr>
          <p:cNvPr id="11" name="组合 10"/>
          <p:cNvGrpSpPr/>
          <p:nvPr/>
        </p:nvGrpSpPr>
        <p:grpSpPr>
          <a:xfrm>
            <a:off x="585712" y="4571210"/>
            <a:ext cx="1368152" cy="351007"/>
            <a:chOff x="4727848" y="2914340"/>
            <a:chExt cx="1368152" cy="351007"/>
          </a:xfrm>
          <a:solidFill>
            <a:srgbClr val="FCAF15"/>
          </a:solidFill>
          <a:effectLst/>
        </p:grpSpPr>
        <p:sp>
          <p:nvSpPr>
            <p:cNvPr id="13" name="矩形 12"/>
            <p:cNvSpPr/>
            <p:nvPr/>
          </p:nvSpPr>
          <p:spPr>
            <a:xfrm>
              <a:off x="4727848" y="2961502"/>
              <a:ext cx="1368152" cy="303845"/>
            </a:xfrm>
            <a:prstGeom prst="rect">
              <a:avLst/>
            </a:prstGeom>
            <a:grp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字魂176号-创粗圆" panose="00000500000000000000" pitchFamily="2" charset="-122"/>
                <a:ea typeface="字魂176号-创粗圆" panose="00000500000000000000" pitchFamily="2" charset="-122"/>
                <a:cs typeface="+mn-cs"/>
              </a:endParaRPr>
            </a:p>
          </p:txBody>
        </p:sp>
        <p:sp>
          <p:nvSpPr>
            <p:cNvPr id="12" name="文本框 11"/>
            <p:cNvSpPr txBox="1"/>
            <p:nvPr/>
          </p:nvSpPr>
          <p:spPr>
            <a:xfrm>
              <a:off x="4727848" y="2914340"/>
              <a:ext cx="1368152"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solidFill>
                  <a:effectLst/>
                  <a:uLnTx/>
                  <a:uFillTx/>
                  <a:latin typeface="字魂176号-创粗圆" panose="00000500000000000000" pitchFamily="2" charset="-122"/>
                  <a:ea typeface="字魂176号-创粗圆" panose="00000500000000000000" pitchFamily="2" charset="-122"/>
                  <a:cs typeface="+mn-cs"/>
                </a:rPr>
                <a:t>讲述人：</a:t>
              </a:r>
              <a:r>
                <a:rPr kumimoji="0" lang="en-US" altLang="zh-CN" sz="1600" b="0" i="0" u="none" strike="noStrike" kern="1200" cap="none" spc="0" normalizeH="0" baseline="0" noProof="0" dirty="0">
                  <a:ln>
                    <a:noFill/>
                  </a:ln>
                  <a:solidFill>
                    <a:prstClr val="white"/>
                  </a:solidFill>
                  <a:effectLst/>
                  <a:uLnTx/>
                  <a:uFillTx/>
                  <a:latin typeface="字魂176号-创粗圆" panose="00000500000000000000" pitchFamily="2" charset="-122"/>
                  <a:ea typeface="字魂176号-创粗圆" panose="00000500000000000000" pitchFamily="2" charset="-122"/>
                  <a:cs typeface="+mn-cs"/>
                </a:rPr>
                <a:t>XX</a:t>
              </a:r>
              <a:endParaRPr kumimoji="0" lang="zh-CN" altLang="en-US" sz="1600" b="0" i="0" u="none" strike="noStrike" kern="1200" cap="none" spc="0" normalizeH="0" baseline="0" noProof="0" dirty="0">
                <a:ln>
                  <a:noFill/>
                </a:ln>
                <a:solidFill>
                  <a:prstClr val="white"/>
                </a:solidFill>
                <a:effectLst/>
                <a:uLnTx/>
                <a:uFillTx/>
                <a:latin typeface="字魂176号-创粗圆" panose="00000500000000000000" pitchFamily="2" charset="-122"/>
                <a:ea typeface="字魂176号-创粗圆" panose="00000500000000000000" pitchFamily="2" charset="-122"/>
                <a:cs typeface="+mn-cs"/>
              </a:endParaRPr>
            </a:p>
          </p:txBody>
        </p:sp>
      </p:grpSp>
      <p:grpSp>
        <p:nvGrpSpPr>
          <p:cNvPr id="14" name="组合 13"/>
          <p:cNvGrpSpPr/>
          <p:nvPr/>
        </p:nvGrpSpPr>
        <p:grpSpPr>
          <a:xfrm>
            <a:off x="2386793" y="4575333"/>
            <a:ext cx="1477769" cy="346884"/>
            <a:chOff x="4725221" y="2918463"/>
            <a:chExt cx="1477769" cy="346884"/>
          </a:xfrm>
          <a:solidFill>
            <a:srgbClr val="FCAF15"/>
          </a:solidFill>
          <a:effectLst/>
        </p:grpSpPr>
        <p:sp>
          <p:nvSpPr>
            <p:cNvPr id="16" name="矩形 15"/>
            <p:cNvSpPr/>
            <p:nvPr/>
          </p:nvSpPr>
          <p:spPr>
            <a:xfrm>
              <a:off x="4727167" y="2961502"/>
              <a:ext cx="1475823" cy="303845"/>
            </a:xfrm>
            <a:prstGeom prst="rect">
              <a:avLst/>
            </a:prstGeom>
            <a:grp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字魂176号-创粗圆" panose="00000500000000000000" pitchFamily="2" charset="-122"/>
                <a:ea typeface="字魂176号-创粗圆" panose="00000500000000000000" pitchFamily="2" charset="-122"/>
                <a:cs typeface="+mn-cs"/>
              </a:endParaRPr>
            </a:p>
          </p:txBody>
        </p:sp>
        <p:sp>
          <p:nvSpPr>
            <p:cNvPr id="15" name="文本框 14"/>
            <p:cNvSpPr txBox="1"/>
            <p:nvPr/>
          </p:nvSpPr>
          <p:spPr>
            <a:xfrm>
              <a:off x="4725221" y="2918463"/>
              <a:ext cx="1475823"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solidFill>
                  <a:effectLst/>
                  <a:uLnTx/>
                  <a:uFillTx/>
                  <a:latin typeface="字魂176号-创粗圆" panose="00000500000000000000" pitchFamily="2" charset="-122"/>
                  <a:ea typeface="字魂176号-创粗圆" panose="00000500000000000000" pitchFamily="2" charset="-122"/>
                  <a:cs typeface="+mn-cs"/>
                </a:rPr>
                <a:t>时间：</a:t>
              </a:r>
              <a:r>
                <a:rPr kumimoji="0" lang="en-US" altLang="zh-CN" sz="1600" b="0" i="0" u="none" strike="noStrike" kern="1200" cap="none" spc="0" normalizeH="0" baseline="0" noProof="0" dirty="0">
                  <a:ln>
                    <a:noFill/>
                  </a:ln>
                  <a:solidFill>
                    <a:prstClr val="white"/>
                  </a:solidFill>
                  <a:effectLst/>
                  <a:uLnTx/>
                  <a:uFillTx/>
                  <a:latin typeface="字魂176号-创粗圆" panose="00000500000000000000" pitchFamily="2" charset="-122"/>
                  <a:ea typeface="字魂176号-创粗圆" panose="00000500000000000000" pitchFamily="2" charset="-122"/>
                  <a:cs typeface="+mn-cs"/>
                </a:rPr>
                <a:t>X</a:t>
              </a:r>
              <a:r>
                <a:rPr kumimoji="0" lang="zh-CN" altLang="en-US" sz="1600" b="0" i="0" u="none" strike="noStrike" kern="1200" cap="none" spc="0" normalizeH="0" baseline="0" noProof="0" dirty="0">
                  <a:ln>
                    <a:noFill/>
                  </a:ln>
                  <a:solidFill>
                    <a:prstClr val="white"/>
                  </a:solidFill>
                  <a:effectLst/>
                  <a:uLnTx/>
                  <a:uFillTx/>
                  <a:latin typeface="字魂176号-创粗圆" panose="00000500000000000000" pitchFamily="2" charset="-122"/>
                  <a:ea typeface="字魂176号-创粗圆" panose="00000500000000000000" pitchFamily="2" charset="-122"/>
                  <a:cs typeface="+mn-cs"/>
                </a:rPr>
                <a:t>年</a:t>
              </a:r>
              <a:r>
                <a:rPr kumimoji="0" lang="en-US" altLang="zh-CN" sz="1600" b="0" i="0" u="none" strike="noStrike" kern="1200" cap="none" spc="0" normalizeH="0" baseline="0" noProof="0" dirty="0">
                  <a:ln>
                    <a:noFill/>
                  </a:ln>
                  <a:solidFill>
                    <a:prstClr val="white"/>
                  </a:solidFill>
                  <a:effectLst/>
                  <a:uLnTx/>
                  <a:uFillTx/>
                  <a:latin typeface="字魂176号-创粗圆" panose="00000500000000000000" pitchFamily="2" charset="-122"/>
                  <a:ea typeface="字魂176号-创粗圆" panose="00000500000000000000" pitchFamily="2" charset="-122"/>
                  <a:cs typeface="+mn-cs"/>
                </a:rPr>
                <a:t>X</a:t>
              </a:r>
              <a:r>
                <a:rPr kumimoji="0" lang="zh-CN" altLang="en-US" sz="1600" b="0" i="0" u="none" strike="noStrike" kern="1200" cap="none" spc="0" normalizeH="0" baseline="0" noProof="0" dirty="0">
                  <a:ln>
                    <a:noFill/>
                  </a:ln>
                  <a:solidFill>
                    <a:prstClr val="white"/>
                  </a:solidFill>
                  <a:effectLst/>
                  <a:uLnTx/>
                  <a:uFillTx/>
                  <a:latin typeface="字魂176号-创粗圆" panose="00000500000000000000" pitchFamily="2" charset="-122"/>
                  <a:ea typeface="字魂176号-创粗圆" panose="00000500000000000000" pitchFamily="2" charset="-122"/>
                  <a:cs typeface="+mn-cs"/>
                </a:rPr>
                <a:t>月</a:t>
              </a:r>
              <a:endParaRPr kumimoji="0" lang="zh-CN" altLang="en-US" sz="1600" b="0" i="0" u="none" strike="noStrike" kern="1200" cap="none" spc="0" normalizeH="0" baseline="0" noProof="0" dirty="0">
                <a:ln>
                  <a:noFill/>
                </a:ln>
                <a:solidFill>
                  <a:prstClr val="white"/>
                </a:solidFill>
                <a:effectLst/>
                <a:uLnTx/>
                <a:uFillTx/>
                <a:latin typeface="字魂176号-创粗圆" panose="00000500000000000000" pitchFamily="2" charset="-122"/>
                <a:ea typeface="字魂176号-创粗圆" panose="00000500000000000000" pitchFamily="2" charset="-122"/>
                <a:cs typeface="+mn-cs"/>
              </a:endParaRPr>
            </a:p>
          </p:txBody>
        </p:sp>
      </p:grpSp>
      <p:grpSp>
        <p:nvGrpSpPr>
          <p:cNvPr id="24" name="组合 23"/>
          <p:cNvGrpSpPr/>
          <p:nvPr/>
        </p:nvGrpSpPr>
        <p:grpSpPr>
          <a:xfrm>
            <a:off x="363339" y="1955598"/>
            <a:ext cx="7086600" cy="1450471"/>
            <a:chOff x="487412" y="1856920"/>
            <a:chExt cx="8316924" cy="1377497"/>
          </a:xfrm>
        </p:grpSpPr>
        <p:sp>
          <p:nvSpPr>
            <p:cNvPr id="25" name="文本框 24"/>
            <p:cNvSpPr txBox="1"/>
            <p:nvPr/>
          </p:nvSpPr>
          <p:spPr>
            <a:xfrm>
              <a:off x="487412" y="1860643"/>
              <a:ext cx="8316924" cy="137377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8800" b="0" i="0" u="none" strike="noStrike" kern="1200" cap="none" spc="0" normalizeH="0" baseline="0" noProof="0" dirty="0">
                  <a:ln w="101600">
                    <a:solidFill>
                      <a:prstClr val="white"/>
                    </a:solidFill>
                  </a:ln>
                  <a:solidFill>
                    <a:prstClr val="white"/>
                  </a:solidFill>
                  <a:effectLst>
                    <a:outerShdw blurRad="38100" dist="38100" dir="2700000" algn="tl">
                      <a:srgbClr val="000000">
                        <a:alpha val="43137"/>
                      </a:srgbClr>
                    </a:outerShdw>
                  </a:effectLst>
                  <a:uLnTx/>
                  <a:uFillTx/>
                  <a:latin typeface="字魂176号-创粗圆" panose="00000500000000000000" pitchFamily="2" charset="-122"/>
                  <a:ea typeface="字魂176号-创粗圆" panose="00000500000000000000" pitchFamily="2" charset="-122"/>
                  <a:cs typeface="+mn-cs"/>
                </a:rPr>
                <a:t>学生安全教育</a:t>
              </a:r>
              <a:endParaRPr kumimoji="0" lang="zh-CN" altLang="en-US" sz="8800" b="0" i="0" u="none" strike="noStrike" kern="1200" cap="none" spc="0" normalizeH="0" baseline="0" noProof="0" dirty="0">
                <a:ln w="101600">
                  <a:solidFill>
                    <a:prstClr val="white"/>
                  </a:solidFill>
                </a:ln>
                <a:solidFill>
                  <a:prstClr val="white"/>
                </a:solidFill>
                <a:effectLst>
                  <a:outerShdw blurRad="38100" dist="38100" dir="2700000" algn="tl">
                    <a:srgbClr val="000000">
                      <a:alpha val="43137"/>
                    </a:srgbClr>
                  </a:outerShdw>
                </a:effectLst>
                <a:uLnTx/>
                <a:uFillTx/>
                <a:latin typeface="字魂176号-创粗圆" panose="00000500000000000000" pitchFamily="2" charset="-122"/>
                <a:ea typeface="字魂176号-创粗圆" panose="00000500000000000000" pitchFamily="2" charset="-122"/>
                <a:cs typeface="+mn-cs"/>
              </a:endParaRPr>
            </a:p>
          </p:txBody>
        </p:sp>
        <p:sp>
          <p:nvSpPr>
            <p:cNvPr id="26" name="文本框 25"/>
            <p:cNvSpPr txBox="1"/>
            <p:nvPr/>
          </p:nvSpPr>
          <p:spPr>
            <a:xfrm>
              <a:off x="487412" y="1856920"/>
              <a:ext cx="8316924" cy="1373773"/>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8800" b="0" i="0" u="none" strike="noStrike" kern="1200" cap="none" spc="0" normalizeH="0" baseline="0" noProof="0" dirty="0">
                  <a:ln w="28575">
                    <a:noFill/>
                  </a:ln>
                  <a:solidFill>
                    <a:srgbClr val="FCAF15"/>
                  </a:solidFill>
                  <a:effectLst/>
                  <a:uLnTx/>
                  <a:uFillTx/>
                  <a:latin typeface="字魂176号-创粗圆" panose="00000500000000000000" pitchFamily="2" charset="-122"/>
                  <a:ea typeface="字魂176号-创粗圆" panose="00000500000000000000" pitchFamily="2" charset="-122"/>
                  <a:cs typeface="+mn-cs"/>
                </a:rPr>
                <a:t>学生安全教育</a:t>
              </a:r>
              <a:endParaRPr kumimoji="0" lang="zh-CN" altLang="en-US" sz="8800" b="0" i="0" u="none" strike="noStrike" kern="1200" cap="none" spc="0" normalizeH="0" baseline="0" noProof="0" dirty="0">
                <a:ln w="28575">
                  <a:noFill/>
                </a:ln>
                <a:solidFill>
                  <a:srgbClr val="FCAF15"/>
                </a:solidFill>
                <a:effectLst/>
                <a:uLnTx/>
                <a:uFillTx/>
                <a:latin typeface="字魂176号-创粗圆" panose="00000500000000000000" pitchFamily="2" charset="-122"/>
                <a:ea typeface="字魂176号-创粗圆" panose="00000500000000000000" pitchFamily="2" charset="-122"/>
                <a:cs typeface="+mn-cs"/>
              </a:endParaRPr>
            </a:p>
          </p:txBody>
        </p:sp>
      </p:grpSp>
      <p:grpSp>
        <p:nvGrpSpPr>
          <p:cNvPr id="40" name="组合 39"/>
          <p:cNvGrpSpPr/>
          <p:nvPr/>
        </p:nvGrpSpPr>
        <p:grpSpPr>
          <a:xfrm>
            <a:off x="487412" y="286075"/>
            <a:ext cx="1817306" cy="494193"/>
            <a:chOff x="487412" y="308284"/>
            <a:chExt cx="1817306" cy="494193"/>
          </a:xfrm>
        </p:grpSpPr>
        <p:sp>
          <p:nvSpPr>
            <p:cNvPr id="41" name="文本框 40"/>
            <p:cNvSpPr txBox="1"/>
            <p:nvPr/>
          </p:nvSpPr>
          <p:spPr>
            <a:xfrm>
              <a:off x="487412" y="308284"/>
              <a:ext cx="1817306"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字魂175号-创中圆" panose="00000500000000000000" pitchFamily="2" charset="-122"/>
                  <a:ea typeface="字魂175号-创中圆" panose="00000500000000000000" pitchFamily="2" charset="-122"/>
                  <a:cs typeface="+mn-cs"/>
                </a:rPr>
                <a:t>安全教育日</a:t>
              </a:r>
              <a:endParaRPr kumimoji="0" lang="zh-CN" altLang="en-US" sz="16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字魂175号-创中圆" panose="00000500000000000000" pitchFamily="2" charset="-122"/>
                <a:ea typeface="字魂175号-创中圆" panose="00000500000000000000" pitchFamily="2" charset="-122"/>
                <a:cs typeface="+mn-cs"/>
              </a:endParaRPr>
            </a:p>
          </p:txBody>
        </p:sp>
        <p:cxnSp>
          <p:nvCxnSpPr>
            <p:cNvPr id="42" name="直接连接符 41"/>
            <p:cNvCxnSpPr/>
            <p:nvPr/>
          </p:nvCxnSpPr>
          <p:spPr>
            <a:xfrm>
              <a:off x="576526" y="714202"/>
              <a:ext cx="1728192" cy="0"/>
            </a:xfrm>
            <a:prstGeom prst="line">
              <a:avLst/>
            </a:prstGeom>
            <a:ln w="12700">
              <a:solidFill>
                <a:schemeClr val="bg1"/>
              </a:solidFill>
            </a:ln>
            <a:effectLst>
              <a:outerShdw blurRad="63500" sx="101000" sy="101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576526" y="802477"/>
              <a:ext cx="1296144" cy="0"/>
            </a:xfrm>
            <a:prstGeom prst="line">
              <a:avLst/>
            </a:prstGeom>
            <a:ln w="12700">
              <a:solidFill>
                <a:schemeClr val="bg1"/>
              </a:solidFill>
            </a:ln>
            <a:effectLst>
              <a:outerShdw blurRad="63500" sx="101000" sy="101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44" name="组合 43"/>
          <p:cNvGrpSpPr/>
          <p:nvPr/>
        </p:nvGrpSpPr>
        <p:grpSpPr>
          <a:xfrm>
            <a:off x="7602422" y="263866"/>
            <a:ext cx="4102166" cy="538611"/>
            <a:chOff x="11223205" y="-1143706"/>
            <a:chExt cx="323165" cy="3717744"/>
          </a:xfrm>
        </p:grpSpPr>
        <p:sp>
          <p:nvSpPr>
            <p:cNvPr id="45" name="文本框 44"/>
            <p:cNvSpPr txBox="1"/>
            <p:nvPr/>
          </p:nvSpPr>
          <p:spPr>
            <a:xfrm>
              <a:off x="11225351" y="-1143706"/>
              <a:ext cx="321019" cy="2124420"/>
            </a:xfrm>
            <a:prstGeom prst="rect">
              <a:avLst/>
            </a:prstGeom>
            <a:noFill/>
          </p:spPr>
          <p:txBody>
            <a:bodyPr vert="horz"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white"/>
                  </a:solidFill>
                  <a:effectLst/>
                  <a:uLnTx/>
                  <a:uFillTx/>
                  <a:latin typeface="字魂175号-创中圆" panose="00000500000000000000" pitchFamily="2" charset="-122"/>
                  <a:ea typeface="字魂175号-创中圆" panose="00000500000000000000" pitchFamily="2" charset="-122"/>
                  <a:cs typeface="+mn-cs"/>
                </a:rPr>
                <a:t>全国中小学安全教育日</a:t>
              </a:r>
              <a:endParaRPr kumimoji="0" lang="zh-CN" altLang="en-US" sz="1400" b="0" i="0" u="none" strike="noStrike" kern="1200" cap="none" spc="0" normalizeH="0" baseline="0" noProof="0" dirty="0">
                <a:ln>
                  <a:noFill/>
                </a:ln>
                <a:solidFill>
                  <a:prstClr val="white"/>
                </a:solidFill>
                <a:effectLst/>
                <a:uLnTx/>
                <a:uFillTx/>
                <a:latin typeface="字魂175号-创中圆" panose="00000500000000000000" pitchFamily="2" charset="-122"/>
                <a:ea typeface="字魂175号-创中圆" panose="00000500000000000000" pitchFamily="2" charset="-122"/>
                <a:cs typeface="+mn-cs"/>
              </a:endParaRPr>
            </a:p>
          </p:txBody>
        </p:sp>
        <p:sp>
          <p:nvSpPr>
            <p:cNvPr id="46" name="文本框 45"/>
            <p:cNvSpPr txBox="1"/>
            <p:nvPr/>
          </p:nvSpPr>
          <p:spPr>
            <a:xfrm>
              <a:off x="11223205" y="980728"/>
              <a:ext cx="323165" cy="1593310"/>
            </a:xfrm>
            <a:prstGeom prst="rect">
              <a:avLst/>
            </a:prstGeom>
            <a:noFill/>
          </p:spPr>
          <p:txBody>
            <a:bodyPr vert="horz"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900" b="0" i="0" u="none" strike="noStrike" kern="1200" cap="none" spc="0" normalizeH="0" baseline="0" noProof="0" dirty="0">
                  <a:ln>
                    <a:noFill/>
                  </a:ln>
                  <a:solidFill>
                    <a:prstClr val="white"/>
                  </a:solidFill>
                  <a:effectLst/>
                  <a:uLnTx/>
                  <a:uFillTx/>
                  <a:latin typeface="字魂175号-创中圆" panose="00000500000000000000" pitchFamily="2" charset="-122"/>
                  <a:ea typeface="字魂175号-创中圆" panose="00000500000000000000" pitchFamily="2" charset="-122"/>
                  <a:cs typeface="+mn-cs"/>
                </a:rPr>
                <a:t>NATIONAL PRIMARY AND SECONDARY SCHOOL SAFETY EDUCATION DAY</a:t>
              </a:r>
              <a:endParaRPr kumimoji="0" lang="en-US" altLang="zh-CN" sz="900" b="0" i="0" u="none" strike="noStrike" kern="1200" cap="none" spc="0" normalizeH="0" baseline="0" noProof="0" dirty="0">
                <a:ln>
                  <a:noFill/>
                </a:ln>
                <a:solidFill>
                  <a:prstClr val="white"/>
                </a:solidFill>
                <a:effectLst/>
                <a:uLnTx/>
                <a:uFillTx/>
                <a:latin typeface="字魂175号-创中圆" panose="00000500000000000000" pitchFamily="2" charset="-122"/>
                <a:ea typeface="字魂175号-创中圆" panose="00000500000000000000" pitchFamily="2" charset="-122"/>
                <a:cs typeface="+mn-cs"/>
              </a:endParaRPr>
            </a:p>
          </p:txBody>
        </p:sp>
      </p:grpSp>
      <p:pic>
        <p:nvPicPr>
          <p:cNvPr id="47" name="小欢乐">
            <a:hlinkClick r:id="" action="ppaction://media"/>
          </p:cNvPr>
          <p:cNvPicPr>
            <a:picLocks noChangeAspect="1"/>
          </p:cNvPicPr>
          <p:nvPr>
            <a:audioFile r:link="rId3"/>
            <p:extLst>
              <p:ext uri="{DAA4B4D4-6D71-4841-9C94-3DE7FCFB9230}">
                <p14:media xmlns:p14="http://schemas.microsoft.com/office/powerpoint/2010/main" r:embed="rId4">
                  <p14:fade in="50.000000" out="50.000000"/>
                </p14:media>
              </p:ext>
            </p:extLst>
          </p:nvPr>
        </p:nvPicPr>
        <p:blipFill>
          <a:blip r:embed="rId5"/>
          <a:stretch>
            <a:fillRect/>
          </a:stretch>
        </p:blipFill>
        <p:spPr>
          <a:xfrm>
            <a:off x="-1061763" y="5211445"/>
            <a:ext cx="487363" cy="487363"/>
          </a:xfrm>
          <a:prstGeom prst="rect">
            <a:avLst/>
          </a:prstGeom>
        </p:spPr>
      </p:pic>
    </p:spTree>
  </p:cSld>
  <p:clrMapOvr>
    <a:masterClrMapping/>
  </p:clrMapOvr>
  <p:transition spd="slow" advClick="0" advTm="2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7"/>
                                        </p:tgtEl>
                                      </p:cBhvr>
                                    </p:cmd>
                                  </p:childTnLst>
                                </p:cTn>
                              </p:par>
                            </p:childTnLst>
                          </p:cTn>
                        </p:par>
                        <p:par>
                          <p:cTn id="7" fill="hold">
                            <p:stCondLst>
                              <p:cond delay="0"/>
                            </p:stCondLst>
                            <p:childTnLst>
                              <p:par>
                                <p:cTn id="8" presetID="2" presetClass="entr" presetSubtype="4" fill="hold" nodeType="afterEffect">
                                  <p:stCondLst>
                                    <p:cond delay="0"/>
                                  </p:stCondLst>
                                  <p:childTnLst>
                                    <p:set>
                                      <p:cBhvr>
                                        <p:cTn id="9" dur="1" fill="hold">
                                          <p:stCondLst>
                                            <p:cond delay="0"/>
                                          </p:stCondLst>
                                        </p:cTn>
                                        <p:tgtEl>
                                          <p:spTgt spid="24"/>
                                        </p:tgtEl>
                                        <p:attrNameLst>
                                          <p:attrName>style.visibility</p:attrName>
                                        </p:attrNameLst>
                                      </p:cBhvr>
                                      <p:to>
                                        <p:strVal val="visible"/>
                                      </p:to>
                                    </p:set>
                                    <p:anim calcmode="lin" valueType="num">
                                      <p:cBhvr additive="base">
                                        <p:cTn id="10" dur="500" fill="hold"/>
                                        <p:tgtEl>
                                          <p:spTgt spid="24"/>
                                        </p:tgtEl>
                                        <p:attrNameLst>
                                          <p:attrName>ppt_x</p:attrName>
                                        </p:attrNameLst>
                                      </p:cBhvr>
                                      <p:tavLst>
                                        <p:tav tm="0">
                                          <p:val>
                                            <p:strVal val="#ppt_x"/>
                                          </p:val>
                                        </p:tav>
                                        <p:tav tm="100000">
                                          <p:val>
                                            <p:strVal val="#ppt_x"/>
                                          </p:val>
                                        </p:tav>
                                      </p:tavLst>
                                    </p:anim>
                                    <p:anim calcmode="lin" valueType="num">
                                      <p:cBhvr additive="base">
                                        <p:cTn id="11" dur="500" fill="hold"/>
                                        <p:tgtEl>
                                          <p:spTgt spid="24"/>
                                        </p:tgtEl>
                                        <p:attrNameLst>
                                          <p:attrName>ppt_y</p:attrName>
                                        </p:attrNameLst>
                                      </p:cBhvr>
                                      <p:tavLst>
                                        <p:tav tm="0">
                                          <p:val>
                                            <p:strVal val="1+#ppt_h/2"/>
                                          </p:val>
                                        </p:tav>
                                        <p:tav tm="100000">
                                          <p:val>
                                            <p:strVal val="#ppt_y"/>
                                          </p:val>
                                        </p:tav>
                                      </p:tavLst>
                                    </p:anim>
                                  </p:childTnLst>
                                </p:cTn>
                              </p:par>
                            </p:childTnLst>
                          </p:cTn>
                        </p:par>
                        <p:par>
                          <p:cTn id="12" fill="hold">
                            <p:stCondLst>
                              <p:cond delay="500"/>
                            </p:stCondLst>
                            <p:childTnLst>
                              <p:par>
                                <p:cTn id="13" presetID="2" presetClass="entr" presetSubtype="4"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ppt_x"/>
                                          </p:val>
                                        </p:tav>
                                        <p:tav tm="100000">
                                          <p:val>
                                            <p:strVal val="#ppt_x"/>
                                          </p:val>
                                        </p:tav>
                                      </p:tavLst>
                                    </p:anim>
                                    <p:anim calcmode="lin" valueType="num">
                                      <p:cBhvr additive="base">
                                        <p:cTn id="16" dur="500" fill="hold"/>
                                        <p:tgtEl>
                                          <p:spTgt spid="10"/>
                                        </p:tgtEl>
                                        <p:attrNameLst>
                                          <p:attrName>ppt_y</p:attrName>
                                        </p:attrNameLst>
                                      </p:cBhvr>
                                      <p:tavLst>
                                        <p:tav tm="0">
                                          <p:val>
                                            <p:strVal val="1+#ppt_h/2"/>
                                          </p:val>
                                        </p:tav>
                                        <p:tav tm="100000">
                                          <p:val>
                                            <p:strVal val="#ppt_y"/>
                                          </p:val>
                                        </p:tav>
                                      </p:tavLst>
                                    </p:anim>
                                  </p:childTnLst>
                                </p:cTn>
                              </p:par>
                            </p:childTnLst>
                          </p:cTn>
                        </p:par>
                        <p:par>
                          <p:cTn id="17" fill="hold">
                            <p:stCondLst>
                              <p:cond delay="1000"/>
                            </p:stCondLst>
                            <p:childTnLst>
                              <p:par>
                                <p:cTn id="18" presetID="2" presetClass="entr" presetSubtype="4" fill="hold"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fill="hold"/>
                                        <p:tgtEl>
                                          <p:spTgt spid="11"/>
                                        </p:tgtEl>
                                        <p:attrNameLst>
                                          <p:attrName>ppt_x</p:attrName>
                                        </p:attrNameLst>
                                      </p:cBhvr>
                                      <p:tavLst>
                                        <p:tav tm="0">
                                          <p:val>
                                            <p:strVal val="#ppt_x"/>
                                          </p:val>
                                        </p:tav>
                                        <p:tav tm="100000">
                                          <p:val>
                                            <p:strVal val="#ppt_x"/>
                                          </p:val>
                                        </p:tav>
                                      </p:tavLst>
                                    </p:anim>
                                    <p:anim calcmode="lin" valueType="num">
                                      <p:cBhvr additive="base">
                                        <p:cTn id="21" dur="500" fill="hold"/>
                                        <p:tgtEl>
                                          <p:spTgt spid="11"/>
                                        </p:tgtEl>
                                        <p:attrNameLst>
                                          <p:attrName>ppt_y</p:attrName>
                                        </p:attrNameLst>
                                      </p:cBhvr>
                                      <p:tavLst>
                                        <p:tav tm="0">
                                          <p:val>
                                            <p:strVal val="1+#ppt_h/2"/>
                                          </p:val>
                                        </p:tav>
                                        <p:tav tm="100000">
                                          <p:val>
                                            <p:strVal val="#ppt_y"/>
                                          </p:val>
                                        </p:tav>
                                      </p:tavLst>
                                    </p:anim>
                                  </p:childTnLst>
                                </p:cTn>
                              </p:par>
                            </p:childTnLst>
                          </p:cTn>
                        </p:par>
                        <p:par>
                          <p:cTn id="22" fill="hold">
                            <p:stCondLst>
                              <p:cond delay="1500"/>
                            </p:stCondLst>
                            <p:childTnLst>
                              <p:par>
                                <p:cTn id="23" presetID="2" presetClass="entr" presetSubtype="4" fill="hold" nodeType="after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fill="hold"/>
                                        <p:tgtEl>
                                          <p:spTgt spid="14"/>
                                        </p:tgtEl>
                                        <p:attrNameLst>
                                          <p:attrName>ppt_x</p:attrName>
                                        </p:attrNameLst>
                                      </p:cBhvr>
                                      <p:tavLst>
                                        <p:tav tm="0">
                                          <p:val>
                                            <p:strVal val="#ppt_x"/>
                                          </p:val>
                                        </p:tav>
                                        <p:tav tm="100000">
                                          <p:val>
                                            <p:strVal val="#ppt_x"/>
                                          </p:val>
                                        </p:tav>
                                      </p:tavLst>
                                    </p:anim>
                                    <p:anim calcmode="lin" valueType="num">
                                      <p:cBhvr additive="base">
                                        <p:cTn id="26" dur="500" fill="hold"/>
                                        <p:tgtEl>
                                          <p:spTgt spid="14"/>
                                        </p:tgtEl>
                                        <p:attrNameLst>
                                          <p:attrName>ppt_y</p:attrName>
                                        </p:attrNameLst>
                                      </p:cBhvr>
                                      <p:tavLst>
                                        <p:tav tm="0">
                                          <p:val>
                                            <p:strVal val="1+#ppt_h/2"/>
                                          </p:val>
                                        </p:tav>
                                        <p:tav tm="100000">
                                          <p:val>
                                            <p:strVal val="#ppt_y"/>
                                          </p:val>
                                        </p:tav>
                                      </p:tavLst>
                                    </p:anim>
                                  </p:childTnLst>
                                </p:cTn>
                              </p:par>
                            </p:childTnLst>
                          </p:cTn>
                        </p:par>
                        <p:par>
                          <p:cTn id="27" fill="hold">
                            <p:stCondLst>
                              <p:cond delay="2000"/>
                            </p:stCondLst>
                            <p:childTnLst>
                              <p:par>
                                <p:cTn id="28" presetID="2" presetClass="entr" presetSubtype="4" fill="hold" nodeType="afterEffect">
                                  <p:stCondLst>
                                    <p:cond delay="0"/>
                                  </p:stCondLst>
                                  <p:childTnLst>
                                    <p:set>
                                      <p:cBhvr>
                                        <p:cTn id="29" dur="1" fill="hold">
                                          <p:stCondLst>
                                            <p:cond delay="0"/>
                                          </p:stCondLst>
                                        </p:cTn>
                                        <p:tgtEl>
                                          <p:spTgt spid="44"/>
                                        </p:tgtEl>
                                        <p:attrNameLst>
                                          <p:attrName>style.visibility</p:attrName>
                                        </p:attrNameLst>
                                      </p:cBhvr>
                                      <p:to>
                                        <p:strVal val="visible"/>
                                      </p:to>
                                    </p:set>
                                    <p:anim calcmode="lin" valueType="num">
                                      <p:cBhvr additive="base">
                                        <p:cTn id="30" dur="500" fill="hold"/>
                                        <p:tgtEl>
                                          <p:spTgt spid="44"/>
                                        </p:tgtEl>
                                        <p:attrNameLst>
                                          <p:attrName>ppt_x</p:attrName>
                                        </p:attrNameLst>
                                      </p:cBhvr>
                                      <p:tavLst>
                                        <p:tav tm="0">
                                          <p:val>
                                            <p:strVal val="#ppt_x"/>
                                          </p:val>
                                        </p:tav>
                                        <p:tav tm="100000">
                                          <p:val>
                                            <p:strVal val="#ppt_x"/>
                                          </p:val>
                                        </p:tav>
                                      </p:tavLst>
                                    </p:anim>
                                    <p:anim calcmode="lin" valueType="num">
                                      <p:cBhvr additive="base">
                                        <p:cTn id="31" dur="500" fill="hold"/>
                                        <p:tgtEl>
                                          <p:spTgt spid="44"/>
                                        </p:tgtEl>
                                        <p:attrNameLst>
                                          <p:attrName>ppt_y</p:attrName>
                                        </p:attrNameLst>
                                      </p:cBhvr>
                                      <p:tavLst>
                                        <p:tav tm="0">
                                          <p:val>
                                            <p:strVal val="1+#ppt_h/2"/>
                                          </p:val>
                                        </p:tav>
                                        <p:tav tm="100000">
                                          <p:val>
                                            <p:strVal val="#ppt_y"/>
                                          </p:val>
                                        </p:tav>
                                      </p:tavLst>
                                    </p:anim>
                                  </p:childTnLst>
                                </p:cTn>
                              </p:par>
                            </p:childTnLst>
                          </p:cTn>
                        </p:par>
                        <p:par>
                          <p:cTn id="32" fill="hold">
                            <p:stCondLst>
                              <p:cond delay="2500"/>
                            </p:stCondLst>
                            <p:childTnLst>
                              <p:par>
                                <p:cTn id="33" presetID="2" presetClass="entr" presetSubtype="4" fill="hold" nodeType="afterEffect">
                                  <p:stCondLst>
                                    <p:cond delay="0"/>
                                  </p:stCondLst>
                                  <p:childTnLst>
                                    <p:set>
                                      <p:cBhvr>
                                        <p:cTn id="34" dur="1" fill="hold">
                                          <p:stCondLst>
                                            <p:cond delay="0"/>
                                          </p:stCondLst>
                                        </p:cTn>
                                        <p:tgtEl>
                                          <p:spTgt spid="40"/>
                                        </p:tgtEl>
                                        <p:attrNameLst>
                                          <p:attrName>style.visibility</p:attrName>
                                        </p:attrNameLst>
                                      </p:cBhvr>
                                      <p:to>
                                        <p:strVal val="visible"/>
                                      </p:to>
                                    </p:set>
                                    <p:anim calcmode="lin" valueType="num">
                                      <p:cBhvr additive="base">
                                        <p:cTn id="35" dur="500" fill="hold"/>
                                        <p:tgtEl>
                                          <p:spTgt spid="40"/>
                                        </p:tgtEl>
                                        <p:attrNameLst>
                                          <p:attrName>ppt_x</p:attrName>
                                        </p:attrNameLst>
                                      </p:cBhvr>
                                      <p:tavLst>
                                        <p:tav tm="0">
                                          <p:val>
                                            <p:strVal val="#ppt_x"/>
                                          </p:val>
                                        </p:tav>
                                        <p:tav tm="100000">
                                          <p:val>
                                            <p:strVal val="#ppt_x"/>
                                          </p:val>
                                        </p:tav>
                                      </p:tavLst>
                                    </p:anim>
                                    <p:anim calcmode="lin" valueType="num">
                                      <p:cBhvr additive="base">
                                        <p:cTn id="36" dur="500" fill="hold"/>
                                        <p:tgtEl>
                                          <p:spTgt spid="40"/>
                                        </p:tgtEl>
                                        <p:attrNameLst>
                                          <p:attrName>ppt_y</p:attrName>
                                        </p:attrNameLst>
                                      </p:cBhvr>
                                      <p:tavLst>
                                        <p:tav tm="0">
                                          <p:val>
                                            <p:strVal val="1+#ppt_h/2"/>
                                          </p:val>
                                        </p:tav>
                                        <p:tav tm="100000">
                                          <p:val>
                                            <p:strVal val="#ppt_y"/>
                                          </p:val>
                                        </p:tav>
                                      </p:tavLst>
                                    </p:anim>
                                  </p:childTnLst>
                                </p:cTn>
                              </p:par>
                            </p:childTnLst>
                          </p:cTn>
                        </p:par>
                        <p:par>
                          <p:cTn id="37" fill="hold">
                            <p:stCondLst>
                              <p:cond delay="3000"/>
                            </p:stCondLst>
                            <p:childTnLst>
                              <p:par>
                                <p:cTn id="38" presetID="2" presetClass="entr" presetSubtype="4" fill="hold" nodeType="afterEffect">
                                  <p:stCondLst>
                                    <p:cond delay="0"/>
                                  </p:stCondLst>
                                  <p:childTnLst>
                                    <p:set>
                                      <p:cBhvr>
                                        <p:cTn id="39" dur="1" fill="hold">
                                          <p:stCondLst>
                                            <p:cond delay="0"/>
                                          </p:stCondLst>
                                        </p:cTn>
                                        <p:tgtEl>
                                          <p:spTgt spid="9"/>
                                        </p:tgtEl>
                                        <p:attrNameLst>
                                          <p:attrName>style.visibility</p:attrName>
                                        </p:attrNameLst>
                                      </p:cBhvr>
                                      <p:to>
                                        <p:strVal val="visible"/>
                                      </p:to>
                                    </p:set>
                                    <p:anim calcmode="lin" valueType="num">
                                      <p:cBhvr additive="base">
                                        <p:cTn id="40" dur="500" fill="hold"/>
                                        <p:tgtEl>
                                          <p:spTgt spid="9"/>
                                        </p:tgtEl>
                                        <p:attrNameLst>
                                          <p:attrName>ppt_x</p:attrName>
                                        </p:attrNameLst>
                                      </p:cBhvr>
                                      <p:tavLst>
                                        <p:tav tm="0">
                                          <p:val>
                                            <p:strVal val="#ppt_x"/>
                                          </p:val>
                                        </p:tav>
                                        <p:tav tm="100000">
                                          <p:val>
                                            <p:strVal val="#ppt_x"/>
                                          </p:val>
                                        </p:tav>
                                      </p:tavLst>
                                    </p:anim>
                                    <p:anim calcmode="lin" valueType="num">
                                      <p:cBhvr additive="base">
                                        <p:cTn id="41"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2" repeatCount="indefinite" fill="hold" display="0">
                  <p:stCondLst>
                    <p:cond delay="indefinite"/>
                  </p:stCondLst>
                  <p:endCondLst>
                    <p:cond evt="onStopAudio" delay="0">
                      <p:tgtEl>
                        <p:sldTgt/>
                      </p:tgtEl>
                    </p:cond>
                  </p:endCondLst>
                </p:cTn>
                <p:tgtEl>
                  <p:spTgt spid="47"/>
                </p:tgtEl>
              </p:cMediaNode>
            </p:audio>
          </p:childTnLst>
        </p:cTn>
      </p:par>
    </p:tnLst>
    <p:bldLst>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1" cstate="print">
            <a:extLst>
              <a:ext uri="{28A0092B-C50C-407E-A947-70E740481C1C}">
                <a14:useLocalDpi xmlns:a14="http://schemas.microsoft.com/office/drawing/2010/main" val="0"/>
              </a:ext>
            </a:extLst>
          </a:blip>
          <a:srcRect/>
          <a:stretch>
            <a:fillRect/>
          </a:stretch>
        </p:blipFill>
        <p:spPr>
          <a:xfrm flipH="1">
            <a:off x="0" y="0"/>
            <a:ext cx="12192000" cy="6858000"/>
          </a:xfrm>
          <a:prstGeom prst="rect">
            <a:avLst/>
          </a:prstGeom>
        </p:spPr>
      </p:pic>
      <p:pic>
        <p:nvPicPr>
          <p:cNvPr id="9" name="图片 8"/>
          <p:cNvPicPr>
            <a:picLocks noChangeAspect="1"/>
          </p:cNvPicPr>
          <p:nvPr/>
        </p:nvPicPr>
        <p:blipFill rotWithShape="1">
          <a:blip r:embed="rId2" cstate="print">
            <a:extLst>
              <a:ext uri="{28A0092B-C50C-407E-A947-70E740481C1C}">
                <a14:useLocalDpi xmlns:a14="http://schemas.microsoft.com/office/drawing/2010/main" val="0"/>
              </a:ext>
            </a:extLst>
          </a:blip>
          <a:srcRect/>
          <a:stretch>
            <a:fillRect/>
          </a:stretch>
        </p:blipFill>
        <p:spPr>
          <a:xfrm>
            <a:off x="7482787" y="2727959"/>
            <a:ext cx="4849087" cy="4001791"/>
          </a:xfrm>
          <a:prstGeom prst="rect">
            <a:avLst/>
          </a:prstGeom>
        </p:spPr>
      </p:pic>
      <p:sp>
        <p:nvSpPr>
          <p:cNvPr id="10" name="文本框 9"/>
          <p:cNvSpPr txBox="1"/>
          <p:nvPr/>
        </p:nvSpPr>
        <p:spPr>
          <a:xfrm>
            <a:off x="436300" y="4294361"/>
            <a:ext cx="5659700" cy="818814"/>
          </a:xfrm>
          <a:prstGeom prst="rect">
            <a:avLst/>
          </a:prstGeom>
          <a:noFill/>
        </p:spPr>
        <p:txBody>
          <a:bodyPr wrap="square" rtlCol="0">
            <a:spAutoFit/>
          </a:bodyPr>
          <a:lstStyle/>
          <a:p>
            <a:pPr marL="0" marR="0" lvl="0" indent="0" defTabSz="914400" rtl="0" eaLnBrk="1" fontAlgn="auto" latinLnBrk="0" hangingPunct="1">
              <a:lnSpc>
                <a:spcPct val="150000"/>
              </a:lnSpc>
              <a:spcBef>
                <a:spcPts val="0"/>
              </a:spcBef>
              <a:spcAft>
                <a:spcPts val="0"/>
              </a:spcAft>
              <a:buClrTx/>
              <a:buSzTx/>
              <a:buFontTx/>
              <a:buNone/>
              <a:defRPr/>
            </a:pPr>
            <a:r>
              <a:rPr kumimoji="0" lang="en-US" altLang="zh-CN" sz="1100" b="0" i="0" u="none" strike="noStrike" kern="1200" cap="none" spc="300" normalizeH="0" baseline="0" noProof="0" dirty="0">
                <a:ln>
                  <a:noFill/>
                </a:ln>
                <a:solidFill>
                  <a:schemeClr val="bg1"/>
                </a:solidFill>
                <a:effectLst/>
                <a:uLnTx/>
                <a:uFillTx/>
                <a:latin typeface="字魂175号-创中圆" panose="00000500000000000000" pitchFamily="2" charset="-122"/>
                <a:ea typeface="字魂175号-创中圆" panose="00000500000000000000" pitchFamily="2" charset="-122"/>
              </a:rPr>
              <a:t>WORK REPORT BUSINESS REPORT GENERAL BUSINESS WIND MONTHLY REPORT ANNUAL REPORT BUSINESS PLAN PROJECT PLAN PROJECT REPORT COMPLETION REPORT</a:t>
            </a:r>
            <a:endParaRPr kumimoji="0" lang="zh-CN" altLang="en-US" sz="1100" b="0" i="0" u="none" strike="noStrike" kern="1200" cap="none" spc="300" normalizeH="0" baseline="0" noProof="0" dirty="0">
              <a:ln>
                <a:noFill/>
              </a:ln>
              <a:solidFill>
                <a:schemeClr val="bg1"/>
              </a:solidFill>
              <a:effectLst/>
              <a:uLnTx/>
              <a:uFillTx/>
              <a:latin typeface="字魂175号-创中圆" panose="00000500000000000000" pitchFamily="2" charset="-122"/>
              <a:ea typeface="字魂175号-创中圆" panose="00000500000000000000" pitchFamily="2" charset="-122"/>
            </a:endParaRPr>
          </a:p>
        </p:txBody>
      </p:sp>
      <p:grpSp>
        <p:nvGrpSpPr>
          <p:cNvPr id="24" name="组合 23"/>
          <p:cNvGrpSpPr/>
          <p:nvPr/>
        </p:nvGrpSpPr>
        <p:grpSpPr>
          <a:xfrm>
            <a:off x="436299" y="2857145"/>
            <a:ext cx="7166123" cy="1324131"/>
            <a:chOff x="487410" y="1860019"/>
            <a:chExt cx="12139253" cy="1193539"/>
          </a:xfrm>
        </p:grpSpPr>
        <p:sp>
          <p:nvSpPr>
            <p:cNvPr id="25" name="文本框 24"/>
            <p:cNvSpPr txBox="1"/>
            <p:nvPr/>
          </p:nvSpPr>
          <p:spPr>
            <a:xfrm>
              <a:off x="487412" y="1860643"/>
              <a:ext cx="12139251" cy="119291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8000" b="0" i="0" u="none" strike="noStrike" kern="1200" cap="none" spc="0" normalizeH="0" baseline="0" noProof="0" dirty="0">
                  <a:ln w="101600">
                    <a:solidFill>
                      <a:schemeClr val="bg1"/>
                    </a:solidFill>
                  </a:ln>
                  <a:solidFill>
                    <a:schemeClr val="bg1"/>
                  </a:solidFill>
                  <a:effectLst>
                    <a:outerShdw blurRad="38100" dist="38100" dir="2700000" algn="tl">
                      <a:srgbClr val="000000">
                        <a:alpha val="43137"/>
                      </a:srgbClr>
                    </a:outerShdw>
                  </a:effectLst>
                  <a:uLnTx/>
                  <a:uFillTx/>
                  <a:latin typeface="字魂176号-创粗圆" panose="00000500000000000000" pitchFamily="2" charset="-122"/>
                  <a:ea typeface="字魂176号-创粗圆" panose="00000500000000000000" pitchFamily="2" charset="-122"/>
                </a:rPr>
                <a:t>学生交通安全</a:t>
              </a:r>
              <a:endParaRPr kumimoji="0" lang="zh-CN" altLang="en-US" sz="8000" b="0" i="0" u="none" strike="noStrike" kern="1200" cap="none" spc="0" normalizeH="0" baseline="0" noProof="0" dirty="0">
                <a:ln w="101600">
                  <a:solidFill>
                    <a:schemeClr val="bg1"/>
                  </a:solidFill>
                </a:ln>
                <a:solidFill>
                  <a:schemeClr val="bg1"/>
                </a:solidFill>
                <a:effectLst>
                  <a:outerShdw blurRad="38100" dist="38100" dir="2700000" algn="tl">
                    <a:srgbClr val="000000">
                      <a:alpha val="43137"/>
                    </a:srgbClr>
                  </a:outerShdw>
                </a:effectLst>
                <a:uLnTx/>
                <a:uFillTx/>
                <a:latin typeface="字魂176号-创粗圆" panose="00000500000000000000" pitchFamily="2" charset="-122"/>
                <a:ea typeface="字魂176号-创粗圆" panose="00000500000000000000" pitchFamily="2" charset="-122"/>
              </a:endParaRPr>
            </a:p>
          </p:txBody>
        </p:sp>
        <p:sp>
          <p:nvSpPr>
            <p:cNvPr id="26" name="文本框 25"/>
            <p:cNvSpPr txBox="1"/>
            <p:nvPr/>
          </p:nvSpPr>
          <p:spPr>
            <a:xfrm>
              <a:off x="487410" y="1860019"/>
              <a:ext cx="12139253" cy="119291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8000" b="0" i="0" u="none" strike="noStrike" kern="1200" cap="none" spc="0" normalizeH="0" baseline="0" noProof="0" dirty="0">
                  <a:ln w="28575">
                    <a:noFill/>
                  </a:ln>
                  <a:solidFill>
                    <a:srgbClr val="FCAF15"/>
                  </a:solidFill>
                  <a:uLnTx/>
                  <a:uFillTx/>
                  <a:latin typeface="字魂176号-创粗圆" panose="00000500000000000000" pitchFamily="2" charset="-122"/>
                  <a:ea typeface="字魂176号-创粗圆" panose="00000500000000000000" pitchFamily="2" charset="-122"/>
                </a:rPr>
                <a:t>学生交通安全</a:t>
              </a:r>
              <a:endParaRPr kumimoji="0" lang="zh-CN" altLang="en-US" sz="8000" b="0" i="0" u="none" strike="noStrike" kern="1200" cap="none" spc="0" normalizeH="0" baseline="0" noProof="0" dirty="0">
                <a:ln w="28575">
                  <a:noFill/>
                </a:ln>
                <a:solidFill>
                  <a:srgbClr val="FCAF15"/>
                </a:solidFill>
                <a:uLnTx/>
                <a:uFillTx/>
                <a:latin typeface="字魂176号-创粗圆" panose="00000500000000000000" pitchFamily="2" charset="-122"/>
                <a:ea typeface="字魂176号-创粗圆" panose="00000500000000000000" pitchFamily="2" charset="-122"/>
              </a:endParaRPr>
            </a:p>
          </p:txBody>
        </p:sp>
      </p:grpSp>
      <p:grpSp>
        <p:nvGrpSpPr>
          <p:cNvPr id="40" name="组合 39"/>
          <p:cNvGrpSpPr/>
          <p:nvPr/>
        </p:nvGrpSpPr>
        <p:grpSpPr>
          <a:xfrm>
            <a:off x="487412" y="286075"/>
            <a:ext cx="1817306" cy="494193"/>
            <a:chOff x="487412" y="308284"/>
            <a:chExt cx="1817306" cy="494193"/>
          </a:xfrm>
        </p:grpSpPr>
        <p:sp>
          <p:nvSpPr>
            <p:cNvPr id="41" name="文本框 40"/>
            <p:cNvSpPr txBox="1"/>
            <p:nvPr/>
          </p:nvSpPr>
          <p:spPr>
            <a:xfrm>
              <a:off x="487412" y="308284"/>
              <a:ext cx="1817306"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字魂175号-创中圆" panose="00000500000000000000" pitchFamily="2" charset="-122"/>
                  <a:ea typeface="字魂175号-创中圆" panose="00000500000000000000" pitchFamily="2" charset="-122"/>
                </a:rPr>
                <a:t>安全教育日</a:t>
              </a:r>
              <a:endParaRPr kumimoji="0" lang="zh-CN" altLang="en-US" sz="16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字魂175号-创中圆" panose="00000500000000000000" pitchFamily="2" charset="-122"/>
                <a:ea typeface="字魂175号-创中圆" panose="00000500000000000000" pitchFamily="2" charset="-122"/>
              </a:endParaRPr>
            </a:p>
          </p:txBody>
        </p:sp>
        <p:cxnSp>
          <p:nvCxnSpPr>
            <p:cNvPr id="42" name="直接连接符 41"/>
            <p:cNvCxnSpPr/>
            <p:nvPr/>
          </p:nvCxnSpPr>
          <p:spPr>
            <a:xfrm>
              <a:off x="576526" y="714202"/>
              <a:ext cx="1728192" cy="0"/>
            </a:xfrm>
            <a:prstGeom prst="line">
              <a:avLst/>
            </a:prstGeom>
            <a:ln w="12700">
              <a:solidFill>
                <a:schemeClr val="bg1"/>
              </a:solidFill>
            </a:ln>
            <a:effectLst>
              <a:outerShdw blurRad="63500" sx="101000" sy="101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576526" y="802477"/>
              <a:ext cx="1296144" cy="0"/>
            </a:xfrm>
            <a:prstGeom prst="line">
              <a:avLst/>
            </a:prstGeom>
            <a:ln w="12700">
              <a:solidFill>
                <a:schemeClr val="bg1"/>
              </a:solidFill>
            </a:ln>
            <a:effectLst>
              <a:outerShdw blurRad="63500" sx="101000" sy="101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44" name="组合 43"/>
          <p:cNvGrpSpPr/>
          <p:nvPr/>
        </p:nvGrpSpPr>
        <p:grpSpPr>
          <a:xfrm>
            <a:off x="7602422" y="263866"/>
            <a:ext cx="4102166" cy="538611"/>
            <a:chOff x="11223205" y="-1143706"/>
            <a:chExt cx="323165" cy="3717744"/>
          </a:xfrm>
        </p:grpSpPr>
        <p:sp>
          <p:nvSpPr>
            <p:cNvPr id="45" name="文本框 44"/>
            <p:cNvSpPr txBox="1"/>
            <p:nvPr/>
          </p:nvSpPr>
          <p:spPr>
            <a:xfrm>
              <a:off x="11225351" y="-1143706"/>
              <a:ext cx="321019" cy="2124420"/>
            </a:xfrm>
            <a:prstGeom prst="rect">
              <a:avLst/>
            </a:prstGeom>
            <a:noFill/>
          </p:spPr>
          <p:txBody>
            <a:bodyPr vert="horz"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bg1"/>
                  </a:solidFill>
                  <a:effectLst/>
                  <a:uLnTx/>
                  <a:uFillTx/>
                  <a:latin typeface="字魂175号-创中圆" panose="00000500000000000000" pitchFamily="2" charset="-122"/>
                  <a:ea typeface="字魂175号-创中圆" panose="00000500000000000000" pitchFamily="2" charset="-122"/>
                </a:rPr>
                <a:t>全国中小学安全教育日</a:t>
              </a:r>
              <a:endParaRPr kumimoji="0" lang="zh-CN" altLang="en-US" sz="1400" b="0" i="0" u="none" strike="noStrike" kern="1200" cap="none" spc="0" normalizeH="0" baseline="0" noProof="0" dirty="0">
                <a:ln>
                  <a:noFill/>
                </a:ln>
                <a:solidFill>
                  <a:schemeClr val="bg1"/>
                </a:solidFill>
                <a:effectLst/>
                <a:uLnTx/>
                <a:uFillTx/>
                <a:latin typeface="字魂175号-创中圆" panose="00000500000000000000" pitchFamily="2" charset="-122"/>
                <a:ea typeface="字魂175号-创中圆" panose="00000500000000000000" pitchFamily="2" charset="-122"/>
              </a:endParaRPr>
            </a:p>
          </p:txBody>
        </p:sp>
        <p:sp>
          <p:nvSpPr>
            <p:cNvPr id="46" name="文本框 45"/>
            <p:cNvSpPr txBox="1"/>
            <p:nvPr/>
          </p:nvSpPr>
          <p:spPr>
            <a:xfrm>
              <a:off x="11223205" y="980728"/>
              <a:ext cx="323165" cy="1593310"/>
            </a:xfrm>
            <a:prstGeom prst="rect">
              <a:avLst/>
            </a:prstGeom>
            <a:noFill/>
          </p:spPr>
          <p:txBody>
            <a:bodyPr vert="horz"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900" b="0" i="0" u="none" strike="noStrike" kern="1200" cap="none" spc="0" normalizeH="0" baseline="0" noProof="0" dirty="0">
                  <a:ln>
                    <a:noFill/>
                  </a:ln>
                  <a:solidFill>
                    <a:schemeClr val="bg1"/>
                  </a:solidFill>
                  <a:effectLst/>
                  <a:uLnTx/>
                  <a:uFillTx/>
                  <a:latin typeface="字魂175号-创中圆" panose="00000500000000000000" pitchFamily="2" charset="-122"/>
                  <a:ea typeface="字魂175号-创中圆" panose="00000500000000000000" pitchFamily="2" charset="-122"/>
                </a:rPr>
                <a:t>NATIONAL PRIMARY AND SECONDARY SCHOOL SAFETY EDUCATION DAY</a:t>
              </a:r>
              <a:endParaRPr kumimoji="0" lang="en-US" altLang="zh-CN" sz="900" b="0" i="0" u="none" strike="noStrike" kern="1200" cap="none" spc="0" normalizeH="0" baseline="0" noProof="0" dirty="0">
                <a:ln>
                  <a:noFill/>
                </a:ln>
                <a:solidFill>
                  <a:schemeClr val="bg1"/>
                </a:solidFill>
                <a:effectLst/>
                <a:uLnTx/>
                <a:uFillTx/>
                <a:latin typeface="字魂175号-创中圆" panose="00000500000000000000" pitchFamily="2" charset="-122"/>
                <a:ea typeface="字魂175号-创中圆" panose="00000500000000000000" pitchFamily="2" charset="-122"/>
              </a:endParaRPr>
            </a:p>
          </p:txBody>
        </p:sp>
      </p:grpSp>
      <p:grpSp>
        <p:nvGrpSpPr>
          <p:cNvPr id="21" name="组合 20"/>
          <p:cNvGrpSpPr/>
          <p:nvPr/>
        </p:nvGrpSpPr>
        <p:grpSpPr>
          <a:xfrm>
            <a:off x="576526" y="1743776"/>
            <a:ext cx="4404418" cy="1211564"/>
            <a:chOff x="576526" y="1699514"/>
            <a:chExt cx="4404418" cy="1211564"/>
          </a:xfrm>
        </p:grpSpPr>
        <p:sp>
          <p:nvSpPr>
            <p:cNvPr id="22" name="文本框 21"/>
            <p:cNvSpPr txBox="1"/>
            <p:nvPr/>
          </p:nvSpPr>
          <p:spPr>
            <a:xfrm>
              <a:off x="576526" y="1699514"/>
              <a:ext cx="4404418" cy="1200329"/>
            </a:xfrm>
            <a:prstGeom prst="rect">
              <a:avLst/>
            </a:prstGeom>
            <a:noFill/>
          </p:spPr>
          <p:txBody>
            <a:bodyPr wrap="square" rtlCol="0">
              <a:spAutoFit/>
            </a:bodyPr>
            <a:lstStyle/>
            <a:p>
              <a:pPr lvl="0">
                <a:defRPr/>
              </a:pPr>
              <a:r>
                <a:rPr lang="en-US" altLang="zh-CN" sz="7200" dirty="0">
                  <a:ln w="76200">
                    <a:solidFill>
                      <a:srgbClr val="FFFFFF"/>
                    </a:solidFill>
                  </a:ln>
                  <a:solidFill>
                    <a:schemeClr val="bg1"/>
                  </a:solidFill>
                  <a:effectLst>
                    <a:outerShdw blurRad="38100" dist="38100" dir="2700000" algn="tl">
                      <a:srgbClr val="000000">
                        <a:alpha val="43137"/>
                      </a:srgbClr>
                    </a:outerShdw>
                  </a:effectLst>
                  <a:latin typeface="字魂176号-创粗圆" panose="00000500000000000000" pitchFamily="2" charset="-122"/>
                  <a:ea typeface="字魂176号-创粗圆" panose="00000500000000000000" pitchFamily="2" charset="-122"/>
                </a:rPr>
                <a:t>PART 01</a:t>
              </a:r>
              <a:endParaRPr lang="en-US" altLang="zh-CN" sz="7200" dirty="0">
                <a:ln w="76200">
                  <a:solidFill>
                    <a:srgbClr val="FFFFFF"/>
                  </a:solidFill>
                </a:ln>
                <a:solidFill>
                  <a:schemeClr val="bg1"/>
                </a:solidFill>
                <a:effectLst>
                  <a:outerShdw blurRad="38100" dist="38100" dir="2700000" algn="tl">
                    <a:srgbClr val="000000">
                      <a:alpha val="43137"/>
                    </a:srgbClr>
                  </a:outerShdw>
                </a:effectLst>
                <a:latin typeface="字魂176号-创粗圆" panose="00000500000000000000" pitchFamily="2" charset="-122"/>
                <a:ea typeface="字魂176号-创粗圆" panose="00000500000000000000" pitchFamily="2" charset="-122"/>
              </a:endParaRPr>
            </a:p>
          </p:txBody>
        </p:sp>
        <p:sp>
          <p:nvSpPr>
            <p:cNvPr id="23" name="文本框 22"/>
            <p:cNvSpPr txBox="1"/>
            <p:nvPr/>
          </p:nvSpPr>
          <p:spPr>
            <a:xfrm>
              <a:off x="576526" y="1710749"/>
              <a:ext cx="4404418" cy="1200329"/>
            </a:xfrm>
            <a:prstGeom prst="rect">
              <a:avLst/>
            </a:prstGeom>
            <a:noFill/>
          </p:spPr>
          <p:txBody>
            <a:bodyPr wrap="square" rtlCol="0">
              <a:spAutoFit/>
            </a:bodyPr>
            <a:lstStyle/>
            <a:p>
              <a:pPr lvl="0">
                <a:defRPr/>
              </a:pPr>
              <a:r>
                <a:rPr lang="en-US" altLang="zh-CN" sz="7200" dirty="0">
                  <a:solidFill>
                    <a:srgbClr val="FCA904"/>
                  </a:solidFill>
                  <a:latin typeface="字魂176号-创粗圆" panose="00000500000000000000" pitchFamily="2" charset="-122"/>
                  <a:ea typeface="字魂176号-创粗圆" panose="00000500000000000000" pitchFamily="2" charset="-122"/>
                </a:rPr>
                <a:t>PART 01</a:t>
              </a:r>
              <a:endParaRPr lang="en-US" altLang="zh-CN" sz="7200" dirty="0">
                <a:solidFill>
                  <a:srgbClr val="FCA904"/>
                </a:solidFill>
                <a:latin typeface="字魂176号-创粗圆" panose="00000500000000000000" pitchFamily="2" charset="-122"/>
                <a:ea typeface="字魂176号-创粗圆" panose="00000500000000000000" pitchFamily="2" charset="-122"/>
              </a:endParaRPr>
            </a:p>
          </p:txBody>
        </p:sp>
      </p:grpSp>
    </p:spTree>
  </p:cSld>
  <p:clrMapOvr>
    <a:masterClrMapping/>
  </p:clrMapOvr>
  <p:transition spd="slow" advClick="0" advTm="2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additive="base">
                                        <p:cTn id="12" dur="500" fill="hold"/>
                                        <p:tgtEl>
                                          <p:spTgt spid="24"/>
                                        </p:tgtEl>
                                        <p:attrNameLst>
                                          <p:attrName>ppt_x</p:attrName>
                                        </p:attrNameLst>
                                      </p:cBhvr>
                                      <p:tavLst>
                                        <p:tav tm="0">
                                          <p:val>
                                            <p:strVal val="#ppt_x"/>
                                          </p:val>
                                        </p:tav>
                                        <p:tav tm="100000">
                                          <p:val>
                                            <p:strVal val="#ppt_x"/>
                                          </p:val>
                                        </p:tav>
                                      </p:tavLst>
                                    </p:anim>
                                    <p:anim calcmode="lin" valueType="num">
                                      <p:cBhvr additive="base">
                                        <p:cTn id="13" dur="500" fill="hold"/>
                                        <p:tgtEl>
                                          <p:spTgt spid="24"/>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ppt_x"/>
                                          </p:val>
                                        </p:tav>
                                        <p:tav tm="100000">
                                          <p:val>
                                            <p:strVal val="#ppt_x"/>
                                          </p:val>
                                        </p:tav>
                                      </p:tavLst>
                                    </p:anim>
                                    <p:anim calcmode="lin" valueType="num">
                                      <p:cBhvr additive="base">
                                        <p:cTn id="18" dur="500" fill="hold"/>
                                        <p:tgtEl>
                                          <p:spTgt spid="10"/>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44"/>
                                        </p:tgtEl>
                                        <p:attrNameLst>
                                          <p:attrName>style.visibility</p:attrName>
                                        </p:attrNameLst>
                                      </p:cBhvr>
                                      <p:to>
                                        <p:strVal val="visible"/>
                                      </p:to>
                                    </p:set>
                                    <p:anim calcmode="lin" valueType="num">
                                      <p:cBhvr additive="base">
                                        <p:cTn id="22" dur="500" fill="hold"/>
                                        <p:tgtEl>
                                          <p:spTgt spid="44"/>
                                        </p:tgtEl>
                                        <p:attrNameLst>
                                          <p:attrName>ppt_x</p:attrName>
                                        </p:attrNameLst>
                                      </p:cBhvr>
                                      <p:tavLst>
                                        <p:tav tm="0">
                                          <p:val>
                                            <p:strVal val="#ppt_x"/>
                                          </p:val>
                                        </p:tav>
                                        <p:tav tm="100000">
                                          <p:val>
                                            <p:strVal val="#ppt_x"/>
                                          </p:val>
                                        </p:tav>
                                      </p:tavLst>
                                    </p:anim>
                                    <p:anim calcmode="lin" valueType="num">
                                      <p:cBhvr additive="base">
                                        <p:cTn id="23" dur="500" fill="hold"/>
                                        <p:tgtEl>
                                          <p:spTgt spid="44"/>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40"/>
                                        </p:tgtEl>
                                        <p:attrNameLst>
                                          <p:attrName>style.visibility</p:attrName>
                                        </p:attrNameLst>
                                      </p:cBhvr>
                                      <p:to>
                                        <p:strVal val="visible"/>
                                      </p:to>
                                    </p:set>
                                    <p:anim calcmode="lin" valueType="num">
                                      <p:cBhvr additive="base">
                                        <p:cTn id="27" dur="500" fill="hold"/>
                                        <p:tgtEl>
                                          <p:spTgt spid="40"/>
                                        </p:tgtEl>
                                        <p:attrNameLst>
                                          <p:attrName>ppt_x</p:attrName>
                                        </p:attrNameLst>
                                      </p:cBhvr>
                                      <p:tavLst>
                                        <p:tav tm="0">
                                          <p:val>
                                            <p:strVal val="#ppt_x"/>
                                          </p:val>
                                        </p:tav>
                                        <p:tav tm="100000">
                                          <p:val>
                                            <p:strVal val="#ppt_x"/>
                                          </p:val>
                                        </p:tav>
                                      </p:tavLst>
                                    </p:anim>
                                    <p:anim calcmode="lin" valueType="num">
                                      <p:cBhvr additive="base">
                                        <p:cTn id="28" dur="500" fill="hold"/>
                                        <p:tgtEl>
                                          <p:spTgt spid="40"/>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nodeType="afterEffect">
                                  <p:stCondLst>
                                    <p:cond delay="0"/>
                                  </p:stCondLst>
                                  <p:childTnLst>
                                    <p:set>
                                      <p:cBhvr>
                                        <p:cTn id="31" dur="1" fill="hold">
                                          <p:stCondLst>
                                            <p:cond delay="0"/>
                                          </p:stCondLst>
                                        </p:cTn>
                                        <p:tgtEl>
                                          <p:spTgt spid="21"/>
                                        </p:tgtEl>
                                        <p:attrNameLst>
                                          <p:attrName>style.visibility</p:attrName>
                                        </p:attrNameLst>
                                      </p:cBhvr>
                                      <p:to>
                                        <p:strVal val="visible"/>
                                      </p:to>
                                    </p:set>
                                    <p:anim calcmode="lin" valueType="num">
                                      <p:cBhvr additive="base">
                                        <p:cTn id="32" dur="500" fill="hold"/>
                                        <p:tgtEl>
                                          <p:spTgt spid="21"/>
                                        </p:tgtEl>
                                        <p:attrNameLst>
                                          <p:attrName>ppt_x</p:attrName>
                                        </p:attrNameLst>
                                      </p:cBhvr>
                                      <p:tavLst>
                                        <p:tav tm="0">
                                          <p:val>
                                            <p:strVal val="#ppt_x"/>
                                          </p:val>
                                        </p:tav>
                                        <p:tav tm="100000">
                                          <p:val>
                                            <p:strVal val="#ppt_x"/>
                                          </p:val>
                                        </p:tav>
                                      </p:tavLst>
                                    </p:anim>
                                    <p:anim calcmode="lin" valueType="num">
                                      <p:cBhvr additive="base">
                                        <p:cTn id="33" dur="500" fill="hold"/>
                                        <p:tgtEl>
                                          <p:spTgt spid="21"/>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nodeType="after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9DE5FF"/>
        </a:solidFill>
        <a:effectLst/>
      </p:bgPr>
    </p:bg>
    <p:spTree>
      <p:nvGrpSpPr>
        <p:cNvPr id="1" name=""/>
        <p:cNvGrpSpPr/>
        <p:nvPr/>
      </p:nvGrpSpPr>
      <p:grpSpPr>
        <a:xfrm>
          <a:off x="0" y="0"/>
          <a:ext cx="0" cy="0"/>
          <a:chOff x="0" y="0"/>
          <a:chExt cx="0" cy="0"/>
        </a:xfrm>
      </p:grpSpPr>
      <p:sp>
        <p:nvSpPr>
          <p:cNvPr id="2" name="矩形: 圆角 1"/>
          <p:cNvSpPr/>
          <p:nvPr/>
        </p:nvSpPr>
        <p:spPr>
          <a:xfrm>
            <a:off x="281940" y="259080"/>
            <a:ext cx="11628120" cy="6339840"/>
          </a:xfrm>
          <a:prstGeom prst="roundRect">
            <a:avLst>
              <a:gd name="adj" fmla="val 10177"/>
            </a:avLst>
          </a:prstGeom>
          <a:solidFill>
            <a:schemeClr val="bg1"/>
          </a:solidFill>
          <a:ln>
            <a:noFill/>
          </a:ln>
          <a:effectLst>
            <a:outerShdw blurRad="63500" sx="101000" sy="101000" algn="ctr" rotWithShape="0">
              <a:srgbClr val="9DE5FF">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76号-创粗圆" panose="00000500000000000000" pitchFamily="2" charset="-122"/>
              <a:ea typeface="字魂176号-创粗圆" panose="00000500000000000000" pitchFamily="2" charset="-122"/>
            </a:endParaRPr>
          </a:p>
        </p:txBody>
      </p:sp>
      <p:grpSp>
        <p:nvGrpSpPr>
          <p:cNvPr id="15" name="组合 14"/>
          <p:cNvGrpSpPr/>
          <p:nvPr/>
        </p:nvGrpSpPr>
        <p:grpSpPr>
          <a:xfrm>
            <a:off x="3918663" y="368732"/>
            <a:ext cx="4354673" cy="782300"/>
            <a:chOff x="1165263" y="414452"/>
            <a:chExt cx="4354673" cy="782300"/>
          </a:xfrm>
        </p:grpSpPr>
        <p:sp>
          <p:nvSpPr>
            <p:cNvPr id="16" name="文本框 15"/>
            <p:cNvSpPr txBox="1"/>
            <p:nvPr/>
          </p:nvSpPr>
          <p:spPr>
            <a:xfrm>
              <a:off x="1165263" y="414452"/>
              <a:ext cx="4354673" cy="58477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srgbClr val="FCA904"/>
                  </a:solidFill>
                  <a:effectLst/>
                  <a:uLnTx/>
                  <a:uFillTx/>
                  <a:latin typeface="字魂176号-创粗圆" panose="00000500000000000000" pitchFamily="2" charset="-122"/>
                  <a:ea typeface="字魂176号-创粗圆" panose="00000500000000000000" pitchFamily="2" charset="-122"/>
                </a:rPr>
                <a:t>小学生假期交通安全</a:t>
              </a:r>
              <a:endParaRPr kumimoji="0" lang="zh-CN" altLang="en-US" sz="3200" b="0" i="0" u="none" strike="noStrike" kern="1200" cap="none" spc="0" normalizeH="0" baseline="0" noProof="0" dirty="0">
                <a:ln>
                  <a:noFill/>
                </a:ln>
                <a:solidFill>
                  <a:srgbClr val="FCA904"/>
                </a:solidFill>
                <a:effectLst/>
                <a:uLnTx/>
                <a:uFillTx/>
                <a:latin typeface="字魂176号-创粗圆" panose="00000500000000000000" pitchFamily="2" charset="-122"/>
                <a:ea typeface="字魂176号-创粗圆" panose="00000500000000000000" pitchFamily="2" charset="-122"/>
              </a:endParaRPr>
            </a:p>
          </p:txBody>
        </p:sp>
        <p:sp>
          <p:nvSpPr>
            <p:cNvPr id="25" name="文本框 24"/>
            <p:cNvSpPr txBox="1"/>
            <p:nvPr/>
          </p:nvSpPr>
          <p:spPr>
            <a:xfrm>
              <a:off x="1165263" y="965920"/>
              <a:ext cx="4354673" cy="230832"/>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900" b="0" i="0" u="none" strike="noStrike" kern="1200" cap="none" spc="0" normalizeH="0" baseline="0" noProof="0" dirty="0">
                  <a:ln>
                    <a:noFill/>
                  </a:ln>
                  <a:solidFill>
                    <a:prstClr val="black"/>
                  </a:solidFill>
                  <a:effectLst/>
                  <a:uLnTx/>
                  <a:uFillTx/>
                  <a:latin typeface="字魂176号-创粗圆" panose="00000500000000000000" pitchFamily="2" charset="-122"/>
                  <a:ea typeface="字魂176号-创粗圆" panose="00000500000000000000" pitchFamily="2" charset="-122"/>
                </a:rPr>
                <a:t>PRIMARY SCHOOL STUDENTS' SAFETY HOLIDAY TRAFFIC SAFETY</a:t>
              </a:r>
              <a:endParaRPr kumimoji="0" lang="zh-CN" altLang="en-US" sz="900" b="0" i="0" u="none" strike="noStrike" kern="1200" cap="none" spc="0" normalizeH="0" baseline="0" noProof="0" dirty="0">
                <a:ln>
                  <a:noFill/>
                </a:ln>
                <a:solidFill>
                  <a:prstClr val="black"/>
                </a:solidFill>
                <a:effectLst/>
                <a:uLnTx/>
                <a:uFillTx/>
                <a:latin typeface="字魂176号-创粗圆" panose="00000500000000000000" pitchFamily="2" charset="-122"/>
                <a:ea typeface="字魂176号-创粗圆" panose="00000500000000000000" pitchFamily="2" charset="-122"/>
              </a:endParaRPr>
            </a:p>
          </p:txBody>
        </p:sp>
      </p:grpSp>
      <p:grpSp>
        <p:nvGrpSpPr>
          <p:cNvPr id="26" name="组合 25"/>
          <p:cNvGrpSpPr/>
          <p:nvPr/>
        </p:nvGrpSpPr>
        <p:grpSpPr>
          <a:xfrm>
            <a:off x="6202680" y="1754314"/>
            <a:ext cx="5127779" cy="1083630"/>
            <a:chOff x="1149223" y="1643025"/>
            <a:chExt cx="5127779" cy="1083630"/>
          </a:xfrm>
        </p:grpSpPr>
        <p:sp>
          <p:nvSpPr>
            <p:cNvPr id="27" name="文本框 26"/>
            <p:cNvSpPr txBox="1"/>
            <p:nvPr/>
          </p:nvSpPr>
          <p:spPr>
            <a:xfrm>
              <a:off x="1149223" y="1643025"/>
              <a:ext cx="1834393" cy="52322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rgbClr val="FCA904"/>
                  </a:solidFill>
                  <a:effectLst/>
                  <a:uLnTx/>
                  <a:uFillTx/>
                  <a:latin typeface="字魂176号-创粗圆" panose="00000500000000000000" pitchFamily="2" charset="-122"/>
                  <a:ea typeface="字魂176号-创粗圆" panose="00000500000000000000" pitchFamily="2" charset="-122"/>
                </a:rPr>
                <a:t>交通安全</a:t>
              </a:r>
              <a:endParaRPr kumimoji="0" lang="zh-CN" altLang="en-US" sz="2800" b="0" i="0" u="none" strike="noStrike" kern="1200" cap="none" spc="0" normalizeH="0" baseline="0" noProof="0" dirty="0">
                <a:ln>
                  <a:noFill/>
                </a:ln>
                <a:solidFill>
                  <a:srgbClr val="FCA904"/>
                </a:solidFill>
                <a:effectLst/>
                <a:uLnTx/>
                <a:uFillTx/>
                <a:latin typeface="字魂176号-创粗圆" panose="00000500000000000000" pitchFamily="2" charset="-122"/>
                <a:ea typeface="字魂176号-创粗圆" panose="00000500000000000000" pitchFamily="2" charset="-122"/>
              </a:endParaRPr>
            </a:p>
          </p:txBody>
        </p:sp>
        <p:sp>
          <p:nvSpPr>
            <p:cNvPr id="28" name="文本框 27"/>
            <p:cNvSpPr txBox="1"/>
            <p:nvPr/>
          </p:nvSpPr>
          <p:spPr>
            <a:xfrm>
              <a:off x="1183265" y="2104690"/>
              <a:ext cx="5093737" cy="621965"/>
            </a:xfrm>
            <a:prstGeom prst="rect">
              <a:avLst/>
            </a:prstGeom>
            <a:noFill/>
          </p:spPr>
          <p:txBody>
            <a:bodyPr wrap="square" rtlCol="0">
              <a:spAutoFit/>
            </a:bodyPr>
            <a:lstStyle/>
            <a:p>
              <a:pPr marL="0" marR="0" lvl="0" indent="0" algn="l" defTabSz="914400" rtl="0" eaLnBrk="1" fontAlgn="auto" latinLnBrk="0" hangingPunct="1">
                <a:lnSpc>
                  <a:spcPts val="2200"/>
                </a:lnSpc>
                <a:spcBef>
                  <a:spcPts val="0"/>
                </a:spcBef>
                <a:spcAft>
                  <a:spcPts val="0"/>
                </a:spcAft>
                <a:buClrTx/>
                <a:buSzTx/>
                <a:buFontTx/>
                <a:buNone/>
                <a:defRPr/>
              </a:pPr>
              <a:r>
                <a:rPr kumimoji="0" lang="zh-CN" altLang="en-US" sz="1600" b="0" i="0" u="none" strike="noStrike" kern="1200" cap="none" spc="200" normalizeH="0" baseline="0" noProof="0" dirty="0">
                  <a:ln>
                    <a:noFill/>
                  </a:ln>
                  <a:solidFill>
                    <a:prstClr val="black">
                      <a:lumMod val="75000"/>
                      <a:lumOff val="25000"/>
                    </a:prstClr>
                  </a:solidFill>
                  <a:effectLst/>
                  <a:uLnTx/>
                  <a:uFillTx/>
                  <a:latin typeface="字魂176号-创粗圆" panose="00000500000000000000" pitchFamily="2" charset="-122"/>
                  <a:ea typeface="字魂176号-创粗圆" panose="00000500000000000000" pitchFamily="2" charset="-122"/>
                </a:rPr>
                <a:t>必须在人行道内行走，一切机动车辆都不准走人行道</a:t>
              </a:r>
              <a:r>
                <a:rPr kumimoji="0" lang="en-US" altLang="zh-CN" sz="1600" b="0" i="0" u="none" strike="noStrike" kern="1200" cap="none" spc="200" normalizeH="0" baseline="0" noProof="0" dirty="0">
                  <a:ln>
                    <a:noFill/>
                  </a:ln>
                  <a:solidFill>
                    <a:prstClr val="black">
                      <a:lumMod val="75000"/>
                      <a:lumOff val="25000"/>
                    </a:prstClr>
                  </a:solidFill>
                  <a:effectLst/>
                  <a:uLnTx/>
                  <a:uFillTx/>
                  <a:latin typeface="字魂176号-创粗圆" panose="00000500000000000000" pitchFamily="2" charset="-122"/>
                  <a:ea typeface="字魂176号-创粗圆" panose="00000500000000000000" pitchFamily="2" charset="-122"/>
                </a:rPr>
                <a:t>,</a:t>
              </a:r>
              <a:r>
                <a:rPr kumimoji="0" lang="zh-CN" altLang="en-US" sz="1600" b="0" i="0" u="none" strike="noStrike" kern="1200" cap="none" spc="200" normalizeH="0" baseline="0" noProof="0" dirty="0">
                  <a:ln>
                    <a:noFill/>
                  </a:ln>
                  <a:solidFill>
                    <a:prstClr val="black">
                      <a:lumMod val="75000"/>
                      <a:lumOff val="25000"/>
                    </a:prstClr>
                  </a:solidFill>
                  <a:effectLst/>
                  <a:uLnTx/>
                  <a:uFillTx/>
                  <a:latin typeface="字魂176号-创粗圆" panose="00000500000000000000" pitchFamily="2" charset="-122"/>
                  <a:ea typeface="字魂176号-创粗圆" panose="00000500000000000000" pitchFamily="2" charset="-122"/>
                </a:rPr>
                <a:t>要各行其道。</a:t>
              </a:r>
              <a:endParaRPr kumimoji="0" lang="zh-CN" altLang="en-US" sz="1600" b="0" i="0" u="none" strike="noStrike" kern="1200" cap="none" spc="200" normalizeH="0" baseline="0" noProof="0" dirty="0">
                <a:ln>
                  <a:noFill/>
                </a:ln>
                <a:solidFill>
                  <a:prstClr val="black">
                    <a:lumMod val="75000"/>
                    <a:lumOff val="25000"/>
                  </a:prstClr>
                </a:solidFill>
                <a:effectLst/>
                <a:uLnTx/>
                <a:uFillTx/>
                <a:latin typeface="字魂176号-创粗圆" panose="00000500000000000000" pitchFamily="2" charset="-122"/>
                <a:ea typeface="字魂176号-创粗圆" panose="00000500000000000000" pitchFamily="2" charset="-122"/>
              </a:endParaRPr>
            </a:p>
          </p:txBody>
        </p:sp>
      </p:grpSp>
      <p:grpSp>
        <p:nvGrpSpPr>
          <p:cNvPr id="29" name="组合 28"/>
          <p:cNvGrpSpPr/>
          <p:nvPr/>
        </p:nvGrpSpPr>
        <p:grpSpPr>
          <a:xfrm>
            <a:off x="6202680" y="3333161"/>
            <a:ext cx="5127779" cy="1083630"/>
            <a:chOff x="1149223" y="1643025"/>
            <a:chExt cx="5127779" cy="1083630"/>
          </a:xfrm>
        </p:grpSpPr>
        <p:sp>
          <p:nvSpPr>
            <p:cNvPr id="30" name="文本框 29"/>
            <p:cNvSpPr txBox="1"/>
            <p:nvPr/>
          </p:nvSpPr>
          <p:spPr>
            <a:xfrm>
              <a:off x="1149223" y="1643025"/>
              <a:ext cx="1834393" cy="52322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rgbClr val="FCA904"/>
                  </a:solidFill>
                  <a:effectLst/>
                  <a:uLnTx/>
                  <a:uFillTx/>
                  <a:latin typeface="字魂176号-创粗圆" panose="00000500000000000000" pitchFamily="2" charset="-122"/>
                  <a:ea typeface="字魂176号-创粗圆" panose="00000500000000000000" pitchFamily="2" charset="-122"/>
                </a:rPr>
                <a:t>交通安全</a:t>
              </a:r>
              <a:endParaRPr kumimoji="0" lang="zh-CN" altLang="en-US" sz="2800" b="0" i="0" u="none" strike="noStrike" kern="1200" cap="none" spc="0" normalizeH="0" baseline="0" noProof="0" dirty="0">
                <a:ln>
                  <a:noFill/>
                </a:ln>
                <a:solidFill>
                  <a:srgbClr val="FCA904"/>
                </a:solidFill>
                <a:effectLst/>
                <a:uLnTx/>
                <a:uFillTx/>
                <a:latin typeface="字魂176号-创粗圆" panose="00000500000000000000" pitchFamily="2" charset="-122"/>
                <a:ea typeface="字魂176号-创粗圆" panose="00000500000000000000" pitchFamily="2" charset="-122"/>
              </a:endParaRPr>
            </a:p>
          </p:txBody>
        </p:sp>
        <p:sp>
          <p:nvSpPr>
            <p:cNvPr id="31" name="文本框 30"/>
            <p:cNvSpPr txBox="1"/>
            <p:nvPr/>
          </p:nvSpPr>
          <p:spPr>
            <a:xfrm>
              <a:off x="1183265" y="2104690"/>
              <a:ext cx="5093737" cy="621965"/>
            </a:xfrm>
            <a:prstGeom prst="rect">
              <a:avLst/>
            </a:prstGeom>
            <a:noFill/>
          </p:spPr>
          <p:txBody>
            <a:bodyPr wrap="square" rtlCol="0">
              <a:spAutoFit/>
            </a:bodyPr>
            <a:lstStyle/>
            <a:p>
              <a:pPr marL="0" marR="0" lvl="0" indent="0" algn="l" defTabSz="914400" rtl="0" eaLnBrk="1" fontAlgn="auto" latinLnBrk="0" hangingPunct="1">
                <a:lnSpc>
                  <a:spcPts val="2200"/>
                </a:lnSpc>
                <a:spcBef>
                  <a:spcPts val="0"/>
                </a:spcBef>
                <a:spcAft>
                  <a:spcPts val="0"/>
                </a:spcAft>
                <a:buClrTx/>
                <a:buSzTx/>
                <a:buFontTx/>
                <a:buNone/>
                <a:defRPr/>
              </a:pPr>
              <a:r>
                <a:rPr kumimoji="0" lang="zh-CN" altLang="en-US" sz="1600" b="0" i="0" u="none" strike="noStrike" kern="1200" cap="none" spc="200" normalizeH="0" baseline="0" noProof="0" dirty="0">
                  <a:ln>
                    <a:noFill/>
                  </a:ln>
                  <a:solidFill>
                    <a:prstClr val="black">
                      <a:lumMod val="75000"/>
                      <a:lumOff val="25000"/>
                    </a:prstClr>
                  </a:solidFill>
                  <a:effectLst/>
                  <a:uLnTx/>
                  <a:uFillTx/>
                  <a:latin typeface="字魂176号-创粗圆" panose="00000500000000000000" pitchFamily="2" charset="-122"/>
                  <a:ea typeface="字魂176号-创粗圆" panose="00000500000000000000" pitchFamily="2" charset="-122"/>
                </a:rPr>
                <a:t>在横穿马路时，必须遵守交通规则，不要乱闯乱碰。应走人行横道（斑马线）</a:t>
              </a:r>
              <a:endParaRPr kumimoji="0" lang="zh-CN" altLang="en-US" sz="1600" b="0" i="0" u="none" strike="noStrike" kern="1200" cap="none" spc="200" normalizeH="0" baseline="0" noProof="0" dirty="0">
                <a:ln>
                  <a:noFill/>
                </a:ln>
                <a:solidFill>
                  <a:prstClr val="black">
                    <a:lumMod val="75000"/>
                    <a:lumOff val="25000"/>
                  </a:prstClr>
                </a:solidFill>
                <a:effectLst/>
                <a:uLnTx/>
                <a:uFillTx/>
                <a:latin typeface="字魂176号-创粗圆" panose="00000500000000000000" pitchFamily="2" charset="-122"/>
                <a:ea typeface="字魂176号-创粗圆" panose="00000500000000000000" pitchFamily="2" charset="-122"/>
              </a:endParaRPr>
            </a:p>
          </p:txBody>
        </p:sp>
      </p:grpSp>
      <p:grpSp>
        <p:nvGrpSpPr>
          <p:cNvPr id="32" name="组合 31"/>
          <p:cNvGrpSpPr/>
          <p:nvPr/>
        </p:nvGrpSpPr>
        <p:grpSpPr>
          <a:xfrm>
            <a:off x="6202680" y="4912008"/>
            <a:ext cx="5127779" cy="1083630"/>
            <a:chOff x="1149223" y="1643025"/>
            <a:chExt cx="5127779" cy="1083630"/>
          </a:xfrm>
        </p:grpSpPr>
        <p:sp>
          <p:nvSpPr>
            <p:cNvPr id="33" name="文本框 32"/>
            <p:cNvSpPr txBox="1"/>
            <p:nvPr/>
          </p:nvSpPr>
          <p:spPr>
            <a:xfrm>
              <a:off x="1149223" y="1643025"/>
              <a:ext cx="1834393" cy="52322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rgbClr val="FCA904"/>
                  </a:solidFill>
                  <a:effectLst/>
                  <a:uLnTx/>
                  <a:uFillTx/>
                  <a:latin typeface="字魂176号-创粗圆" panose="00000500000000000000" pitchFamily="2" charset="-122"/>
                  <a:ea typeface="字魂176号-创粗圆" panose="00000500000000000000" pitchFamily="2" charset="-122"/>
                </a:rPr>
                <a:t>交通安全</a:t>
              </a:r>
              <a:endParaRPr kumimoji="0" lang="zh-CN" altLang="en-US" sz="2800" b="0" i="0" u="none" strike="noStrike" kern="1200" cap="none" spc="0" normalizeH="0" baseline="0" noProof="0" dirty="0">
                <a:ln>
                  <a:noFill/>
                </a:ln>
                <a:solidFill>
                  <a:srgbClr val="FCA904"/>
                </a:solidFill>
                <a:effectLst/>
                <a:uLnTx/>
                <a:uFillTx/>
                <a:latin typeface="字魂176号-创粗圆" panose="00000500000000000000" pitchFamily="2" charset="-122"/>
                <a:ea typeface="字魂176号-创粗圆" panose="00000500000000000000" pitchFamily="2" charset="-122"/>
              </a:endParaRPr>
            </a:p>
          </p:txBody>
        </p:sp>
        <p:sp>
          <p:nvSpPr>
            <p:cNvPr id="34" name="文本框 33"/>
            <p:cNvSpPr txBox="1"/>
            <p:nvPr/>
          </p:nvSpPr>
          <p:spPr>
            <a:xfrm>
              <a:off x="1183265" y="2104690"/>
              <a:ext cx="5093737" cy="621965"/>
            </a:xfrm>
            <a:prstGeom prst="rect">
              <a:avLst/>
            </a:prstGeom>
            <a:noFill/>
          </p:spPr>
          <p:txBody>
            <a:bodyPr wrap="square" rtlCol="0">
              <a:spAutoFit/>
            </a:bodyPr>
            <a:lstStyle/>
            <a:p>
              <a:pPr marL="0" marR="0" lvl="0" indent="0" algn="l" defTabSz="914400" rtl="0" eaLnBrk="1" fontAlgn="auto" latinLnBrk="0" hangingPunct="1">
                <a:lnSpc>
                  <a:spcPts val="2200"/>
                </a:lnSpc>
                <a:spcBef>
                  <a:spcPts val="0"/>
                </a:spcBef>
                <a:spcAft>
                  <a:spcPts val="0"/>
                </a:spcAft>
                <a:buClrTx/>
                <a:buSzTx/>
                <a:buFontTx/>
                <a:buNone/>
                <a:defRPr/>
              </a:pPr>
              <a:r>
                <a:rPr kumimoji="0" lang="zh-CN" altLang="en-US" sz="1600" b="0" i="0" u="none" strike="noStrike" kern="1200" cap="none" spc="200" normalizeH="0" baseline="0" noProof="0" dirty="0">
                  <a:ln>
                    <a:noFill/>
                  </a:ln>
                  <a:solidFill>
                    <a:prstClr val="black">
                      <a:lumMod val="75000"/>
                      <a:lumOff val="25000"/>
                    </a:prstClr>
                  </a:solidFill>
                  <a:effectLst/>
                  <a:uLnTx/>
                  <a:uFillTx/>
                  <a:latin typeface="字魂176号-创粗圆" panose="00000500000000000000" pitchFamily="2" charset="-122"/>
                  <a:ea typeface="字魂176号-创粗圆" panose="00000500000000000000" pitchFamily="2" charset="-122"/>
                </a:rPr>
                <a:t>在有交通信号控制的人行横道，须按信号灯的指示通过；在没有交通信号控制的人行横道</a:t>
              </a:r>
              <a:endParaRPr kumimoji="0" lang="zh-CN" altLang="en-US" sz="1600" b="0" i="0" u="none" strike="noStrike" kern="1200" cap="none" spc="200" normalizeH="0" baseline="0" noProof="0" dirty="0">
                <a:ln>
                  <a:noFill/>
                </a:ln>
                <a:solidFill>
                  <a:prstClr val="black">
                    <a:lumMod val="75000"/>
                    <a:lumOff val="25000"/>
                  </a:prstClr>
                </a:solidFill>
                <a:effectLst/>
                <a:uLnTx/>
                <a:uFillTx/>
                <a:latin typeface="字魂176号-创粗圆" panose="00000500000000000000" pitchFamily="2" charset="-122"/>
                <a:ea typeface="字魂176号-创粗圆" panose="00000500000000000000" pitchFamily="2" charset="-122"/>
              </a:endParaRPr>
            </a:p>
          </p:txBody>
        </p:sp>
      </p:gr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12520" y="1971760"/>
            <a:ext cx="4084320" cy="4084320"/>
          </a:xfrm>
          <a:prstGeom prst="rect">
            <a:avLst/>
          </a:prstGeom>
        </p:spPr>
      </p:pic>
    </p:spTree>
  </p:cSld>
  <p:clrMapOvr>
    <a:masterClrMapping/>
  </p:clrMapOvr>
  <p:transition spd="slow" advClick="0" advTm="2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ppt_x"/>
                                          </p:val>
                                        </p:tav>
                                        <p:tav tm="100000">
                                          <p:val>
                                            <p:strVal val="#ppt_x"/>
                                          </p:val>
                                        </p:tav>
                                      </p:tavLst>
                                    </p:anim>
                                    <p:anim calcmode="lin" valueType="num">
                                      <p:cBhvr additive="base">
                                        <p:cTn id="13" dur="500" fill="hold"/>
                                        <p:tgtEl>
                                          <p:spTgt spid="1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26"/>
                                        </p:tgtEl>
                                        <p:attrNameLst>
                                          <p:attrName>style.visibility</p:attrName>
                                        </p:attrNameLst>
                                      </p:cBhvr>
                                      <p:to>
                                        <p:strVal val="visible"/>
                                      </p:to>
                                    </p:set>
                                    <p:anim calcmode="lin" valueType="num">
                                      <p:cBhvr additive="base">
                                        <p:cTn id="17" dur="500" fill="hold"/>
                                        <p:tgtEl>
                                          <p:spTgt spid="26"/>
                                        </p:tgtEl>
                                        <p:attrNameLst>
                                          <p:attrName>ppt_x</p:attrName>
                                        </p:attrNameLst>
                                      </p:cBhvr>
                                      <p:tavLst>
                                        <p:tav tm="0">
                                          <p:val>
                                            <p:strVal val="#ppt_x"/>
                                          </p:val>
                                        </p:tav>
                                        <p:tav tm="100000">
                                          <p:val>
                                            <p:strVal val="#ppt_x"/>
                                          </p:val>
                                        </p:tav>
                                      </p:tavLst>
                                    </p:anim>
                                    <p:anim calcmode="lin" valueType="num">
                                      <p:cBhvr additive="base">
                                        <p:cTn id="18" dur="500" fill="hold"/>
                                        <p:tgtEl>
                                          <p:spTgt spid="26"/>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29"/>
                                        </p:tgtEl>
                                        <p:attrNameLst>
                                          <p:attrName>style.visibility</p:attrName>
                                        </p:attrNameLst>
                                      </p:cBhvr>
                                      <p:to>
                                        <p:strVal val="visible"/>
                                      </p:to>
                                    </p:set>
                                    <p:anim calcmode="lin" valueType="num">
                                      <p:cBhvr additive="base">
                                        <p:cTn id="22" dur="500" fill="hold"/>
                                        <p:tgtEl>
                                          <p:spTgt spid="29"/>
                                        </p:tgtEl>
                                        <p:attrNameLst>
                                          <p:attrName>ppt_x</p:attrName>
                                        </p:attrNameLst>
                                      </p:cBhvr>
                                      <p:tavLst>
                                        <p:tav tm="0">
                                          <p:val>
                                            <p:strVal val="#ppt_x"/>
                                          </p:val>
                                        </p:tav>
                                        <p:tav tm="100000">
                                          <p:val>
                                            <p:strVal val="#ppt_x"/>
                                          </p:val>
                                        </p:tav>
                                      </p:tavLst>
                                    </p:anim>
                                    <p:anim calcmode="lin" valueType="num">
                                      <p:cBhvr additive="base">
                                        <p:cTn id="23" dur="500" fill="hold"/>
                                        <p:tgtEl>
                                          <p:spTgt spid="29"/>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32"/>
                                        </p:tgtEl>
                                        <p:attrNameLst>
                                          <p:attrName>style.visibility</p:attrName>
                                        </p:attrNameLst>
                                      </p:cBhvr>
                                      <p:to>
                                        <p:strVal val="visible"/>
                                      </p:to>
                                    </p:set>
                                    <p:anim calcmode="lin" valueType="num">
                                      <p:cBhvr additive="base">
                                        <p:cTn id="27" dur="500" fill="hold"/>
                                        <p:tgtEl>
                                          <p:spTgt spid="32"/>
                                        </p:tgtEl>
                                        <p:attrNameLst>
                                          <p:attrName>ppt_x</p:attrName>
                                        </p:attrNameLst>
                                      </p:cBhvr>
                                      <p:tavLst>
                                        <p:tav tm="0">
                                          <p:val>
                                            <p:strVal val="#ppt_x"/>
                                          </p:val>
                                        </p:tav>
                                        <p:tav tm="100000">
                                          <p:val>
                                            <p:strVal val="#ppt_x"/>
                                          </p:val>
                                        </p:tav>
                                      </p:tavLst>
                                    </p:anim>
                                    <p:anim calcmode="lin" valueType="num">
                                      <p:cBhvr additive="base">
                                        <p:cTn id="28" dur="500" fill="hold"/>
                                        <p:tgtEl>
                                          <p:spTgt spid="32"/>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additive="base">
                                        <p:cTn id="32" dur="500" fill="hold"/>
                                        <p:tgtEl>
                                          <p:spTgt spid="5"/>
                                        </p:tgtEl>
                                        <p:attrNameLst>
                                          <p:attrName>ppt_x</p:attrName>
                                        </p:attrNameLst>
                                      </p:cBhvr>
                                      <p:tavLst>
                                        <p:tav tm="0">
                                          <p:val>
                                            <p:strVal val="#ppt_x"/>
                                          </p:val>
                                        </p:tav>
                                        <p:tav tm="100000">
                                          <p:val>
                                            <p:strVal val="#ppt_x"/>
                                          </p:val>
                                        </p:tav>
                                      </p:tavLst>
                                    </p:anim>
                                    <p:anim calcmode="lin" valueType="num">
                                      <p:cBhvr additive="base">
                                        <p:cTn id="3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9DE5FF"/>
        </a:solidFill>
        <a:effectLst/>
      </p:bgPr>
    </p:bg>
    <p:spTree>
      <p:nvGrpSpPr>
        <p:cNvPr id="1" name=""/>
        <p:cNvGrpSpPr/>
        <p:nvPr/>
      </p:nvGrpSpPr>
      <p:grpSpPr>
        <a:xfrm>
          <a:off x="0" y="0"/>
          <a:ext cx="0" cy="0"/>
          <a:chOff x="0" y="0"/>
          <a:chExt cx="0" cy="0"/>
        </a:xfrm>
      </p:grpSpPr>
      <p:sp>
        <p:nvSpPr>
          <p:cNvPr id="2" name="矩形: 圆角 1"/>
          <p:cNvSpPr/>
          <p:nvPr/>
        </p:nvSpPr>
        <p:spPr>
          <a:xfrm>
            <a:off x="281940" y="259080"/>
            <a:ext cx="11628120" cy="6339840"/>
          </a:xfrm>
          <a:prstGeom prst="roundRect">
            <a:avLst>
              <a:gd name="adj" fmla="val 10177"/>
            </a:avLst>
          </a:prstGeom>
          <a:solidFill>
            <a:schemeClr val="bg1"/>
          </a:solidFill>
          <a:ln>
            <a:noFill/>
          </a:ln>
          <a:effectLst>
            <a:outerShdw blurRad="63500" sx="101000" sy="101000" algn="ctr" rotWithShape="0">
              <a:srgbClr val="9DE5FF">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76号-创粗圆" panose="00000500000000000000" pitchFamily="2" charset="-122"/>
              <a:ea typeface="字魂176号-创粗圆" panose="00000500000000000000" pitchFamily="2" charset="-122"/>
            </a:endParaRPr>
          </a:p>
        </p:txBody>
      </p:sp>
      <p:grpSp>
        <p:nvGrpSpPr>
          <p:cNvPr id="15" name="组合 14"/>
          <p:cNvGrpSpPr/>
          <p:nvPr/>
        </p:nvGrpSpPr>
        <p:grpSpPr>
          <a:xfrm>
            <a:off x="3918663" y="368732"/>
            <a:ext cx="4354673" cy="782300"/>
            <a:chOff x="1165263" y="414452"/>
            <a:chExt cx="4354673" cy="782300"/>
          </a:xfrm>
        </p:grpSpPr>
        <p:sp>
          <p:nvSpPr>
            <p:cNvPr id="16" name="文本框 15"/>
            <p:cNvSpPr txBox="1"/>
            <p:nvPr/>
          </p:nvSpPr>
          <p:spPr>
            <a:xfrm>
              <a:off x="1165263" y="414452"/>
              <a:ext cx="4354673" cy="58477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srgbClr val="FCA904"/>
                  </a:solidFill>
                  <a:effectLst/>
                  <a:uLnTx/>
                  <a:uFillTx/>
                  <a:latin typeface="字魂176号-创粗圆" panose="00000500000000000000" pitchFamily="2" charset="-122"/>
                  <a:ea typeface="字魂176号-创粗圆" panose="00000500000000000000" pitchFamily="2" charset="-122"/>
                </a:rPr>
                <a:t>小学生假期交通安全</a:t>
              </a:r>
              <a:endParaRPr kumimoji="0" lang="zh-CN" altLang="en-US" sz="3200" b="0" i="0" u="none" strike="noStrike" kern="1200" cap="none" spc="0" normalizeH="0" baseline="0" noProof="0" dirty="0">
                <a:ln>
                  <a:noFill/>
                </a:ln>
                <a:solidFill>
                  <a:srgbClr val="FCA904"/>
                </a:solidFill>
                <a:effectLst/>
                <a:uLnTx/>
                <a:uFillTx/>
                <a:latin typeface="字魂176号-创粗圆" panose="00000500000000000000" pitchFamily="2" charset="-122"/>
                <a:ea typeface="字魂176号-创粗圆" panose="00000500000000000000" pitchFamily="2" charset="-122"/>
              </a:endParaRPr>
            </a:p>
          </p:txBody>
        </p:sp>
        <p:sp>
          <p:nvSpPr>
            <p:cNvPr id="25" name="文本框 24"/>
            <p:cNvSpPr txBox="1"/>
            <p:nvPr/>
          </p:nvSpPr>
          <p:spPr>
            <a:xfrm>
              <a:off x="1165263" y="965920"/>
              <a:ext cx="4354673" cy="230832"/>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900" b="0" i="0" u="none" strike="noStrike" kern="1200" cap="none" spc="0" normalizeH="0" baseline="0" noProof="0" dirty="0">
                  <a:ln>
                    <a:noFill/>
                  </a:ln>
                  <a:solidFill>
                    <a:prstClr val="black"/>
                  </a:solidFill>
                  <a:effectLst/>
                  <a:uLnTx/>
                  <a:uFillTx/>
                  <a:latin typeface="字魂176号-创粗圆" panose="00000500000000000000" pitchFamily="2" charset="-122"/>
                  <a:ea typeface="字魂176号-创粗圆" panose="00000500000000000000" pitchFamily="2" charset="-122"/>
                </a:rPr>
                <a:t>PRIMARY SCHOOL STUDENTS' SAFETY HOLIDAY TRAFFIC SAFETY</a:t>
              </a:r>
              <a:endParaRPr kumimoji="0" lang="zh-CN" altLang="en-US" sz="900" b="0" i="0" u="none" strike="noStrike" kern="1200" cap="none" spc="0" normalizeH="0" baseline="0" noProof="0" dirty="0">
                <a:ln>
                  <a:noFill/>
                </a:ln>
                <a:solidFill>
                  <a:prstClr val="black"/>
                </a:solidFill>
                <a:effectLst/>
                <a:uLnTx/>
                <a:uFillTx/>
                <a:latin typeface="字魂176号-创粗圆" panose="00000500000000000000" pitchFamily="2" charset="-122"/>
                <a:ea typeface="字魂176号-创粗圆" panose="00000500000000000000" pitchFamily="2" charset="-122"/>
              </a:endParaRPr>
            </a:p>
          </p:txBody>
        </p:sp>
      </p:grpSp>
      <p:grpSp>
        <p:nvGrpSpPr>
          <p:cNvPr id="3" name="组合 2"/>
          <p:cNvGrpSpPr/>
          <p:nvPr/>
        </p:nvGrpSpPr>
        <p:grpSpPr>
          <a:xfrm>
            <a:off x="844013" y="1960617"/>
            <a:ext cx="3377609" cy="1520653"/>
            <a:chOff x="844013" y="1960617"/>
            <a:chExt cx="3377609" cy="1520653"/>
          </a:xfrm>
        </p:grpSpPr>
        <p:sp>
          <p:nvSpPr>
            <p:cNvPr id="8" name="文本框 7"/>
            <p:cNvSpPr txBox="1"/>
            <p:nvPr/>
          </p:nvSpPr>
          <p:spPr>
            <a:xfrm>
              <a:off x="967551" y="1960617"/>
              <a:ext cx="96950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800" b="0" i="0" u="none" strike="noStrike" kern="1200" cap="none" spc="0" normalizeH="0" baseline="0" noProof="0" dirty="0">
                  <a:ln>
                    <a:noFill/>
                  </a:ln>
                  <a:solidFill>
                    <a:srgbClr val="FCA904"/>
                  </a:solidFill>
                  <a:effectLst/>
                  <a:uLnTx/>
                  <a:uFillTx/>
                  <a:latin typeface="字魂176号-创粗圆" panose="00000500000000000000" pitchFamily="2" charset="-122"/>
                  <a:ea typeface="字魂176号-创粗圆" panose="00000500000000000000" pitchFamily="2" charset="-122"/>
                </a:rPr>
                <a:t>01</a:t>
              </a:r>
              <a:endParaRPr kumimoji="0" lang="zh-CN" altLang="en-US" sz="2800" b="0" i="0" u="none" strike="noStrike" kern="1200" cap="none" spc="0" normalizeH="0" baseline="0" noProof="0" dirty="0">
                <a:ln>
                  <a:noFill/>
                </a:ln>
                <a:solidFill>
                  <a:srgbClr val="FCA904"/>
                </a:solidFill>
                <a:effectLst/>
                <a:uLnTx/>
                <a:uFillTx/>
                <a:latin typeface="字魂176号-创粗圆" panose="00000500000000000000" pitchFamily="2" charset="-122"/>
                <a:ea typeface="字魂176号-创粗圆" panose="00000500000000000000" pitchFamily="2" charset="-122"/>
              </a:endParaRPr>
            </a:p>
          </p:txBody>
        </p:sp>
        <p:sp>
          <p:nvSpPr>
            <p:cNvPr id="10" name="矩形 9"/>
            <p:cNvSpPr/>
            <p:nvPr/>
          </p:nvSpPr>
          <p:spPr>
            <a:xfrm>
              <a:off x="1723881" y="2052949"/>
              <a:ext cx="1872208"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FCA904"/>
                  </a:solidFill>
                  <a:effectLst/>
                  <a:uLnTx/>
                  <a:uFillTx/>
                  <a:latin typeface="字魂176号-创粗圆" panose="00000500000000000000" pitchFamily="2" charset="-122"/>
                  <a:ea typeface="字魂176号-创粗圆" panose="00000500000000000000" pitchFamily="2" charset="-122"/>
                </a:rPr>
                <a:t>交通安全</a:t>
              </a:r>
              <a:endParaRPr kumimoji="0" lang="zh-CN" altLang="en-US" sz="2400" b="0" i="0" u="none" strike="noStrike" kern="1200" cap="none" spc="0" normalizeH="0" baseline="0" noProof="0" dirty="0">
                <a:ln>
                  <a:noFill/>
                </a:ln>
                <a:solidFill>
                  <a:srgbClr val="FCA904"/>
                </a:solidFill>
                <a:effectLst/>
                <a:uLnTx/>
                <a:uFillTx/>
                <a:latin typeface="字魂176号-创粗圆" panose="00000500000000000000" pitchFamily="2" charset="-122"/>
                <a:ea typeface="字魂176号-创粗圆" panose="00000500000000000000" pitchFamily="2" charset="-122"/>
              </a:endParaRPr>
            </a:p>
          </p:txBody>
        </p:sp>
        <p:sp>
          <p:nvSpPr>
            <p:cNvPr id="11" name="矩形 10"/>
            <p:cNvSpPr/>
            <p:nvPr/>
          </p:nvSpPr>
          <p:spPr>
            <a:xfrm>
              <a:off x="844013" y="2650273"/>
              <a:ext cx="3377609" cy="830997"/>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effectLst/>
                  <a:uLnTx/>
                  <a:uFillTx/>
                  <a:latin typeface="字魂176号-创粗圆" panose="00000500000000000000" pitchFamily="2" charset="-122"/>
                  <a:ea typeface="字魂176号-创粗圆" panose="00000500000000000000" pitchFamily="2" charset="-122"/>
                </a:rPr>
                <a:t>小朋友们在没有人行横道的路段，更应遵守交通规则，必须直行通过，不要斜穿猛跑。</a:t>
              </a:r>
              <a:endParaRPr kumimoji="0" lang="zh-CN" altLang="en-US" sz="1600" b="0" i="0" u="none" strike="noStrike" kern="1200" cap="none" spc="0" normalizeH="0" baseline="0" noProof="0" dirty="0">
                <a:ln>
                  <a:noFill/>
                </a:ln>
                <a:effectLst/>
                <a:uLnTx/>
                <a:uFillTx/>
                <a:latin typeface="字魂176号-创粗圆" panose="00000500000000000000" pitchFamily="2" charset="-122"/>
                <a:ea typeface="字魂176号-创粗圆" panose="00000500000000000000" pitchFamily="2" charset="-122"/>
              </a:endParaRPr>
            </a:p>
          </p:txBody>
        </p:sp>
      </p:grpSp>
      <p:grpSp>
        <p:nvGrpSpPr>
          <p:cNvPr id="4" name="组合 3"/>
          <p:cNvGrpSpPr/>
          <p:nvPr/>
        </p:nvGrpSpPr>
        <p:grpSpPr>
          <a:xfrm>
            <a:off x="844013" y="4170926"/>
            <a:ext cx="3377609" cy="1766874"/>
            <a:chOff x="844013" y="4170926"/>
            <a:chExt cx="3377609" cy="1766874"/>
          </a:xfrm>
        </p:grpSpPr>
        <p:sp>
          <p:nvSpPr>
            <p:cNvPr id="9" name="文本框 8"/>
            <p:cNvSpPr txBox="1"/>
            <p:nvPr/>
          </p:nvSpPr>
          <p:spPr>
            <a:xfrm>
              <a:off x="967551" y="4170926"/>
              <a:ext cx="96950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800" b="0" i="0" u="none" strike="noStrike" kern="1200" cap="none" spc="0" normalizeH="0" baseline="0" noProof="0" dirty="0">
                  <a:ln>
                    <a:noFill/>
                  </a:ln>
                  <a:solidFill>
                    <a:srgbClr val="FCA904"/>
                  </a:solidFill>
                  <a:effectLst/>
                  <a:uLnTx/>
                  <a:uFillTx/>
                  <a:latin typeface="字魂176号-创粗圆" panose="00000500000000000000" pitchFamily="2" charset="-122"/>
                  <a:ea typeface="字魂176号-创粗圆" panose="00000500000000000000" pitchFamily="2" charset="-122"/>
                </a:rPr>
                <a:t>03</a:t>
              </a:r>
              <a:endParaRPr kumimoji="0" lang="zh-CN" altLang="en-US" sz="2800" b="0" i="0" u="none" strike="noStrike" kern="1200" cap="none" spc="0" normalizeH="0" baseline="0" noProof="0" dirty="0">
                <a:ln>
                  <a:noFill/>
                </a:ln>
                <a:solidFill>
                  <a:srgbClr val="FCA904"/>
                </a:solidFill>
                <a:effectLst/>
                <a:uLnTx/>
                <a:uFillTx/>
                <a:latin typeface="字魂176号-创粗圆" panose="00000500000000000000" pitchFamily="2" charset="-122"/>
                <a:ea typeface="字魂176号-创粗圆" panose="00000500000000000000" pitchFamily="2" charset="-122"/>
              </a:endParaRPr>
            </a:p>
          </p:txBody>
        </p:sp>
        <p:sp>
          <p:nvSpPr>
            <p:cNvPr id="12" name="矩形 11"/>
            <p:cNvSpPr/>
            <p:nvPr/>
          </p:nvSpPr>
          <p:spPr>
            <a:xfrm>
              <a:off x="1723881" y="4264911"/>
              <a:ext cx="1872208"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FCA904"/>
                  </a:solidFill>
                  <a:effectLst/>
                  <a:uLnTx/>
                  <a:uFillTx/>
                  <a:latin typeface="字魂176号-创粗圆" panose="00000500000000000000" pitchFamily="2" charset="-122"/>
                  <a:ea typeface="字魂176号-创粗圆" panose="00000500000000000000" pitchFamily="2" charset="-122"/>
                </a:rPr>
                <a:t>交通安全</a:t>
              </a:r>
              <a:endParaRPr kumimoji="0" lang="zh-CN" altLang="en-US" sz="2400" b="0" i="0" u="none" strike="noStrike" kern="1200" cap="none" spc="0" normalizeH="0" baseline="0" noProof="0" dirty="0">
                <a:ln>
                  <a:noFill/>
                </a:ln>
                <a:solidFill>
                  <a:srgbClr val="FCA904"/>
                </a:solidFill>
                <a:effectLst/>
                <a:uLnTx/>
                <a:uFillTx/>
                <a:latin typeface="字魂176号-创粗圆" panose="00000500000000000000" pitchFamily="2" charset="-122"/>
                <a:ea typeface="字魂176号-创粗圆" panose="00000500000000000000" pitchFamily="2" charset="-122"/>
              </a:endParaRPr>
            </a:p>
          </p:txBody>
        </p:sp>
        <p:sp>
          <p:nvSpPr>
            <p:cNvPr id="13" name="矩形 12"/>
            <p:cNvSpPr/>
            <p:nvPr/>
          </p:nvSpPr>
          <p:spPr>
            <a:xfrm>
              <a:off x="844013" y="4860582"/>
              <a:ext cx="3377609" cy="1077218"/>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effectLst/>
                  <a:uLnTx/>
                  <a:uFillTx/>
                  <a:latin typeface="字魂176号-创粗圆" panose="00000500000000000000" pitchFamily="2" charset="-122"/>
                  <a:ea typeface="字魂176号-创粗圆" panose="00000500000000000000" pitchFamily="2" charset="-122"/>
                </a:rPr>
                <a:t>不要在车辆临近时突然横穿，要注意避让车辆。通过时，先看左边的来车，因为首先威胁自己的是左边来的车辆</a:t>
              </a:r>
              <a:endParaRPr kumimoji="0" lang="zh-CN" altLang="en-US" sz="1600" b="0" i="0" u="none" strike="noStrike" kern="1200" cap="none" spc="0" normalizeH="0" baseline="0" noProof="0" dirty="0">
                <a:ln>
                  <a:noFill/>
                </a:ln>
                <a:effectLst/>
                <a:uLnTx/>
                <a:uFillTx/>
                <a:latin typeface="字魂176号-创粗圆" panose="00000500000000000000" pitchFamily="2" charset="-122"/>
                <a:ea typeface="字魂176号-创粗圆" panose="00000500000000000000" pitchFamily="2" charset="-122"/>
              </a:endParaRPr>
            </a:p>
          </p:txBody>
        </p:sp>
      </p:grpSp>
      <p:grpSp>
        <p:nvGrpSpPr>
          <p:cNvPr id="6" name="组合 5"/>
          <p:cNvGrpSpPr/>
          <p:nvPr/>
        </p:nvGrpSpPr>
        <p:grpSpPr>
          <a:xfrm>
            <a:off x="8062317" y="1960617"/>
            <a:ext cx="3377609" cy="1472090"/>
            <a:chOff x="8062317" y="1960617"/>
            <a:chExt cx="3377609" cy="1472090"/>
          </a:xfrm>
        </p:grpSpPr>
        <p:sp>
          <p:nvSpPr>
            <p:cNvPr id="14" name="矩形 13"/>
            <p:cNvSpPr/>
            <p:nvPr/>
          </p:nvSpPr>
          <p:spPr>
            <a:xfrm>
              <a:off x="8062317" y="2601710"/>
              <a:ext cx="3377609" cy="830997"/>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effectLst/>
                  <a:uLnTx/>
                  <a:uFillTx/>
                  <a:latin typeface="字魂176号-创粗圆" panose="00000500000000000000" pitchFamily="2" charset="-122"/>
                  <a:ea typeface="字魂176号-创粗圆" panose="00000500000000000000" pitchFamily="2" charset="-122"/>
                </a:rPr>
                <a:t>这样会使交通发生混乱，更影响司机的心情，从而大大增加了交通事故的发生机率</a:t>
              </a:r>
              <a:endParaRPr kumimoji="0" lang="zh-CN" altLang="en-US" sz="1600" b="0" i="0" u="none" strike="noStrike" kern="1200" cap="none" spc="0" normalizeH="0" baseline="0" noProof="0" dirty="0">
                <a:ln>
                  <a:noFill/>
                </a:ln>
                <a:effectLst/>
                <a:uLnTx/>
                <a:uFillTx/>
                <a:latin typeface="字魂176号-创粗圆" panose="00000500000000000000" pitchFamily="2" charset="-122"/>
                <a:ea typeface="字魂176号-创粗圆" panose="00000500000000000000" pitchFamily="2" charset="-122"/>
              </a:endParaRPr>
            </a:p>
          </p:txBody>
        </p:sp>
        <p:sp>
          <p:nvSpPr>
            <p:cNvPr id="18" name="文本框 17"/>
            <p:cNvSpPr txBox="1"/>
            <p:nvPr/>
          </p:nvSpPr>
          <p:spPr>
            <a:xfrm>
              <a:off x="8062317" y="1960617"/>
              <a:ext cx="96950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800" b="0" i="0" u="none" strike="noStrike" kern="1200" cap="none" spc="0" normalizeH="0" baseline="0" noProof="0" dirty="0">
                  <a:ln>
                    <a:noFill/>
                  </a:ln>
                  <a:solidFill>
                    <a:srgbClr val="FCA904"/>
                  </a:solidFill>
                  <a:effectLst/>
                  <a:uLnTx/>
                  <a:uFillTx/>
                  <a:latin typeface="字魂176号-创粗圆" panose="00000500000000000000" pitchFamily="2" charset="-122"/>
                  <a:ea typeface="字魂176号-创粗圆" panose="00000500000000000000" pitchFamily="2" charset="-122"/>
                </a:rPr>
                <a:t>02</a:t>
              </a:r>
              <a:endParaRPr kumimoji="0" lang="zh-CN" altLang="en-US" sz="2800" b="0" i="0" u="none" strike="noStrike" kern="1200" cap="none" spc="0" normalizeH="0" baseline="0" noProof="0" dirty="0">
                <a:ln>
                  <a:noFill/>
                </a:ln>
                <a:solidFill>
                  <a:srgbClr val="FCA904"/>
                </a:solidFill>
                <a:effectLst/>
                <a:uLnTx/>
                <a:uFillTx/>
                <a:latin typeface="字魂176号-创粗圆" panose="00000500000000000000" pitchFamily="2" charset="-122"/>
                <a:ea typeface="字魂176号-创粗圆" panose="00000500000000000000" pitchFamily="2" charset="-122"/>
              </a:endParaRPr>
            </a:p>
          </p:txBody>
        </p:sp>
        <p:sp>
          <p:nvSpPr>
            <p:cNvPr id="20" name="矩形 19"/>
            <p:cNvSpPr/>
            <p:nvPr/>
          </p:nvSpPr>
          <p:spPr>
            <a:xfrm>
              <a:off x="8818647" y="2052949"/>
              <a:ext cx="1872208"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FCA904"/>
                  </a:solidFill>
                  <a:effectLst/>
                  <a:uLnTx/>
                  <a:uFillTx/>
                  <a:latin typeface="字魂176号-创粗圆" panose="00000500000000000000" pitchFamily="2" charset="-122"/>
                  <a:ea typeface="字魂176号-创粗圆" panose="00000500000000000000" pitchFamily="2" charset="-122"/>
                </a:rPr>
                <a:t>交通安全</a:t>
              </a:r>
              <a:endParaRPr kumimoji="0" lang="zh-CN" altLang="en-US" sz="2400" b="0" i="0" u="none" strike="noStrike" kern="1200" cap="none" spc="0" normalizeH="0" baseline="0" noProof="0" dirty="0">
                <a:ln>
                  <a:noFill/>
                </a:ln>
                <a:solidFill>
                  <a:srgbClr val="FCA904"/>
                </a:solidFill>
                <a:effectLst/>
                <a:uLnTx/>
                <a:uFillTx/>
                <a:latin typeface="字魂176号-创粗圆" panose="00000500000000000000" pitchFamily="2" charset="-122"/>
                <a:ea typeface="字魂176号-创粗圆" panose="00000500000000000000" pitchFamily="2" charset="-122"/>
              </a:endParaRPr>
            </a:p>
          </p:txBody>
        </p:sp>
      </p:grpSp>
      <p:grpSp>
        <p:nvGrpSpPr>
          <p:cNvPr id="5" name="组合 4"/>
          <p:cNvGrpSpPr/>
          <p:nvPr/>
        </p:nvGrpSpPr>
        <p:grpSpPr>
          <a:xfrm>
            <a:off x="8062317" y="4170926"/>
            <a:ext cx="3377609" cy="1548974"/>
            <a:chOff x="8062317" y="4170926"/>
            <a:chExt cx="3377609" cy="1548974"/>
          </a:xfrm>
        </p:grpSpPr>
        <p:sp>
          <p:nvSpPr>
            <p:cNvPr id="17" name="矩形 16"/>
            <p:cNvSpPr/>
            <p:nvPr/>
          </p:nvSpPr>
          <p:spPr>
            <a:xfrm>
              <a:off x="8062317" y="4888903"/>
              <a:ext cx="3377609" cy="830997"/>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effectLst/>
                  <a:uLnTx/>
                  <a:uFillTx/>
                  <a:latin typeface="字魂176号-创粗圆" panose="00000500000000000000" pitchFamily="2" charset="-122"/>
                  <a:ea typeface="字魂176号-创粗圆" panose="00000500000000000000" pitchFamily="2" charset="-122"/>
                </a:rPr>
                <a:t>过马路时要耐心等待绿灯，不要急着乱闯，更不能翻越护栏或坐在马路上。穿越栏杆，使人车混行</a:t>
              </a:r>
              <a:endParaRPr kumimoji="0" lang="zh-CN" altLang="en-US" sz="1600" b="0" i="0" u="none" strike="noStrike" kern="1200" cap="none" spc="0" normalizeH="0" baseline="0" noProof="0" dirty="0">
                <a:ln>
                  <a:noFill/>
                </a:ln>
                <a:effectLst/>
                <a:uLnTx/>
                <a:uFillTx/>
                <a:latin typeface="字魂176号-创粗圆" panose="00000500000000000000" pitchFamily="2" charset="-122"/>
                <a:ea typeface="字魂176号-创粗圆" panose="00000500000000000000" pitchFamily="2" charset="-122"/>
              </a:endParaRPr>
            </a:p>
          </p:txBody>
        </p:sp>
        <p:sp>
          <p:nvSpPr>
            <p:cNvPr id="19" name="文本框 18"/>
            <p:cNvSpPr txBox="1"/>
            <p:nvPr/>
          </p:nvSpPr>
          <p:spPr>
            <a:xfrm>
              <a:off x="8062317" y="4170926"/>
              <a:ext cx="96950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800" b="0" i="0" u="none" strike="noStrike" kern="1200" cap="none" spc="0" normalizeH="0" baseline="0" noProof="0" dirty="0">
                  <a:ln>
                    <a:noFill/>
                  </a:ln>
                  <a:solidFill>
                    <a:srgbClr val="FCA904"/>
                  </a:solidFill>
                  <a:effectLst/>
                  <a:uLnTx/>
                  <a:uFillTx/>
                  <a:latin typeface="字魂176号-创粗圆" panose="00000500000000000000" pitchFamily="2" charset="-122"/>
                  <a:ea typeface="字魂176号-创粗圆" panose="00000500000000000000" pitchFamily="2" charset="-122"/>
                </a:rPr>
                <a:t>04</a:t>
              </a:r>
              <a:endParaRPr kumimoji="0" lang="zh-CN" altLang="en-US" sz="2800" b="0" i="0" u="none" strike="noStrike" kern="1200" cap="none" spc="0" normalizeH="0" baseline="0" noProof="0" dirty="0">
                <a:ln>
                  <a:noFill/>
                </a:ln>
                <a:solidFill>
                  <a:srgbClr val="FCA904"/>
                </a:solidFill>
                <a:effectLst/>
                <a:uLnTx/>
                <a:uFillTx/>
                <a:latin typeface="字魂176号-创粗圆" panose="00000500000000000000" pitchFamily="2" charset="-122"/>
                <a:ea typeface="字魂176号-创粗圆" panose="00000500000000000000" pitchFamily="2" charset="-122"/>
              </a:endParaRPr>
            </a:p>
          </p:txBody>
        </p:sp>
        <p:sp>
          <p:nvSpPr>
            <p:cNvPr id="21" name="矩形 20"/>
            <p:cNvSpPr/>
            <p:nvPr/>
          </p:nvSpPr>
          <p:spPr>
            <a:xfrm>
              <a:off x="8818647" y="4264911"/>
              <a:ext cx="1872208"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FCA904"/>
                  </a:solidFill>
                  <a:effectLst/>
                  <a:uLnTx/>
                  <a:uFillTx/>
                  <a:latin typeface="字魂176号-创粗圆" panose="00000500000000000000" pitchFamily="2" charset="-122"/>
                  <a:ea typeface="字魂176号-创粗圆" panose="00000500000000000000" pitchFamily="2" charset="-122"/>
                </a:rPr>
                <a:t>交通安全</a:t>
              </a:r>
              <a:endParaRPr kumimoji="0" lang="zh-CN" altLang="en-US" sz="2400" b="0" i="0" u="none" strike="noStrike" kern="1200" cap="none" spc="0" normalizeH="0" baseline="0" noProof="0" dirty="0">
                <a:ln>
                  <a:noFill/>
                </a:ln>
                <a:solidFill>
                  <a:srgbClr val="FCA904"/>
                </a:solidFill>
                <a:effectLst/>
                <a:uLnTx/>
                <a:uFillTx/>
                <a:latin typeface="字魂176号-创粗圆" panose="00000500000000000000" pitchFamily="2" charset="-122"/>
                <a:ea typeface="字魂176号-创粗圆" panose="00000500000000000000" pitchFamily="2" charset="-122"/>
              </a:endParaRPr>
            </a:p>
          </p:txBody>
        </p:sp>
      </p:grpSp>
      <p:pic>
        <p:nvPicPr>
          <p:cNvPr id="23" name="图片 22"/>
          <p:cNvPicPr>
            <a:picLocks noChangeAspect="1"/>
          </p:cNvPicPr>
          <p:nvPr/>
        </p:nvPicPr>
        <p:blipFill rotWithShape="1">
          <a:blip r:embed="rId1" cstate="print">
            <a:extLst>
              <a:ext uri="{28A0092B-C50C-407E-A947-70E740481C1C}">
                <a14:useLocalDpi xmlns:a14="http://schemas.microsoft.com/office/drawing/2010/main" val="0"/>
              </a:ext>
            </a:extLst>
          </a:blip>
          <a:srcRect/>
          <a:stretch>
            <a:fillRect/>
          </a:stretch>
        </p:blipFill>
        <p:spPr>
          <a:xfrm>
            <a:off x="4036434" y="2332819"/>
            <a:ext cx="4119129" cy="3399381"/>
          </a:xfrm>
          <a:prstGeom prst="rect">
            <a:avLst/>
          </a:prstGeom>
        </p:spPr>
      </p:pic>
    </p:spTree>
  </p:cSld>
  <p:clrMapOvr>
    <a:masterClrMapping/>
  </p:clrMapOvr>
  <p:transition spd="slow" advClick="0" advTm="2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ppt_x"/>
                                          </p:val>
                                        </p:tav>
                                        <p:tav tm="100000">
                                          <p:val>
                                            <p:strVal val="#ppt_x"/>
                                          </p:val>
                                        </p:tav>
                                      </p:tavLst>
                                    </p:anim>
                                    <p:anim calcmode="lin" valueType="num">
                                      <p:cBhvr additive="base">
                                        <p:cTn id="13" dur="500" fill="hold"/>
                                        <p:tgtEl>
                                          <p:spTgt spid="1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ppt_x"/>
                                          </p:val>
                                        </p:tav>
                                        <p:tav tm="100000">
                                          <p:val>
                                            <p:strVal val="#ppt_x"/>
                                          </p:val>
                                        </p:tav>
                                      </p:tavLst>
                                    </p:anim>
                                    <p:anim calcmode="lin" valueType="num">
                                      <p:cBhvr additive="base">
                                        <p:cTn id="18" dur="500" fill="hold"/>
                                        <p:tgtEl>
                                          <p:spTgt spid="3"/>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fill="hold"/>
                                        <p:tgtEl>
                                          <p:spTgt spid="4"/>
                                        </p:tgtEl>
                                        <p:attrNameLst>
                                          <p:attrName>ppt_x</p:attrName>
                                        </p:attrNameLst>
                                      </p:cBhvr>
                                      <p:tavLst>
                                        <p:tav tm="0">
                                          <p:val>
                                            <p:strVal val="#ppt_x"/>
                                          </p:val>
                                        </p:tav>
                                        <p:tav tm="100000">
                                          <p:val>
                                            <p:strVal val="#ppt_x"/>
                                          </p:val>
                                        </p:tav>
                                      </p:tavLst>
                                    </p:anim>
                                    <p:anim calcmode="lin" valueType="num">
                                      <p:cBhvr additive="base">
                                        <p:cTn id="23" dur="500" fill="hold"/>
                                        <p:tgtEl>
                                          <p:spTgt spid="4"/>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ppt_x"/>
                                          </p:val>
                                        </p:tav>
                                        <p:tav tm="100000">
                                          <p:val>
                                            <p:strVal val="#ppt_x"/>
                                          </p:val>
                                        </p:tav>
                                      </p:tavLst>
                                    </p:anim>
                                    <p:anim calcmode="lin" valueType="num">
                                      <p:cBhvr additive="base">
                                        <p:cTn id="28" dur="500" fill="hold"/>
                                        <p:tgtEl>
                                          <p:spTgt spid="6"/>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additive="base">
                                        <p:cTn id="32" dur="500" fill="hold"/>
                                        <p:tgtEl>
                                          <p:spTgt spid="5"/>
                                        </p:tgtEl>
                                        <p:attrNameLst>
                                          <p:attrName>ppt_x</p:attrName>
                                        </p:attrNameLst>
                                      </p:cBhvr>
                                      <p:tavLst>
                                        <p:tav tm="0">
                                          <p:val>
                                            <p:strVal val="#ppt_x"/>
                                          </p:val>
                                        </p:tav>
                                        <p:tav tm="100000">
                                          <p:val>
                                            <p:strVal val="#ppt_x"/>
                                          </p:val>
                                        </p:tav>
                                      </p:tavLst>
                                    </p:anim>
                                    <p:anim calcmode="lin" valueType="num">
                                      <p:cBhvr additive="base">
                                        <p:cTn id="33" dur="500" fill="hold"/>
                                        <p:tgtEl>
                                          <p:spTgt spid="5"/>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nodeType="after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additive="base">
                                        <p:cTn id="37" dur="500" fill="hold"/>
                                        <p:tgtEl>
                                          <p:spTgt spid="23"/>
                                        </p:tgtEl>
                                        <p:attrNameLst>
                                          <p:attrName>ppt_x</p:attrName>
                                        </p:attrNameLst>
                                      </p:cBhvr>
                                      <p:tavLst>
                                        <p:tav tm="0">
                                          <p:val>
                                            <p:strVal val="#ppt_x"/>
                                          </p:val>
                                        </p:tav>
                                        <p:tav tm="100000">
                                          <p:val>
                                            <p:strVal val="#ppt_x"/>
                                          </p:val>
                                        </p:tav>
                                      </p:tavLst>
                                    </p:anim>
                                    <p:anim calcmode="lin" valueType="num">
                                      <p:cBhvr additive="base">
                                        <p:cTn id="38"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9DE5FF"/>
        </a:solidFill>
        <a:effectLst/>
      </p:bgPr>
    </p:bg>
    <p:spTree>
      <p:nvGrpSpPr>
        <p:cNvPr id="1" name=""/>
        <p:cNvGrpSpPr/>
        <p:nvPr/>
      </p:nvGrpSpPr>
      <p:grpSpPr>
        <a:xfrm>
          <a:off x="0" y="0"/>
          <a:ext cx="0" cy="0"/>
          <a:chOff x="0" y="0"/>
          <a:chExt cx="0" cy="0"/>
        </a:xfrm>
      </p:grpSpPr>
      <p:sp>
        <p:nvSpPr>
          <p:cNvPr id="2" name="矩形: 圆角 1"/>
          <p:cNvSpPr/>
          <p:nvPr/>
        </p:nvSpPr>
        <p:spPr>
          <a:xfrm>
            <a:off x="281940" y="259080"/>
            <a:ext cx="11628120" cy="6339840"/>
          </a:xfrm>
          <a:prstGeom prst="roundRect">
            <a:avLst>
              <a:gd name="adj" fmla="val 10177"/>
            </a:avLst>
          </a:prstGeom>
          <a:solidFill>
            <a:schemeClr val="bg1"/>
          </a:solidFill>
          <a:ln>
            <a:noFill/>
          </a:ln>
          <a:effectLst>
            <a:outerShdw blurRad="63500" sx="101000" sy="101000" algn="ctr" rotWithShape="0">
              <a:srgbClr val="9DE5FF">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76号-创粗圆" panose="00000500000000000000" pitchFamily="2" charset="-122"/>
              <a:ea typeface="字魂176号-创粗圆" panose="00000500000000000000" pitchFamily="2" charset="-122"/>
            </a:endParaRPr>
          </a:p>
        </p:txBody>
      </p:sp>
      <p:grpSp>
        <p:nvGrpSpPr>
          <p:cNvPr id="15" name="组合 14"/>
          <p:cNvGrpSpPr/>
          <p:nvPr/>
        </p:nvGrpSpPr>
        <p:grpSpPr>
          <a:xfrm>
            <a:off x="3918663" y="368732"/>
            <a:ext cx="4354673" cy="782300"/>
            <a:chOff x="1165263" y="414452"/>
            <a:chExt cx="4354673" cy="782300"/>
          </a:xfrm>
        </p:grpSpPr>
        <p:sp>
          <p:nvSpPr>
            <p:cNvPr id="16" name="文本框 15"/>
            <p:cNvSpPr txBox="1"/>
            <p:nvPr/>
          </p:nvSpPr>
          <p:spPr>
            <a:xfrm>
              <a:off x="1165263" y="414452"/>
              <a:ext cx="4354673" cy="58477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srgbClr val="FCA904"/>
                  </a:solidFill>
                  <a:effectLst/>
                  <a:uLnTx/>
                  <a:uFillTx/>
                  <a:latin typeface="字魂176号-创粗圆" panose="00000500000000000000" pitchFamily="2" charset="-122"/>
                  <a:ea typeface="字魂176号-创粗圆" panose="00000500000000000000" pitchFamily="2" charset="-122"/>
                </a:rPr>
                <a:t>小学生假期交通安全</a:t>
              </a:r>
              <a:endParaRPr kumimoji="0" lang="zh-CN" altLang="en-US" sz="3200" b="0" i="0" u="none" strike="noStrike" kern="1200" cap="none" spc="0" normalizeH="0" baseline="0" noProof="0" dirty="0">
                <a:ln>
                  <a:noFill/>
                </a:ln>
                <a:solidFill>
                  <a:srgbClr val="FCA904"/>
                </a:solidFill>
                <a:effectLst/>
                <a:uLnTx/>
                <a:uFillTx/>
                <a:latin typeface="字魂176号-创粗圆" panose="00000500000000000000" pitchFamily="2" charset="-122"/>
                <a:ea typeface="字魂176号-创粗圆" panose="00000500000000000000" pitchFamily="2" charset="-122"/>
              </a:endParaRPr>
            </a:p>
          </p:txBody>
        </p:sp>
        <p:sp>
          <p:nvSpPr>
            <p:cNvPr id="25" name="文本框 24"/>
            <p:cNvSpPr txBox="1"/>
            <p:nvPr/>
          </p:nvSpPr>
          <p:spPr>
            <a:xfrm>
              <a:off x="1165263" y="965920"/>
              <a:ext cx="4354673" cy="230832"/>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900" b="0" i="0" u="none" strike="noStrike" kern="1200" cap="none" spc="0" normalizeH="0" baseline="0" noProof="0" dirty="0">
                  <a:ln>
                    <a:noFill/>
                  </a:ln>
                  <a:solidFill>
                    <a:prstClr val="black"/>
                  </a:solidFill>
                  <a:effectLst/>
                  <a:uLnTx/>
                  <a:uFillTx/>
                  <a:latin typeface="字魂176号-创粗圆" panose="00000500000000000000" pitchFamily="2" charset="-122"/>
                  <a:ea typeface="字魂176号-创粗圆" panose="00000500000000000000" pitchFamily="2" charset="-122"/>
                </a:rPr>
                <a:t>PRIMARY SCHOOL STUDENTS' SAFETY HOLIDAY TRAFFIC SAFETY</a:t>
              </a:r>
              <a:endParaRPr kumimoji="0" lang="zh-CN" altLang="en-US" sz="900" b="0" i="0" u="none" strike="noStrike" kern="1200" cap="none" spc="0" normalizeH="0" baseline="0" noProof="0" dirty="0">
                <a:ln>
                  <a:noFill/>
                </a:ln>
                <a:solidFill>
                  <a:prstClr val="black"/>
                </a:solidFill>
                <a:effectLst/>
                <a:uLnTx/>
                <a:uFillTx/>
                <a:latin typeface="字魂176号-创粗圆" panose="00000500000000000000" pitchFamily="2" charset="-122"/>
                <a:ea typeface="字魂176号-创粗圆" panose="00000500000000000000" pitchFamily="2" charset="-122"/>
              </a:endParaRPr>
            </a:p>
          </p:txBody>
        </p:sp>
      </p:grpSp>
      <p:grpSp>
        <p:nvGrpSpPr>
          <p:cNvPr id="3" name="组合 2"/>
          <p:cNvGrpSpPr/>
          <p:nvPr/>
        </p:nvGrpSpPr>
        <p:grpSpPr>
          <a:xfrm>
            <a:off x="737028" y="2213414"/>
            <a:ext cx="3428776" cy="4936974"/>
            <a:chOff x="737028" y="2213414"/>
            <a:chExt cx="3428776" cy="4936974"/>
          </a:xfrm>
        </p:grpSpPr>
        <p:sp>
          <p:nvSpPr>
            <p:cNvPr id="9" name="矩形 8"/>
            <p:cNvSpPr/>
            <p:nvPr/>
          </p:nvSpPr>
          <p:spPr>
            <a:xfrm>
              <a:off x="1425176" y="2213414"/>
              <a:ext cx="1872208"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FCA904"/>
                  </a:solidFill>
                  <a:effectLst/>
                  <a:uLnTx/>
                  <a:uFillTx/>
                  <a:latin typeface="字魂176号-创粗圆" panose="00000500000000000000" pitchFamily="2" charset="-122"/>
                  <a:ea typeface="字魂176号-创粗圆" panose="00000500000000000000" pitchFamily="2" charset="-122"/>
                </a:rPr>
                <a:t>交通安全</a:t>
              </a:r>
              <a:endParaRPr kumimoji="0" lang="zh-CN" altLang="en-US" sz="2400" b="0" i="0" u="none" strike="noStrike" kern="1200" cap="none" spc="0" normalizeH="0" baseline="0" noProof="0" dirty="0">
                <a:ln>
                  <a:noFill/>
                </a:ln>
                <a:solidFill>
                  <a:srgbClr val="FCA904"/>
                </a:solidFill>
                <a:effectLst/>
                <a:uLnTx/>
                <a:uFillTx/>
                <a:latin typeface="字魂176号-创粗圆" panose="00000500000000000000" pitchFamily="2" charset="-122"/>
                <a:ea typeface="字魂176号-创粗圆" panose="00000500000000000000" pitchFamily="2" charset="-122"/>
              </a:endParaRPr>
            </a:p>
          </p:txBody>
        </p:sp>
        <p:sp>
          <p:nvSpPr>
            <p:cNvPr id="10" name="矩形 9"/>
            <p:cNvSpPr/>
            <p:nvPr/>
          </p:nvSpPr>
          <p:spPr>
            <a:xfrm>
              <a:off x="1155674" y="2871636"/>
              <a:ext cx="2411213" cy="1346522"/>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ts val="2000"/>
                </a:lnSpc>
                <a:spcBef>
                  <a:spcPts val="0"/>
                </a:spcBef>
                <a:spcAft>
                  <a:spcPts val="0"/>
                </a:spcAft>
                <a:buClrTx/>
                <a:buSzTx/>
                <a:buFontTx/>
                <a:buNone/>
                <a:defRPr/>
              </a:pPr>
              <a:r>
                <a:rPr kumimoji="0" lang="zh-CN" altLang="en-US" sz="1400" b="0" i="0" u="none" strike="noStrike" kern="1200" cap="none" spc="200" normalizeH="0" baseline="0" noProof="0" dirty="0">
                  <a:ln>
                    <a:noFill/>
                  </a:ln>
                  <a:effectLst/>
                  <a:uLnTx/>
                  <a:uFillTx/>
                  <a:latin typeface="字魂176号-创粗圆" panose="00000500000000000000" pitchFamily="2" charset="-122"/>
                  <a:ea typeface="字魂176号-创粗圆" panose="00000500000000000000" pitchFamily="2" charset="-122"/>
                </a:rPr>
                <a:t>最危险的是穿越铁路道口护栏与火车争道抢行，这样可能会被火车卷入轮下绝对不准在道路上扒车</a:t>
              </a:r>
              <a:endParaRPr kumimoji="0" lang="zh-CN" altLang="en-US" sz="1400" b="0" i="0" u="none" strike="noStrike" kern="1200" cap="none" spc="200" normalizeH="0" baseline="0" noProof="0" dirty="0">
                <a:ln>
                  <a:noFill/>
                </a:ln>
                <a:effectLst/>
                <a:uLnTx/>
                <a:uFillTx/>
                <a:latin typeface="字魂176号-创粗圆" panose="00000500000000000000" pitchFamily="2" charset="-122"/>
                <a:ea typeface="字魂176号-创粗圆" panose="00000500000000000000" pitchFamily="2" charset="-122"/>
              </a:endParaRPr>
            </a:p>
          </p:txBody>
        </p:sp>
        <p:pic>
          <p:nvPicPr>
            <p:cNvPr id="19" name="图片 1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37028" y="3721612"/>
              <a:ext cx="3428776" cy="3428776"/>
            </a:xfrm>
            <a:prstGeom prst="rect">
              <a:avLst/>
            </a:prstGeom>
          </p:spPr>
        </p:pic>
      </p:grpSp>
      <p:grpSp>
        <p:nvGrpSpPr>
          <p:cNvPr id="8" name="组合 7"/>
          <p:cNvGrpSpPr/>
          <p:nvPr/>
        </p:nvGrpSpPr>
        <p:grpSpPr>
          <a:xfrm>
            <a:off x="8116330" y="2213414"/>
            <a:ext cx="3428776" cy="4760259"/>
            <a:chOff x="8116330" y="2213414"/>
            <a:chExt cx="3428776" cy="4760259"/>
          </a:xfrm>
        </p:grpSpPr>
        <p:sp>
          <p:nvSpPr>
            <p:cNvPr id="17" name="矩形 16"/>
            <p:cNvSpPr/>
            <p:nvPr/>
          </p:nvSpPr>
          <p:spPr>
            <a:xfrm>
              <a:off x="8894614" y="2213414"/>
              <a:ext cx="1872208"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FCA904"/>
                  </a:solidFill>
                  <a:effectLst/>
                  <a:uLnTx/>
                  <a:uFillTx/>
                  <a:latin typeface="字魂176号-创粗圆" panose="00000500000000000000" pitchFamily="2" charset="-122"/>
                  <a:ea typeface="字魂176号-创粗圆" panose="00000500000000000000" pitchFamily="2" charset="-122"/>
                </a:rPr>
                <a:t>交通安全</a:t>
              </a:r>
              <a:endParaRPr kumimoji="0" lang="zh-CN" altLang="en-US" sz="2400" b="0" i="0" u="none" strike="noStrike" kern="1200" cap="none" spc="0" normalizeH="0" baseline="0" noProof="0" dirty="0">
                <a:ln>
                  <a:noFill/>
                </a:ln>
                <a:solidFill>
                  <a:srgbClr val="FCA904"/>
                </a:solidFill>
                <a:effectLst/>
                <a:uLnTx/>
                <a:uFillTx/>
                <a:latin typeface="字魂176号-创粗圆" panose="00000500000000000000" pitchFamily="2" charset="-122"/>
                <a:ea typeface="字魂176号-创粗圆" panose="00000500000000000000" pitchFamily="2" charset="-122"/>
              </a:endParaRPr>
            </a:p>
          </p:txBody>
        </p:sp>
        <p:sp>
          <p:nvSpPr>
            <p:cNvPr id="18" name="矩形 17"/>
            <p:cNvSpPr/>
            <p:nvPr/>
          </p:nvSpPr>
          <p:spPr>
            <a:xfrm>
              <a:off x="8625112" y="2871636"/>
              <a:ext cx="2411213" cy="1346522"/>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ts val="2000"/>
                </a:lnSpc>
                <a:spcBef>
                  <a:spcPts val="0"/>
                </a:spcBef>
                <a:spcAft>
                  <a:spcPts val="0"/>
                </a:spcAft>
                <a:buClrTx/>
                <a:buSzTx/>
                <a:buFontTx/>
                <a:buNone/>
                <a:defRPr/>
              </a:pPr>
              <a:r>
                <a:rPr kumimoji="0" lang="zh-CN" altLang="en-US" sz="1400" b="0" i="0" u="none" strike="noStrike" kern="1200" cap="none" spc="200" normalizeH="0" baseline="0" noProof="0" dirty="0">
                  <a:ln>
                    <a:noFill/>
                  </a:ln>
                  <a:effectLst/>
                  <a:uLnTx/>
                  <a:uFillTx/>
                  <a:latin typeface="字魂176号-创粗圆" panose="00000500000000000000" pitchFamily="2" charset="-122"/>
                  <a:ea typeface="字魂176号-创粗圆" panose="00000500000000000000" pitchFamily="2" charset="-122"/>
                </a:rPr>
                <a:t>更不能为了赶时间或贪图方便翻越防护栏，要走人行横道、立交桥或地下通道；严格遵守交通规则。</a:t>
              </a:r>
              <a:endParaRPr kumimoji="0" lang="zh-CN" altLang="en-US" sz="1400" b="0" i="0" u="none" strike="noStrike" kern="1200" cap="none" spc="200" normalizeH="0" baseline="0" noProof="0" dirty="0">
                <a:ln>
                  <a:noFill/>
                </a:ln>
                <a:effectLst/>
                <a:uLnTx/>
                <a:uFillTx/>
                <a:latin typeface="字魂176号-创粗圆" panose="00000500000000000000" pitchFamily="2" charset="-122"/>
                <a:ea typeface="字魂176号-创粗圆" panose="00000500000000000000" pitchFamily="2" charset="-122"/>
              </a:endParaRPr>
            </a:p>
          </p:txBody>
        </p:sp>
        <p:pic>
          <p:nvPicPr>
            <p:cNvPr id="20" name="图片 1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116330" y="3544897"/>
              <a:ext cx="3428776" cy="3428776"/>
            </a:xfrm>
            <a:prstGeom prst="rect">
              <a:avLst/>
            </a:prstGeom>
          </p:spPr>
        </p:pic>
      </p:grpSp>
      <p:grpSp>
        <p:nvGrpSpPr>
          <p:cNvPr id="6" name="组合 5"/>
          <p:cNvGrpSpPr/>
          <p:nvPr/>
        </p:nvGrpSpPr>
        <p:grpSpPr>
          <a:xfrm>
            <a:off x="4322600" y="1046111"/>
            <a:ext cx="3428776" cy="4867430"/>
            <a:chOff x="4322600" y="1046111"/>
            <a:chExt cx="3428776" cy="4867430"/>
          </a:xfrm>
        </p:grpSpPr>
        <p:grpSp>
          <p:nvGrpSpPr>
            <p:cNvPr id="5" name="组合 4"/>
            <p:cNvGrpSpPr/>
            <p:nvPr/>
          </p:nvGrpSpPr>
          <p:grpSpPr>
            <a:xfrm>
              <a:off x="4890393" y="4165277"/>
              <a:ext cx="2411213" cy="1748264"/>
              <a:chOff x="4890393" y="4165277"/>
              <a:chExt cx="2411213" cy="1748264"/>
            </a:xfrm>
          </p:grpSpPr>
          <p:sp>
            <p:nvSpPr>
              <p:cNvPr id="12" name="矩形 11"/>
              <p:cNvSpPr/>
              <p:nvPr/>
            </p:nvSpPr>
            <p:spPr>
              <a:xfrm>
                <a:off x="5159895" y="4165277"/>
                <a:ext cx="1872208"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FCA904"/>
                    </a:solidFill>
                    <a:effectLst/>
                    <a:uLnTx/>
                    <a:uFillTx/>
                    <a:latin typeface="字魂176号-创粗圆" panose="00000500000000000000" pitchFamily="2" charset="-122"/>
                    <a:ea typeface="字魂176号-创粗圆" panose="00000500000000000000" pitchFamily="2" charset="-122"/>
                  </a:rPr>
                  <a:t>交通安全</a:t>
                </a:r>
                <a:endParaRPr kumimoji="0" lang="zh-CN" altLang="en-US" sz="2400" b="0" i="0" u="none" strike="noStrike" kern="1200" cap="none" spc="0" normalizeH="0" baseline="0" noProof="0" dirty="0">
                  <a:ln>
                    <a:noFill/>
                  </a:ln>
                  <a:solidFill>
                    <a:srgbClr val="FCA904"/>
                  </a:solidFill>
                  <a:effectLst/>
                  <a:uLnTx/>
                  <a:uFillTx/>
                  <a:latin typeface="字魂176号-创粗圆" panose="00000500000000000000" pitchFamily="2" charset="-122"/>
                  <a:ea typeface="字魂176号-创粗圆" panose="00000500000000000000" pitchFamily="2" charset="-122"/>
                </a:endParaRPr>
              </a:p>
            </p:txBody>
          </p:sp>
          <p:sp>
            <p:nvSpPr>
              <p:cNvPr id="13" name="矩形 12"/>
              <p:cNvSpPr/>
              <p:nvPr/>
            </p:nvSpPr>
            <p:spPr>
              <a:xfrm>
                <a:off x="4890393" y="4823499"/>
                <a:ext cx="2411213" cy="1090042"/>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ts val="2000"/>
                  </a:lnSpc>
                  <a:spcBef>
                    <a:spcPts val="0"/>
                  </a:spcBef>
                  <a:spcAft>
                    <a:spcPts val="0"/>
                  </a:spcAft>
                  <a:buClrTx/>
                  <a:buSzTx/>
                  <a:buFontTx/>
                  <a:buNone/>
                  <a:defRPr/>
                </a:pPr>
                <a:r>
                  <a:rPr kumimoji="0" lang="zh-CN" altLang="en-US" sz="1400" b="0" i="0" u="none" strike="noStrike" kern="1200" cap="none" spc="200" normalizeH="0" baseline="0" noProof="0" dirty="0">
                    <a:ln>
                      <a:noFill/>
                    </a:ln>
                    <a:effectLst/>
                    <a:uLnTx/>
                    <a:uFillTx/>
                    <a:latin typeface="字魂176号-创粗圆" panose="00000500000000000000" pitchFamily="2" charset="-122"/>
                    <a:ea typeface="字魂176号-创粗圆" panose="00000500000000000000" pitchFamily="2" charset="-122"/>
                  </a:rPr>
                  <a:t>你肯定过马路时，一定要精神集中。不能边听音乐，边过马路，不在马路上跑和玩</a:t>
                </a:r>
                <a:endParaRPr kumimoji="0" lang="zh-CN" altLang="en-US" sz="1400" b="0" i="0" u="none" strike="noStrike" kern="1200" cap="none" spc="200" normalizeH="0" baseline="0" noProof="0" dirty="0">
                  <a:ln>
                    <a:noFill/>
                  </a:ln>
                  <a:effectLst/>
                  <a:uLnTx/>
                  <a:uFillTx/>
                  <a:latin typeface="字魂176号-创粗圆" panose="00000500000000000000" pitchFamily="2" charset="-122"/>
                  <a:ea typeface="字魂176号-创粗圆" panose="00000500000000000000" pitchFamily="2" charset="-122"/>
                </a:endParaRPr>
              </a:p>
            </p:txBody>
          </p:sp>
        </p:grpSp>
        <p:pic>
          <p:nvPicPr>
            <p:cNvPr id="23" name="图片 2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322600" y="1046111"/>
              <a:ext cx="3428776" cy="3428776"/>
            </a:xfrm>
            <a:prstGeom prst="rect">
              <a:avLst/>
            </a:prstGeom>
          </p:spPr>
        </p:pic>
      </p:grpSp>
    </p:spTree>
  </p:cSld>
  <p:clrMapOvr>
    <a:masterClrMapping/>
  </p:clrMapOvr>
  <p:transition spd="slow" advClick="0" advTm="2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ppt_x"/>
                                          </p:val>
                                        </p:tav>
                                        <p:tav tm="100000">
                                          <p:val>
                                            <p:strVal val="#ppt_x"/>
                                          </p:val>
                                        </p:tav>
                                      </p:tavLst>
                                    </p:anim>
                                    <p:anim calcmode="lin" valueType="num">
                                      <p:cBhvr additive="base">
                                        <p:cTn id="13" dur="500" fill="hold"/>
                                        <p:tgtEl>
                                          <p:spTgt spid="1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ppt_x"/>
                                          </p:val>
                                        </p:tav>
                                        <p:tav tm="100000">
                                          <p:val>
                                            <p:strVal val="#ppt_x"/>
                                          </p:val>
                                        </p:tav>
                                      </p:tavLst>
                                    </p:anim>
                                    <p:anim calcmode="lin" valueType="num">
                                      <p:cBhvr additive="base">
                                        <p:cTn id="18" dur="500" fill="hold"/>
                                        <p:tgtEl>
                                          <p:spTgt spid="3"/>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fill="hold"/>
                                        <p:tgtEl>
                                          <p:spTgt spid="8"/>
                                        </p:tgtEl>
                                        <p:attrNameLst>
                                          <p:attrName>ppt_x</p:attrName>
                                        </p:attrNameLst>
                                      </p:cBhvr>
                                      <p:tavLst>
                                        <p:tav tm="0">
                                          <p:val>
                                            <p:strVal val="#ppt_x"/>
                                          </p:val>
                                        </p:tav>
                                        <p:tav tm="100000">
                                          <p:val>
                                            <p:strVal val="#ppt_x"/>
                                          </p:val>
                                        </p:tav>
                                      </p:tavLst>
                                    </p:anim>
                                    <p:anim calcmode="lin" valueType="num">
                                      <p:cBhvr additive="base">
                                        <p:cTn id="23" dur="500" fill="hold"/>
                                        <p:tgtEl>
                                          <p:spTgt spid="8"/>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ppt_x"/>
                                          </p:val>
                                        </p:tav>
                                        <p:tav tm="100000">
                                          <p:val>
                                            <p:strVal val="#ppt_x"/>
                                          </p:val>
                                        </p:tav>
                                      </p:tavLst>
                                    </p:anim>
                                    <p:anim calcmode="lin" valueType="num">
                                      <p:cBhvr additive="base">
                                        <p:cTn id="2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1" cstate="print">
            <a:extLst>
              <a:ext uri="{28A0092B-C50C-407E-A947-70E740481C1C}">
                <a14:useLocalDpi xmlns:a14="http://schemas.microsoft.com/office/drawing/2010/main" val="0"/>
              </a:ext>
            </a:extLst>
          </a:blip>
          <a:srcRect/>
          <a:stretch>
            <a:fillRect/>
          </a:stretch>
        </p:blipFill>
        <p:spPr>
          <a:xfrm flipH="1">
            <a:off x="0" y="0"/>
            <a:ext cx="12192000" cy="6858000"/>
          </a:xfrm>
          <a:prstGeom prst="rect">
            <a:avLst/>
          </a:prstGeom>
        </p:spPr>
      </p:pic>
      <p:pic>
        <p:nvPicPr>
          <p:cNvPr id="9" name="图片 8"/>
          <p:cNvPicPr>
            <a:picLocks noChangeAspect="1"/>
          </p:cNvPicPr>
          <p:nvPr/>
        </p:nvPicPr>
        <p:blipFill rotWithShape="1">
          <a:blip r:embed="rId2" cstate="print">
            <a:extLst>
              <a:ext uri="{28A0092B-C50C-407E-A947-70E740481C1C}">
                <a14:useLocalDpi xmlns:a14="http://schemas.microsoft.com/office/drawing/2010/main" val="0"/>
              </a:ext>
            </a:extLst>
          </a:blip>
          <a:srcRect/>
          <a:stretch>
            <a:fillRect/>
          </a:stretch>
        </p:blipFill>
        <p:spPr>
          <a:xfrm>
            <a:off x="7482787" y="2727959"/>
            <a:ext cx="4849087" cy="4001791"/>
          </a:xfrm>
          <a:prstGeom prst="rect">
            <a:avLst/>
          </a:prstGeom>
        </p:spPr>
      </p:pic>
      <p:sp>
        <p:nvSpPr>
          <p:cNvPr id="10" name="文本框 9"/>
          <p:cNvSpPr txBox="1"/>
          <p:nvPr/>
        </p:nvSpPr>
        <p:spPr>
          <a:xfrm>
            <a:off x="436300" y="4294361"/>
            <a:ext cx="5659700" cy="818814"/>
          </a:xfrm>
          <a:prstGeom prst="rect">
            <a:avLst/>
          </a:prstGeom>
          <a:noFill/>
        </p:spPr>
        <p:txBody>
          <a:bodyPr wrap="square" rtlCol="0">
            <a:spAutoFit/>
          </a:bodyPr>
          <a:lstStyle/>
          <a:p>
            <a:pPr marL="0" marR="0" lvl="0" indent="0" defTabSz="914400" rtl="0" eaLnBrk="1" fontAlgn="auto" latinLnBrk="0" hangingPunct="1">
              <a:lnSpc>
                <a:spcPct val="150000"/>
              </a:lnSpc>
              <a:spcBef>
                <a:spcPts val="0"/>
              </a:spcBef>
              <a:spcAft>
                <a:spcPts val="0"/>
              </a:spcAft>
              <a:buClrTx/>
              <a:buSzTx/>
              <a:buFontTx/>
              <a:buNone/>
              <a:defRPr/>
            </a:pPr>
            <a:r>
              <a:rPr kumimoji="0" lang="en-US" altLang="zh-CN" sz="1100" b="0" i="0" u="none" strike="noStrike" kern="1200" cap="none" spc="300" normalizeH="0" baseline="0" noProof="0" dirty="0">
                <a:ln>
                  <a:noFill/>
                </a:ln>
                <a:solidFill>
                  <a:schemeClr val="bg1"/>
                </a:solidFill>
                <a:effectLst/>
                <a:uLnTx/>
                <a:uFillTx/>
                <a:latin typeface="字魂175号-创中圆" panose="00000500000000000000" pitchFamily="2" charset="-122"/>
                <a:ea typeface="字魂175号-创中圆" panose="00000500000000000000" pitchFamily="2" charset="-122"/>
              </a:rPr>
              <a:t>WORK REPORT BUSINESS REPORT GENERAL BUSINESS WIND MONTHLY REPORT ANNUAL REPORT BUSINESS PLAN PROJECT PLAN PROJECT REPORT COMPLETION REPORT</a:t>
            </a:r>
            <a:endParaRPr kumimoji="0" lang="zh-CN" altLang="en-US" sz="1100" b="0" i="0" u="none" strike="noStrike" kern="1200" cap="none" spc="300" normalizeH="0" baseline="0" noProof="0" dirty="0">
              <a:ln>
                <a:noFill/>
              </a:ln>
              <a:solidFill>
                <a:schemeClr val="bg1"/>
              </a:solidFill>
              <a:effectLst/>
              <a:uLnTx/>
              <a:uFillTx/>
              <a:latin typeface="字魂175号-创中圆" panose="00000500000000000000" pitchFamily="2" charset="-122"/>
              <a:ea typeface="字魂175号-创中圆" panose="00000500000000000000" pitchFamily="2" charset="-122"/>
            </a:endParaRPr>
          </a:p>
        </p:txBody>
      </p:sp>
      <p:grpSp>
        <p:nvGrpSpPr>
          <p:cNvPr id="24" name="组合 23"/>
          <p:cNvGrpSpPr/>
          <p:nvPr/>
        </p:nvGrpSpPr>
        <p:grpSpPr>
          <a:xfrm>
            <a:off x="436300" y="2857838"/>
            <a:ext cx="7166123" cy="1334318"/>
            <a:chOff x="487411" y="1860643"/>
            <a:chExt cx="12139253" cy="1202721"/>
          </a:xfrm>
        </p:grpSpPr>
        <p:sp>
          <p:nvSpPr>
            <p:cNvPr id="25" name="文本框 24"/>
            <p:cNvSpPr txBox="1"/>
            <p:nvPr/>
          </p:nvSpPr>
          <p:spPr>
            <a:xfrm>
              <a:off x="487412" y="1860643"/>
              <a:ext cx="12139251" cy="119291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8000" b="0" i="0" u="none" strike="noStrike" kern="1200" cap="none" spc="0" normalizeH="0" baseline="0" noProof="0" dirty="0">
                  <a:ln w="101600">
                    <a:solidFill>
                      <a:schemeClr val="bg1"/>
                    </a:solidFill>
                  </a:ln>
                  <a:solidFill>
                    <a:schemeClr val="bg1"/>
                  </a:solidFill>
                  <a:effectLst>
                    <a:outerShdw blurRad="38100" dist="38100" dir="2700000" algn="tl">
                      <a:srgbClr val="000000">
                        <a:alpha val="43137"/>
                      </a:srgbClr>
                    </a:outerShdw>
                  </a:effectLst>
                  <a:uLnTx/>
                  <a:uFillTx/>
                  <a:latin typeface="字魂176号-创粗圆" panose="00000500000000000000" pitchFamily="2" charset="-122"/>
                  <a:ea typeface="字魂176号-创粗圆" panose="00000500000000000000" pitchFamily="2" charset="-122"/>
                </a:rPr>
                <a:t>学生用火安全</a:t>
              </a:r>
              <a:endParaRPr kumimoji="0" lang="zh-CN" altLang="en-US" sz="8000" b="0" i="0" u="none" strike="noStrike" kern="1200" cap="none" spc="0" normalizeH="0" baseline="0" noProof="0" dirty="0">
                <a:ln w="101600">
                  <a:solidFill>
                    <a:schemeClr val="bg1"/>
                  </a:solidFill>
                </a:ln>
                <a:solidFill>
                  <a:schemeClr val="bg1"/>
                </a:solidFill>
                <a:effectLst>
                  <a:outerShdw blurRad="38100" dist="38100" dir="2700000" algn="tl">
                    <a:srgbClr val="000000">
                      <a:alpha val="43137"/>
                    </a:srgbClr>
                  </a:outerShdw>
                </a:effectLst>
                <a:uLnTx/>
                <a:uFillTx/>
                <a:latin typeface="字魂176号-创粗圆" panose="00000500000000000000" pitchFamily="2" charset="-122"/>
                <a:ea typeface="字魂176号-创粗圆" panose="00000500000000000000" pitchFamily="2" charset="-122"/>
              </a:endParaRPr>
            </a:p>
          </p:txBody>
        </p:sp>
        <p:sp>
          <p:nvSpPr>
            <p:cNvPr id="26" name="文本框 25"/>
            <p:cNvSpPr txBox="1"/>
            <p:nvPr/>
          </p:nvSpPr>
          <p:spPr>
            <a:xfrm>
              <a:off x="487411" y="1870449"/>
              <a:ext cx="12139253" cy="119291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8000" b="0" i="0" u="none" strike="noStrike" kern="1200" cap="none" spc="0" normalizeH="0" baseline="0" noProof="0" dirty="0">
                  <a:ln w="28575">
                    <a:noFill/>
                  </a:ln>
                  <a:solidFill>
                    <a:srgbClr val="FCAF15"/>
                  </a:solidFill>
                  <a:uLnTx/>
                  <a:uFillTx/>
                  <a:latin typeface="字魂176号-创粗圆" panose="00000500000000000000" pitchFamily="2" charset="-122"/>
                  <a:ea typeface="字魂176号-创粗圆" panose="00000500000000000000" pitchFamily="2" charset="-122"/>
                </a:rPr>
                <a:t>学生用火安全</a:t>
              </a:r>
              <a:endParaRPr kumimoji="0" lang="zh-CN" altLang="en-US" sz="8000" b="0" i="0" u="none" strike="noStrike" kern="1200" cap="none" spc="0" normalizeH="0" baseline="0" noProof="0" dirty="0">
                <a:ln w="28575">
                  <a:noFill/>
                </a:ln>
                <a:solidFill>
                  <a:srgbClr val="FCAF15"/>
                </a:solidFill>
                <a:uLnTx/>
                <a:uFillTx/>
                <a:latin typeface="字魂176号-创粗圆" panose="00000500000000000000" pitchFamily="2" charset="-122"/>
                <a:ea typeface="字魂176号-创粗圆" panose="00000500000000000000" pitchFamily="2" charset="-122"/>
              </a:endParaRPr>
            </a:p>
          </p:txBody>
        </p:sp>
      </p:grpSp>
      <p:grpSp>
        <p:nvGrpSpPr>
          <p:cNvPr id="40" name="组合 39"/>
          <p:cNvGrpSpPr/>
          <p:nvPr/>
        </p:nvGrpSpPr>
        <p:grpSpPr>
          <a:xfrm>
            <a:off x="487412" y="286075"/>
            <a:ext cx="1817306" cy="494193"/>
            <a:chOff x="487412" y="308284"/>
            <a:chExt cx="1817306" cy="494193"/>
          </a:xfrm>
        </p:grpSpPr>
        <p:sp>
          <p:nvSpPr>
            <p:cNvPr id="41" name="文本框 40"/>
            <p:cNvSpPr txBox="1"/>
            <p:nvPr/>
          </p:nvSpPr>
          <p:spPr>
            <a:xfrm>
              <a:off x="487412" y="308284"/>
              <a:ext cx="1817306"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字魂175号-创中圆" panose="00000500000000000000" pitchFamily="2" charset="-122"/>
                  <a:ea typeface="字魂175号-创中圆" panose="00000500000000000000" pitchFamily="2" charset="-122"/>
                </a:rPr>
                <a:t>安全教育日</a:t>
              </a:r>
              <a:endParaRPr kumimoji="0" lang="zh-CN" altLang="en-US" sz="16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字魂175号-创中圆" panose="00000500000000000000" pitchFamily="2" charset="-122"/>
                <a:ea typeface="字魂175号-创中圆" panose="00000500000000000000" pitchFamily="2" charset="-122"/>
              </a:endParaRPr>
            </a:p>
          </p:txBody>
        </p:sp>
        <p:cxnSp>
          <p:nvCxnSpPr>
            <p:cNvPr id="42" name="直接连接符 41"/>
            <p:cNvCxnSpPr/>
            <p:nvPr/>
          </p:nvCxnSpPr>
          <p:spPr>
            <a:xfrm>
              <a:off x="576526" y="714202"/>
              <a:ext cx="1728192" cy="0"/>
            </a:xfrm>
            <a:prstGeom prst="line">
              <a:avLst/>
            </a:prstGeom>
            <a:ln w="12700">
              <a:solidFill>
                <a:schemeClr val="bg1"/>
              </a:solidFill>
            </a:ln>
            <a:effectLst>
              <a:outerShdw blurRad="63500" sx="101000" sy="101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576526" y="802477"/>
              <a:ext cx="1296144" cy="0"/>
            </a:xfrm>
            <a:prstGeom prst="line">
              <a:avLst/>
            </a:prstGeom>
            <a:ln w="12700">
              <a:solidFill>
                <a:schemeClr val="bg1"/>
              </a:solidFill>
            </a:ln>
            <a:effectLst>
              <a:outerShdw blurRad="63500" sx="101000" sy="101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44" name="组合 43"/>
          <p:cNvGrpSpPr/>
          <p:nvPr/>
        </p:nvGrpSpPr>
        <p:grpSpPr>
          <a:xfrm>
            <a:off x="7602422" y="263866"/>
            <a:ext cx="4102166" cy="538611"/>
            <a:chOff x="11223205" y="-1143706"/>
            <a:chExt cx="323165" cy="3717744"/>
          </a:xfrm>
        </p:grpSpPr>
        <p:sp>
          <p:nvSpPr>
            <p:cNvPr id="45" name="文本框 44"/>
            <p:cNvSpPr txBox="1"/>
            <p:nvPr/>
          </p:nvSpPr>
          <p:spPr>
            <a:xfrm>
              <a:off x="11225351" y="-1143706"/>
              <a:ext cx="321019" cy="2124420"/>
            </a:xfrm>
            <a:prstGeom prst="rect">
              <a:avLst/>
            </a:prstGeom>
            <a:noFill/>
          </p:spPr>
          <p:txBody>
            <a:bodyPr vert="horz"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bg1"/>
                  </a:solidFill>
                  <a:effectLst/>
                  <a:uLnTx/>
                  <a:uFillTx/>
                  <a:latin typeface="字魂175号-创中圆" panose="00000500000000000000" pitchFamily="2" charset="-122"/>
                  <a:ea typeface="字魂175号-创中圆" panose="00000500000000000000" pitchFamily="2" charset="-122"/>
                </a:rPr>
                <a:t>全国中小学安全教育日</a:t>
              </a:r>
              <a:endParaRPr kumimoji="0" lang="zh-CN" altLang="en-US" sz="1400" b="0" i="0" u="none" strike="noStrike" kern="1200" cap="none" spc="0" normalizeH="0" baseline="0" noProof="0" dirty="0">
                <a:ln>
                  <a:noFill/>
                </a:ln>
                <a:solidFill>
                  <a:schemeClr val="bg1"/>
                </a:solidFill>
                <a:effectLst/>
                <a:uLnTx/>
                <a:uFillTx/>
                <a:latin typeface="字魂175号-创中圆" panose="00000500000000000000" pitchFamily="2" charset="-122"/>
                <a:ea typeface="字魂175号-创中圆" panose="00000500000000000000" pitchFamily="2" charset="-122"/>
              </a:endParaRPr>
            </a:p>
          </p:txBody>
        </p:sp>
        <p:sp>
          <p:nvSpPr>
            <p:cNvPr id="46" name="文本框 45"/>
            <p:cNvSpPr txBox="1"/>
            <p:nvPr/>
          </p:nvSpPr>
          <p:spPr>
            <a:xfrm>
              <a:off x="11223205" y="980728"/>
              <a:ext cx="323165" cy="1593310"/>
            </a:xfrm>
            <a:prstGeom prst="rect">
              <a:avLst/>
            </a:prstGeom>
            <a:noFill/>
          </p:spPr>
          <p:txBody>
            <a:bodyPr vert="horz"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900" b="0" i="0" u="none" strike="noStrike" kern="1200" cap="none" spc="0" normalizeH="0" baseline="0" noProof="0" dirty="0">
                  <a:ln>
                    <a:noFill/>
                  </a:ln>
                  <a:solidFill>
                    <a:schemeClr val="bg1"/>
                  </a:solidFill>
                  <a:effectLst/>
                  <a:uLnTx/>
                  <a:uFillTx/>
                  <a:latin typeface="字魂175号-创中圆" panose="00000500000000000000" pitchFamily="2" charset="-122"/>
                  <a:ea typeface="字魂175号-创中圆" panose="00000500000000000000" pitchFamily="2" charset="-122"/>
                </a:rPr>
                <a:t>NATIONAL PRIMARY AND SECONDARY SCHOOL SAFETY EDUCATION DAY</a:t>
              </a:r>
              <a:endParaRPr kumimoji="0" lang="en-US" altLang="zh-CN" sz="900" b="0" i="0" u="none" strike="noStrike" kern="1200" cap="none" spc="0" normalizeH="0" baseline="0" noProof="0" dirty="0">
                <a:ln>
                  <a:noFill/>
                </a:ln>
                <a:solidFill>
                  <a:schemeClr val="bg1"/>
                </a:solidFill>
                <a:effectLst/>
                <a:uLnTx/>
                <a:uFillTx/>
                <a:latin typeface="字魂175号-创中圆" panose="00000500000000000000" pitchFamily="2" charset="-122"/>
                <a:ea typeface="字魂175号-创中圆" panose="00000500000000000000" pitchFamily="2" charset="-122"/>
              </a:endParaRPr>
            </a:p>
          </p:txBody>
        </p:sp>
      </p:grpSp>
      <p:grpSp>
        <p:nvGrpSpPr>
          <p:cNvPr id="18" name="组合 17"/>
          <p:cNvGrpSpPr/>
          <p:nvPr/>
        </p:nvGrpSpPr>
        <p:grpSpPr>
          <a:xfrm>
            <a:off x="576526" y="1699514"/>
            <a:ext cx="8316924" cy="1212369"/>
            <a:chOff x="576526" y="1699514"/>
            <a:chExt cx="8316924" cy="1212369"/>
          </a:xfrm>
        </p:grpSpPr>
        <p:sp>
          <p:nvSpPr>
            <p:cNvPr id="19" name="文本框 18"/>
            <p:cNvSpPr txBox="1"/>
            <p:nvPr/>
          </p:nvSpPr>
          <p:spPr>
            <a:xfrm>
              <a:off x="576526" y="1699514"/>
              <a:ext cx="8316924"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7200" b="0" i="0" u="none" strike="noStrike" kern="1200" cap="none" spc="0" normalizeH="0" baseline="0" noProof="0" dirty="0">
                  <a:ln w="76200">
                    <a:solidFill>
                      <a:schemeClr val="bg1"/>
                    </a:solidFill>
                  </a:ln>
                  <a:solidFill>
                    <a:schemeClr val="bg1"/>
                  </a:solidFill>
                  <a:effectLst>
                    <a:outerShdw blurRad="38100" dist="38100" dir="2700000" algn="tl">
                      <a:srgbClr val="000000">
                        <a:alpha val="43137"/>
                      </a:srgbClr>
                    </a:outerShdw>
                  </a:effectLst>
                  <a:uLnTx/>
                  <a:uFillTx/>
                  <a:latin typeface="字魂176号-创粗圆" panose="00000500000000000000" pitchFamily="2" charset="-122"/>
                  <a:ea typeface="字魂176号-创粗圆" panose="00000500000000000000" pitchFamily="2" charset="-122"/>
                </a:rPr>
                <a:t>PART 02</a:t>
              </a:r>
              <a:endParaRPr kumimoji="0" lang="en-US" altLang="zh-CN" sz="7200" b="0" i="0" u="none" strike="noStrike" kern="1200" cap="none" spc="0" normalizeH="0" baseline="0" noProof="0" dirty="0">
                <a:ln w="76200">
                  <a:solidFill>
                    <a:schemeClr val="bg1"/>
                  </a:solidFill>
                </a:ln>
                <a:solidFill>
                  <a:schemeClr val="bg1"/>
                </a:solidFill>
                <a:effectLst>
                  <a:outerShdw blurRad="38100" dist="38100" dir="2700000" algn="tl">
                    <a:srgbClr val="000000">
                      <a:alpha val="43137"/>
                    </a:srgbClr>
                  </a:outerShdw>
                </a:effectLst>
                <a:uLnTx/>
                <a:uFillTx/>
                <a:latin typeface="字魂176号-创粗圆" panose="00000500000000000000" pitchFamily="2" charset="-122"/>
                <a:ea typeface="字魂176号-创粗圆" panose="00000500000000000000" pitchFamily="2" charset="-122"/>
              </a:endParaRPr>
            </a:p>
          </p:txBody>
        </p:sp>
        <p:sp>
          <p:nvSpPr>
            <p:cNvPr id="20" name="文本框 19"/>
            <p:cNvSpPr txBox="1"/>
            <p:nvPr/>
          </p:nvSpPr>
          <p:spPr>
            <a:xfrm>
              <a:off x="576526" y="1711554"/>
              <a:ext cx="8316924"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7200" b="0" i="0" u="none" strike="noStrike" kern="1200" cap="none" spc="0" normalizeH="0" baseline="0" noProof="0" dirty="0">
                  <a:solidFill>
                    <a:srgbClr val="FCA904"/>
                  </a:solidFill>
                  <a:uLnTx/>
                  <a:uFillTx/>
                  <a:latin typeface="字魂176号-创粗圆" panose="00000500000000000000" pitchFamily="2" charset="-122"/>
                  <a:ea typeface="字魂176号-创粗圆" panose="00000500000000000000" pitchFamily="2" charset="-122"/>
                </a:rPr>
                <a:t>PART 02</a:t>
              </a:r>
              <a:endParaRPr kumimoji="0" lang="en-US" altLang="zh-CN" sz="7200" b="0" i="0" u="none" strike="noStrike" kern="1200" cap="none" spc="0" normalizeH="0" baseline="0" noProof="0" dirty="0">
                <a:solidFill>
                  <a:srgbClr val="FCA904"/>
                </a:solidFill>
                <a:uLnTx/>
                <a:uFillTx/>
                <a:latin typeface="字魂176号-创粗圆" panose="00000500000000000000" pitchFamily="2" charset="-122"/>
                <a:ea typeface="字魂176号-创粗圆" panose="00000500000000000000" pitchFamily="2" charset="-122"/>
              </a:endParaRPr>
            </a:p>
          </p:txBody>
        </p:sp>
      </p:grpSp>
    </p:spTree>
  </p:cSld>
  <p:clrMapOvr>
    <a:masterClrMapping/>
  </p:clrMapOvr>
  <p:transition spd="slow" advClick="0" advTm="2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additive="base">
                                        <p:cTn id="12" dur="500" fill="hold"/>
                                        <p:tgtEl>
                                          <p:spTgt spid="24"/>
                                        </p:tgtEl>
                                        <p:attrNameLst>
                                          <p:attrName>ppt_x</p:attrName>
                                        </p:attrNameLst>
                                      </p:cBhvr>
                                      <p:tavLst>
                                        <p:tav tm="0">
                                          <p:val>
                                            <p:strVal val="#ppt_x"/>
                                          </p:val>
                                        </p:tav>
                                        <p:tav tm="100000">
                                          <p:val>
                                            <p:strVal val="#ppt_x"/>
                                          </p:val>
                                        </p:tav>
                                      </p:tavLst>
                                    </p:anim>
                                    <p:anim calcmode="lin" valueType="num">
                                      <p:cBhvr additive="base">
                                        <p:cTn id="13" dur="500" fill="hold"/>
                                        <p:tgtEl>
                                          <p:spTgt spid="24"/>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ppt_x"/>
                                          </p:val>
                                        </p:tav>
                                        <p:tav tm="100000">
                                          <p:val>
                                            <p:strVal val="#ppt_x"/>
                                          </p:val>
                                        </p:tav>
                                      </p:tavLst>
                                    </p:anim>
                                    <p:anim calcmode="lin" valueType="num">
                                      <p:cBhvr additive="base">
                                        <p:cTn id="18" dur="500" fill="hold"/>
                                        <p:tgtEl>
                                          <p:spTgt spid="10"/>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44"/>
                                        </p:tgtEl>
                                        <p:attrNameLst>
                                          <p:attrName>style.visibility</p:attrName>
                                        </p:attrNameLst>
                                      </p:cBhvr>
                                      <p:to>
                                        <p:strVal val="visible"/>
                                      </p:to>
                                    </p:set>
                                    <p:anim calcmode="lin" valueType="num">
                                      <p:cBhvr additive="base">
                                        <p:cTn id="22" dur="500" fill="hold"/>
                                        <p:tgtEl>
                                          <p:spTgt spid="44"/>
                                        </p:tgtEl>
                                        <p:attrNameLst>
                                          <p:attrName>ppt_x</p:attrName>
                                        </p:attrNameLst>
                                      </p:cBhvr>
                                      <p:tavLst>
                                        <p:tav tm="0">
                                          <p:val>
                                            <p:strVal val="#ppt_x"/>
                                          </p:val>
                                        </p:tav>
                                        <p:tav tm="100000">
                                          <p:val>
                                            <p:strVal val="#ppt_x"/>
                                          </p:val>
                                        </p:tav>
                                      </p:tavLst>
                                    </p:anim>
                                    <p:anim calcmode="lin" valueType="num">
                                      <p:cBhvr additive="base">
                                        <p:cTn id="23" dur="500" fill="hold"/>
                                        <p:tgtEl>
                                          <p:spTgt spid="44"/>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40"/>
                                        </p:tgtEl>
                                        <p:attrNameLst>
                                          <p:attrName>style.visibility</p:attrName>
                                        </p:attrNameLst>
                                      </p:cBhvr>
                                      <p:to>
                                        <p:strVal val="visible"/>
                                      </p:to>
                                    </p:set>
                                    <p:anim calcmode="lin" valueType="num">
                                      <p:cBhvr additive="base">
                                        <p:cTn id="27" dur="500" fill="hold"/>
                                        <p:tgtEl>
                                          <p:spTgt spid="40"/>
                                        </p:tgtEl>
                                        <p:attrNameLst>
                                          <p:attrName>ppt_x</p:attrName>
                                        </p:attrNameLst>
                                      </p:cBhvr>
                                      <p:tavLst>
                                        <p:tav tm="0">
                                          <p:val>
                                            <p:strVal val="#ppt_x"/>
                                          </p:val>
                                        </p:tav>
                                        <p:tav tm="100000">
                                          <p:val>
                                            <p:strVal val="#ppt_x"/>
                                          </p:val>
                                        </p:tav>
                                      </p:tavLst>
                                    </p:anim>
                                    <p:anim calcmode="lin" valueType="num">
                                      <p:cBhvr additive="base">
                                        <p:cTn id="28" dur="500" fill="hold"/>
                                        <p:tgtEl>
                                          <p:spTgt spid="40"/>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nodeType="after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additive="base">
                                        <p:cTn id="32" dur="500" fill="hold"/>
                                        <p:tgtEl>
                                          <p:spTgt spid="18"/>
                                        </p:tgtEl>
                                        <p:attrNameLst>
                                          <p:attrName>ppt_x</p:attrName>
                                        </p:attrNameLst>
                                      </p:cBhvr>
                                      <p:tavLst>
                                        <p:tav tm="0">
                                          <p:val>
                                            <p:strVal val="#ppt_x"/>
                                          </p:val>
                                        </p:tav>
                                        <p:tav tm="100000">
                                          <p:val>
                                            <p:strVal val="#ppt_x"/>
                                          </p:val>
                                        </p:tav>
                                      </p:tavLst>
                                    </p:anim>
                                    <p:anim calcmode="lin" valueType="num">
                                      <p:cBhvr additive="base">
                                        <p:cTn id="33" dur="500" fill="hold"/>
                                        <p:tgtEl>
                                          <p:spTgt spid="18"/>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nodeType="after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9DE5FF"/>
        </a:solidFill>
        <a:effectLst/>
      </p:bgPr>
    </p:bg>
    <p:spTree>
      <p:nvGrpSpPr>
        <p:cNvPr id="1" name=""/>
        <p:cNvGrpSpPr/>
        <p:nvPr/>
      </p:nvGrpSpPr>
      <p:grpSpPr>
        <a:xfrm>
          <a:off x="0" y="0"/>
          <a:ext cx="0" cy="0"/>
          <a:chOff x="0" y="0"/>
          <a:chExt cx="0" cy="0"/>
        </a:xfrm>
      </p:grpSpPr>
      <p:sp>
        <p:nvSpPr>
          <p:cNvPr id="2" name="矩形: 圆角 1"/>
          <p:cNvSpPr/>
          <p:nvPr/>
        </p:nvSpPr>
        <p:spPr>
          <a:xfrm>
            <a:off x="281940" y="259080"/>
            <a:ext cx="11628120" cy="6339840"/>
          </a:xfrm>
          <a:prstGeom prst="roundRect">
            <a:avLst>
              <a:gd name="adj" fmla="val 10177"/>
            </a:avLst>
          </a:prstGeom>
          <a:solidFill>
            <a:schemeClr val="bg1"/>
          </a:solidFill>
          <a:ln>
            <a:noFill/>
          </a:ln>
          <a:effectLst>
            <a:outerShdw blurRad="63500" sx="101000" sy="101000" algn="ctr" rotWithShape="0">
              <a:srgbClr val="9DE5FF">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字魂176号-创粗圆" panose="00000500000000000000" pitchFamily="2" charset="-122"/>
              <a:ea typeface="字魂176号-创粗圆" panose="00000500000000000000" pitchFamily="2" charset="-122"/>
            </a:endParaRPr>
          </a:p>
        </p:txBody>
      </p:sp>
      <p:grpSp>
        <p:nvGrpSpPr>
          <p:cNvPr id="15" name="组合 14"/>
          <p:cNvGrpSpPr/>
          <p:nvPr/>
        </p:nvGrpSpPr>
        <p:grpSpPr>
          <a:xfrm>
            <a:off x="3918663" y="368732"/>
            <a:ext cx="4354673" cy="782300"/>
            <a:chOff x="1165263" y="414452"/>
            <a:chExt cx="4354673" cy="782300"/>
          </a:xfrm>
        </p:grpSpPr>
        <p:sp>
          <p:nvSpPr>
            <p:cNvPr id="16" name="文本框 15"/>
            <p:cNvSpPr txBox="1"/>
            <p:nvPr/>
          </p:nvSpPr>
          <p:spPr>
            <a:xfrm>
              <a:off x="1165263" y="414452"/>
              <a:ext cx="4354673" cy="58477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srgbClr val="FCA904"/>
                  </a:solidFill>
                  <a:effectLst/>
                  <a:uLnTx/>
                  <a:uFillTx/>
                  <a:latin typeface="字魂176号-创粗圆" panose="00000500000000000000" pitchFamily="2" charset="-122"/>
                  <a:ea typeface="字魂176号-创粗圆" panose="00000500000000000000" pitchFamily="2" charset="-122"/>
                </a:rPr>
                <a:t>小学生假期用火安全</a:t>
              </a:r>
              <a:endParaRPr kumimoji="0" lang="zh-CN" altLang="en-US" sz="3200" b="0" i="0" u="none" strike="noStrike" kern="1200" cap="none" spc="0" normalizeH="0" baseline="0" noProof="0" dirty="0">
                <a:ln>
                  <a:noFill/>
                </a:ln>
                <a:solidFill>
                  <a:srgbClr val="FCA904"/>
                </a:solidFill>
                <a:effectLst/>
                <a:uLnTx/>
                <a:uFillTx/>
                <a:latin typeface="字魂176号-创粗圆" panose="00000500000000000000" pitchFamily="2" charset="-122"/>
                <a:ea typeface="字魂176号-创粗圆" panose="00000500000000000000" pitchFamily="2" charset="-122"/>
              </a:endParaRPr>
            </a:p>
          </p:txBody>
        </p:sp>
        <p:sp>
          <p:nvSpPr>
            <p:cNvPr id="25" name="文本框 24"/>
            <p:cNvSpPr txBox="1"/>
            <p:nvPr/>
          </p:nvSpPr>
          <p:spPr>
            <a:xfrm>
              <a:off x="1165263" y="965920"/>
              <a:ext cx="4354673" cy="230832"/>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900" b="0" i="0" u="none" strike="noStrike" kern="1200" cap="none" spc="0" normalizeH="0" baseline="0" noProof="0" dirty="0">
                  <a:ln>
                    <a:noFill/>
                  </a:ln>
                  <a:solidFill>
                    <a:prstClr val="black"/>
                  </a:solidFill>
                  <a:effectLst/>
                  <a:uLnTx/>
                  <a:uFillTx/>
                  <a:latin typeface="字魂176号-创粗圆" panose="00000500000000000000" pitchFamily="2" charset="-122"/>
                  <a:ea typeface="字魂176号-创粗圆" panose="00000500000000000000" pitchFamily="2" charset="-122"/>
                </a:rPr>
                <a:t>PRIMARY SCHOOL STUDENTS' SAFETY HOLIDAY TRAFFIC SAFETY</a:t>
              </a:r>
              <a:endParaRPr kumimoji="0" lang="zh-CN" altLang="en-US" sz="900" b="0" i="0" u="none" strike="noStrike" kern="1200" cap="none" spc="0" normalizeH="0" baseline="0" noProof="0" dirty="0">
                <a:ln>
                  <a:noFill/>
                </a:ln>
                <a:solidFill>
                  <a:prstClr val="black"/>
                </a:solidFill>
                <a:effectLst/>
                <a:uLnTx/>
                <a:uFillTx/>
                <a:latin typeface="字魂176号-创粗圆" panose="00000500000000000000" pitchFamily="2" charset="-122"/>
                <a:ea typeface="字魂176号-创粗圆" panose="00000500000000000000" pitchFamily="2" charset="-122"/>
              </a:endParaRPr>
            </a:p>
          </p:txBody>
        </p:sp>
      </p:grpSp>
      <p:grpSp>
        <p:nvGrpSpPr>
          <p:cNvPr id="6" name="组合 5"/>
          <p:cNvGrpSpPr/>
          <p:nvPr/>
        </p:nvGrpSpPr>
        <p:grpSpPr>
          <a:xfrm>
            <a:off x="468944" y="1618387"/>
            <a:ext cx="5734917" cy="4654017"/>
            <a:chOff x="468944" y="1618387"/>
            <a:chExt cx="5734917" cy="4654017"/>
          </a:xfrm>
        </p:grpSpPr>
        <p:pic>
          <p:nvPicPr>
            <p:cNvPr id="4" name="图片 3"/>
            <p:cNvPicPr>
              <a:picLocks noChangeAspect="1"/>
            </p:cNvPicPr>
            <p:nvPr/>
          </p:nvPicPr>
          <p:blipFill rotWithShape="1">
            <a:blip r:embed="rId1" cstate="print">
              <a:extLst>
                <a:ext uri="{28A0092B-C50C-407E-A947-70E740481C1C}">
                  <a14:useLocalDpi xmlns:a14="http://schemas.microsoft.com/office/drawing/2010/main" val="0"/>
                </a:ext>
              </a:extLst>
            </a:blip>
            <a:srcRect/>
            <a:stretch>
              <a:fillRect/>
            </a:stretch>
          </p:blipFill>
          <p:spPr>
            <a:xfrm rot="5400000">
              <a:off x="1009394" y="1077937"/>
              <a:ext cx="4654017" cy="5734917"/>
            </a:xfrm>
            <a:prstGeom prst="rect">
              <a:avLst/>
            </a:prstGeom>
          </p:spPr>
        </p:pic>
        <p:grpSp>
          <p:nvGrpSpPr>
            <p:cNvPr id="20" name="组合 19"/>
            <p:cNvGrpSpPr/>
            <p:nvPr/>
          </p:nvGrpSpPr>
          <p:grpSpPr>
            <a:xfrm>
              <a:off x="1231335" y="2554541"/>
              <a:ext cx="4121456" cy="2640865"/>
              <a:chOff x="1623004" y="2823319"/>
              <a:chExt cx="4121456" cy="2640865"/>
            </a:xfrm>
          </p:grpSpPr>
          <p:sp>
            <p:nvSpPr>
              <p:cNvPr id="23" name="矩形 22"/>
              <p:cNvSpPr/>
              <p:nvPr/>
            </p:nvSpPr>
            <p:spPr>
              <a:xfrm>
                <a:off x="2747628" y="2823319"/>
                <a:ext cx="1872208" cy="52322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rgbClr val="FCA904"/>
                    </a:solidFill>
                    <a:effectLst/>
                    <a:uLnTx/>
                    <a:uFillTx/>
                    <a:latin typeface="字魂176号-创粗圆" panose="00000500000000000000" pitchFamily="2" charset="-122"/>
                    <a:ea typeface="字魂176号-创粗圆" panose="00000500000000000000" pitchFamily="2" charset="-122"/>
                  </a:rPr>
                  <a:t>消防安全</a:t>
                </a:r>
                <a:endParaRPr kumimoji="0" lang="zh-CN" altLang="en-US" sz="2800" b="0" i="0" u="none" strike="noStrike" kern="1200" cap="none" spc="0" normalizeH="0" baseline="0" noProof="0" dirty="0">
                  <a:ln>
                    <a:noFill/>
                  </a:ln>
                  <a:solidFill>
                    <a:srgbClr val="FCA904"/>
                  </a:solidFill>
                  <a:effectLst/>
                  <a:uLnTx/>
                  <a:uFillTx/>
                  <a:latin typeface="字魂176号-创粗圆" panose="00000500000000000000" pitchFamily="2" charset="-122"/>
                  <a:ea typeface="字魂176号-创粗圆" panose="00000500000000000000" pitchFamily="2" charset="-122"/>
                </a:endParaRPr>
              </a:p>
            </p:txBody>
          </p:sp>
          <p:sp>
            <p:nvSpPr>
              <p:cNvPr id="24" name="矩形 23"/>
              <p:cNvSpPr/>
              <p:nvPr/>
            </p:nvSpPr>
            <p:spPr>
              <a:xfrm>
                <a:off x="1623004" y="3487361"/>
                <a:ext cx="4121456" cy="1976823"/>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ts val="2500"/>
                  </a:lnSpc>
                  <a:spcBef>
                    <a:spcPts val="0"/>
                  </a:spcBef>
                  <a:spcAft>
                    <a:spcPts val="0"/>
                  </a:spcAft>
                  <a:buClrTx/>
                  <a:buSzTx/>
                  <a:buFontTx/>
                  <a:buNone/>
                  <a:defRPr/>
                </a:pPr>
                <a:r>
                  <a:rPr kumimoji="0" lang="zh-CN" altLang="en-US" sz="1600" b="0" i="0" u="none" strike="noStrike" kern="1200" cap="none" spc="200" normalizeH="0" baseline="0" noProof="0" dirty="0">
                    <a:ln>
                      <a:noFill/>
                    </a:ln>
                    <a:solidFill>
                      <a:prstClr val="black">
                        <a:lumMod val="75000"/>
                        <a:lumOff val="25000"/>
                      </a:prstClr>
                    </a:solidFill>
                    <a:effectLst/>
                    <a:uLnTx/>
                    <a:uFillTx/>
                    <a:latin typeface="字魂176号-创粗圆" panose="00000500000000000000" pitchFamily="2" charset="-122"/>
                    <a:ea typeface="字魂176号-创粗圆" panose="00000500000000000000" pitchFamily="2" charset="-122"/>
                  </a:rPr>
                  <a:t>从炉火上移动开水壶、热油锅时，应该戴上手套用布衬垫，防止直接烫伤；端下的开水壶、热油锅要放在人不易碰到的地方。家长在炒菜、煎炸食品时，不要在周围玩耍、打扰，以防被溅出的热油烫伤</a:t>
                </a:r>
                <a:endParaRPr kumimoji="0" lang="zh-CN" altLang="en-US" sz="1600" b="0" i="0" u="none" strike="noStrike" kern="1200" cap="none" spc="200" normalizeH="0" baseline="0" noProof="0" dirty="0">
                  <a:ln>
                    <a:noFill/>
                  </a:ln>
                  <a:solidFill>
                    <a:prstClr val="black">
                      <a:lumMod val="75000"/>
                      <a:lumOff val="25000"/>
                    </a:prstClr>
                  </a:solidFill>
                  <a:effectLst/>
                  <a:uLnTx/>
                  <a:uFillTx/>
                  <a:latin typeface="字魂176号-创粗圆" panose="00000500000000000000" pitchFamily="2" charset="-122"/>
                  <a:ea typeface="字魂176号-创粗圆" panose="00000500000000000000" pitchFamily="2" charset="-122"/>
                </a:endParaRPr>
              </a:p>
            </p:txBody>
          </p:sp>
        </p:grpSp>
      </p:grpSp>
      <p:grpSp>
        <p:nvGrpSpPr>
          <p:cNvPr id="8" name="组合 7"/>
          <p:cNvGrpSpPr/>
          <p:nvPr/>
        </p:nvGrpSpPr>
        <p:grpSpPr>
          <a:xfrm>
            <a:off x="6126765" y="1547966"/>
            <a:ext cx="5734917" cy="4654017"/>
            <a:chOff x="6126765" y="1547966"/>
            <a:chExt cx="5734917" cy="4654017"/>
          </a:xfrm>
        </p:grpSpPr>
        <p:pic>
          <p:nvPicPr>
            <p:cNvPr id="17" name="图片 16"/>
            <p:cNvPicPr>
              <a:picLocks noChangeAspect="1"/>
            </p:cNvPicPr>
            <p:nvPr/>
          </p:nvPicPr>
          <p:blipFill rotWithShape="1">
            <a:blip r:embed="rId1" cstate="print">
              <a:extLst>
                <a:ext uri="{28A0092B-C50C-407E-A947-70E740481C1C}">
                  <a14:useLocalDpi xmlns:a14="http://schemas.microsoft.com/office/drawing/2010/main" val="0"/>
                </a:ext>
              </a:extLst>
            </a:blip>
            <a:srcRect/>
            <a:stretch>
              <a:fillRect/>
            </a:stretch>
          </p:blipFill>
          <p:spPr>
            <a:xfrm rot="5400000">
              <a:off x="6667215" y="1007516"/>
              <a:ext cx="4654017" cy="5734917"/>
            </a:xfrm>
            <a:prstGeom prst="rect">
              <a:avLst/>
            </a:prstGeom>
          </p:spPr>
        </p:pic>
        <p:grpSp>
          <p:nvGrpSpPr>
            <p:cNvPr id="26" name="组合 25"/>
            <p:cNvGrpSpPr/>
            <p:nvPr/>
          </p:nvGrpSpPr>
          <p:grpSpPr>
            <a:xfrm>
              <a:off x="7012334" y="2714963"/>
              <a:ext cx="4075373" cy="2320022"/>
              <a:chOff x="1669086" y="2769923"/>
              <a:chExt cx="4075373" cy="2320022"/>
            </a:xfrm>
          </p:grpSpPr>
          <p:sp>
            <p:nvSpPr>
              <p:cNvPr id="27" name="矩形 26"/>
              <p:cNvSpPr/>
              <p:nvPr/>
            </p:nvSpPr>
            <p:spPr>
              <a:xfrm>
                <a:off x="2770668" y="2769923"/>
                <a:ext cx="1872208" cy="52322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rgbClr val="FCA904"/>
                    </a:solidFill>
                    <a:effectLst/>
                    <a:uLnTx/>
                    <a:uFillTx/>
                    <a:latin typeface="字魂176号-创粗圆" panose="00000500000000000000" pitchFamily="2" charset="-122"/>
                    <a:ea typeface="字魂176号-创粗圆" panose="00000500000000000000" pitchFamily="2" charset="-122"/>
                  </a:rPr>
                  <a:t>消防安全</a:t>
                </a:r>
                <a:endParaRPr kumimoji="0" lang="zh-CN" altLang="en-US" sz="2800" b="0" i="0" u="none" strike="noStrike" kern="1200" cap="none" spc="0" normalizeH="0" baseline="0" noProof="0" dirty="0">
                  <a:ln>
                    <a:noFill/>
                  </a:ln>
                  <a:solidFill>
                    <a:srgbClr val="FCA904"/>
                  </a:solidFill>
                  <a:effectLst/>
                  <a:uLnTx/>
                  <a:uFillTx/>
                  <a:latin typeface="字魂176号-创粗圆" panose="00000500000000000000" pitchFamily="2" charset="-122"/>
                  <a:ea typeface="字魂176号-创粗圆" panose="00000500000000000000" pitchFamily="2" charset="-122"/>
                </a:endParaRPr>
              </a:p>
            </p:txBody>
          </p:sp>
          <p:sp>
            <p:nvSpPr>
              <p:cNvPr id="28" name="矩形 27"/>
              <p:cNvSpPr/>
              <p:nvPr/>
            </p:nvSpPr>
            <p:spPr>
              <a:xfrm>
                <a:off x="1669086" y="3433722"/>
                <a:ext cx="4075373" cy="1656223"/>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ts val="2500"/>
                  </a:lnSpc>
                  <a:spcBef>
                    <a:spcPts val="0"/>
                  </a:spcBef>
                  <a:spcAft>
                    <a:spcPts val="0"/>
                  </a:spcAft>
                  <a:buClrTx/>
                  <a:buSzTx/>
                  <a:buFontTx/>
                  <a:buNone/>
                  <a:defRPr/>
                </a:pPr>
                <a:r>
                  <a:rPr kumimoji="0" lang="zh-CN" altLang="en-US" sz="1600" b="0" i="0" u="none" strike="noStrike" kern="1200" cap="none" spc="200" normalizeH="0" baseline="0" noProof="0" dirty="0">
                    <a:ln>
                      <a:noFill/>
                    </a:ln>
                    <a:solidFill>
                      <a:prstClr val="black">
                        <a:lumMod val="75000"/>
                        <a:lumOff val="25000"/>
                      </a:prstClr>
                    </a:solidFill>
                    <a:effectLst/>
                    <a:uLnTx/>
                    <a:uFillTx/>
                    <a:latin typeface="字魂176号-创粗圆" panose="00000500000000000000" pitchFamily="2" charset="-122"/>
                    <a:ea typeface="字魂176号-创粗圆" panose="00000500000000000000" pitchFamily="2" charset="-122"/>
                  </a:rPr>
                  <a:t>油是易燃的，在高温下会燃烧，做菜时要防止油温过高而起火。万一锅中的油起火，千万不要惊慌失措，应该尽快用锅盖盖在锅上，并且将油锅迅速从炉火上移开或者熄灭炉火。</a:t>
                </a:r>
                <a:endParaRPr kumimoji="0" lang="zh-CN" altLang="en-US" sz="1600" b="0" i="0" u="none" strike="noStrike" kern="1200" cap="none" spc="200" normalizeH="0" baseline="0" noProof="0" dirty="0">
                  <a:ln>
                    <a:noFill/>
                  </a:ln>
                  <a:solidFill>
                    <a:prstClr val="black">
                      <a:lumMod val="75000"/>
                      <a:lumOff val="25000"/>
                    </a:prstClr>
                  </a:solidFill>
                  <a:effectLst/>
                  <a:uLnTx/>
                  <a:uFillTx/>
                  <a:latin typeface="字魂176号-创粗圆" panose="00000500000000000000" pitchFamily="2" charset="-122"/>
                  <a:ea typeface="字魂176号-创粗圆" panose="00000500000000000000" pitchFamily="2" charset="-122"/>
                </a:endParaRPr>
              </a:p>
            </p:txBody>
          </p:sp>
        </p:grpSp>
      </p:grpSp>
    </p:spTree>
  </p:cSld>
  <p:clrMapOvr>
    <a:masterClrMapping/>
  </p:clrMapOvr>
  <p:transition spd="slow" advClick="0" advTm="2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ppt_x"/>
                                          </p:val>
                                        </p:tav>
                                        <p:tav tm="100000">
                                          <p:val>
                                            <p:strVal val="#ppt_x"/>
                                          </p:val>
                                        </p:tav>
                                      </p:tavLst>
                                    </p:anim>
                                    <p:anim calcmode="lin" valueType="num">
                                      <p:cBhvr additive="base">
                                        <p:cTn id="13" dur="500" fill="hold"/>
                                        <p:tgtEl>
                                          <p:spTgt spid="1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fill="hold"/>
                                        <p:tgtEl>
                                          <p:spTgt spid="8"/>
                                        </p:tgtEl>
                                        <p:attrNameLst>
                                          <p:attrName>ppt_x</p:attrName>
                                        </p:attrNameLst>
                                      </p:cBhvr>
                                      <p:tavLst>
                                        <p:tav tm="0">
                                          <p:val>
                                            <p:strVal val="#ppt_x"/>
                                          </p:val>
                                        </p:tav>
                                        <p:tav tm="100000">
                                          <p:val>
                                            <p:strVal val="#ppt_x"/>
                                          </p:val>
                                        </p:tav>
                                      </p:tavLst>
                                    </p:anim>
                                    <p:anim calcmode="lin" valueType="num">
                                      <p:cBhvr additive="base">
                                        <p:cTn id="2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9DE5FF"/>
        </a:solidFill>
        <a:effectLst/>
      </p:bgPr>
    </p:bg>
    <p:spTree>
      <p:nvGrpSpPr>
        <p:cNvPr id="1" name=""/>
        <p:cNvGrpSpPr/>
        <p:nvPr/>
      </p:nvGrpSpPr>
      <p:grpSpPr>
        <a:xfrm>
          <a:off x="0" y="0"/>
          <a:ext cx="0" cy="0"/>
          <a:chOff x="0" y="0"/>
          <a:chExt cx="0" cy="0"/>
        </a:xfrm>
      </p:grpSpPr>
      <p:sp>
        <p:nvSpPr>
          <p:cNvPr id="2" name="矩形: 圆角 1"/>
          <p:cNvSpPr/>
          <p:nvPr/>
        </p:nvSpPr>
        <p:spPr>
          <a:xfrm>
            <a:off x="281939" y="259080"/>
            <a:ext cx="11628120" cy="6339840"/>
          </a:xfrm>
          <a:prstGeom prst="roundRect">
            <a:avLst>
              <a:gd name="adj" fmla="val 10177"/>
            </a:avLst>
          </a:prstGeom>
          <a:solidFill>
            <a:schemeClr val="bg1"/>
          </a:solidFill>
          <a:ln>
            <a:noFill/>
          </a:ln>
          <a:effectLst>
            <a:outerShdw blurRad="63500" sx="101000" sy="101000" algn="ctr" rotWithShape="0">
              <a:srgbClr val="9DE5FF">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字魂176号-创粗圆" panose="00000500000000000000" pitchFamily="2" charset="-122"/>
              <a:ea typeface="字魂176号-创粗圆" panose="00000500000000000000" pitchFamily="2" charset="-122"/>
            </a:endParaRPr>
          </a:p>
        </p:txBody>
      </p:sp>
      <p:grpSp>
        <p:nvGrpSpPr>
          <p:cNvPr id="15" name="组合 14"/>
          <p:cNvGrpSpPr/>
          <p:nvPr/>
        </p:nvGrpSpPr>
        <p:grpSpPr>
          <a:xfrm>
            <a:off x="3918663" y="368732"/>
            <a:ext cx="4354673" cy="782300"/>
            <a:chOff x="1165263" y="414452"/>
            <a:chExt cx="4354673" cy="782300"/>
          </a:xfrm>
        </p:grpSpPr>
        <p:sp>
          <p:nvSpPr>
            <p:cNvPr id="16" name="文本框 15"/>
            <p:cNvSpPr txBox="1"/>
            <p:nvPr/>
          </p:nvSpPr>
          <p:spPr>
            <a:xfrm>
              <a:off x="1165263" y="414452"/>
              <a:ext cx="4354673" cy="58477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srgbClr val="FCA904"/>
                  </a:solidFill>
                  <a:effectLst/>
                  <a:uLnTx/>
                  <a:uFillTx/>
                  <a:latin typeface="字魂176号-创粗圆" panose="00000500000000000000" pitchFamily="2" charset="-122"/>
                  <a:ea typeface="字魂176号-创粗圆" panose="00000500000000000000" pitchFamily="2" charset="-122"/>
                </a:rPr>
                <a:t>小学生假期用火安全</a:t>
              </a:r>
              <a:endParaRPr kumimoji="0" lang="zh-CN" altLang="en-US" sz="3200" b="0" i="0" u="none" strike="noStrike" kern="1200" cap="none" spc="0" normalizeH="0" baseline="0" noProof="0" dirty="0">
                <a:ln>
                  <a:noFill/>
                </a:ln>
                <a:solidFill>
                  <a:srgbClr val="FCA904"/>
                </a:solidFill>
                <a:effectLst/>
                <a:uLnTx/>
                <a:uFillTx/>
                <a:latin typeface="字魂176号-创粗圆" panose="00000500000000000000" pitchFamily="2" charset="-122"/>
                <a:ea typeface="字魂176号-创粗圆" panose="00000500000000000000" pitchFamily="2" charset="-122"/>
              </a:endParaRPr>
            </a:p>
          </p:txBody>
        </p:sp>
        <p:sp>
          <p:nvSpPr>
            <p:cNvPr id="25" name="文本框 24"/>
            <p:cNvSpPr txBox="1"/>
            <p:nvPr/>
          </p:nvSpPr>
          <p:spPr>
            <a:xfrm>
              <a:off x="1165263" y="965920"/>
              <a:ext cx="4354673" cy="230832"/>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900" b="0" i="0" u="none" strike="noStrike" kern="1200" cap="none" spc="0" normalizeH="0" baseline="0" noProof="0" dirty="0">
                  <a:ln>
                    <a:noFill/>
                  </a:ln>
                  <a:solidFill>
                    <a:prstClr val="black"/>
                  </a:solidFill>
                  <a:effectLst/>
                  <a:uLnTx/>
                  <a:uFillTx/>
                  <a:latin typeface="字魂176号-创粗圆" panose="00000500000000000000" pitchFamily="2" charset="-122"/>
                  <a:ea typeface="字魂176号-创粗圆" panose="00000500000000000000" pitchFamily="2" charset="-122"/>
                </a:rPr>
                <a:t>PRIMARY SCHOOL STUDENTS' SAFETY HOLIDAY TRAFFIC SAFETY</a:t>
              </a:r>
              <a:endParaRPr kumimoji="0" lang="zh-CN" altLang="en-US" sz="900" b="0" i="0" u="none" strike="noStrike" kern="1200" cap="none" spc="0" normalizeH="0" baseline="0" noProof="0" dirty="0">
                <a:ln>
                  <a:noFill/>
                </a:ln>
                <a:solidFill>
                  <a:prstClr val="black"/>
                </a:solidFill>
                <a:effectLst/>
                <a:uLnTx/>
                <a:uFillTx/>
                <a:latin typeface="字魂176号-创粗圆" panose="00000500000000000000" pitchFamily="2" charset="-122"/>
                <a:ea typeface="字魂176号-创粗圆" panose="00000500000000000000" pitchFamily="2" charset="-122"/>
              </a:endParaRPr>
            </a:p>
          </p:txBody>
        </p:sp>
      </p:grpSp>
      <p:sp>
        <p:nvSpPr>
          <p:cNvPr id="10" name="文本框 9"/>
          <p:cNvSpPr txBox="1"/>
          <p:nvPr/>
        </p:nvSpPr>
        <p:spPr>
          <a:xfrm>
            <a:off x="6673077" y="1937252"/>
            <a:ext cx="4354673" cy="904094"/>
          </a:xfrm>
          <a:prstGeom prst="rect">
            <a:avLst/>
          </a:prstGeom>
        </p:spPr>
        <p:txBody>
          <a:bodyPr wrap="square">
            <a:spAutoFit/>
          </a:bodyPr>
          <a:lstStyle>
            <a:defPPr>
              <a:defRPr lang="zh-CN"/>
            </a:defPPr>
            <a:lvl1pPr>
              <a:defRPr sz="1400">
                <a:solidFill>
                  <a:schemeClr val="tx1">
                    <a:lumMod val="75000"/>
                    <a:lumOff val="25000"/>
                  </a:schemeClr>
                </a:solidFill>
                <a:latin typeface="字魂7号-温暖童稚体" panose="00000500000000000000" pitchFamily="2" charset="-122"/>
                <a:ea typeface="字魂7号-温暖童稚体" panose="00000500000000000000" pitchFamily="2" charset="-122"/>
              </a:defRPr>
            </a:lvl1pPr>
          </a:lstStyle>
          <a:p>
            <a:pPr marL="285750" marR="0" lvl="0" indent="-285750" algn="l" defTabSz="914400" rtl="0" eaLnBrk="1" fontAlgn="auto" latinLnBrk="0" hangingPunct="1">
              <a:lnSpc>
                <a:spcPts val="2200"/>
              </a:lnSpc>
              <a:spcBef>
                <a:spcPts val="0"/>
              </a:spcBef>
              <a:spcAft>
                <a:spcPts val="0"/>
              </a:spcAft>
              <a:buClrTx/>
              <a:buSzTx/>
              <a:buFont typeface="Wingdings" panose="05000000000000000000" pitchFamily="2" charset="2"/>
              <a:buChar char="ü"/>
              <a:defRPr/>
            </a:pPr>
            <a:r>
              <a:rPr kumimoji="0" lang="zh-CN" altLang="en-US" sz="1600" b="0" i="0" u="none" strike="noStrike" kern="1200" cap="none" spc="0" normalizeH="0" baseline="0" noProof="0" dirty="0">
                <a:ln>
                  <a:noFill/>
                </a:ln>
                <a:solidFill>
                  <a:schemeClr val="tx1"/>
                </a:solidFill>
                <a:effectLst/>
                <a:uLnTx/>
                <a:uFillTx/>
                <a:latin typeface="字魂176号-创粗圆" panose="00000500000000000000" pitchFamily="2" charset="-122"/>
                <a:ea typeface="字魂176号-创粗圆" panose="00000500000000000000" pitchFamily="2" charset="-122"/>
              </a:rPr>
              <a:t>使用人工点火的燃气灶具，在点火时，要坚持“火等气”的原则，即先将火源凑近灶具然后再开启气阀。</a:t>
            </a:r>
            <a:endParaRPr kumimoji="0" lang="zh-CN" altLang="en-US" sz="1600" b="0" i="0" u="none" strike="noStrike" kern="1200" cap="none" spc="0" normalizeH="0" baseline="0" noProof="0" dirty="0">
              <a:ln>
                <a:noFill/>
              </a:ln>
              <a:solidFill>
                <a:schemeClr val="tx1"/>
              </a:solidFill>
              <a:effectLst/>
              <a:uLnTx/>
              <a:uFillTx/>
              <a:latin typeface="字魂176号-创粗圆" panose="00000500000000000000" pitchFamily="2" charset="-122"/>
              <a:ea typeface="字魂176号-创粗圆" panose="00000500000000000000" pitchFamily="2" charset="-122"/>
            </a:endParaRPr>
          </a:p>
        </p:txBody>
      </p:sp>
      <p:sp>
        <p:nvSpPr>
          <p:cNvPr id="13" name="文本框 12"/>
          <p:cNvSpPr txBox="1"/>
          <p:nvPr/>
        </p:nvSpPr>
        <p:spPr>
          <a:xfrm>
            <a:off x="6673077" y="3575043"/>
            <a:ext cx="4354673" cy="904094"/>
          </a:xfrm>
          <a:prstGeom prst="rect">
            <a:avLst/>
          </a:prstGeom>
        </p:spPr>
        <p:txBody>
          <a:bodyPr wrap="square">
            <a:spAutoFit/>
          </a:bodyPr>
          <a:lstStyle>
            <a:defPPr>
              <a:defRPr lang="zh-CN"/>
            </a:defPPr>
            <a:lvl1pPr>
              <a:defRPr sz="1400">
                <a:solidFill>
                  <a:schemeClr val="tx1">
                    <a:lumMod val="75000"/>
                    <a:lumOff val="25000"/>
                  </a:schemeClr>
                </a:solidFill>
                <a:latin typeface="字魂7号-温暖童稚体" panose="00000500000000000000" pitchFamily="2" charset="-122"/>
                <a:ea typeface="字魂7号-温暖童稚体" panose="00000500000000000000" pitchFamily="2" charset="-122"/>
              </a:defRPr>
            </a:lvl1pPr>
          </a:lstStyle>
          <a:p>
            <a:pPr marL="285750" marR="0" lvl="0" indent="-285750" algn="l" defTabSz="914400" rtl="0" eaLnBrk="1" fontAlgn="auto" latinLnBrk="0" hangingPunct="1">
              <a:lnSpc>
                <a:spcPts val="2200"/>
              </a:lnSpc>
              <a:spcBef>
                <a:spcPts val="0"/>
              </a:spcBef>
              <a:spcAft>
                <a:spcPts val="0"/>
              </a:spcAft>
              <a:buClrTx/>
              <a:buSzTx/>
              <a:buFont typeface="Wingdings" panose="05000000000000000000" pitchFamily="2" charset="2"/>
              <a:buChar char="ü"/>
              <a:defRPr/>
            </a:pPr>
            <a:r>
              <a:rPr kumimoji="0" lang="zh-CN" altLang="en-US" sz="1600" b="0" i="0" u="none" strike="noStrike" kern="1200" cap="none" spc="0" normalizeH="0" baseline="0" noProof="0" dirty="0">
                <a:ln>
                  <a:noFill/>
                </a:ln>
                <a:solidFill>
                  <a:schemeClr val="tx1"/>
                </a:solidFill>
                <a:effectLst/>
                <a:uLnTx/>
                <a:uFillTx/>
                <a:latin typeface="字魂176号-创粗圆" panose="00000500000000000000" pitchFamily="2" charset="-122"/>
                <a:ea typeface="字魂176号-创粗圆" panose="00000500000000000000" pitchFamily="2" charset="-122"/>
              </a:rPr>
              <a:t>经常保持燃气器具的完好，发现漏气，及时检修；使用过程中遇到漏气的情况，应该立即关闭总阀门，切断气源。</a:t>
            </a:r>
            <a:endParaRPr kumimoji="0" lang="zh-CN" altLang="en-US" sz="1600" b="0" i="0" u="none" strike="noStrike" kern="1200" cap="none" spc="0" normalizeH="0" baseline="0" noProof="0" dirty="0">
              <a:ln>
                <a:noFill/>
              </a:ln>
              <a:solidFill>
                <a:schemeClr val="tx1"/>
              </a:solidFill>
              <a:effectLst/>
              <a:uLnTx/>
              <a:uFillTx/>
              <a:latin typeface="字魂176号-创粗圆" panose="00000500000000000000" pitchFamily="2" charset="-122"/>
              <a:ea typeface="字魂176号-创粗圆" panose="00000500000000000000" pitchFamily="2" charset="-122"/>
            </a:endParaRPr>
          </a:p>
        </p:txBody>
      </p:sp>
      <p:sp>
        <p:nvSpPr>
          <p:cNvPr id="18" name="文本框 17"/>
          <p:cNvSpPr txBox="1"/>
          <p:nvPr/>
        </p:nvSpPr>
        <p:spPr>
          <a:xfrm>
            <a:off x="6673077" y="5212833"/>
            <a:ext cx="4354673" cy="909223"/>
          </a:xfrm>
          <a:prstGeom prst="rect">
            <a:avLst/>
          </a:prstGeom>
        </p:spPr>
        <p:txBody>
          <a:bodyPr wrap="square">
            <a:spAutoFit/>
          </a:bodyPr>
          <a:lstStyle>
            <a:defPPr>
              <a:defRPr lang="zh-CN"/>
            </a:defPPr>
            <a:lvl1pPr>
              <a:defRPr sz="1400">
                <a:solidFill>
                  <a:schemeClr val="tx1">
                    <a:lumMod val="75000"/>
                    <a:lumOff val="25000"/>
                  </a:schemeClr>
                </a:solidFill>
                <a:latin typeface="字魂7号-温暖童稚体" panose="00000500000000000000" pitchFamily="2" charset="-122"/>
                <a:ea typeface="字魂7号-温暖童稚体" panose="00000500000000000000" pitchFamily="2" charset="-122"/>
              </a:defRPr>
            </a:lvl1pPr>
          </a:lstStyle>
          <a:p>
            <a:pPr marL="285750" marR="0" lvl="0" indent="-285750" algn="l" defTabSz="914400" rtl="0" eaLnBrk="1" fontAlgn="auto" latinLnBrk="0" hangingPunct="1">
              <a:lnSpc>
                <a:spcPts val="2200"/>
              </a:lnSpc>
              <a:spcBef>
                <a:spcPts val="0"/>
              </a:spcBef>
              <a:spcAft>
                <a:spcPts val="0"/>
              </a:spcAft>
              <a:buClrTx/>
              <a:buSzTx/>
              <a:buFont typeface="Wingdings" panose="05000000000000000000" pitchFamily="2" charset="2"/>
              <a:buChar char="ü"/>
              <a:defRPr/>
            </a:pPr>
            <a:r>
              <a:rPr kumimoji="0" lang="zh-CN" altLang="en-US" sz="1600" b="0" i="0" u="none" strike="noStrike" kern="1200" cap="none" spc="0" normalizeH="0" baseline="0" noProof="0" dirty="0">
                <a:ln>
                  <a:noFill/>
                </a:ln>
                <a:solidFill>
                  <a:schemeClr val="tx1"/>
                </a:solidFill>
                <a:effectLst/>
                <a:uLnTx/>
                <a:uFillTx/>
                <a:latin typeface="字魂176号-创粗圆" panose="00000500000000000000" pitchFamily="2" charset="-122"/>
                <a:ea typeface="字魂176号-创粗圆" panose="00000500000000000000" pitchFamily="2" charset="-122"/>
              </a:rPr>
              <a:t>燃气器具在工作状态中，人不能长时间离开，以防止火被风吹灭或被锅中溢出的水浇灭，造成煤气大量泄漏而发生火灾。</a:t>
            </a:r>
            <a:endParaRPr kumimoji="0" lang="zh-CN" altLang="en-US" sz="1600" b="0" i="0" u="none" strike="noStrike" kern="1200" cap="none" spc="0" normalizeH="0" baseline="0" noProof="0" dirty="0">
              <a:ln>
                <a:noFill/>
              </a:ln>
              <a:solidFill>
                <a:schemeClr val="tx1"/>
              </a:solidFill>
              <a:effectLst/>
              <a:uLnTx/>
              <a:uFillTx/>
              <a:latin typeface="字魂176号-创粗圆" panose="00000500000000000000" pitchFamily="2" charset="-122"/>
              <a:ea typeface="字魂176号-创粗圆" panose="00000500000000000000" pitchFamily="2" charset="-122"/>
            </a:endParaRPr>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64250" y="1937252"/>
            <a:ext cx="4244340" cy="4244340"/>
          </a:xfrm>
          <a:prstGeom prst="rect">
            <a:avLst/>
          </a:prstGeom>
        </p:spPr>
      </p:pic>
    </p:spTree>
  </p:cSld>
  <p:clrMapOvr>
    <a:masterClrMapping/>
  </p:clrMapOvr>
  <p:transition spd="slow" advClick="0" advTm="2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ppt_x"/>
                                          </p:val>
                                        </p:tav>
                                        <p:tav tm="100000">
                                          <p:val>
                                            <p:strVal val="#ppt_x"/>
                                          </p:val>
                                        </p:tav>
                                      </p:tavLst>
                                    </p:anim>
                                    <p:anim calcmode="lin" valueType="num">
                                      <p:cBhvr additive="base">
                                        <p:cTn id="13" dur="500" fill="hold"/>
                                        <p:tgtEl>
                                          <p:spTgt spid="1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ppt_x"/>
                                          </p:val>
                                        </p:tav>
                                        <p:tav tm="100000">
                                          <p:val>
                                            <p:strVal val="#ppt_x"/>
                                          </p:val>
                                        </p:tav>
                                      </p:tavLst>
                                    </p:anim>
                                    <p:anim calcmode="lin" valueType="num">
                                      <p:cBhvr additive="base">
                                        <p:cTn id="18" dur="500" fill="hold"/>
                                        <p:tgtEl>
                                          <p:spTgt spid="10"/>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500" fill="hold"/>
                                        <p:tgtEl>
                                          <p:spTgt spid="13"/>
                                        </p:tgtEl>
                                        <p:attrNameLst>
                                          <p:attrName>ppt_x</p:attrName>
                                        </p:attrNameLst>
                                      </p:cBhvr>
                                      <p:tavLst>
                                        <p:tav tm="0">
                                          <p:val>
                                            <p:strVal val="#ppt_x"/>
                                          </p:val>
                                        </p:tav>
                                        <p:tav tm="100000">
                                          <p:val>
                                            <p:strVal val="#ppt_x"/>
                                          </p:val>
                                        </p:tav>
                                      </p:tavLst>
                                    </p:anim>
                                    <p:anim calcmode="lin" valueType="num">
                                      <p:cBhvr additive="base">
                                        <p:cTn id="23" dur="500" fill="hold"/>
                                        <p:tgtEl>
                                          <p:spTgt spid="13"/>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500" fill="hold"/>
                                        <p:tgtEl>
                                          <p:spTgt spid="18"/>
                                        </p:tgtEl>
                                        <p:attrNameLst>
                                          <p:attrName>ppt_x</p:attrName>
                                        </p:attrNameLst>
                                      </p:cBhvr>
                                      <p:tavLst>
                                        <p:tav tm="0">
                                          <p:val>
                                            <p:strVal val="#ppt_x"/>
                                          </p:val>
                                        </p:tav>
                                        <p:tav tm="100000">
                                          <p:val>
                                            <p:strVal val="#ppt_x"/>
                                          </p:val>
                                        </p:tav>
                                      </p:tavLst>
                                    </p:anim>
                                    <p:anim calcmode="lin" valueType="num">
                                      <p:cBhvr additive="base">
                                        <p:cTn id="28" dur="500" fill="hold"/>
                                        <p:tgtEl>
                                          <p:spTgt spid="18"/>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additive="base">
                                        <p:cTn id="32" dur="500" fill="hold"/>
                                        <p:tgtEl>
                                          <p:spTgt spid="5"/>
                                        </p:tgtEl>
                                        <p:attrNameLst>
                                          <p:attrName>ppt_x</p:attrName>
                                        </p:attrNameLst>
                                      </p:cBhvr>
                                      <p:tavLst>
                                        <p:tav tm="0">
                                          <p:val>
                                            <p:strVal val="#ppt_x"/>
                                          </p:val>
                                        </p:tav>
                                        <p:tav tm="100000">
                                          <p:val>
                                            <p:strVal val="#ppt_x"/>
                                          </p:val>
                                        </p:tav>
                                      </p:tavLst>
                                    </p:anim>
                                    <p:anim calcmode="lin" valueType="num">
                                      <p:cBhvr additive="base">
                                        <p:cTn id="3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0" grpId="0"/>
      <p:bldP spid="13" grpId="0"/>
      <p:bldP spid="18"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4691</Words>
  <Application>WPS 演示</Application>
  <PresentationFormat>宽屏</PresentationFormat>
  <Paragraphs>370</Paragraphs>
  <Slides>21</Slides>
  <Notes>0</Notes>
  <HiddenSlides>0</HiddenSlides>
  <MMClips>2</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21</vt:i4>
      </vt:variant>
    </vt:vector>
  </HeadingPairs>
  <TitlesOfParts>
    <vt:vector size="33" baseType="lpstr">
      <vt:lpstr>Arial</vt:lpstr>
      <vt:lpstr>宋体</vt:lpstr>
      <vt:lpstr>Wingdings</vt:lpstr>
      <vt:lpstr>字魂175号-创中圆</vt:lpstr>
      <vt:lpstr>字魂176号-创粗圆</vt:lpstr>
      <vt:lpstr>字魂7号-温暖童稚体</vt:lpstr>
      <vt:lpstr>微软雅黑</vt:lpstr>
      <vt:lpstr>Arial Unicode MS</vt:lpstr>
      <vt:lpstr>Calibri</vt:lpstr>
      <vt:lpstr>思源黑体 CN Light</vt:lpstr>
      <vt:lpstr>黑体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安然</dc:creator>
  <cp:lastModifiedBy>铭</cp:lastModifiedBy>
  <cp:revision>25</cp:revision>
  <dcterms:created xsi:type="dcterms:W3CDTF">2022-01-24T09:56:00Z</dcterms:created>
  <dcterms:modified xsi:type="dcterms:W3CDTF">2022-03-15T06:19:26Z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A899E27969EA4BEEA267B6BEA64C95C4</vt:lpwstr>
  </property>
  <property fmtid="{D5CDD505-2E9C-101B-9397-08002B2CF9AE}" pid="3" name="KSOProductBuildVer">
    <vt:lpwstr>2052-11.1.0.11194</vt:lpwstr>
  </property>
</Properties>
</file>