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20"/>
  </p:handoutMasterIdLst>
  <p:sldIdLst>
    <p:sldId id="266" r:id="rId3"/>
    <p:sldId id="290" r:id="rId5"/>
    <p:sldId id="291" r:id="rId6"/>
    <p:sldId id="294" r:id="rId7"/>
    <p:sldId id="295" r:id="rId8"/>
    <p:sldId id="296" r:id="rId9"/>
    <p:sldId id="297" r:id="rId10"/>
    <p:sldId id="298" r:id="rId11"/>
    <p:sldId id="299" r:id="rId12"/>
    <p:sldId id="300" r:id="rId13"/>
    <p:sldId id="301" r:id="rId14"/>
    <p:sldId id="302" r:id="rId15"/>
    <p:sldId id="303" r:id="rId16"/>
    <p:sldId id="304" r:id="rId17"/>
    <p:sldId id="305" r:id="rId18"/>
    <p:sldId id="289" r:id="rId19"/>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88"/>
    <a:srgbClr val="EFF0F2"/>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88" autoAdjust="0"/>
    <p:restoredTop sz="94746"/>
  </p:normalViewPr>
  <p:slideViewPr>
    <p:cSldViewPr snapToGrid="0" snapToObjects="1">
      <p:cViewPr>
        <p:scale>
          <a:sx n="33" d="100"/>
          <a:sy n="33" d="100"/>
        </p:scale>
        <p:origin x="-858" y="-196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snapToGrid="0" snapToObjects="1">
      <p:cViewPr varScale="1">
        <p:scale>
          <a:sx n="97" d="100"/>
          <a:sy n="97" d="100"/>
        </p:scale>
        <p:origin x="3688" y="20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27E57AA-4141-3347-9CD5-61F357B20D2E}" type="slidenum">
              <a:rPr kumimoji="1" lang="zh-CN" altLang="en-US" smtClean="0"/>
            </a:fld>
            <a:endParaRPr kumimoji="1" lang="zh-CN" altLang="en-US"/>
          </a:p>
        </p:txBody>
      </p:sp>
      <p:sp>
        <p:nvSpPr>
          <p:cNvPr id="6" name="日期占位符 5"/>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45C60F-3E86-CA4D-8958-C13FD280BE67}" type="datetimeFigureOut">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BE7B50-AEA8-4F2F-832D-2558E2BC72D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16DDE6-7AE0-4D40-88B0-BE4D705B3B6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16DDE6-7AE0-4D40-88B0-BE4D705B3B6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标题幻灯片">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909" name="图片 90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34" y="-869344"/>
            <a:ext cx="12286490" cy="801693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标题幻灯片">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254" name="图片 125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34" y="-869344"/>
            <a:ext cx="12286490" cy="801693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标题幻灯片">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938" name="图片 93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34" y="-869344"/>
            <a:ext cx="12286490" cy="8016935"/>
          </a:xfrm>
          <a:prstGeom prst="rect">
            <a:avLst/>
          </a:prstGeom>
        </p:spPr>
      </p:pic>
      <p:grpSp>
        <p:nvGrpSpPr>
          <p:cNvPr id="1226" name="组 1225"/>
          <p:cNvGrpSpPr/>
          <p:nvPr userDrawn="1"/>
        </p:nvGrpSpPr>
        <p:grpSpPr>
          <a:xfrm>
            <a:off x="343637" y="314705"/>
            <a:ext cx="1751939" cy="999088"/>
            <a:chOff x="343638" y="314705"/>
            <a:chExt cx="1420240" cy="809928"/>
          </a:xfrm>
          <a:blipFill>
            <a:blip r:embed="rId3"/>
            <a:stretch>
              <a:fillRect/>
            </a:stretch>
          </a:blipFill>
        </p:grpSpPr>
        <p:grpSp>
          <p:nvGrpSpPr>
            <p:cNvPr id="1227" name="组 1226"/>
            <p:cNvGrpSpPr/>
            <p:nvPr/>
          </p:nvGrpSpPr>
          <p:grpSpPr>
            <a:xfrm>
              <a:off x="343638" y="314705"/>
              <a:ext cx="821894" cy="809928"/>
              <a:chOff x="2561321" y="682567"/>
              <a:chExt cx="821894" cy="809928"/>
            </a:xfrm>
            <a:grpFill/>
          </p:grpSpPr>
          <p:sp>
            <p:nvSpPr>
              <p:cNvPr id="1240" name="Freeform 788"/>
              <p:cNvSpPr>
                <a:spLocks noEditPoints="1"/>
              </p:cNvSpPr>
              <p:nvPr/>
            </p:nvSpPr>
            <p:spPr bwMode="auto">
              <a:xfrm>
                <a:off x="2609770" y="682567"/>
                <a:ext cx="643672" cy="692769"/>
              </a:xfrm>
              <a:custGeom>
                <a:avLst/>
                <a:gdLst>
                  <a:gd name="T0" fmla="*/ 216 w 243"/>
                  <a:gd name="T1" fmla="*/ 220 h 266"/>
                  <a:gd name="T2" fmla="*/ 96 w 243"/>
                  <a:gd name="T3" fmla="*/ 9 h 266"/>
                  <a:gd name="T4" fmla="*/ 12 w 243"/>
                  <a:gd name="T5" fmla="*/ 166 h 266"/>
                  <a:gd name="T6" fmla="*/ 43 w 243"/>
                  <a:gd name="T7" fmla="*/ 228 h 266"/>
                  <a:gd name="T8" fmla="*/ 153 w 243"/>
                  <a:gd name="T9" fmla="*/ 259 h 266"/>
                  <a:gd name="T10" fmla="*/ 159 w 243"/>
                  <a:gd name="T11" fmla="*/ 238 h 266"/>
                  <a:gd name="T12" fmla="*/ 169 w 243"/>
                  <a:gd name="T13" fmla="*/ 201 h 266"/>
                  <a:gd name="T14" fmla="*/ 202 w 243"/>
                  <a:gd name="T15" fmla="*/ 195 h 266"/>
                  <a:gd name="T16" fmla="*/ 226 w 243"/>
                  <a:gd name="T17" fmla="*/ 163 h 266"/>
                  <a:gd name="T18" fmla="*/ 159 w 243"/>
                  <a:gd name="T19" fmla="*/ 32 h 266"/>
                  <a:gd name="T20" fmla="*/ 208 w 243"/>
                  <a:gd name="T21" fmla="*/ 72 h 266"/>
                  <a:gd name="T22" fmla="*/ 187 w 243"/>
                  <a:gd name="T23" fmla="*/ 74 h 266"/>
                  <a:gd name="T24" fmla="*/ 176 w 243"/>
                  <a:gd name="T25" fmla="*/ 92 h 266"/>
                  <a:gd name="T26" fmla="*/ 161 w 243"/>
                  <a:gd name="T27" fmla="*/ 74 h 266"/>
                  <a:gd name="T28" fmla="*/ 161 w 243"/>
                  <a:gd name="T29" fmla="*/ 50 h 266"/>
                  <a:gd name="T30" fmla="*/ 152 w 243"/>
                  <a:gd name="T31" fmla="*/ 52 h 266"/>
                  <a:gd name="T32" fmla="*/ 153 w 243"/>
                  <a:gd name="T33" fmla="*/ 23 h 266"/>
                  <a:gd name="T34" fmla="*/ 137 w 243"/>
                  <a:gd name="T35" fmla="*/ 59 h 266"/>
                  <a:gd name="T36" fmla="*/ 168 w 243"/>
                  <a:gd name="T37" fmla="*/ 60 h 266"/>
                  <a:gd name="T38" fmla="*/ 171 w 243"/>
                  <a:gd name="T39" fmla="*/ 81 h 266"/>
                  <a:gd name="T40" fmla="*/ 193 w 243"/>
                  <a:gd name="T41" fmla="*/ 76 h 266"/>
                  <a:gd name="T42" fmla="*/ 220 w 243"/>
                  <a:gd name="T43" fmla="*/ 102 h 266"/>
                  <a:gd name="T44" fmla="*/ 183 w 243"/>
                  <a:gd name="T45" fmla="*/ 133 h 266"/>
                  <a:gd name="T46" fmla="*/ 122 w 243"/>
                  <a:gd name="T47" fmla="*/ 120 h 266"/>
                  <a:gd name="T48" fmla="*/ 111 w 243"/>
                  <a:gd name="T49" fmla="*/ 47 h 266"/>
                  <a:gd name="T50" fmla="*/ 153 w 243"/>
                  <a:gd name="T51" fmla="*/ 23 h 266"/>
                  <a:gd name="T52" fmla="*/ 17 w 243"/>
                  <a:gd name="T53" fmla="*/ 123 h 266"/>
                  <a:gd name="T54" fmla="*/ 55 w 243"/>
                  <a:gd name="T55" fmla="*/ 51 h 266"/>
                  <a:gd name="T56" fmla="*/ 66 w 243"/>
                  <a:gd name="T57" fmla="*/ 82 h 266"/>
                  <a:gd name="T58" fmla="*/ 46 w 243"/>
                  <a:gd name="T59" fmla="*/ 101 h 266"/>
                  <a:gd name="T60" fmla="*/ 76 w 243"/>
                  <a:gd name="T61" fmla="*/ 138 h 266"/>
                  <a:gd name="T62" fmla="*/ 108 w 243"/>
                  <a:gd name="T63" fmla="*/ 173 h 266"/>
                  <a:gd name="T64" fmla="*/ 55 w 243"/>
                  <a:gd name="T65" fmla="*/ 213 h 266"/>
                  <a:gd name="T66" fmla="*/ 65 w 243"/>
                  <a:gd name="T67" fmla="*/ 237 h 266"/>
                  <a:gd name="T68" fmla="*/ 52 w 243"/>
                  <a:gd name="T69" fmla="*/ 221 h 266"/>
                  <a:gd name="T70" fmla="*/ 108 w 243"/>
                  <a:gd name="T71" fmla="*/ 181 h 266"/>
                  <a:gd name="T72" fmla="*/ 88 w 243"/>
                  <a:gd name="T73" fmla="*/ 151 h 266"/>
                  <a:gd name="T74" fmla="*/ 51 w 243"/>
                  <a:gd name="T75" fmla="*/ 131 h 266"/>
                  <a:gd name="T76" fmla="*/ 90 w 243"/>
                  <a:gd name="T77" fmla="*/ 115 h 266"/>
                  <a:gd name="T78" fmla="*/ 62 w 243"/>
                  <a:gd name="T79" fmla="*/ 63 h 266"/>
                  <a:gd name="T80" fmla="*/ 131 w 243"/>
                  <a:gd name="T81" fmla="*/ 17 h 266"/>
                  <a:gd name="T82" fmla="*/ 105 w 243"/>
                  <a:gd name="T83" fmla="*/ 62 h 266"/>
                  <a:gd name="T84" fmla="*/ 115 w 243"/>
                  <a:gd name="T85" fmla="*/ 121 h 266"/>
                  <a:gd name="T86" fmla="*/ 180 w 243"/>
                  <a:gd name="T87" fmla="*/ 142 h 266"/>
                  <a:gd name="T88" fmla="*/ 221 w 243"/>
                  <a:gd name="T89" fmla="*/ 109 h 266"/>
                  <a:gd name="T90" fmla="*/ 213 w 243"/>
                  <a:gd name="T91" fmla="*/ 156 h 266"/>
                  <a:gd name="T92" fmla="*/ 195 w 243"/>
                  <a:gd name="T93" fmla="*/ 192 h 266"/>
                  <a:gd name="T94" fmla="*/ 171 w 243"/>
                  <a:gd name="T95" fmla="*/ 192 h 266"/>
                  <a:gd name="T96" fmla="*/ 165 w 243"/>
                  <a:gd name="T97" fmla="*/ 230 h 266"/>
                  <a:gd name="T98" fmla="*/ 153 w 243"/>
                  <a:gd name="T99" fmla="*/ 252 h 266"/>
                  <a:gd name="T100" fmla="*/ 135 w 243"/>
                  <a:gd name="T101" fmla="*/ 236 h 266"/>
                  <a:gd name="T102" fmla="*/ 65 w 243"/>
                  <a:gd name="T103" fmla="*/ 237 h 266"/>
                  <a:gd name="T104" fmla="*/ 71 w 243"/>
                  <a:gd name="T105" fmla="*/ 233 h 266"/>
                  <a:gd name="T106" fmla="*/ 133 w 243"/>
                  <a:gd name="T107" fmla="*/ 243 h 266"/>
                  <a:gd name="T108" fmla="*/ 70 w 243"/>
                  <a:gd name="T109" fmla="*/ 23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 h="266">
                    <a:moveTo>
                      <a:pt x="153" y="259"/>
                    </a:moveTo>
                    <a:cubicBezTo>
                      <a:pt x="179" y="254"/>
                      <a:pt x="206" y="236"/>
                      <a:pt x="216" y="220"/>
                    </a:cubicBezTo>
                    <a:cubicBezTo>
                      <a:pt x="243" y="179"/>
                      <a:pt x="238" y="111"/>
                      <a:pt x="215" y="69"/>
                    </a:cubicBezTo>
                    <a:cubicBezTo>
                      <a:pt x="193" y="30"/>
                      <a:pt x="151" y="0"/>
                      <a:pt x="96" y="9"/>
                    </a:cubicBezTo>
                    <a:cubicBezTo>
                      <a:pt x="83" y="14"/>
                      <a:pt x="69" y="22"/>
                      <a:pt x="61" y="31"/>
                    </a:cubicBezTo>
                    <a:cubicBezTo>
                      <a:pt x="31" y="59"/>
                      <a:pt x="0" y="108"/>
                      <a:pt x="12" y="166"/>
                    </a:cubicBezTo>
                    <a:cubicBezTo>
                      <a:pt x="16" y="185"/>
                      <a:pt x="25" y="209"/>
                      <a:pt x="35" y="222"/>
                    </a:cubicBezTo>
                    <a:cubicBezTo>
                      <a:pt x="36" y="224"/>
                      <a:pt x="41" y="225"/>
                      <a:pt x="43" y="228"/>
                    </a:cubicBezTo>
                    <a:cubicBezTo>
                      <a:pt x="45" y="231"/>
                      <a:pt x="46" y="234"/>
                      <a:pt x="48" y="236"/>
                    </a:cubicBezTo>
                    <a:cubicBezTo>
                      <a:pt x="72" y="257"/>
                      <a:pt x="119" y="266"/>
                      <a:pt x="153" y="259"/>
                    </a:cubicBezTo>
                    <a:close/>
                    <a:moveTo>
                      <a:pt x="160" y="249"/>
                    </a:moveTo>
                    <a:cubicBezTo>
                      <a:pt x="159" y="246"/>
                      <a:pt x="158" y="243"/>
                      <a:pt x="159" y="238"/>
                    </a:cubicBezTo>
                    <a:cubicBezTo>
                      <a:pt x="170" y="239"/>
                      <a:pt x="171" y="234"/>
                      <a:pt x="174" y="227"/>
                    </a:cubicBezTo>
                    <a:cubicBezTo>
                      <a:pt x="171" y="220"/>
                      <a:pt x="161" y="208"/>
                      <a:pt x="169" y="201"/>
                    </a:cubicBezTo>
                    <a:cubicBezTo>
                      <a:pt x="178" y="199"/>
                      <a:pt x="177" y="213"/>
                      <a:pt x="186" y="214"/>
                    </a:cubicBezTo>
                    <a:cubicBezTo>
                      <a:pt x="197" y="215"/>
                      <a:pt x="199" y="206"/>
                      <a:pt x="202" y="195"/>
                    </a:cubicBezTo>
                    <a:cubicBezTo>
                      <a:pt x="207" y="193"/>
                      <a:pt x="212" y="190"/>
                      <a:pt x="215" y="185"/>
                    </a:cubicBezTo>
                    <a:cubicBezTo>
                      <a:pt x="215" y="174"/>
                      <a:pt x="209" y="157"/>
                      <a:pt x="226" y="163"/>
                    </a:cubicBezTo>
                    <a:cubicBezTo>
                      <a:pt x="225" y="209"/>
                      <a:pt x="199" y="239"/>
                      <a:pt x="160" y="249"/>
                    </a:cubicBezTo>
                    <a:close/>
                    <a:moveTo>
                      <a:pt x="159" y="32"/>
                    </a:moveTo>
                    <a:cubicBezTo>
                      <a:pt x="160" y="31"/>
                      <a:pt x="160" y="28"/>
                      <a:pt x="160" y="26"/>
                    </a:cubicBezTo>
                    <a:cubicBezTo>
                      <a:pt x="182" y="35"/>
                      <a:pt x="195" y="54"/>
                      <a:pt x="208" y="72"/>
                    </a:cubicBezTo>
                    <a:cubicBezTo>
                      <a:pt x="206" y="74"/>
                      <a:pt x="199" y="68"/>
                      <a:pt x="195" y="67"/>
                    </a:cubicBezTo>
                    <a:cubicBezTo>
                      <a:pt x="192" y="69"/>
                      <a:pt x="189" y="71"/>
                      <a:pt x="187" y="74"/>
                    </a:cubicBezTo>
                    <a:cubicBezTo>
                      <a:pt x="187" y="78"/>
                      <a:pt x="186" y="82"/>
                      <a:pt x="190" y="83"/>
                    </a:cubicBezTo>
                    <a:cubicBezTo>
                      <a:pt x="185" y="86"/>
                      <a:pt x="185" y="93"/>
                      <a:pt x="176" y="92"/>
                    </a:cubicBezTo>
                    <a:cubicBezTo>
                      <a:pt x="178" y="87"/>
                      <a:pt x="179" y="80"/>
                      <a:pt x="175" y="74"/>
                    </a:cubicBezTo>
                    <a:cubicBezTo>
                      <a:pt x="169" y="72"/>
                      <a:pt x="165" y="77"/>
                      <a:pt x="161" y="74"/>
                    </a:cubicBezTo>
                    <a:cubicBezTo>
                      <a:pt x="165" y="69"/>
                      <a:pt x="171" y="66"/>
                      <a:pt x="175" y="61"/>
                    </a:cubicBezTo>
                    <a:cubicBezTo>
                      <a:pt x="174" y="53"/>
                      <a:pt x="166" y="51"/>
                      <a:pt x="161" y="50"/>
                    </a:cubicBezTo>
                    <a:cubicBezTo>
                      <a:pt x="156" y="54"/>
                      <a:pt x="152" y="59"/>
                      <a:pt x="146" y="63"/>
                    </a:cubicBezTo>
                    <a:cubicBezTo>
                      <a:pt x="140" y="60"/>
                      <a:pt x="151" y="57"/>
                      <a:pt x="152" y="52"/>
                    </a:cubicBezTo>
                    <a:cubicBezTo>
                      <a:pt x="153" y="43"/>
                      <a:pt x="146" y="30"/>
                      <a:pt x="159" y="32"/>
                    </a:cubicBezTo>
                    <a:close/>
                    <a:moveTo>
                      <a:pt x="153" y="23"/>
                    </a:moveTo>
                    <a:cubicBezTo>
                      <a:pt x="147" y="26"/>
                      <a:pt x="139" y="39"/>
                      <a:pt x="146" y="48"/>
                    </a:cubicBezTo>
                    <a:cubicBezTo>
                      <a:pt x="145" y="54"/>
                      <a:pt x="139" y="54"/>
                      <a:pt x="137" y="59"/>
                    </a:cubicBezTo>
                    <a:cubicBezTo>
                      <a:pt x="137" y="65"/>
                      <a:pt x="141" y="67"/>
                      <a:pt x="144" y="70"/>
                    </a:cubicBezTo>
                    <a:cubicBezTo>
                      <a:pt x="154" y="70"/>
                      <a:pt x="158" y="51"/>
                      <a:pt x="168" y="60"/>
                    </a:cubicBezTo>
                    <a:cubicBezTo>
                      <a:pt x="166" y="66"/>
                      <a:pt x="157" y="65"/>
                      <a:pt x="153" y="71"/>
                    </a:cubicBezTo>
                    <a:cubicBezTo>
                      <a:pt x="153" y="80"/>
                      <a:pt x="164" y="83"/>
                      <a:pt x="171" y="81"/>
                    </a:cubicBezTo>
                    <a:cubicBezTo>
                      <a:pt x="171" y="88"/>
                      <a:pt x="170" y="95"/>
                      <a:pt x="174" y="99"/>
                    </a:cubicBezTo>
                    <a:cubicBezTo>
                      <a:pt x="187" y="99"/>
                      <a:pt x="196" y="89"/>
                      <a:pt x="193" y="76"/>
                    </a:cubicBezTo>
                    <a:cubicBezTo>
                      <a:pt x="200" y="74"/>
                      <a:pt x="206" y="83"/>
                      <a:pt x="213" y="82"/>
                    </a:cubicBezTo>
                    <a:cubicBezTo>
                      <a:pt x="216" y="88"/>
                      <a:pt x="218" y="94"/>
                      <a:pt x="220" y="102"/>
                    </a:cubicBezTo>
                    <a:cubicBezTo>
                      <a:pt x="210" y="103"/>
                      <a:pt x="216" y="116"/>
                      <a:pt x="212" y="122"/>
                    </a:cubicBezTo>
                    <a:cubicBezTo>
                      <a:pt x="199" y="123"/>
                      <a:pt x="194" y="132"/>
                      <a:pt x="183" y="133"/>
                    </a:cubicBezTo>
                    <a:cubicBezTo>
                      <a:pt x="172" y="133"/>
                      <a:pt x="159" y="121"/>
                      <a:pt x="149" y="119"/>
                    </a:cubicBezTo>
                    <a:cubicBezTo>
                      <a:pt x="138" y="117"/>
                      <a:pt x="133" y="125"/>
                      <a:pt x="122" y="120"/>
                    </a:cubicBezTo>
                    <a:cubicBezTo>
                      <a:pt x="122" y="105"/>
                      <a:pt x="115" y="90"/>
                      <a:pt x="105" y="80"/>
                    </a:cubicBezTo>
                    <a:cubicBezTo>
                      <a:pt x="109" y="71"/>
                      <a:pt x="115" y="60"/>
                      <a:pt x="111" y="47"/>
                    </a:cubicBezTo>
                    <a:cubicBezTo>
                      <a:pt x="127" y="46"/>
                      <a:pt x="134" y="34"/>
                      <a:pt x="138" y="20"/>
                    </a:cubicBezTo>
                    <a:cubicBezTo>
                      <a:pt x="146" y="20"/>
                      <a:pt x="146" y="21"/>
                      <a:pt x="153" y="23"/>
                    </a:cubicBezTo>
                    <a:close/>
                    <a:moveTo>
                      <a:pt x="39" y="212"/>
                    </a:moveTo>
                    <a:cubicBezTo>
                      <a:pt x="23" y="189"/>
                      <a:pt x="13" y="155"/>
                      <a:pt x="17" y="123"/>
                    </a:cubicBezTo>
                    <a:cubicBezTo>
                      <a:pt x="22" y="92"/>
                      <a:pt x="38" y="69"/>
                      <a:pt x="51" y="50"/>
                    </a:cubicBezTo>
                    <a:cubicBezTo>
                      <a:pt x="53" y="50"/>
                      <a:pt x="53" y="51"/>
                      <a:pt x="55" y="51"/>
                    </a:cubicBezTo>
                    <a:cubicBezTo>
                      <a:pt x="58" y="54"/>
                      <a:pt x="52" y="61"/>
                      <a:pt x="55" y="64"/>
                    </a:cubicBezTo>
                    <a:cubicBezTo>
                      <a:pt x="59" y="72"/>
                      <a:pt x="65" y="74"/>
                      <a:pt x="66" y="82"/>
                    </a:cubicBezTo>
                    <a:cubicBezTo>
                      <a:pt x="71" y="94"/>
                      <a:pt x="88" y="93"/>
                      <a:pt x="89" y="108"/>
                    </a:cubicBezTo>
                    <a:cubicBezTo>
                      <a:pt x="75" y="103"/>
                      <a:pt x="61" y="97"/>
                      <a:pt x="46" y="101"/>
                    </a:cubicBezTo>
                    <a:cubicBezTo>
                      <a:pt x="42" y="107"/>
                      <a:pt x="50" y="119"/>
                      <a:pt x="42" y="126"/>
                    </a:cubicBezTo>
                    <a:cubicBezTo>
                      <a:pt x="46" y="141"/>
                      <a:pt x="61" y="144"/>
                      <a:pt x="76" y="138"/>
                    </a:cubicBezTo>
                    <a:cubicBezTo>
                      <a:pt x="79" y="154"/>
                      <a:pt x="89" y="164"/>
                      <a:pt x="108" y="164"/>
                    </a:cubicBezTo>
                    <a:cubicBezTo>
                      <a:pt x="108" y="167"/>
                      <a:pt x="108" y="170"/>
                      <a:pt x="108" y="173"/>
                    </a:cubicBezTo>
                    <a:cubicBezTo>
                      <a:pt x="93" y="166"/>
                      <a:pt x="57" y="158"/>
                      <a:pt x="47" y="171"/>
                    </a:cubicBezTo>
                    <a:cubicBezTo>
                      <a:pt x="52" y="184"/>
                      <a:pt x="56" y="196"/>
                      <a:pt x="55" y="213"/>
                    </a:cubicBezTo>
                    <a:cubicBezTo>
                      <a:pt x="49" y="214"/>
                      <a:pt x="43" y="208"/>
                      <a:pt x="39" y="212"/>
                    </a:cubicBezTo>
                    <a:close/>
                    <a:moveTo>
                      <a:pt x="65" y="237"/>
                    </a:moveTo>
                    <a:cubicBezTo>
                      <a:pt x="55" y="233"/>
                      <a:pt x="48" y="227"/>
                      <a:pt x="43" y="218"/>
                    </a:cubicBezTo>
                    <a:cubicBezTo>
                      <a:pt x="48" y="217"/>
                      <a:pt x="49" y="220"/>
                      <a:pt x="52" y="221"/>
                    </a:cubicBezTo>
                    <a:cubicBezTo>
                      <a:pt x="69" y="217"/>
                      <a:pt x="62" y="185"/>
                      <a:pt x="55" y="174"/>
                    </a:cubicBezTo>
                    <a:cubicBezTo>
                      <a:pt x="70" y="167"/>
                      <a:pt x="94" y="172"/>
                      <a:pt x="108" y="181"/>
                    </a:cubicBezTo>
                    <a:cubicBezTo>
                      <a:pt x="115" y="178"/>
                      <a:pt x="116" y="166"/>
                      <a:pt x="114" y="157"/>
                    </a:cubicBezTo>
                    <a:cubicBezTo>
                      <a:pt x="106" y="155"/>
                      <a:pt x="93" y="157"/>
                      <a:pt x="88" y="151"/>
                    </a:cubicBezTo>
                    <a:cubicBezTo>
                      <a:pt x="85" y="143"/>
                      <a:pt x="84" y="135"/>
                      <a:pt x="77" y="131"/>
                    </a:cubicBezTo>
                    <a:cubicBezTo>
                      <a:pt x="68" y="133"/>
                      <a:pt x="58" y="138"/>
                      <a:pt x="51" y="131"/>
                    </a:cubicBezTo>
                    <a:cubicBezTo>
                      <a:pt x="53" y="125"/>
                      <a:pt x="53" y="119"/>
                      <a:pt x="51" y="108"/>
                    </a:cubicBezTo>
                    <a:cubicBezTo>
                      <a:pt x="66" y="103"/>
                      <a:pt x="78" y="113"/>
                      <a:pt x="90" y="115"/>
                    </a:cubicBezTo>
                    <a:cubicBezTo>
                      <a:pt x="104" y="101"/>
                      <a:pt x="83" y="88"/>
                      <a:pt x="73" y="81"/>
                    </a:cubicBezTo>
                    <a:cubicBezTo>
                      <a:pt x="72" y="72"/>
                      <a:pt x="66" y="68"/>
                      <a:pt x="62" y="63"/>
                    </a:cubicBezTo>
                    <a:cubicBezTo>
                      <a:pt x="63" y="54"/>
                      <a:pt x="60" y="48"/>
                      <a:pt x="58" y="43"/>
                    </a:cubicBezTo>
                    <a:cubicBezTo>
                      <a:pt x="74" y="26"/>
                      <a:pt x="98" y="12"/>
                      <a:pt x="131" y="17"/>
                    </a:cubicBezTo>
                    <a:cubicBezTo>
                      <a:pt x="132" y="35"/>
                      <a:pt x="116" y="43"/>
                      <a:pt x="103" y="41"/>
                    </a:cubicBezTo>
                    <a:cubicBezTo>
                      <a:pt x="100" y="49"/>
                      <a:pt x="106" y="55"/>
                      <a:pt x="105" y="62"/>
                    </a:cubicBezTo>
                    <a:cubicBezTo>
                      <a:pt x="105" y="69"/>
                      <a:pt x="99" y="73"/>
                      <a:pt x="97" y="80"/>
                    </a:cubicBezTo>
                    <a:cubicBezTo>
                      <a:pt x="104" y="93"/>
                      <a:pt x="117" y="100"/>
                      <a:pt x="115" y="121"/>
                    </a:cubicBezTo>
                    <a:cubicBezTo>
                      <a:pt x="119" y="133"/>
                      <a:pt x="132" y="125"/>
                      <a:pt x="142" y="126"/>
                    </a:cubicBezTo>
                    <a:cubicBezTo>
                      <a:pt x="157" y="127"/>
                      <a:pt x="168" y="136"/>
                      <a:pt x="180" y="142"/>
                    </a:cubicBezTo>
                    <a:cubicBezTo>
                      <a:pt x="191" y="137"/>
                      <a:pt x="205" y="129"/>
                      <a:pt x="217" y="129"/>
                    </a:cubicBezTo>
                    <a:cubicBezTo>
                      <a:pt x="220" y="124"/>
                      <a:pt x="222" y="117"/>
                      <a:pt x="221" y="109"/>
                    </a:cubicBezTo>
                    <a:cubicBezTo>
                      <a:pt x="228" y="120"/>
                      <a:pt x="227" y="145"/>
                      <a:pt x="227" y="158"/>
                    </a:cubicBezTo>
                    <a:cubicBezTo>
                      <a:pt x="222" y="157"/>
                      <a:pt x="217" y="154"/>
                      <a:pt x="213" y="156"/>
                    </a:cubicBezTo>
                    <a:cubicBezTo>
                      <a:pt x="204" y="162"/>
                      <a:pt x="207" y="169"/>
                      <a:pt x="208" y="182"/>
                    </a:cubicBezTo>
                    <a:cubicBezTo>
                      <a:pt x="205" y="187"/>
                      <a:pt x="198" y="188"/>
                      <a:pt x="195" y="192"/>
                    </a:cubicBezTo>
                    <a:cubicBezTo>
                      <a:pt x="194" y="201"/>
                      <a:pt x="193" y="203"/>
                      <a:pt x="189" y="207"/>
                    </a:cubicBezTo>
                    <a:cubicBezTo>
                      <a:pt x="179" y="204"/>
                      <a:pt x="180" y="193"/>
                      <a:pt x="171" y="192"/>
                    </a:cubicBezTo>
                    <a:cubicBezTo>
                      <a:pt x="163" y="192"/>
                      <a:pt x="159" y="200"/>
                      <a:pt x="159" y="209"/>
                    </a:cubicBezTo>
                    <a:cubicBezTo>
                      <a:pt x="159" y="217"/>
                      <a:pt x="166" y="223"/>
                      <a:pt x="165" y="230"/>
                    </a:cubicBezTo>
                    <a:cubicBezTo>
                      <a:pt x="161" y="230"/>
                      <a:pt x="160" y="232"/>
                      <a:pt x="154" y="231"/>
                    </a:cubicBezTo>
                    <a:cubicBezTo>
                      <a:pt x="151" y="237"/>
                      <a:pt x="151" y="243"/>
                      <a:pt x="153" y="252"/>
                    </a:cubicBezTo>
                    <a:cubicBezTo>
                      <a:pt x="151" y="253"/>
                      <a:pt x="145" y="250"/>
                      <a:pt x="145" y="253"/>
                    </a:cubicBezTo>
                    <a:cubicBezTo>
                      <a:pt x="139" y="250"/>
                      <a:pt x="139" y="242"/>
                      <a:pt x="135" y="236"/>
                    </a:cubicBezTo>
                    <a:cubicBezTo>
                      <a:pt x="112" y="231"/>
                      <a:pt x="92" y="230"/>
                      <a:pt x="71" y="224"/>
                    </a:cubicBezTo>
                    <a:cubicBezTo>
                      <a:pt x="68" y="227"/>
                      <a:pt x="64" y="230"/>
                      <a:pt x="65" y="237"/>
                    </a:cubicBezTo>
                    <a:close/>
                    <a:moveTo>
                      <a:pt x="70" y="237"/>
                    </a:moveTo>
                    <a:cubicBezTo>
                      <a:pt x="70" y="235"/>
                      <a:pt x="71" y="235"/>
                      <a:pt x="71" y="233"/>
                    </a:cubicBezTo>
                    <a:cubicBezTo>
                      <a:pt x="77" y="228"/>
                      <a:pt x="83" y="236"/>
                      <a:pt x="89" y="238"/>
                    </a:cubicBezTo>
                    <a:cubicBezTo>
                      <a:pt x="104" y="242"/>
                      <a:pt x="123" y="238"/>
                      <a:pt x="133" y="243"/>
                    </a:cubicBezTo>
                    <a:cubicBezTo>
                      <a:pt x="134" y="247"/>
                      <a:pt x="130" y="252"/>
                      <a:pt x="133" y="253"/>
                    </a:cubicBezTo>
                    <a:cubicBezTo>
                      <a:pt x="114" y="253"/>
                      <a:pt x="81" y="253"/>
                      <a:pt x="70" y="237"/>
                    </a:cubicBezTo>
                    <a:close/>
                  </a:path>
                </a:pathLst>
              </a:custGeom>
              <a:grpFill/>
              <a:ln>
                <a:noFill/>
              </a:ln>
            </p:spPr>
            <p:txBody>
              <a:bodyPr vert="horz" wrap="square" lIns="91440" tIns="45720" rIns="91440" bIns="45720" numCol="1" anchor="t" anchorCtr="0" compatLnSpc="1"/>
              <a:lstStyle/>
              <a:p>
                <a:endParaRPr lang="zh-CN" altLang="en-US"/>
              </a:p>
            </p:txBody>
          </p:sp>
          <p:sp>
            <p:nvSpPr>
              <p:cNvPr id="1241" name="Freeform 823"/>
              <p:cNvSpPr>
                <a:spLocks noEditPoints="1"/>
              </p:cNvSpPr>
              <p:nvPr/>
            </p:nvSpPr>
            <p:spPr bwMode="auto">
              <a:xfrm>
                <a:off x="2609770" y="1300626"/>
                <a:ext cx="136694" cy="123951"/>
              </a:xfrm>
              <a:custGeom>
                <a:avLst/>
                <a:gdLst>
                  <a:gd name="T0" fmla="*/ 1 w 52"/>
                  <a:gd name="T1" fmla="*/ 20 h 48"/>
                  <a:gd name="T2" fmla="*/ 13 w 52"/>
                  <a:gd name="T3" fmla="*/ 39 h 48"/>
                  <a:gd name="T4" fmla="*/ 25 w 52"/>
                  <a:gd name="T5" fmla="*/ 36 h 48"/>
                  <a:gd name="T6" fmla="*/ 39 w 52"/>
                  <a:gd name="T7" fmla="*/ 45 h 48"/>
                  <a:gd name="T8" fmla="*/ 52 w 52"/>
                  <a:gd name="T9" fmla="*/ 19 h 48"/>
                  <a:gd name="T10" fmla="*/ 1 w 52"/>
                  <a:gd name="T11" fmla="*/ 20 h 48"/>
                  <a:gd name="T12" fmla="*/ 29 w 52"/>
                  <a:gd name="T13" fmla="*/ 21 h 48"/>
                  <a:gd name="T14" fmla="*/ 44 w 52"/>
                  <a:gd name="T15" fmla="*/ 24 h 48"/>
                  <a:gd name="T16" fmla="*/ 36 w 52"/>
                  <a:gd name="T17" fmla="*/ 38 h 48"/>
                  <a:gd name="T18" fmla="*/ 29 w 52"/>
                  <a:gd name="T19" fmla="*/ 21 h 48"/>
                  <a:gd name="T20" fmla="*/ 19 w 52"/>
                  <a:gd name="T21" fmla="*/ 32 h 48"/>
                  <a:gd name="T22" fmla="*/ 10 w 52"/>
                  <a:gd name="T23" fmla="*/ 30 h 48"/>
                  <a:gd name="T24" fmla="*/ 8 w 52"/>
                  <a:gd name="T25" fmla="*/ 18 h 48"/>
                  <a:gd name="T26" fmla="*/ 21 w 52"/>
                  <a:gd name="T27" fmla="*/ 19 h 48"/>
                  <a:gd name="T28" fmla="*/ 19 w 52"/>
                  <a:gd name="T29"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48">
                    <a:moveTo>
                      <a:pt x="1" y="20"/>
                    </a:moveTo>
                    <a:cubicBezTo>
                      <a:pt x="0" y="28"/>
                      <a:pt x="6" y="36"/>
                      <a:pt x="13" y="39"/>
                    </a:cubicBezTo>
                    <a:cubicBezTo>
                      <a:pt x="19" y="41"/>
                      <a:pt x="24" y="36"/>
                      <a:pt x="25" y="36"/>
                    </a:cubicBezTo>
                    <a:cubicBezTo>
                      <a:pt x="29" y="37"/>
                      <a:pt x="33" y="48"/>
                      <a:pt x="39" y="45"/>
                    </a:cubicBezTo>
                    <a:cubicBezTo>
                      <a:pt x="48" y="41"/>
                      <a:pt x="52" y="32"/>
                      <a:pt x="52" y="19"/>
                    </a:cubicBezTo>
                    <a:cubicBezTo>
                      <a:pt x="35" y="17"/>
                      <a:pt x="3" y="0"/>
                      <a:pt x="1" y="20"/>
                    </a:cubicBezTo>
                    <a:close/>
                    <a:moveTo>
                      <a:pt x="29" y="21"/>
                    </a:moveTo>
                    <a:cubicBezTo>
                      <a:pt x="35" y="21"/>
                      <a:pt x="38" y="24"/>
                      <a:pt x="44" y="24"/>
                    </a:cubicBezTo>
                    <a:cubicBezTo>
                      <a:pt x="43" y="31"/>
                      <a:pt x="41" y="35"/>
                      <a:pt x="36" y="38"/>
                    </a:cubicBezTo>
                    <a:cubicBezTo>
                      <a:pt x="29" y="37"/>
                      <a:pt x="26" y="28"/>
                      <a:pt x="29" y="21"/>
                    </a:cubicBezTo>
                    <a:close/>
                    <a:moveTo>
                      <a:pt x="19" y="32"/>
                    </a:moveTo>
                    <a:cubicBezTo>
                      <a:pt x="14" y="33"/>
                      <a:pt x="15" y="29"/>
                      <a:pt x="10" y="30"/>
                    </a:cubicBezTo>
                    <a:cubicBezTo>
                      <a:pt x="8" y="27"/>
                      <a:pt x="7" y="23"/>
                      <a:pt x="8" y="18"/>
                    </a:cubicBezTo>
                    <a:cubicBezTo>
                      <a:pt x="14" y="17"/>
                      <a:pt x="16" y="20"/>
                      <a:pt x="21" y="19"/>
                    </a:cubicBezTo>
                    <a:cubicBezTo>
                      <a:pt x="20" y="24"/>
                      <a:pt x="21" y="27"/>
                      <a:pt x="19" y="32"/>
                    </a:cubicBezTo>
                    <a:close/>
                  </a:path>
                </a:pathLst>
              </a:custGeom>
              <a:grpFill/>
              <a:ln>
                <a:noFill/>
              </a:ln>
            </p:spPr>
            <p:txBody>
              <a:bodyPr vert="horz" wrap="square" lIns="91440" tIns="45720" rIns="91440" bIns="45720" numCol="1" anchor="t" anchorCtr="0" compatLnSpc="1"/>
              <a:lstStyle/>
              <a:p>
                <a:endParaRPr lang="zh-CN" altLang="en-US"/>
              </a:p>
            </p:txBody>
          </p:sp>
          <p:sp>
            <p:nvSpPr>
              <p:cNvPr id="1242" name="Freeform 831"/>
              <p:cNvSpPr>
                <a:spLocks noEditPoints="1"/>
              </p:cNvSpPr>
              <p:nvPr/>
            </p:nvSpPr>
            <p:spPr bwMode="auto">
              <a:xfrm>
                <a:off x="2609770" y="1380429"/>
                <a:ext cx="147076" cy="112066"/>
              </a:xfrm>
              <a:custGeom>
                <a:avLst/>
                <a:gdLst>
                  <a:gd name="T0" fmla="*/ 35 w 56"/>
                  <a:gd name="T1" fmla="*/ 40 h 43"/>
                  <a:gd name="T2" fmla="*/ 1 w 56"/>
                  <a:gd name="T3" fmla="*/ 21 h 43"/>
                  <a:gd name="T4" fmla="*/ 35 w 56"/>
                  <a:gd name="T5" fmla="*/ 40 h 43"/>
                  <a:gd name="T6" fmla="*/ 33 w 56"/>
                  <a:gd name="T7" fmla="*/ 26 h 43"/>
                  <a:gd name="T8" fmla="*/ 32 w 56"/>
                  <a:gd name="T9" fmla="*/ 33 h 43"/>
                  <a:gd name="T10" fmla="*/ 9 w 56"/>
                  <a:gd name="T11" fmla="*/ 21 h 43"/>
                  <a:gd name="T12" fmla="*/ 33 w 56"/>
                  <a:gd name="T13" fmla="*/ 26 h 43"/>
                </a:gdLst>
                <a:ahLst/>
                <a:cxnLst>
                  <a:cxn ang="0">
                    <a:pos x="T0" y="T1"/>
                  </a:cxn>
                  <a:cxn ang="0">
                    <a:pos x="T2" y="T3"/>
                  </a:cxn>
                  <a:cxn ang="0">
                    <a:pos x="T4" y="T5"/>
                  </a:cxn>
                  <a:cxn ang="0">
                    <a:pos x="T6" y="T7"/>
                  </a:cxn>
                  <a:cxn ang="0">
                    <a:pos x="T8" y="T9"/>
                  </a:cxn>
                  <a:cxn ang="0">
                    <a:pos x="T10" y="T11"/>
                  </a:cxn>
                  <a:cxn ang="0">
                    <a:pos x="T12" y="T13"/>
                  </a:cxn>
                </a:cxnLst>
                <a:rect l="0" t="0" r="r" b="b"/>
                <a:pathLst>
                  <a:path w="56" h="43">
                    <a:moveTo>
                      <a:pt x="35" y="40"/>
                    </a:moveTo>
                    <a:cubicBezTo>
                      <a:pt x="56" y="17"/>
                      <a:pt x="3" y="0"/>
                      <a:pt x="1" y="21"/>
                    </a:cubicBezTo>
                    <a:cubicBezTo>
                      <a:pt x="0" y="34"/>
                      <a:pt x="21" y="43"/>
                      <a:pt x="35" y="40"/>
                    </a:cubicBezTo>
                    <a:close/>
                    <a:moveTo>
                      <a:pt x="33" y="26"/>
                    </a:moveTo>
                    <a:cubicBezTo>
                      <a:pt x="32" y="28"/>
                      <a:pt x="32" y="30"/>
                      <a:pt x="32" y="33"/>
                    </a:cubicBezTo>
                    <a:cubicBezTo>
                      <a:pt x="22" y="37"/>
                      <a:pt x="10" y="31"/>
                      <a:pt x="9" y="21"/>
                    </a:cubicBezTo>
                    <a:cubicBezTo>
                      <a:pt x="17" y="16"/>
                      <a:pt x="27" y="22"/>
                      <a:pt x="33" y="26"/>
                    </a:cubicBezTo>
                    <a:close/>
                  </a:path>
                </a:pathLst>
              </a:custGeom>
              <a:grpFill/>
              <a:ln>
                <a:noFill/>
              </a:ln>
            </p:spPr>
            <p:txBody>
              <a:bodyPr vert="horz" wrap="square" lIns="91440" tIns="45720" rIns="91440" bIns="45720" numCol="1" anchor="t" anchorCtr="0" compatLnSpc="1"/>
              <a:lstStyle/>
              <a:p>
                <a:endParaRPr lang="zh-CN" altLang="en-US"/>
              </a:p>
            </p:txBody>
          </p:sp>
          <p:grpSp>
            <p:nvGrpSpPr>
              <p:cNvPr id="1243" name="组 1242"/>
              <p:cNvGrpSpPr/>
              <p:nvPr/>
            </p:nvGrpSpPr>
            <p:grpSpPr>
              <a:xfrm>
                <a:off x="2561321" y="694453"/>
                <a:ext cx="821894" cy="582400"/>
                <a:chOff x="2561321" y="694453"/>
                <a:chExt cx="821894" cy="582400"/>
              </a:xfrm>
              <a:grpFill/>
            </p:grpSpPr>
            <p:sp>
              <p:nvSpPr>
                <p:cNvPr id="1244" name="Freeform 636"/>
                <p:cNvSpPr/>
                <p:nvPr/>
              </p:nvSpPr>
              <p:spPr bwMode="auto">
                <a:xfrm>
                  <a:off x="3275936" y="745392"/>
                  <a:ext cx="107279" cy="283560"/>
                </a:xfrm>
                <a:custGeom>
                  <a:avLst/>
                  <a:gdLst>
                    <a:gd name="T0" fmla="*/ 35 w 41"/>
                    <a:gd name="T1" fmla="*/ 30 h 109"/>
                    <a:gd name="T2" fmla="*/ 21 w 41"/>
                    <a:gd name="T3" fmla="*/ 0 h 109"/>
                    <a:gd name="T4" fmla="*/ 0 w 41"/>
                    <a:gd name="T5" fmla="*/ 21 h 109"/>
                    <a:gd name="T6" fmla="*/ 13 w 41"/>
                    <a:gd name="T7" fmla="*/ 26 h 109"/>
                    <a:gd name="T8" fmla="*/ 4 w 41"/>
                    <a:gd name="T9" fmla="*/ 88 h 109"/>
                    <a:gd name="T10" fmla="*/ 17 w 41"/>
                    <a:gd name="T11" fmla="*/ 109 h 109"/>
                    <a:gd name="T12" fmla="*/ 12 w 41"/>
                    <a:gd name="T13" fmla="*/ 91 h 109"/>
                    <a:gd name="T14" fmla="*/ 19 w 41"/>
                    <a:gd name="T15" fmla="*/ 27 h 109"/>
                    <a:gd name="T16" fmla="*/ 35 w 41"/>
                    <a:gd name="T17" fmla="*/ 3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09">
                      <a:moveTo>
                        <a:pt x="35" y="30"/>
                      </a:moveTo>
                      <a:cubicBezTo>
                        <a:pt x="41" y="16"/>
                        <a:pt x="30" y="8"/>
                        <a:pt x="21" y="0"/>
                      </a:cubicBezTo>
                      <a:cubicBezTo>
                        <a:pt x="14" y="7"/>
                        <a:pt x="6" y="12"/>
                        <a:pt x="0" y="21"/>
                      </a:cubicBezTo>
                      <a:cubicBezTo>
                        <a:pt x="3" y="26"/>
                        <a:pt x="7" y="23"/>
                        <a:pt x="13" y="26"/>
                      </a:cubicBezTo>
                      <a:cubicBezTo>
                        <a:pt x="3" y="44"/>
                        <a:pt x="28" y="73"/>
                        <a:pt x="4" y="88"/>
                      </a:cubicBezTo>
                      <a:cubicBezTo>
                        <a:pt x="4" y="96"/>
                        <a:pt x="4" y="109"/>
                        <a:pt x="17" y="109"/>
                      </a:cubicBezTo>
                      <a:cubicBezTo>
                        <a:pt x="18" y="102"/>
                        <a:pt x="9" y="99"/>
                        <a:pt x="12" y="91"/>
                      </a:cubicBezTo>
                      <a:cubicBezTo>
                        <a:pt x="35" y="79"/>
                        <a:pt x="17" y="47"/>
                        <a:pt x="19" y="27"/>
                      </a:cubicBezTo>
                      <a:cubicBezTo>
                        <a:pt x="25" y="30"/>
                        <a:pt x="31" y="31"/>
                        <a:pt x="35" y="30"/>
                      </a:cubicBezTo>
                      <a:close/>
                    </a:path>
                  </a:pathLst>
                </a:custGeom>
                <a:grpFill/>
                <a:ln>
                  <a:noFill/>
                </a:ln>
              </p:spPr>
              <p:txBody>
                <a:bodyPr vert="horz" wrap="square" lIns="91440" tIns="45720" rIns="91440" bIns="45720" numCol="1" anchor="t" anchorCtr="0" compatLnSpc="1"/>
                <a:lstStyle/>
                <a:p>
                  <a:endParaRPr lang="zh-CN" altLang="en-US"/>
                </a:p>
              </p:txBody>
            </p:sp>
            <p:sp>
              <p:nvSpPr>
                <p:cNvPr id="1245" name="Freeform 787"/>
                <p:cNvSpPr/>
                <p:nvPr/>
              </p:nvSpPr>
              <p:spPr bwMode="auto">
                <a:xfrm>
                  <a:off x="2621882" y="694453"/>
                  <a:ext cx="79594" cy="81502"/>
                </a:xfrm>
                <a:custGeom>
                  <a:avLst/>
                  <a:gdLst>
                    <a:gd name="T0" fmla="*/ 9 w 30"/>
                    <a:gd name="T1" fmla="*/ 20 h 31"/>
                    <a:gd name="T2" fmla="*/ 30 w 30"/>
                    <a:gd name="T3" fmla="*/ 4 h 31"/>
                    <a:gd name="T4" fmla="*/ 28 w 30"/>
                    <a:gd name="T5" fmla="*/ 0 h 31"/>
                    <a:gd name="T6" fmla="*/ 0 w 30"/>
                    <a:gd name="T7" fmla="*/ 30 h 31"/>
                    <a:gd name="T8" fmla="*/ 9 w 30"/>
                    <a:gd name="T9" fmla="*/ 20 h 31"/>
                  </a:gdLst>
                  <a:ahLst/>
                  <a:cxnLst>
                    <a:cxn ang="0">
                      <a:pos x="T0" y="T1"/>
                    </a:cxn>
                    <a:cxn ang="0">
                      <a:pos x="T2" y="T3"/>
                    </a:cxn>
                    <a:cxn ang="0">
                      <a:pos x="T4" y="T5"/>
                    </a:cxn>
                    <a:cxn ang="0">
                      <a:pos x="T6" y="T7"/>
                    </a:cxn>
                    <a:cxn ang="0">
                      <a:pos x="T8" y="T9"/>
                    </a:cxn>
                  </a:cxnLst>
                  <a:rect l="0" t="0" r="r" b="b"/>
                  <a:pathLst>
                    <a:path w="30" h="31">
                      <a:moveTo>
                        <a:pt x="9" y="20"/>
                      </a:moveTo>
                      <a:cubicBezTo>
                        <a:pt x="15" y="14"/>
                        <a:pt x="22" y="9"/>
                        <a:pt x="30" y="4"/>
                      </a:cubicBezTo>
                      <a:cubicBezTo>
                        <a:pt x="30" y="2"/>
                        <a:pt x="30" y="0"/>
                        <a:pt x="28" y="0"/>
                      </a:cubicBezTo>
                      <a:cubicBezTo>
                        <a:pt x="16" y="6"/>
                        <a:pt x="1" y="16"/>
                        <a:pt x="0" y="30"/>
                      </a:cubicBezTo>
                      <a:cubicBezTo>
                        <a:pt x="6" y="31"/>
                        <a:pt x="7" y="23"/>
                        <a:pt x="9" y="20"/>
                      </a:cubicBezTo>
                      <a:close/>
                    </a:path>
                  </a:pathLst>
                </a:custGeom>
                <a:grpFill/>
                <a:ln>
                  <a:noFill/>
                </a:ln>
              </p:spPr>
              <p:txBody>
                <a:bodyPr vert="horz" wrap="square" lIns="91440" tIns="45720" rIns="91440" bIns="45720" numCol="1" anchor="t" anchorCtr="0" compatLnSpc="1"/>
                <a:lstStyle/>
                <a:p>
                  <a:endParaRPr lang="zh-CN" altLang="en-US"/>
                </a:p>
              </p:txBody>
            </p:sp>
            <p:sp>
              <p:nvSpPr>
                <p:cNvPr id="1246" name="Freeform 789"/>
                <p:cNvSpPr/>
                <p:nvPr/>
              </p:nvSpPr>
              <p:spPr bwMode="auto">
                <a:xfrm>
                  <a:off x="3177309" y="713130"/>
                  <a:ext cx="74404" cy="62825"/>
                </a:xfrm>
                <a:custGeom>
                  <a:avLst/>
                  <a:gdLst>
                    <a:gd name="T0" fmla="*/ 18 w 28"/>
                    <a:gd name="T1" fmla="*/ 24 h 24"/>
                    <a:gd name="T2" fmla="*/ 7 w 28"/>
                    <a:gd name="T3" fmla="*/ 0 h 24"/>
                    <a:gd name="T4" fmla="*/ 18 w 28"/>
                    <a:gd name="T5" fmla="*/ 24 h 24"/>
                  </a:gdLst>
                  <a:ahLst/>
                  <a:cxnLst>
                    <a:cxn ang="0">
                      <a:pos x="T0" y="T1"/>
                    </a:cxn>
                    <a:cxn ang="0">
                      <a:pos x="T2" y="T3"/>
                    </a:cxn>
                    <a:cxn ang="0">
                      <a:pos x="T4" y="T5"/>
                    </a:cxn>
                  </a:cxnLst>
                  <a:rect l="0" t="0" r="r" b="b"/>
                  <a:pathLst>
                    <a:path w="28" h="24">
                      <a:moveTo>
                        <a:pt x="18" y="24"/>
                      </a:moveTo>
                      <a:cubicBezTo>
                        <a:pt x="28" y="18"/>
                        <a:pt x="15" y="2"/>
                        <a:pt x="7" y="0"/>
                      </a:cubicBezTo>
                      <a:cubicBezTo>
                        <a:pt x="0" y="9"/>
                        <a:pt x="19" y="12"/>
                        <a:pt x="18" y="24"/>
                      </a:cubicBezTo>
                      <a:close/>
                    </a:path>
                  </a:pathLst>
                </a:custGeom>
                <a:grpFill/>
                <a:ln>
                  <a:noFill/>
                </a:ln>
              </p:spPr>
              <p:txBody>
                <a:bodyPr vert="horz" wrap="square" lIns="91440" tIns="45720" rIns="91440" bIns="45720" numCol="1" anchor="t" anchorCtr="0" compatLnSpc="1"/>
                <a:lstStyle/>
                <a:p>
                  <a:endParaRPr lang="zh-CN" altLang="en-US"/>
                </a:p>
              </p:txBody>
            </p:sp>
            <p:sp>
              <p:nvSpPr>
                <p:cNvPr id="1247" name="Freeform 790"/>
                <p:cNvSpPr/>
                <p:nvPr/>
              </p:nvSpPr>
              <p:spPr bwMode="auto">
                <a:xfrm>
                  <a:off x="3128860" y="716526"/>
                  <a:ext cx="58830" cy="79805"/>
                </a:xfrm>
                <a:custGeom>
                  <a:avLst/>
                  <a:gdLst>
                    <a:gd name="T0" fmla="*/ 20 w 22"/>
                    <a:gd name="T1" fmla="*/ 31 h 31"/>
                    <a:gd name="T2" fmla="*/ 21 w 22"/>
                    <a:gd name="T3" fmla="*/ 16 h 31"/>
                    <a:gd name="T4" fmla="*/ 2 w 22"/>
                    <a:gd name="T5" fmla="*/ 0 h 31"/>
                    <a:gd name="T6" fmla="*/ 1 w 22"/>
                    <a:gd name="T7" fmla="*/ 6 h 31"/>
                    <a:gd name="T8" fmla="*/ 17 w 22"/>
                    <a:gd name="T9" fmla="*/ 21 h 31"/>
                    <a:gd name="T10" fmla="*/ 20 w 22"/>
                    <a:gd name="T11" fmla="*/ 31 h 31"/>
                  </a:gdLst>
                  <a:ahLst/>
                  <a:cxnLst>
                    <a:cxn ang="0">
                      <a:pos x="T0" y="T1"/>
                    </a:cxn>
                    <a:cxn ang="0">
                      <a:pos x="T2" y="T3"/>
                    </a:cxn>
                    <a:cxn ang="0">
                      <a:pos x="T4" y="T5"/>
                    </a:cxn>
                    <a:cxn ang="0">
                      <a:pos x="T6" y="T7"/>
                    </a:cxn>
                    <a:cxn ang="0">
                      <a:pos x="T8" y="T9"/>
                    </a:cxn>
                    <a:cxn ang="0">
                      <a:pos x="T10" y="T11"/>
                    </a:cxn>
                  </a:cxnLst>
                  <a:rect l="0" t="0" r="r" b="b"/>
                  <a:pathLst>
                    <a:path w="22" h="31">
                      <a:moveTo>
                        <a:pt x="20" y="31"/>
                      </a:moveTo>
                      <a:cubicBezTo>
                        <a:pt x="22" y="28"/>
                        <a:pt x="21" y="21"/>
                        <a:pt x="21" y="16"/>
                      </a:cubicBezTo>
                      <a:cubicBezTo>
                        <a:pt x="16" y="10"/>
                        <a:pt x="11" y="3"/>
                        <a:pt x="2" y="0"/>
                      </a:cubicBezTo>
                      <a:cubicBezTo>
                        <a:pt x="2" y="2"/>
                        <a:pt x="0" y="3"/>
                        <a:pt x="1" y="6"/>
                      </a:cubicBezTo>
                      <a:cubicBezTo>
                        <a:pt x="5" y="12"/>
                        <a:pt x="14" y="14"/>
                        <a:pt x="17" y="21"/>
                      </a:cubicBezTo>
                      <a:cubicBezTo>
                        <a:pt x="17" y="25"/>
                        <a:pt x="16" y="31"/>
                        <a:pt x="20" y="31"/>
                      </a:cubicBezTo>
                      <a:close/>
                    </a:path>
                  </a:pathLst>
                </a:custGeom>
                <a:grpFill/>
                <a:ln>
                  <a:noFill/>
                </a:ln>
              </p:spPr>
              <p:txBody>
                <a:bodyPr vert="horz" wrap="square" lIns="91440" tIns="45720" rIns="91440" bIns="45720" numCol="1" anchor="t" anchorCtr="0" compatLnSpc="1"/>
                <a:lstStyle/>
                <a:p>
                  <a:endParaRPr lang="zh-CN" altLang="en-US"/>
                </a:p>
              </p:txBody>
            </p:sp>
            <p:sp>
              <p:nvSpPr>
                <p:cNvPr id="1248" name="Freeform 811"/>
                <p:cNvSpPr>
                  <a:spLocks noEditPoints="1"/>
                </p:cNvSpPr>
                <p:nvPr/>
              </p:nvSpPr>
              <p:spPr bwMode="auto">
                <a:xfrm>
                  <a:off x="2877966" y="1081588"/>
                  <a:ext cx="152267" cy="168098"/>
                </a:xfrm>
                <a:custGeom>
                  <a:avLst/>
                  <a:gdLst>
                    <a:gd name="T0" fmla="*/ 51 w 58"/>
                    <a:gd name="T1" fmla="*/ 44 h 65"/>
                    <a:gd name="T2" fmla="*/ 58 w 58"/>
                    <a:gd name="T3" fmla="*/ 15 h 65"/>
                    <a:gd name="T4" fmla="*/ 19 w 58"/>
                    <a:gd name="T5" fmla="*/ 34 h 65"/>
                    <a:gd name="T6" fmla="*/ 0 w 58"/>
                    <a:gd name="T7" fmla="*/ 50 h 65"/>
                    <a:gd name="T8" fmla="*/ 51 w 58"/>
                    <a:gd name="T9" fmla="*/ 44 h 65"/>
                    <a:gd name="T10" fmla="*/ 26 w 58"/>
                    <a:gd name="T11" fmla="*/ 37 h 65"/>
                    <a:gd name="T12" fmla="*/ 32 w 58"/>
                    <a:gd name="T13" fmla="*/ 22 h 65"/>
                    <a:gd name="T14" fmla="*/ 43 w 58"/>
                    <a:gd name="T15" fmla="*/ 19 h 65"/>
                    <a:gd name="T16" fmla="*/ 43 w 58"/>
                    <a:gd name="T17" fmla="*/ 15 h 65"/>
                    <a:gd name="T18" fmla="*/ 49 w 58"/>
                    <a:gd name="T19" fmla="*/ 18 h 65"/>
                    <a:gd name="T20" fmla="*/ 45 w 58"/>
                    <a:gd name="T21" fmla="*/ 40 h 65"/>
                    <a:gd name="T22" fmla="*/ 7 w 58"/>
                    <a:gd name="T23" fmla="*/ 49 h 65"/>
                    <a:gd name="T24" fmla="*/ 26 w 58"/>
                    <a:gd name="T25"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65">
                      <a:moveTo>
                        <a:pt x="51" y="44"/>
                      </a:moveTo>
                      <a:cubicBezTo>
                        <a:pt x="52" y="33"/>
                        <a:pt x="54" y="26"/>
                        <a:pt x="58" y="15"/>
                      </a:cubicBezTo>
                      <a:cubicBezTo>
                        <a:pt x="42" y="0"/>
                        <a:pt x="22" y="15"/>
                        <a:pt x="19" y="34"/>
                      </a:cubicBezTo>
                      <a:cubicBezTo>
                        <a:pt x="10" y="36"/>
                        <a:pt x="0" y="38"/>
                        <a:pt x="0" y="50"/>
                      </a:cubicBezTo>
                      <a:cubicBezTo>
                        <a:pt x="15" y="65"/>
                        <a:pt x="38" y="51"/>
                        <a:pt x="51" y="44"/>
                      </a:cubicBezTo>
                      <a:close/>
                      <a:moveTo>
                        <a:pt x="26" y="37"/>
                      </a:moveTo>
                      <a:cubicBezTo>
                        <a:pt x="27" y="29"/>
                        <a:pt x="32" y="26"/>
                        <a:pt x="32" y="22"/>
                      </a:cubicBezTo>
                      <a:cubicBezTo>
                        <a:pt x="36" y="22"/>
                        <a:pt x="38" y="19"/>
                        <a:pt x="43" y="19"/>
                      </a:cubicBezTo>
                      <a:cubicBezTo>
                        <a:pt x="43" y="18"/>
                        <a:pt x="43" y="16"/>
                        <a:pt x="43" y="15"/>
                      </a:cubicBezTo>
                      <a:cubicBezTo>
                        <a:pt x="46" y="15"/>
                        <a:pt x="47" y="17"/>
                        <a:pt x="49" y="18"/>
                      </a:cubicBezTo>
                      <a:cubicBezTo>
                        <a:pt x="47" y="24"/>
                        <a:pt x="46" y="32"/>
                        <a:pt x="45" y="40"/>
                      </a:cubicBezTo>
                      <a:cubicBezTo>
                        <a:pt x="33" y="44"/>
                        <a:pt x="22" y="56"/>
                        <a:pt x="7" y="49"/>
                      </a:cubicBezTo>
                      <a:cubicBezTo>
                        <a:pt x="9" y="40"/>
                        <a:pt x="22" y="43"/>
                        <a:pt x="26" y="37"/>
                      </a:cubicBezTo>
                      <a:close/>
                    </a:path>
                  </a:pathLst>
                </a:custGeom>
                <a:grpFill/>
                <a:ln>
                  <a:noFill/>
                </a:ln>
              </p:spPr>
              <p:txBody>
                <a:bodyPr vert="horz" wrap="square" lIns="91440" tIns="45720" rIns="91440" bIns="45720" numCol="1" anchor="t" anchorCtr="0" compatLnSpc="1"/>
                <a:lstStyle/>
                <a:p>
                  <a:endParaRPr lang="zh-CN" altLang="en-US"/>
                </a:p>
              </p:txBody>
            </p:sp>
            <p:sp>
              <p:nvSpPr>
                <p:cNvPr id="1249" name="Freeform 813"/>
                <p:cNvSpPr/>
                <p:nvPr/>
              </p:nvSpPr>
              <p:spPr bwMode="auto">
                <a:xfrm>
                  <a:off x="3237869" y="1127433"/>
                  <a:ext cx="43258" cy="93387"/>
                </a:xfrm>
                <a:custGeom>
                  <a:avLst/>
                  <a:gdLst>
                    <a:gd name="T0" fmla="*/ 4 w 16"/>
                    <a:gd name="T1" fmla="*/ 36 h 36"/>
                    <a:gd name="T2" fmla="*/ 16 w 16"/>
                    <a:gd name="T3" fmla="*/ 1 h 36"/>
                    <a:gd name="T4" fmla="*/ 12 w 16"/>
                    <a:gd name="T5" fmla="*/ 0 h 36"/>
                    <a:gd name="T6" fmla="*/ 9 w 16"/>
                    <a:gd name="T7" fmla="*/ 4 h 36"/>
                    <a:gd name="T8" fmla="*/ 4 w 16"/>
                    <a:gd name="T9" fmla="*/ 36 h 36"/>
                  </a:gdLst>
                  <a:ahLst/>
                  <a:cxnLst>
                    <a:cxn ang="0">
                      <a:pos x="T0" y="T1"/>
                    </a:cxn>
                    <a:cxn ang="0">
                      <a:pos x="T2" y="T3"/>
                    </a:cxn>
                    <a:cxn ang="0">
                      <a:pos x="T4" y="T5"/>
                    </a:cxn>
                    <a:cxn ang="0">
                      <a:pos x="T6" y="T7"/>
                    </a:cxn>
                    <a:cxn ang="0">
                      <a:pos x="T8" y="T9"/>
                    </a:cxn>
                  </a:cxnLst>
                  <a:rect l="0" t="0" r="r" b="b"/>
                  <a:pathLst>
                    <a:path w="16" h="36">
                      <a:moveTo>
                        <a:pt x="4" y="36"/>
                      </a:moveTo>
                      <a:cubicBezTo>
                        <a:pt x="13" y="30"/>
                        <a:pt x="14" y="11"/>
                        <a:pt x="16" y="1"/>
                      </a:cubicBezTo>
                      <a:cubicBezTo>
                        <a:pt x="14" y="1"/>
                        <a:pt x="13" y="1"/>
                        <a:pt x="12" y="0"/>
                      </a:cubicBezTo>
                      <a:cubicBezTo>
                        <a:pt x="12" y="2"/>
                        <a:pt x="8" y="1"/>
                        <a:pt x="9" y="4"/>
                      </a:cubicBezTo>
                      <a:cubicBezTo>
                        <a:pt x="13" y="15"/>
                        <a:pt x="0" y="26"/>
                        <a:pt x="4" y="36"/>
                      </a:cubicBezTo>
                      <a:close/>
                    </a:path>
                  </a:pathLst>
                </a:custGeom>
                <a:grpFill/>
                <a:ln>
                  <a:noFill/>
                </a:ln>
              </p:spPr>
              <p:txBody>
                <a:bodyPr vert="horz" wrap="square" lIns="91440" tIns="45720" rIns="91440" bIns="45720" numCol="1" anchor="t" anchorCtr="0" compatLnSpc="1"/>
                <a:lstStyle/>
                <a:p>
                  <a:endParaRPr lang="zh-CN" altLang="en-US"/>
                </a:p>
              </p:txBody>
            </p:sp>
            <p:sp>
              <p:nvSpPr>
                <p:cNvPr id="1250" name="Freeform 814"/>
                <p:cNvSpPr/>
                <p:nvPr/>
              </p:nvSpPr>
              <p:spPr bwMode="auto">
                <a:xfrm>
                  <a:off x="3272475" y="1146111"/>
                  <a:ext cx="44988" cy="81502"/>
                </a:xfrm>
                <a:custGeom>
                  <a:avLst/>
                  <a:gdLst>
                    <a:gd name="T0" fmla="*/ 17 w 17"/>
                    <a:gd name="T1" fmla="*/ 2 h 31"/>
                    <a:gd name="T2" fmla="*/ 13 w 17"/>
                    <a:gd name="T3" fmla="*/ 0 h 31"/>
                    <a:gd name="T4" fmla="*/ 0 w 17"/>
                    <a:gd name="T5" fmla="*/ 31 h 31"/>
                    <a:gd name="T6" fmla="*/ 17 w 17"/>
                    <a:gd name="T7" fmla="*/ 2 h 31"/>
                  </a:gdLst>
                  <a:ahLst/>
                  <a:cxnLst>
                    <a:cxn ang="0">
                      <a:pos x="T0" y="T1"/>
                    </a:cxn>
                    <a:cxn ang="0">
                      <a:pos x="T2" y="T3"/>
                    </a:cxn>
                    <a:cxn ang="0">
                      <a:pos x="T4" y="T5"/>
                    </a:cxn>
                    <a:cxn ang="0">
                      <a:pos x="T6" y="T7"/>
                    </a:cxn>
                  </a:cxnLst>
                  <a:rect l="0" t="0" r="r" b="b"/>
                  <a:pathLst>
                    <a:path w="17" h="31">
                      <a:moveTo>
                        <a:pt x="17" y="2"/>
                      </a:moveTo>
                      <a:cubicBezTo>
                        <a:pt x="15" y="2"/>
                        <a:pt x="15" y="0"/>
                        <a:pt x="13" y="0"/>
                      </a:cubicBezTo>
                      <a:cubicBezTo>
                        <a:pt x="8" y="10"/>
                        <a:pt x="4" y="20"/>
                        <a:pt x="0" y="31"/>
                      </a:cubicBezTo>
                      <a:cubicBezTo>
                        <a:pt x="12" y="28"/>
                        <a:pt x="12" y="12"/>
                        <a:pt x="17" y="2"/>
                      </a:cubicBezTo>
                      <a:close/>
                    </a:path>
                  </a:pathLst>
                </a:custGeom>
                <a:grpFill/>
                <a:ln>
                  <a:noFill/>
                </a:ln>
              </p:spPr>
              <p:txBody>
                <a:bodyPr vert="horz" wrap="square" lIns="91440" tIns="45720" rIns="91440" bIns="45720" numCol="1" anchor="t" anchorCtr="0" compatLnSpc="1"/>
                <a:lstStyle/>
                <a:p>
                  <a:endParaRPr lang="zh-CN" altLang="en-US"/>
                </a:p>
              </p:txBody>
            </p:sp>
            <p:sp>
              <p:nvSpPr>
                <p:cNvPr id="1251" name="Freeform 817"/>
                <p:cNvSpPr/>
                <p:nvPr/>
              </p:nvSpPr>
              <p:spPr bwMode="auto">
                <a:xfrm>
                  <a:off x="2597657" y="1190258"/>
                  <a:ext cx="53640" cy="67919"/>
                </a:xfrm>
                <a:custGeom>
                  <a:avLst/>
                  <a:gdLst>
                    <a:gd name="T0" fmla="*/ 20 w 20"/>
                    <a:gd name="T1" fmla="*/ 26 h 26"/>
                    <a:gd name="T2" fmla="*/ 4 w 20"/>
                    <a:gd name="T3" fmla="*/ 0 h 26"/>
                    <a:gd name="T4" fmla="*/ 20 w 20"/>
                    <a:gd name="T5" fmla="*/ 26 h 26"/>
                  </a:gdLst>
                  <a:ahLst/>
                  <a:cxnLst>
                    <a:cxn ang="0">
                      <a:pos x="T0" y="T1"/>
                    </a:cxn>
                    <a:cxn ang="0">
                      <a:pos x="T2" y="T3"/>
                    </a:cxn>
                    <a:cxn ang="0">
                      <a:pos x="T4" y="T5"/>
                    </a:cxn>
                  </a:cxnLst>
                  <a:rect l="0" t="0" r="r" b="b"/>
                  <a:pathLst>
                    <a:path w="20" h="26">
                      <a:moveTo>
                        <a:pt x="20" y="26"/>
                      </a:moveTo>
                      <a:cubicBezTo>
                        <a:pt x="15" y="17"/>
                        <a:pt x="12" y="5"/>
                        <a:pt x="4" y="0"/>
                      </a:cubicBezTo>
                      <a:cubicBezTo>
                        <a:pt x="0" y="7"/>
                        <a:pt x="8" y="25"/>
                        <a:pt x="20" y="26"/>
                      </a:cubicBezTo>
                      <a:close/>
                    </a:path>
                  </a:pathLst>
                </a:custGeom>
                <a:grpFill/>
                <a:ln>
                  <a:noFill/>
                </a:ln>
              </p:spPr>
              <p:txBody>
                <a:bodyPr vert="horz" wrap="square" lIns="91440" tIns="45720" rIns="91440" bIns="45720" numCol="1" anchor="t" anchorCtr="0" compatLnSpc="1"/>
                <a:lstStyle/>
                <a:p>
                  <a:endParaRPr lang="zh-CN" altLang="en-US"/>
                </a:p>
              </p:txBody>
            </p:sp>
            <p:sp>
              <p:nvSpPr>
                <p:cNvPr id="1252" name="Freeform 820"/>
                <p:cNvSpPr/>
                <p:nvPr/>
              </p:nvSpPr>
              <p:spPr bwMode="auto">
                <a:xfrm>
                  <a:off x="2561321" y="1220821"/>
                  <a:ext cx="60561" cy="56032"/>
                </a:xfrm>
                <a:custGeom>
                  <a:avLst/>
                  <a:gdLst>
                    <a:gd name="T0" fmla="*/ 23 w 23"/>
                    <a:gd name="T1" fmla="*/ 21 h 21"/>
                    <a:gd name="T2" fmla="*/ 4 w 23"/>
                    <a:gd name="T3" fmla="*/ 0 h 21"/>
                    <a:gd name="T4" fmla="*/ 0 w 23"/>
                    <a:gd name="T5" fmla="*/ 0 h 21"/>
                    <a:gd name="T6" fmla="*/ 23 w 23"/>
                    <a:gd name="T7" fmla="*/ 21 h 21"/>
                  </a:gdLst>
                  <a:ahLst/>
                  <a:cxnLst>
                    <a:cxn ang="0">
                      <a:pos x="T0" y="T1"/>
                    </a:cxn>
                    <a:cxn ang="0">
                      <a:pos x="T2" y="T3"/>
                    </a:cxn>
                    <a:cxn ang="0">
                      <a:pos x="T4" y="T5"/>
                    </a:cxn>
                    <a:cxn ang="0">
                      <a:pos x="T6" y="T7"/>
                    </a:cxn>
                  </a:cxnLst>
                  <a:rect l="0" t="0" r="r" b="b"/>
                  <a:pathLst>
                    <a:path w="23" h="21">
                      <a:moveTo>
                        <a:pt x="23" y="21"/>
                      </a:moveTo>
                      <a:cubicBezTo>
                        <a:pt x="21" y="10"/>
                        <a:pt x="8" y="9"/>
                        <a:pt x="4" y="0"/>
                      </a:cubicBezTo>
                      <a:cubicBezTo>
                        <a:pt x="3" y="0"/>
                        <a:pt x="1" y="0"/>
                        <a:pt x="0" y="0"/>
                      </a:cubicBezTo>
                      <a:cubicBezTo>
                        <a:pt x="0" y="14"/>
                        <a:pt x="13" y="16"/>
                        <a:pt x="23" y="21"/>
                      </a:cubicBezTo>
                      <a:close/>
                    </a:path>
                  </a:pathLst>
                </a:custGeom>
                <a:grpFill/>
                <a:ln>
                  <a:noFill/>
                </a:ln>
              </p:spPr>
              <p:txBody>
                <a:bodyPr vert="horz" wrap="square" lIns="91440" tIns="45720" rIns="91440" bIns="45720" numCol="1" anchor="t" anchorCtr="0" compatLnSpc="1"/>
                <a:lstStyle/>
                <a:p>
                  <a:endParaRPr lang="zh-CN" altLang="en-US"/>
                </a:p>
              </p:txBody>
            </p:sp>
            <p:sp>
              <p:nvSpPr>
                <p:cNvPr id="1253" name="Freeform 861"/>
                <p:cNvSpPr/>
                <p:nvPr/>
              </p:nvSpPr>
              <p:spPr bwMode="auto">
                <a:xfrm>
                  <a:off x="2635724" y="723318"/>
                  <a:ext cx="109010" cy="83200"/>
                </a:xfrm>
                <a:custGeom>
                  <a:avLst/>
                  <a:gdLst>
                    <a:gd name="T0" fmla="*/ 26 w 41"/>
                    <a:gd name="T1" fmla="*/ 17 h 32"/>
                    <a:gd name="T2" fmla="*/ 41 w 41"/>
                    <a:gd name="T3" fmla="*/ 3 h 32"/>
                    <a:gd name="T4" fmla="*/ 38 w 41"/>
                    <a:gd name="T5" fmla="*/ 0 h 32"/>
                    <a:gd name="T6" fmla="*/ 11 w 41"/>
                    <a:gd name="T7" fmla="*/ 26 h 32"/>
                    <a:gd name="T8" fmla="*/ 13 w 41"/>
                    <a:gd name="T9" fmla="*/ 32 h 32"/>
                    <a:gd name="T10" fmla="*/ 26 w 41"/>
                    <a:gd name="T11" fmla="*/ 17 h 32"/>
                  </a:gdLst>
                  <a:ahLst/>
                  <a:cxnLst>
                    <a:cxn ang="0">
                      <a:pos x="T0" y="T1"/>
                    </a:cxn>
                    <a:cxn ang="0">
                      <a:pos x="T2" y="T3"/>
                    </a:cxn>
                    <a:cxn ang="0">
                      <a:pos x="T4" y="T5"/>
                    </a:cxn>
                    <a:cxn ang="0">
                      <a:pos x="T6" y="T7"/>
                    </a:cxn>
                    <a:cxn ang="0">
                      <a:pos x="T8" y="T9"/>
                    </a:cxn>
                    <a:cxn ang="0">
                      <a:pos x="T10" y="T11"/>
                    </a:cxn>
                  </a:cxnLst>
                  <a:rect l="0" t="0" r="r" b="b"/>
                  <a:pathLst>
                    <a:path w="41" h="32">
                      <a:moveTo>
                        <a:pt x="26" y="17"/>
                      </a:moveTo>
                      <a:cubicBezTo>
                        <a:pt x="31" y="12"/>
                        <a:pt x="38" y="10"/>
                        <a:pt x="41" y="3"/>
                      </a:cubicBezTo>
                      <a:cubicBezTo>
                        <a:pt x="39" y="3"/>
                        <a:pt x="38" y="3"/>
                        <a:pt x="38" y="0"/>
                      </a:cubicBezTo>
                      <a:cubicBezTo>
                        <a:pt x="25" y="4"/>
                        <a:pt x="21" y="18"/>
                        <a:pt x="11" y="26"/>
                      </a:cubicBezTo>
                      <a:cubicBezTo>
                        <a:pt x="0" y="17"/>
                        <a:pt x="10" y="29"/>
                        <a:pt x="13" y="32"/>
                      </a:cubicBezTo>
                      <a:cubicBezTo>
                        <a:pt x="21" y="31"/>
                        <a:pt x="22" y="22"/>
                        <a:pt x="26" y="17"/>
                      </a:cubicBezTo>
                      <a:close/>
                    </a:path>
                  </a:pathLst>
                </a:custGeom>
                <a:grpFill/>
                <a:ln>
                  <a:noFill/>
                </a:ln>
              </p:spPr>
              <p:txBody>
                <a:bodyPr vert="horz" wrap="square" lIns="91440" tIns="45720" rIns="91440" bIns="45720" numCol="1" anchor="t" anchorCtr="0" compatLnSpc="1"/>
                <a:lstStyle/>
                <a:p>
                  <a:endParaRPr lang="zh-CN" altLang="en-US"/>
                </a:p>
              </p:txBody>
            </p:sp>
          </p:grpSp>
        </p:grpSp>
        <p:grpSp>
          <p:nvGrpSpPr>
            <p:cNvPr id="1228" name="组 1227"/>
            <p:cNvGrpSpPr/>
            <p:nvPr/>
          </p:nvGrpSpPr>
          <p:grpSpPr>
            <a:xfrm>
              <a:off x="1196676" y="437787"/>
              <a:ext cx="567202" cy="515392"/>
              <a:chOff x="9683751" y="4926012"/>
              <a:chExt cx="660399" cy="600076"/>
            </a:xfrm>
            <a:grpFill/>
          </p:grpSpPr>
          <p:sp>
            <p:nvSpPr>
              <p:cNvPr id="1229" name="Freeform 735"/>
              <p:cNvSpPr>
                <a:spLocks noEditPoints="1"/>
              </p:cNvSpPr>
              <p:nvPr/>
            </p:nvSpPr>
            <p:spPr bwMode="auto">
              <a:xfrm>
                <a:off x="10017126" y="4960938"/>
                <a:ext cx="204788" cy="346075"/>
              </a:xfrm>
              <a:custGeom>
                <a:avLst/>
                <a:gdLst>
                  <a:gd name="T0" fmla="*/ 61 w 84"/>
                  <a:gd name="T1" fmla="*/ 94 h 142"/>
                  <a:gd name="T2" fmla="*/ 46 w 84"/>
                  <a:gd name="T3" fmla="*/ 110 h 142"/>
                  <a:gd name="T4" fmla="*/ 37 w 84"/>
                  <a:gd name="T5" fmla="*/ 92 h 142"/>
                  <a:gd name="T6" fmla="*/ 36 w 84"/>
                  <a:gd name="T7" fmla="*/ 66 h 142"/>
                  <a:gd name="T8" fmla="*/ 47 w 84"/>
                  <a:gd name="T9" fmla="*/ 32 h 142"/>
                  <a:gd name="T10" fmla="*/ 25 w 84"/>
                  <a:gd name="T11" fmla="*/ 2 h 142"/>
                  <a:gd name="T12" fmla="*/ 6 w 84"/>
                  <a:gd name="T13" fmla="*/ 83 h 142"/>
                  <a:gd name="T14" fmla="*/ 29 w 84"/>
                  <a:gd name="T15" fmla="*/ 134 h 142"/>
                  <a:gd name="T16" fmla="*/ 54 w 84"/>
                  <a:gd name="T17" fmla="*/ 140 h 142"/>
                  <a:gd name="T18" fmla="*/ 61 w 84"/>
                  <a:gd name="T19" fmla="*/ 94 h 142"/>
                  <a:gd name="T20" fmla="*/ 13 w 84"/>
                  <a:gd name="T21" fmla="*/ 73 h 142"/>
                  <a:gd name="T22" fmla="*/ 12 w 84"/>
                  <a:gd name="T23" fmla="*/ 39 h 142"/>
                  <a:gd name="T24" fmla="*/ 25 w 84"/>
                  <a:gd name="T25" fmla="*/ 9 h 142"/>
                  <a:gd name="T26" fmla="*/ 40 w 84"/>
                  <a:gd name="T27" fmla="*/ 32 h 142"/>
                  <a:gd name="T28" fmla="*/ 30 w 84"/>
                  <a:gd name="T29" fmla="*/ 65 h 142"/>
                  <a:gd name="T30" fmla="*/ 39 w 84"/>
                  <a:gd name="T31" fmla="*/ 116 h 142"/>
                  <a:gd name="T32" fmla="*/ 61 w 84"/>
                  <a:gd name="T33" fmla="*/ 101 h 142"/>
                  <a:gd name="T34" fmla="*/ 59 w 84"/>
                  <a:gd name="T35" fmla="*/ 131 h 142"/>
                  <a:gd name="T36" fmla="*/ 13 w 84"/>
                  <a:gd name="T37" fmla="*/ 7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142">
                    <a:moveTo>
                      <a:pt x="61" y="94"/>
                    </a:moveTo>
                    <a:cubicBezTo>
                      <a:pt x="52" y="95"/>
                      <a:pt x="53" y="112"/>
                      <a:pt x="46" y="110"/>
                    </a:cubicBezTo>
                    <a:cubicBezTo>
                      <a:pt x="39" y="110"/>
                      <a:pt x="38" y="98"/>
                      <a:pt x="37" y="92"/>
                    </a:cubicBezTo>
                    <a:cubicBezTo>
                      <a:pt x="36" y="84"/>
                      <a:pt x="35" y="73"/>
                      <a:pt x="36" y="66"/>
                    </a:cubicBezTo>
                    <a:cubicBezTo>
                      <a:pt x="37" y="53"/>
                      <a:pt x="48" y="46"/>
                      <a:pt x="47" y="32"/>
                    </a:cubicBezTo>
                    <a:cubicBezTo>
                      <a:pt x="47" y="20"/>
                      <a:pt x="32" y="2"/>
                      <a:pt x="25" y="2"/>
                    </a:cubicBezTo>
                    <a:cubicBezTo>
                      <a:pt x="0" y="0"/>
                      <a:pt x="4" y="54"/>
                      <a:pt x="6" y="83"/>
                    </a:cubicBezTo>
                    <a:cubicBezTo>
                      <a:pt x="8" y="107"/>
                      <a:pt x="19" y="127"/>
                      <a:pt x="29" y="134"/>
                    </a:cubicBezTo>
                    <a:cubicBezTo>
                      <a:pt x="33" y="137"/>
                      <a:pt x="48" y="142"/>
                      <a:pt x="54" y="140"/>
                    </a:cubicBezTo>
                    <a:cubicBezTo>
                      <a:pt x="69" y="138"/>
                      <a:pt x="84" y="103"/>
                      <a:pt x="61" y="94"/>
                    </a:cubicBezTo>
                    <a:close/>
                    <a:moveTo>
                      <a:pt x="13" y="73"/>
                    </a:moveTo>
                    <a:cubicBezTo>
                      <a:pt x="12" y="60"/>
                      <a:pt x="11" y="48"/>
                      <a:pt x="12" y="39"/>
                    </a:cubicBezTo>
                    <a:cubicBezTo>
                      <a:pt x="13" y="24"/>
                      <a:pt x="15" y="14"/>
                      <a:pt x="25" y="9"/>
                    </a:cubicBezTo>
                    <a:cubicBezTo>
                      <a:pt x="27" y="16"/>
                      <a:pt x="39" y="21"/>
                      <a:pt x="40" y="32"/>
                    </a:cubicBezTo>
                    <a:cubicBezTo>
                      <a:pt x="41" y="41"/>
                      <a:pt x="31" y="52"/>
                      <a:pt x="30" y="65"/>
                    </a:cubicBezTo>
                    <a:cubicBezTo>
                      <a:pt x="29" y="84"/>
                      <a:pt x="31" y="110"/>
                      <a:pt x="39" y="116"/>
                    </a:cubicBezTo>
                    <a:cubicBezTo>
                      <a:pt x="50" y="124"/>
                      <a:pt x="59" y="113"/>
                      <a:pt x="61" y="101"/>
                    </a:cubicBezTo>
                    <a:cubicBezTo>
                      <a:pt x="70" y="107"/>
                      <a:pt x="63" y="125"/>
                      <a:pt x="59" y="131"/>
                    </a:cubicBezTo>
                    <a:cubicBezTo>
                      <a:pt x="22" y="137"/>
                      <a:pt x="15" y="103"/>
                      <a:pt x="1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0" name="Freeform 737"/>
              <p:cNvSpPr>
                <a:spLocks noEditPoints="1"/>
              </p:cNvSpPr>
              <p:nvPr/>
            </p:nvSpPr>
            <p:spPr bwMode="auto">
              <a:xfrm>
                <a:off x="9869488" y="4953000"/>
                <a:ext cx="153988" cy="354013"/>
              </a:xfrm>
              <a:custGeom>
                <a:avLst/>
                <a:gdLst>
                  <a:gd name="T0" fmla="*/ 4 w 63"/>
                  <a:gd name="T1" fmla="*/ 15 h 145"/>
                  <a:gd name="T2" fmla="*/ 6 w 63"/>
                  <a:gd name="T3" fmla="*/ 63 h 145"/>
                  <a:gd name="T4" fmla="*/ 40 w 63"/>
                  <a:gd name="T5" fmla="*/ 139 h 145"/>
                  <a:gd name="T6" fmla="*/ 60 w 63"/>
                  <a:gd name="T7" fmla="*/ 95 h 145"/>
                  <a:gd name="T8" fmla="*/ 52 w 63"/>
                  <a:gd name="T9" fmla="*/ 81 h 145"/>
                  <a:gd name="T10" fmla="*/ 36 w 63"/>
                  <a:gd name="T11" fmla="*/ 10 h 145"/>
                  <a:gd name="T12" fmla="*/ 4 w 63"/>
                  <a:gd name="T13" fmla="*/ 15 h 145"/>
                  <a:gd name="T14" fmla="*/ 39 w 63"/>
                  <a:gd name="T15" fmla="*/ 85 h 145"/>
                  <a:gd name="T16" fmla="*/ 52 w 63"/>
                  <a:gd name="T17" fmla="*/ 92 h 145"/>
                  <a:gd name="T18" fmla="*/ 32 w 63"/>
                  <a:gd name="T19" fmla="*/ 130 h 145"/>
                  <a:gd name="T20" fmla="*/ 9 w 63"/>
                  <a:gd name="T21" fmla="*/ 19 h 145"/>
                  <a:gd name="T22" fmla="*/ 39 w 63"/>
                  <a:gd name="T23"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145">
                    <a:moveTo>
                      <a:pt x="4" y="15"/>
                    </a:moveTo>
                    <a:cubicBezTo>
                      <a:pt x="0" y="27"/>
                      <a:pt x="4" y="45"/>
                      <a:pt x="6" y="63"/>
                    </a:cubicBezTo>
                    <a:cubicBezTo>
                      <a:pt x="10" y="91"/>
                      <a:pt x="5" y="145"/>
                      <a:pt x="40" y="139"/>
                    </a:cubicBezTo>
                    <a:cubicBezTo>
                      <a:pt x="55" y="136"/>
                      <a:pt x="63" y="111"/>
                      <a:pt x="60" y="95"/>
                    </a:cubicBezTo>
                    <a:cubicBezTo>
                      <a:pt x="59" y="89"/>
                      <a:pt x="52" y="87"/>
                      <a:pt x="52" y="81"/>
                    </a:cubicBezTo>
                    <a:cubicBezTo>
                      <a:pt x="61" y="57"/>
                      <a:pt x="61" y="16"/>
                      <a:pt x="36" y="10"/>
                    </a:cubicBezTo>
                    <a:cubicBezTo>
                      <a:pt x="22" y="8"/>
                      <a:pt x="11" y="10"/>
                      <a:pt x="4" y="15"/>
                    </a:cubicBezTo>
                    <a:close/>
                    <a:moveTo>
                      <a:pt x="39" y="85"/>
                    </a:moveTo>
                    <a:cubicBezTo>
                      <a:pt x="39" y="91"/>
                      <a:pt x="50" y="88"/>
                      <a:pt x="52" y="92"/>
                    </a:cubicBezTo>
                    <a:cubicBezTo>
                      <a:pt x="57" y="105"/>
                      <a:pt x="51" y="138"/>
                      <a:pt x="32" y="130"/>
                    </a:cubicBezTo>
                    <a:cubicBezTo>
                      <a:pt x="9" y="121"/>
                      <a:pt x="15" y="55"/>
                      <a:pt x="9" y="19"/>
                    </a:cubicBezTo>
                    <a:cubicBezTo>
                      <a:pt x="54" y="0"/>
                      <a:pt x="61" y="61"/>
                      <a:pt x="39"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1" name="Freeform 740"/>
              <p:cNvSpPr>
                <a:spLocks noEditPoints="1"/>
              </p:cNvSpPr>
              <p:nvPr/>
            </p:nvSpPr>
            <p:spPr bwMode="auto">
              <a:xfrm>
                <a:off x="9683751" y="4975225"/>
                <a:ext cx="209550" cy="333375"/>
              </a:xfrm>
              <a:custGeom>
                <a:avLst/>
                <a:gdLst>
                  <a:gd name="T0" fmla="*/ 8 w 86"/>
                  <a:gd name="T1" fmla="*/ 128 h 137"/>
                  <a:gd name="T2" fmla="*/ 37 w 86"/>
                  <a:gd name="T3" fmla="*/ 132 h 137"/>
                  <a:gd name="T4" fmla="*/ 43 w 86"/>
                  <a:gd name="T5" fmla="*/ 89 h 137"/>
                  <a:gd name="T6" fmla="*/ 65 w 86"/>
                  <a:gd name="T7" fmla="*/ 132 h 137"/>
                  <a:gd name="T8" fmla="*/ 78 w 86"/>
                  <a:gd name="T9" fmla="*/ 116 h 137"/>
                  <a:gd name="T10" fmla="*/ 50 w 86"/>
                  <a:gd name="T11" fmla="*/ 8 h 137"/>
                  <a:gd name="T12" fmla="*/ 18 w 86"/>
                  <a:gd name="T13" fmla="*/ 19 h 137"/>
                  <a:gd name="T14" fmla="*/ 9 w 86"/>
                  <a:gd name="T15" fmla="*/ 34 h 137"/>
                  <a:gd name="T16" fmla="*/ 8 w 86"/>
                  <a:gd name="T17" fmla="*/ 128 h 137"/>
                  <a:gd name="T18" fmla="*/ 37 w 86"/>
                  <a:gd name="T19" fmla="*/ 13 h 137"/>
                  <a:gd name="T20" fmla="*/ 65 w 86"/>
                  <a:gd name="T21" fmla="*/ 64 h 137"/>
                  <a:gd name="T22" fmla="*/ 72 w 86"/>
                  <a:gd name="T23" fmla="*/ 108 h 137"/>
                  <a:gd name="T24" fmla="*/ 61 w 86"/>
                  <a:gd name="T25" fmla="*/ 124 h 137"/>
                  <a:gd name="T26" fmla="*/ 41 w 86"/>
                  <a:gd name="T27" fmla="*/ 79 h 137"/>
                  <a:gd name="T28" fmla="*/ 32 w 86"/>
                  <a:gd name="T29" fmla="*/ 127 h 137"/>
                  <a:gd name="T30" fmla="*/ 9 w 86"/>
                  <a:gd name="T31" fmla="*/ 79 h 137"/>
                  <a:gd name="T32" fmla="*/ 37 w 86"/>
                  <a:gd name="T33" fmla="*/ 1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37">
                    <a:moveTo>
                      <a:pt x="8" y="128"/>
                    </a:moveTo>
                    <a:cubicBezTo>
                      <a:pt x="14" y="136"/>
                      <a:pt x="27" y="137"/>
                      <a:pt x="37" y="132"/>
                    </a:cubicBezTo>
                    <a:cubicBezTo>
                      <a:pt x="45" y="116"/>
                      <a:pt x="30" y="99"/>
                      <a:pt x="43" y="89"/>
                    </a:cubicBezTo>
                    <a:cubicBezTo>
                      <a:pt x="54" y="100"/>
                      <a:pt x="43" y="134"/>
                      <a:pt x="65" y="132"/>
                    </a:cubicBezTo>
                    <a:cubicBezTo>
                      <a:pt x="71" y="131"/>
                      <a:pt x="77" y="122"/>
                      <a:pt x="78" y="116"/>
                    </a:cubicBezTo>
                    <a:cubicBezTo>
                      <a:pt x="86" y="88"/>
                      <a:pt x="61" y="15"/>
                      <a:pt x="50" y="8"/>
                    </a:cubicBezTo>
                    <a:cubicBezTo>
                      <a:pt x="36" y="0"/>
                      <a:pt x="31" y="11"/>
                      <a:pt x="18" y="19"/>
                    </a:cubicBezTo>
                    <a:cubicBezTo>
                      <a:pt x="19" y="23"/>
                      <a:pt x="11" y="29"/>
                      <a:pt x="9" y="34"/>
                    </a:cubicBezTo>
                    <a:cubicBezTo>
                      <a:pt x="0" y="57"/>
                      <a:pt x="1" y="118"/>
                      <a:pt x="8" y="128"/>
                    </a:cubicBezTo>
                    <a:close/>
                    <a:moveTo>
                      <a:pt x="37" y="13"/>
                    </a:moveTo>
                    <a:cubicBezTo>
                      <a:pt x="54" y="8"/>
                      <a:pt x="62" y="47"/>
                      <a:pt x="65" y="64"/>
                    </a:cubicBezTo>
                    <a:cubicBezTo>
                      <a:pt x="69" y="81"/>
                      <a:pt x="74" y="94"/>
                      <a:pt x="72" y="108"/>
                    </a:cubicBezTo>
                    <a:cubicBezTo>
                      <a:pt x="71" y="116"/>
                      <a:pt x="70" y="124"/>
                      <a:pt x="61" y="124"/>
                    </a:cubicBezTo>
                    <a:cubicBezTo>
                      <a:pt x="52" y="112"/>
                      <a:pt x="57" y="85"/>
                      <a:pt x="41" y="79"/>
                    </a:cubicBezTo>
                    <a:cubicBezTo>
                      <a:pt x="26" y="85"/>
                      <a:pt x="34" y="118"/>
                      <a:pt x="32" y="127"/>
                    </a:cubicBezTo>
                    <a:cubicBezTo>
                      <a:pt x="7" y="131"/>
                      <a:pt x="8" y="107"/>
                      <a:pt x="9" y="79"/>
                    </a:cubicBezTo>
                    <a:cubicBezTo>
                      <a:pt x="10" y="52"/>
                      <a:pt x="17" y="19"/>
                      <a:pt x="3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2" name="Freeform 743"/>
              <p:cNvSpPr>
                <a:spLocks noEditPoints="1"/>
              </p:cNvSpPr>
              <p:nvPr/>
            </p:nvSpPr>
            <p:spPr bwMode="auto">
              <a:xfrm>
                <a:off x="9910763" y="5011738"/>
                <a:ext cx="69850" cy="100013"/>
              </a:xfrm>
              <a:custGeom>
                <a:avLst/>
                <a:gdLst>
                  <a:gd name="T0" fmla="*/ 19 w 29"/>
                  <a:gd name="T1" fmla="*/ 37 h 41"/>
                  <a:gd name="T2" fmla="*/ 16 w 29"/>
                  <a:gd name="T3" fmla="*/ 0 h 41"/>
                  <a:gd name="T4" fmla="*/ 1 w 29"/>
                  <a:gd name="T5" fmla="*/ 8 h 41"/>
                  <a:gd name="T6" fmla="*/ 19 w 29"/>
                  <a:gd name="T7" fmla="*/ 37 h 41"/>
                  <a:gd name="T8" fmla="*/ 9 w 29"/>
                  <a:gd name="T9" fmla="*/ 7 h 41"/>
                  <a:gd name="T10" fmla="*/ 12 w 29"/>
                  <a:gd name="T11" fmla="*/ 7 h 41"/>
                  <a:gd name="T12" fmla="*/ 18 w 29"/>
                  <a:gd name="T13" fmla="*/ 30 h 41"/>
                  <a:gd name="T14" fmla="*/ 9 w 29"/>
                  <a:gd name="T15" fmla="*/ 7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41">
                    <a:moveTo>
                      <a:pt x="19" y="37"/>
                    </a:moveTo>
                    <a:cubicBezTo>
                      <a:pt x="29" y="29"/>
                      <a:pt x="25" y="6"/>
                      <a:pt x="16" y="0"/>
                    </a:cubicBezTo>
                    <a:cubicBezTo>
                      <a:pt x="8" y="0"/>
                      <a:pt x="6" y="5"/>
                      <a:pt x="1" y="8"/>
                    </a:cubicBezTo>
                    <a:cubicBezTo>
                      <a:pt x="0" y="17"/>
                      <a:pt x="4" y="41"/>
                      <a:pt x="19" y="37"/>
                    </a:cubicBezTo>
                    <a:close/>
                    <a:moveTo>
                      <a:pt x="9" y="7"/>
                    </a:moveTo>
                    <a:cubicBezTo>
                      <a:pt x="10" y="7"/>
                      <a:pt x="11" y="7"/>
                      <a:pt x="12" y="7"/>
                    </a:cubicBezTo>
                    <a:cubicBezTo>
                      <a:pt x="20" y="12"/>
                      <a:pt x="21" y="20"/>
                      <a:pt x="18" y="30"/>
                    </a:cubicBezTo>
                    <a:cubicBezTo>
                      <a:pt x="6" y="30"/>
                      <a:pt x="7" y="15"/>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3" name="Freeform 751"/>
              <p:cNvSpPr>
                <a:spLocks noEditPoints="1"/>
              </p:cNvSpPr>
              <p:nvPr/>
            </p:nvSpPr>
            <p:spPr bwMode="auto">
              <a:xfrm>
                <a:off x="9736138" y="5016500"/>
                <a:ext cx="74613" cy="127000"/>
              </a:xfrm>
              <a:custGeom>
                <a:avLst/>
                <a:gdLst>
                  <a:gd name="T0" fmla="*/ 28 w 31"/>
                  <a:gd name="T1" fmla="*/ 18 h 52"/>
                  <a:gd name="T2" fmla="*/ 9 w 31"/>
                  <a:gd name="T3" fmla="*/ 46 h 52"/>
                  <a:gd name="T4" fmla="*/ 28 w 31"/>
                  <a:gd name="T5" fmla="*/ 18 h 52"/>
                  <a:gd name="T6" fmla="*/ 16 w 31"/>
                  <a:gd name="T7" fmla="*/ 19 h 52"/>
                  <a:gd name="T8" fmla="*/ 19 w 31"/>
                  <a:gd name="T9" fmla="*/ 40 h 52"/>
                  <a:gd name="T10" fmla="*/ 16 w 31"/>
                  <a:gd name="T11" fmla="*/ 19 h 52"/>
                </a:gdLst>
                <a:ahLst/>
                <a:cxnLst>
                  <a:cxn ang="0">
                    <a:pos x="T0" y="T1"/>
                  </a:cxn>
                  <a:cxn ang="0">
                    <a:pos x="T2" y="T3"/>
                  </a:cxn>
                  <a:cxn ang="0">
                    <a:pos x="T4" y="T5"/>
                  </a:cxn>
                  <a:cxn ang="0">
                    <a:pos x="T6" y="T7"/>
                  </a:cxn>
                  <a:cxn ang="0">
                    <a:pos x="T8" y="T9"/>
                  </a:cxn>
                  <a:cxn ang="0">
                    <a:pos x="T10" y="T11"/>
                  </a:cxn>
                </a:cxnLst>
                <a:rect l="0" t="0" r="r" b="b"/>
                <a:pathLst>
                  <a:path w="31" h="52">
                    <a:moveTo>
                      <a:pt x="28" y="18"/>
                    </a:moveTo>
                    <a:cubicBezTo>
                      <a:pt x="11" y="0"/>
                      <a:pt x="0" y="29"/>
                      <a:pt x="9" y="46"/>
                    </a:cubicBezTo>
                    <a:cubicBezTo>
                      <a:pt x="28" y="52"/>
                      <a:pt x="31" y="36"/>
                      <a:pt x="28" y="18"/>
                    </a:cubicBezTo>
                    <a:close/>
                    <a:moveTo>
                      <a:pt x="16" y="19"/>
                    </a:moveTo>
                    <a:cubicBezTo>
                      <a:pt x="22" y="21"/>
                      <a:pt x="24" y="36"/>
                      <a:pt x="19" y="40"/>
                    </a:cubicBezTo>
                    <a:cubicBezTo>
                      <a:pt x="7" y="39"/>
                      <a:pt x="15" y="26"/>
                      <a:pt x="1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4" name="Freeform 760"/>
              <p:cNvSpPr>
                <a:spLocks noEditPoints="1"/>
              </p:cNvSpPr>
              <p:nvPr/>
            </p:nvSpPr>
            <p:spPr bwMode="auto">
              <a:xfrm>
                <a:off x="9910763" y="5162550"/>
                <a:ext cx="80963" cy="100013"/>
              </a:xfrm>
              <a:custGeom>
                <a:avLst/>
                <a:gdLst>
                  <a:gd name="T0" fmla="*/ 25 w 33"/>
                  <a:gd name="T1" fmla="*/ 39 h 41"/>
                  <a:gd name="T2" fmla="*/ 23 w 33"/>
                  <a:gd name="T3" fmla="*/ 9 h 41"/>
                  <a:gd name="T4" fmla="*/ 25 w 33"/>
                  <a:gd name="T5" fmla="*/ 39 h 41"/>
                  <a:gd name="T6" fmla="*/ 23 w 33"/>
                  <a:gd name="T7" fmla="*/ 32 h 41"/>
                  <a:gd name="T8" fmla="*/ 16 w 33"/>
                  <a:gd name="T9" fmla="*/ 14 h 41"/>
                  <a:gd name="T10" fmla="*/ 20 w 33"/>
                  <a:gd name="T11" fmla="*/ 15 h 41"/>
                  <a:gd name="T12" fmla="*/ 23 w 33"/>
                  <a:gd name="T13" fmla="*/ 32 h 41"/>
                </a:gdLst>
                <a:ahLst/>
                <a:cxnLst>
                  <a:cxn ang="0">
                    <a:pos x="T0" y="T1"/>
                  </a:cxn>
                  <a:cxn ang="0">
                    <a:pos x="T2" y="T3"/>
                  </a:cxn>
                  <a:cxn ang="0">
                    <a:pos x="T4" y="T5"/>
                  </a:cxn>
                  <a:cxn ang="0">
                    <a:pos x="T6" y="T7"/>
                  </a:cxn>
                  <a:cxn ang="0">
                    <a:pos x="T8" y="T9"/>
                  </a:cxn>
                  <a:cxn ang="0">
                    <a:pos x="T10" y="T11"/>
                  </a:cxn>
                  <a:cxn ang="0">
                    <a:pos x="T12" y="T13"/>
                  </a:cxn>
                </a:cxnLst>
                <a:rect l="0" t="0" r="r" b="b"/>
                <a:pathLst>
                  <a:path w="33" h="41">
                    <a:moveTo>
                      <a:pt x="25" y="39"/>
                    </a:moveTo>
                    <a:cubicBezTo>
                      <a:pt x="33" y="32"/>
                      <a:pt x="31" y="13"/>
                      <a:pt x="23" y="9"/>
                    </a:cubicBezTo>
                    <a:cubicBezTo>
                      <a:pt x="6" y="0"/>
                      <a:pt x="0" y="41"/>
                      <a:pt x="25" y="39"/>
                    </a:cubicBezTo>
                    <a:close/>
                    <a:moveTo>
                      <a:pt x="23" y="32"/>
                    </a:moveTo>
                    <a:cubicBezTo>
                      <a:pt x="14" y="32"/>
                      <a:pt x="12" y="19"/>
                      <a:pt x="16" y="14"/>
                    </a:cubicBezTo>
                    <a:cubicBezTo>
                      <a:pt x="18" y="14"/>
                      <a:pt x="19" y="14"/>
                      <a:pt x="20" y="15"/>
                    </a:cubicBezTo>
                    <a:cubicBezTo>
                      <a:pt x="23" y="20"/>
                      <a:pt x="26" y="25"/>
                      <a:pt x="2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5" name="Freeform 768"/>
              <p:cNvSpPr/>
              <p:nvPr/>
            </p:nvSpPr>
            <p:spPr bwMode="auto">
              <a:xfrm>
                <a:off x="10153651" y="5422900"/>
                <a:ext cx="66675" cy="103188"/>
              </a:xfrm>
              <a:custGeom>
                <a:avLst/>
                <a:gdLst>
                  <a:gd name="T0" fmla="*/ 0 w 27"/>
                  <a:gd name="T1" fmla="*/ 31 h 42"/>
                  <a:gd name="T2" fmla="*/ 25 w 27"/>
                  <a:gd name="T3" fmla="*/ 41 h 42"/>
                  <a:gd name="T4" fmla="*/ 21 w 27"/>
                  <a:gd name="T5" fmla="*/ 33 h 42"/>
                  <a:gd name="T6" fmla="*/ 25 w 27"/>
                  <a:gd name="T7" fmla="*/ 0 h 42"/>
                  <a:gd name="T8" fmla="*/ 3 w 27"/>
                  <a:gd name="T9" fmla="*/ 17 h 42"/>
                  <a:gd name="T10" fmla="*/ 17 w 27"/>
                  <a:gd name="T11" fmla="*/ 11 h 42"/>
                  <a:gd name="T12" fmla="*/ 14 w 27"/>
                  <a:gd name="T13" fmla="*/ 34 h 42"/>
                  <a:gd name="T14" fmla="*/ 0 w 27"/>
                  <a:gd name="T15" fmla="*/ 3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2">
                    <a:moveTo>
                      <a:pt x="0" y="31"/>
                    </a:moveTo>
                    <a:cubicBezTo>
                      <a:pt x="0" y="42"/>
                      <a:pt x="18" y="41"/>
                      <a:pt x="25" y="41"/>
                    </a:cubicBezTo>
                    <a:cubicBezTo>
                      <a:pt x="27" y="35"/>
                      <a:pt x="24" y="34"/>
                      <a:pt x="21" y="33"/>
                    </a:cubicBezTo>
                    <a:cubicBezTo>
                      <a:pt x="21" y="26"/>
                      <a:pt x="22" y="12"/>
                      <a:pt x="25" y="0"/>
                    </a:cubicBezTo>
                    <a:cubicBezTo>
                      <a:pt x="17" y="0"/>
                      <a:pt x="7" y="8"/>
                      <a:pt x="3" y="17"/>
                    </a:cubicBezTo>
                    <a:cubicBezTo>
                      <a:pt x="9" y="21"/>
                      <a:pt x="11" y="12"/>
                      <a:pt x="17" y="11"/>
                    </a:cubicBezTo>
                    <a:cubicBezTo>
                      <a:pt x="15" y="18"/>
                      <a:pt x="17" y="28"/>
                      <a:pt x="14" y="34"/>
                    </a:cubicBezTo>
                    <a:cubicBezTo>
                      <a:pt x="11" y="34"/>
                      <a:pt x="6" y="28"/>
                      <a:pt x="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6" name="Freeform 870"/>
              <p:cNvSpPr/>
              <p:nvPr/>
            </p:nvSpPr>
            <p:spPr bwMode="auto">
              <a:xfrm>
                <a:off x="9993313" y="5343525"/>
                <a:ext cx="149225" cy="120650"/>
              </a:xfrm>
              <a:custGeom>
                <a:avLst/>
                <a:gdLst>
                  <a:gd name="T0" fmla="*/ 0 w 61"/>
                  <a:gd name="T1" fmla="*/ 23 h 50"/>
                  <a:gd name="T2" fmla="*/ 29 w 61"/>
                  <a:gd name="T3" fmla="*/ 50 h 50"/>
                  <a:gd name="T4" fmla="*/ 33 w 61"/>
                  <a:gd name="T5" fmla="*/ 5 h 50"/>
                  <a:gd name="T6" fmla="*/ 22 w 61"/>
                  <a:gd name="T7" fmla="*/ 16 h 50"/>
                  <a:gd name="T8" fmla="*/ 20 w 61"/>
                  <a:gd name="T9" fmla="*/ 7 h 50"/>
                  <a:gd name="T10" fmla="*/ 0 w 61"/>
                  <a:gd name="T11" fmla="*/ 23 h 50"/>
                </a:gdLst>
                <a:ahLst/>
                <a:cxnLst>
                  <a:cxn ang="0">
                    <a:pos x="T0" y="T1"/>
                  </a:cxn>
                  <a:cxn ang="0">
                    <a:pos x="T2" y="T3"/>
                  </a:cxn>
                  <a:cxn ang="0">
                    <a:pos x="T4" y="T5"/>
                  </a:cxn>
                  <a:cxn ang="0">
                    <a:pos x="T6" y="T7"/>
                  </a:cxn>
                  <a:cxn ang="0">
                    <a:pos x="T8" y="T9"/>
                  </a:cxn>
                  <a:cxn ang="0">
                    <a:pos x="T10" y="T11"/>
                  </a:cxn>
                </a:cxnLst>
                <a:rect l="0" t="0" r="r" b="b"/>
                <a:pathLst>
                  <a:path w="61" h="50">
                    <a:moveTo>
                      <a:pt x="0" y="23"/>
                    </a:moveTo>
                    <a:cubicBezTo>
                      <a:pt x="0" y="39"/>
                      <a:pt x="18" y="49"/>
                      <a:pt x="29" y="50"/>
                    </a:cubicBezTo>
                    <a:cubicBezTo>
                      <a:pt x="38" y="42"/>
                      <a:pt x="61" y="0"/>
                      <a:pt x="33" y="5"/>
                    </a:cubicBezTo>
                    <a:cubicBezTo>
                      <a:pt x="27" y="6"/>
                      <a:pt x="27" y="12"/>
                      <a:pt x="22" y="16"/>
                    </a:cubicBezTo>
                    <a:cubicBezTo>
                      <a:pt x="23" y="12"/>
                      <a:pt x="19" y="12"/>
                      <a:pt x="20" y="7"/>
                    </a:cubicBezTo>
                    <a:cubicBezTo>
                      <a:pt x="7" y="1"/>
                      <a:pt x="0" y="14"/>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7" name="Freeform 895"/>
              <p:cNvSpPr/>
              <p:nvPr/>
            </p:nvSpPr>
            <p:spPr bwMode="auto">
              <a:xfrm>
                <a:off x="10156825" y="4926012"/>
                <a:ext cx="82550" cy="103187"/>
              </a:xfrm>
              <a:custGeom>
                <a:avLst/>
                <a:gdLst>
                  <a:gd name="T0" fmla="*/ 16 w 34"/>
                  <a:gd name="T1" fmla="*/ 9 h 42"/>
                  <a:gd name="T2" fmla="*/ 34 w 34"/>
                  <a:gd name="T3" fmla="*/ 4 h 42"/>
                  <a:gd name="T4" fmla="*/ 8 w 34"/>
                  <a:gd name="T5" fmla="*/ 4 h 42"/>
                  <a:gd name="T6" fmla="*/ 10 w 34"/>
                  <a:gd name="T7" fmla="*/ 42 h 42"/>
                  <a:gd name="T8" fmla="*/ 12 w 34"/>
                  <a:gd name="T9" fmla="*/ 26 h 42"/>
                  <a:gd name="T10" fmla="*/ 34 w 34"/>
                  <a:gd name="T11" fmla="*/ 21 h 42"/>
                  <a:gd name="T12" fmla="*/ 12 w 34"/>
                  <a:gd name="T13" fmla="*/ 16 h 42"/>
                  <a:gd name="T14" fmla="*/ 16 w 34"/>
                  <a:gd name="T15" fmla="*/ 9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2">
                    <a:moveTo>
                      <a:pt x="16" y="9"/>
                    </a:moveTo>
                    <a:cubicBezTo>
                      <a:pt x="23" y="9"/>
                      <a:pt x="33" y="11"/>
                      <a:pt x="34" y="4"/>
                    </a:cubicBezTo>
                    <a:cubicBezTo>
                      <a:pt x="26" y="0"/>
                      <a:pt x="15" y="2"/>
                      <a:pt x="8" y="4"/>
                    </a:cubicBezTo>
                    <a:cubicBezTo>
                      <a:pt x="8" y="12"/>
                      <a:pt x="0" y="39"/>
                      <a:pt x="10" y="42"/>
                    </a:cubicBezTo>
                    <a:cubicBezTo>
                      <a:pt x="14" y="39"/>
                      <a:pt x="7" y="30"/>
                      <a:pt x="12" y="26"/>
                    </a:cubicBezTo>
                    <a:cubicBezTo>
                      <a:pt x="17" y="28"/>
                      <a:pt x="30" y="27"/>
                      <a:pt x="34" y="21"/>
                    </a:cubicBezTo>
                    <a:cubicBezTo>
                      <a:pt x="26" y="20"/>
                      <a:pt x="15" y="22"/>
                      <a:pt x="12" y="16"/>
                    </a:cubicBezTo>
                    <a:cubicBezTo>
                      <a:pt x="14" y="15"/>
                      <a:pt x="13" y="10"/>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8" name="Freeform 896"/>
              <p:cNvSpPr/>
              <p:nvPr/>
            </p:nvSpPr>
            <p:spPr bwMode="auto">
              <a:xfrm>
                <a:off x="10340975" y="5207000"/>
                <a:ext cx="3175" cy="1587"/>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1" y="0"/>
                      <a:pt x="1" y="0"/>
                    </a:cubicBezTo>
                    <a:cubicBezTo>
                      <a:pt x="0" y="0"/>
                      <a:pt x="0"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9" name="Freeform 898"/>
              <p:cNvSpPr>
                <a:spLocks noEditPoints="1"/>
              </p:cNvSpPr>
              <p:nvPr/>
            </p:nvSpPr>
            <p:spPr bwMode="auto">
              <a:xfrm>
                <a:off x="10156825" y="5262562"/>
                <a:ext cx="79375" cy="92075"/>
              </a:xfrm>
              <a:custGeom>
                <a:avLst/>
                <a:gdLst>
                  <a:gd name="T0" fmla="*/ 0 w 33"/>
                  <a:gd name="T1" fmla="*/ 28 h 38"/>
                  <a:gd name="T2" fmla="*/ 4 w 33"/>
                  <a:gd name="T3" fmla="*/ 38 h 38"/>
                  <a:gd name="T4" fmla="*/ 10 w 33"/>
                  <a:gd name="T5" fmla="*/ 28 h 38"/>
                  <a:gd name="T6" fmla="*/ 22 w 33"/>
                  <a:gd name="T7" fmla="*/ 27 h 38"/>
                  <a:gd name="T8" fmla="*/ 31 w 33"/>
                  <a:gd name="T9" fmla="*/ 38 h 38"/>
                  <a:gd name="T10" fmla="*/ 22 w 33"/>
                  <a:gd name="T11" fmla="*/ 10 h 38"/>
                  <a:gd name="T12" fmla="*/ 0 w 33"/>
                  <a:gd name="T13" fmla="*/ 28 h 38"/>
                  <a:gd name="T14" fmla="*/ 12 w 33"/>
                  <a:gd name="T15" fmla="*/ 22 h 38"/>
                  <a:gd name="T16" fmla="*/ 14 w 33"/>
                  <a:gd name="T17" fmla="*/ 15 h 38"/>
                  <a:gd name="T18" fmla="*/ 20 w 33"/>
                  <a:gd name="T19" fmla="*/ 20 h 38"/>
                  <a:gd name="T20" fmla="*/ 12 w 33"/>
                  <a:gd name="T21"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8">
                    <a:moveTo>
                      <a:pt x="0" y="28"/>
                    </a:moveTo>
                    <a:cubicBezTo>
                      <a:pt x="0" y="31"/>
                      <a:pt x="1" y="37"/>
                      <a:pt x="4" y="38"/>
                    </a:cubicBezTo>
                    <a:cubicBezTo>
                      <a:pt x="7" y="35"/>
                      <a:pt x="7" y="30"/>
                      <a:pt x="10" y="28"/>
                    </a:cubicBezTo>
                    <a:cubicBezTo>
                      <a:pt x="16" y="29"/>
                      <a:pt x="18" y="27"/>
                      <a:pt x="22" y="27"/>
                    </a:cubicBezTo>
                    <a:cubicBezTo>
                      <a:pt x="25" y="32"/>
                      <a:pt x="26" y="38"/>
                      <a:pt x="31" y="38"/>
                    </a:cubicBezTo>
                    <a:cubicBezTo>
                      <a:pt x="33" y="29"/>
                      <a:pt x="22" y="21"/>
                      <a:pt x="22" y="10"/>
                    </a:cubicBezTo>
                    <a:cubicBezTo>
                      <a:pt x="14" y="0"/>
                      <a:pt x="0" y="24"/>
                      <a:pt x="0" y="28"/>
                    </a:cubicBezTo>
                    <a:close/>
                    <a:moveTo>
                      <a:pt x="12" y="22"/>
                    </a:moveTo>
                    <a:cubicBezTo>
                      <a:pt x="12" y="19"/>
                      <a:pt x="15" y="18"/>
                      <a:pt x="14" y="15"/>
                    </a:cubicBezTo>
                    <a:cubicBezTo>
                      <a:pt x="19" y="14"/>
                      <a:pt x="17" y="20"/>
                      <a:pt x="20" y="20"/>
                    </a:cubicBezTo>
                    <a:cubicBezTo>
                      <a:pt x="19" y="23"/>
                      <a:pt x="14" y="21"/>
                      <a:pt x="1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37" name="文本占位符 7"/>
          <p:cNvSpPr>
            <a:spLocks noGrp="1"/>
          </p:cNvSpPr>
          <p:nvPr>
            <p:ph type="body" sz="quarter" idx="10" hasCustomPrompt="1"/>
          </p:nvPr>
        </p:nvSpPr>
        <p:spPr>
          <a:xfrm>
            <a:off x="2152525" y="491913"/>
            <a:ext cx="2602355" cy="529569"/>
          </a:xfrm>
          <a:prstGeom prst="rect">
            <a:avLst/>
          </a:prstGeom>
          <a:ln w="12700" cmpd="sng">
            <a:solidFill>
              <a:schemeClr val="bg1"/>
            </a:solidFill>
          </a:ln>
        </p:spPr>
        <p:txBody>
          <a:bodyPr vert="horz" anchor="ctr"/>
          <a:lstStyle>
            <a:lvl1pPr marL="0" indent="0" algn="l">
              <a:buNone/>
              <a:defRPr sz="2400" b="1">
                <a:blipFill>
                  <a:blip r:embed="rId3"/>
                  <a:stretch>
                    <a:fillRect/>
                  </a:stretch>
                </a:blipFill>
              </a:defRPr>
            </a:lvl1pPr>
          </a:lstStyle>
          <a:p>
            <a:pPr lvl="0"/>
            <a:r>
              <a:rPr kumimoji="1" lang="en-US" altLang="zh-CN" dirty="0"/>
              <a:t>YOUR</a:t>
            </a:r>
            <a:r>
              <a:rPr kumimoji="1" lang="zh-CN" altLang="en-US" dirty="0"/>
              <a:t> </a:t>
            </a:r>
            <a:r>
              <a:rPr kumimoji="1" lang="en-US" altLang="zh-CN" dirty="0"/>
              <a:t>TITLE</a:t>
            </a:r>
            <a:r>
              <a:rPr kumimoji="1" lang="zh-CN" altLang="en-US" dirty="0"/>
              <a:t> </a:t>
            </a:r>
            <a:r>
              <a:rPr kumimoji="1" lang="en-US" altLang="zh-CN" dirty="0"/>
              <a:t>HERE</a:t>
            </a:r>
            <a:endParaRPr kumimoji="1"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标题幻灯片">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134110" y="6481257"/>
            <a:ext cx="966254" cy="230832"/>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ags" Target="../tags/tag4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image" Target="../media/image12.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3.png"/><Relationship Id="rId1" Type="http://schemas.openxmlformats.org/officeDocument/2006/relationships/tags" Target="../tags/tag47.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5.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3" Type="http://schemas.openxmlformats.org/officeDocument/2006/relationships/notesSlide" Target="../notesSlides/notesSlide4.xml"/><Relationship Id="rId32" Type="http://schemas.openxmlformats.org/officeDocument/2006/relationships/slideLayout" Target="../slideLayouts/slideLayout2.xml"/><Relationship Id="rId31" Type="http://schemas.openxmlformats.org/officeDocument/2006/relationships/tags" Target="../tags/tag36.xml"/><Relationship Id="rId30" Type="http://schemas.openxmlformats.org/officeDocument/2006/relationships/tags" Target="../tags/tag35.xml"/><Relationship Id="rId3" Type="http://schemas.openxmlformats.org/officeDocument/2006/relationships/tags" Target="../tags/tag8.xml"/><Relationship Id="rId29" Type="http://schemas.openxmlformats.org/officeDocument/2006/relationships/tags" Target="../tags/tag34.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37.xml"/><Relationship Id="rId2" Type="http://schemas.openxmlformats.org/officeDocument/2006/relationships/image" Target="../media/image3.pn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ags" Target="../tags/tag38.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tags" Target="../tags/tag39.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40.xml"/><Relationship Id="rId2" Type="http://schemas.openxmlformats.org/officeDocument/2006/relationships/image" Target="../media/image11.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PA_淘宝网chenying0907出品 162"/>
          <p:cNvSpPr txBox="1"/>
          <p:nvPr>
            <p:custDataLst>
              <p:tags r:id="rId1"/>
            </p:custDataLst>
          </p:nvPr>
        </p:nvSpPr>
        <p:spPr>
          <a:xfrm>
            <a:off x="4721265" y="2258103"/>
            <a:ext cx="2749471" cy="400110"/>
          </a:xfrm>
          <a:prstGeom prst="rect">
            <a:avLst/>
          </a:prstGeom>
          <a:noFill/>
        </p:spPr>
        <p:txBody>
          <a:bodyPr wrap="none" rtlCol="0">
            <a:spAutoFit/>
          </a:bodyPr>
          <a:lstStyle/>
          <a:p>
            <a:pPr algn="ctr"/>
            <a:r>
              <a:rPr lang="zh-CN" altLang="en-US" sz="2000" dirty="0">
                <a:solidFill>
                  <a:schemeClr val="bg1"/>
                </a:solidFill>
                <a:cs typeface="+mn-ea"/>
                <a:sym typeface="+mn-lt"/>
              </a:rPr>
              <a:t>竞聘职务：学生会主席</a:t>
            </a:r>
            <a:endParaRPr kumimoji="1" lang="zh-CN" altLang="en-US" sz="2000" dirty="0">
              <a:ln w="19050">
                <a:solidFill>
                  <a:schemeClr val="bg1"/>
                </a:solidFill>
              </a:ln>
              <a:solidFill>
                <a:schemeClr val="bg1"/>
              </a:solidFill>
              <a:cs typeface="+mn-ea"/>
              <a:sym typeface="+mn-lt"/>
            </a:endParaRPr>
          </a:p>
        </p:txBody>
      </p:sp>
      <p:sp>
        <p:nvSpPr>
          <p:cNvPr id="27" name="PA_淘宝网chenying0907出品 162"/>
          <p:cNvSpPr txBox="1"/>
          <p:nvPr>
            <p:custDataLst>
              <p:tags r:id="rId2"/>
            </p:custDataLst>
          </p:nvPr>
        </p:nvSpPr>
        <p:spPr>
          <a:xfrm>
            <a:off x="5250815" y="2687615"/>
            <a:ext cx="1690370" cy="398780"/>
          </a:xfrm>
          <a:prstGeom prst="rect">
            <a:avLst/>
          </a:prstGeom>
          <a:noFill/>
        </p:spPr>
        <p:txBody>
          <a:bodyPr wrap="none" rtlCol="0">
            <a:spAutoFit/>
          </a:bodyPr>
          <a:lstStyle/>
          <a:p>
            <a:pPr algn="ctr"/>
            <a:r>
              <a:rPr lang="zh-CN" altLang="en-US" sz="2000" dirty="0">
                <a:solidFill>
                  <a:schemeClr val="bg1"/>
                </a:solidFill>
                <a:cs typeface="+mn-ea"/>
                <a:sym typeface="+mn-lt"/>
              </a:rPr>
              <a:t>竞聘人</a:t>
            </a:r>
            <a:r>
              <a:rPr lang="zh-CN" altLang="en-US" sz="2000" dirty="0" smtClean="0">
                <a:solidFill>
                  <a:schemeClr val="bg1"/>
                </a:solidFill>
                <a:cs typeface="+mn-ea"/>
                <a:sym typeface="+mn-lt"/>
              </a:rPr>
              <a:t>：</a:t>
            </a:r>
            <a:r>
              <a:rPr lang="en-US" altLang="zh-CN" sz="2000" dirty="0" smtClean="0">
                <a:solidFill>
                  <a:schemeClr val="bg1"/>
                </a:solidFill>
                <a:cs typeface="+mn-ea"/>
                <a:sym typeface="+mn-lt"/>
              </a:rPr>
              <a:t>XXX</a:t>
            </a:r>
            <a:endParaRPr lang="en-US" altLang="zh-CN" sz="2000" dirty="0" smtClean="0">
              <a:solidFill>
                <a:schemeClr val="bg1"/>
              </a:solidFill>
              <a:cs typeface="+mn-ea"/>
              <a:sym typeface="+mn-lt"/>
            </a:endParaRPr>
          </a:p>
        </p:txBody>
      </p:sp>
      <p:sp>
        <p:nvSpPr>
          <p:cNvPr id="163" name="PA_淘宝网chenying0907出品 162"/>
          <p:cNvSpPr txBox="1"/>
          <p:nvPr>
            <p:custDataLst>
              <p:tags r:id="rId3"/>
            </p:custDataLst>
          </p:nvPr>
        </p:nvSpPr>
        <p:spPr>
          <a:xfrm>
            <a:off x="2280693" y="839599"/>
            <a:ext cx="7630615" cy="1107996"/>
          </a:xfrm>
          <a:prstGeom prst="rect">
            <a:avLst/>
          </a:prstGeom>
          <a:noFill/>
        </p:spPr>
        <p:txBody>
          <a:bodyPr wrap="none" rtlCol="0">
            <a:spAutoFit/>
          </a:bodyPr>
          <a:lstStyle/>
          <a:p>
            <a:pPr algn="ctr"/>
            <a:r>
              <a:rPr kumimoji="1" lang="zh-CN" altLang="en-US" sz="6600" dirty="0">
                <a:ln w="19050">
                  <a:solidFill>
                    <a:schemeClr val="bg1"/>
                  </a:solidFill>
                </a:ln>
                <a:blipFill>
                  <a:blip r:embed="rId4"/>
                  <a:stretch>
                    <a:fillRect/>
                  </a:stretch>
                </a:blipFill>
                <a:cs typeface="+mn-ea"/>
                <a:sym typeface="+mn-lt"/>
              </a:rPr>
              <a:t>学生会竞选</a:t>
            </a:r>
            <a:r>
              <a:rPr kumimoji="1" lang="en-US" altLang="zh-CN" sz="6600" dirty="0">
                <a:ln w="19050">
                  <a:solidFill>
                    <a:schemeClr val="bg1"/>
                  </a:solidFill>
                </a:ln>
                <a:blipFill>
                  <a:blip r:embed="rId4"/>
                  <a:stretch>
                    <a:fillRect/>
                  </a:stretch>
                </a:blipFill>
                <a:cs typeface="+mn-ea"/>
                <a:sym typeface="+mn-lt"/>
              </a:rPr>
              <a:t>PPT</a:t>
            </a:r>
            <a:r>
              <a:rPr kumimoji="1" lang="zh-CN" altLang="en-US" sz="6600" dirty="0">
                <a:ln w="19050">
                  <a:solidFill>
                    <a:schemeClr val="bg1"/>
                  </a:solidFill>
                </a:ln>
                <a:blipFill>
                  <a:blip r:embed="rId4"/>
                  <a:stretch>
                    <a:fillRect/>
                  </a:stretch>
                </a:blipFill>
                <a:cs typeface="+mn-ea"/>
                <a:sym typeface="+mn-lt"/>
              </a:rPr>
              <a:t>模板</a:t>
            </a:r>
            <a:endParaRPr kumimoji="1" lang="zh-CN" altLang="en-US" sz="6600" dirty="0">
              <a:ln w="19050">
                <a:solidFill>
                  <a:schemeClr val="bg1"/>
                </a:solidFill>
              </a:ln>
              <a:blipFill>
                <a:blip r:embed="rId4"/>
                <a:stretch>
                  <a:fillRect/>
                </a:stretch>
              </a:blipFill>
              <a:cs typeface="+mn-ea"/>
              <a:sym typeface="+mn-lt"/>
            </a:endParaRPr>
          </a:p>
        </p:txBody>
      </p:sp>
      <p:cxnSp>
        <p:nvCxnSpPr>
          <p:cNvPr id="24" name="直接连接符 23"/>
          <p:cNvCxnSpPr/>
          <p:nvPr/>
        </p:nvCxnSpPr>
        <p:spPr>
          <a:xfrm>
            <a:off x="0" y="19709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6868" y="3362970"/>
            <a:ext cx="2717387" cy="349503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4000" advTm="6582">
        <p14:vortex dir="r"/>
      </p:transition>
    </mc:Choice>
    <mc:Fallback>
      <p:transition spd="slow" advTm="658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63"/>
                                        </p:tgtEl>
                                        <p:attrNameLst>
                                          <p:attrName>style.visibility</p:attrName>
                                        </p:attrNameLst>
                                      </p:cBhvr>
                                      <p:to>
                                        <p:strVal val="visible"/>
                                      </p:to>
                                    </p:set>
                                    <p:anim calcmode="lin" valueType="num">
                                      <p:cBhvr>
                                        <p:cTn id="7" dur="500" fill="hold"/>
                                        <p:tgtEl>
                                          <p:spTgt spid="1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3"/>
                                        </p:tgtEl>
                                        <p:attrNameLst>
                                          <p:attrName>ppt_y</p:attrName>
                                        </p:attrNameLst>
                                      </p:cBhvr>
                                      <p:tavLst>
                                        <p:tav tm="0">
                                          <p:val>
                                            <p:strVal val="#ppt_y"/>
                                          </p:val>
                                        </p:tav>
                                        <p:tav tm="100000">
                                          <p:val>
                                            <p:strVal val="#ppt_y"/>
                                          </p:val>
                                        </p:tav>
                                      </p:tavLst>
                                    </p:anim>
                                    <p:anim calcmode="lin" valueType="num">
                                      <p:cBhvr>
                                        <p:cTn id="9" dur="500" fill="hold"/>
                                        <p:tgtEl>
                                          <p:spTgt spid="1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3"/>
                                        </p:tgtEl>
                                      </p:cBhvr>
                                    </p:animEffect>
                                  </p:childTnLst>
                                </p:cTn>
                              </p:par>
                            </p:childTnLst>
                          </p:cTn>
                        </p:par>
                        <p:par>
                          <p:cTn id="12" fill="hold">
                            <p:stCondLst>
                              <p:cond delay="949"/>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449"/>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fltVal val="0"/>
                                          </p:val>
                                        </p:tav>
                                        <p:tav tm="100000">
                                          <p:val>
                                            <p:strVal val="#ppt_w"/>
                                          </p:val>
                                        </p:tav>
                                      </p:tavLst>
                                    </p:anim>
                                    <p:anim calcmode="lin" valueType="num">
                                      <p:cBhvr>
                                        <p:cTn id="25" dur="1000" fill="hold"/>
                                        <p:tgtEl>
                                          <p:spTgt spid="12"/>
                                        </p:tgtEl>
                                        <p:attrNameLst>
                                          <p:attrName>ppt_h</p:attrName>
                                        </p:attrNameLst>
                                      </p:cBhvr>
                                      <p:tavLst>
                                        <p:tav tm="0">
                                          <p:val>
                                            <p:fltVal val="0"/>
                                          </p:val>
                                        </p:tav>
                                        <p:tav tm="100000">
                                          <p:val>
                                            <p:strVal val="#ppt_h"/>
                                          </p:val>
                                        </p:tav>
                                      </p:tavLst>
                                    </p:anim>
                                    <p:anim calcmode="lin" valueType="num">
                                      <p:cBhvr>
                                        <p:cTn id="26" dur="1000" fill="hold"/>
                                        <p:tgtEl>
                                          <p:spTgt spid="12"/>
                                        </p:tgtEl>
                                        <p:attrNameLst>
                                          <p:attrName>style.rotation</p:attrName>
                                        </p:attrNameLst>
                                      </p:cBhvr>
                                      <p:tavLst>
                                        <p:tav tm="0">
                                          <p:val>
                                            <p:fltVal val="90"/>
                                          </p:val>
                                        </p:tav>
                                        <p:tav tm="100000">
                                          <p:val>
                                            <p:fltVal val="0"/>
                                          </p:val>
                                        </p:tav>
                                      </p:tavLst>
                                    </p:anim>
                                    <p:animEffect transition="in" filter="fade">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6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97267"/>
            <a:ext cx="2749471" cy="707886"/>
          </a:xfrm>
          <a:prstGeom prst="rect">
            <a:avLst/>
          </a:prstGeom>
        </p:spPr>
        <p:txBody>
          <a:bodyPr wrap="none">
            <a:spAutoFit/>
          </a:bodyPr>
          <a:lstStyle/>
          <a:p>
            <a:r>
              <a:rPr kumimoji="1" lang="zh-CN" altLang="en-US" sz="4000" dirty="0">
                <a:ln w="19050">
                  <a:solidFill>
                    <a:schemeClr val="bg1"/>
                  </a:solidFill>
                </a:ln>
                <a:blipFill>
                  <a:blip r:embed="rId1"/>
                  <a:stretch>
                    <a:fillRect/>
                  </a:stretch>
                </a:blipFill>
                <a:cs typeface="+mn-ea"/>
                <a:sym typeface="+mn-lt"/>
              </a:rPr>
              <a:t>竞选能力库</a:t>
            </a:r>
            <a:endParaRPr kumimoji="1" lang="zh-CN" altLang="en-US"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Oval 8"/>
          <p:cNvSpPr>
            <a:spLocks noChangeArrowheads="1"/>
          </p:cNvSpPr>
          <p:nvPr/>
        </p:nvSpPr>
        <p:spPr bwMode="auto">
          <a:xfrm>
            <a:off x="2086446" y="2038295"/>
            <a:ext cx="2194378" cy="2185855"/>
          </a:xfrm>
          <a:prstGeom prst="ellipse">
            <a:avLst/>
          </a:prstGeom>
          <a:solidFill>
            <a:schemeClr val="bg1"/>
          </a:solidFill>
          <a:ln>
            <a:solidFill>
              <a:srgbClr val="007A88"/>
            </a:solidFill>
          </a:ln>
          <a:effectLst/>
        </p:spPr>
        <p:txBody>
          <a:bodyPr vert="horz" wrap="square" lIns="68562" tIns="34281" rIns="68562" bIns="34281" numCol="1" anchor="t" anchorCtr="0" compatLnSpc="1"/>
          <a:lstStyle/>
          <a:p>
            <a:pPr algn="ctr" latinLnBrk="1">
              <a:defRPr/>
            </a:pPr>
            <a:endParaRPr lang="en-US" altLang="zh-CN" sz="1400" dirty="0">
              <a:solidFill>
                <a:srgbClr val="007A88"/>
              </a:solidFill>
              <a:cs typeface="+mn-ea"/>
              <a:sym typeface="+mn-lt"/>
            </a:endParaRPr>
          </a:p>
          <a:p>
            <a:pPr algn="ctr" latinLnBrk="1">
              <a:defRPr/>
            </a:pPr>
            <a:r>
              <a:rPr lang="zh-CN" altLang="en-US" sz="1400" dirty="0">
                <a:solidFill>
                  <a:srgbClr val="007A88"/>
                </a:solidFill>
                <a:cs typeface="+mn-ea"/>
                <a:sym typeface="+mn-lt"/>
              </a:rPr>
              <a:t>善于协调，对各部门都有深入的了解</a:t>
            </a:r>
            <a:endParaRPr lang="zh-CN" altLang="en-US" sz="1400" dirty="0">
              <a:solidFill>
                <a:srgbClr val="007A88"/>
              </a:solidFill>
              <a:cs typeface="+mn-ea"/>
              <a:sym typeface="+mn-lt"/>
            </a:endParaRPr>
          </a:p>
        </p:txBody>
      </p:sp>
      <p:sp>
        <p:nvSpPr>
          <p:cNvPr id="32" name="Oval 9"/>
          <p:cNvSpPr>
            <a:spLocks noChangeArrowheads="1"/>
          </p:cNvSpPr>
          <p:nvPr/>
        </p:nvSpPr>
        <p:spPr bwMode="auto">
          <a:xfrm>
            <a:off x="4146580" y="2507491"/>
            <a:ext cx="2501870" cy="2494050"/>
          </a:xfrm>
          <a:prstGeom prst="ellipse">
            <a:avLst/>
          </a:prstGeom>
          <a:solidFill>
            <a:schemeClr val="bg1"/>
          </a:solidFill>
          <a:ln>
            <a:solidFill>
              <a:srgbClr val="007A88"/>
            </a:solidFill>
          </a:ln>
          <a:effectLst/>
        </p:spPr>
        <p:txBody>
          <a:bodyPr vert="horz" wrap="square" lIns="68562" tIns="34281" rIns="68562" bIns="34281" numCol="1" anchor="t" anchorCtr="0" compatLnSpc="1"/>
          <a:lstStyle/>
          <a:p>
            <a:pPr algn="ctr" latinLnBrk="1">
              <a:defRPr/>
            </a:pPr>
            <a:endParaRPr lang="en-US" altLang="zh-CN" sz="1400" dirty="0">
              <a:solidFill>
                <a:srgbClr val="007A88"/>
              </a:solidFill>
              <a:cs typeface="+mn-ea"/>
              <a:sym typeface="+mn-lt"/>
            </a:endParaRPr>
          </a:p>
          <a:p>
            <a:pPr algn="ctr" latinLnBrk="1">
              <a:defRPr/>
            </a:pPr>
            <a:endParaRPr lang="en-US" altLang="zh-CN" sz="1400" dirty="0">
              <a:solidFill>
                <a:srgbClr val="007A88"/>
              </a:solidFill>
              <a:cs typeface="+mn-ea"/>
              <a:sym typeface="+mn-lt"/>
            </a:endParaRPr>
          </a:p>
          <a:p>
            <a:pPr algn="ctr" latinLnBrk="1">
              <a:defRPr/>
            </a:pPr>
            <a:r>
              <a:rPr lang="zh-CN" altLang="en-US" sz="1400" dirty="0">
                <a:solidFill>
                  <a:srgbClr val="007A88"/>
                </a:solidFill>
                <a:cs typeface="+mn-ea"/>
                <a:sym typeface="+mn-lt"/>
              </a:rPr>
              <a:t>我对工作可以长时</a:t>
            </a:r>
            <a:endParaRPr lang="zh-CN" altLang="en-US" sz="1400" dirty="0">
              <a:solidFill>
                <a:srgbClr val="007A88"/>
              </a:solidFill>
              <a:cs typeface="+mn-ea"/>
              <a:sym typeface="+mn-lt"/>
            </a:endParaRPr>
          </a:p>
          <a:p>
            <a:pPr algn="ctr" latinLnBrk="1">
              <a:defRPr/>
            </a:pPr>
            <a:r>
              <a:rPr lang="zh-CN" altLang="en-US" sz="1400" dirty="0">
                <a:solidFill>
                  <a:srgbClr val="007A88"/>
                </a:solidFill>
                <a:cs typeface="+mn-ea"/>
                <a:sym typeface="+mn-lt"/>
              </a:rPr>
              <a:t>间保持热情而并将饱</a:t>
            </a:r>
            <a:endParaRPr lang="zh-CN" altLang="en-US" sz="1400" dirty="0">
              <a:solidFill>
                <a:srgbClr val="007A88"/>
              </a:solidFill>
              <a:cs typeface="+mn-ea"/>
              <a:sym typeface="+mn-lt"/>
            </a:endParaRPr>
          </a:p>
          <a:p>
            <a:pPr algn="ctr" latinLnBrk="1">
              <a:defRPr/>
            </a:pPr>
            <a:r>
              <a:rPr lang="zh-CN" altLang="en-US" sz="1400" dirty="0">
                <a:solidFill>
                  <a:srgbClr val="007A88"/>
                </a:solidFill>
                <a:cs typeface="+mn-ea"/>
                <a:sym typeface="+mn-lt"/>
              </a:rPr>
              <a:t>  满的热情延续下去</a:t>
            </a:r>
            <a:endParaRPr lang="zh-CN" altLang="en-US" sz="1400" dirty="0">
              <a:solidFill>
                <a:srgbClr val="007A88"/>
              </a:solidFill>
              <a:cs typeface="+mn-ea"/>
              <a:sym typeface="+mn-lt"/>
            </a:endParaRPr>
          </a:p>
        </p:txBody>
      </p:sp>
      <p:cxnSp>
        <p:nvCxnSpPr>
          <p:cNvPr id="37" name="直接连接符 36"/>
          <p:cNvCxnSpPr/>
          <p:nvPr/>
        </p:nvCxnSpPr>
        <p:spPr>
          <a:xfrm>
            <a:off x="4882173" y="4335582"/>
            <a:ext cx="1241553" cy="762773"/>
          </a:xfrm>
          <a:prstGeom prst="line">
            <a:avLst/>
          </a:prstGeom>
          <a:ln>
            <a:solidFill>
              <a:srgbClr val="007A88"/>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123726" y="5098355"/>
            <a:ext cx="3188907" cy="0"/>
          </a:xfrm>
          <a:prstGeom prst="line">
            <a:avLst/>
          </a:prstGeom>
          <a:ln>
            <a:solidFill>
              <a:schemeClr val="bg1"/>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TextBox 29"/>
          <p:cNvSpPr txBox="1"/>
          <p:nvPr/>
        </p:nvSpPr>
        <p:spPr>
          <a:xfrm flipH="1">
            <a:off x="6982436" y="4449202"/>
            <a:ext cx="2089636"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latinLnBrk="1">
              <a:lnSpc>
                <a:spcPct val="90000"/>
              </a:lnSpc>
            </a:pPr>
            <a:r>
              <a:rPr lang="zh-CN" altLang="en-US" sz="3200" b="0" dirty="0">
                <a:solidFill>
                  <a:srgbClr val="FFFFFF"/>
                </a:solidFill>
                <a:latin typeface="+mn-lt"/>
                <a:ea typeface="+mn-ea"/>
                <a:cs typeface="+mn-ea"/>
                <a:sym typeface="+mn-lt"/>
              </a:rPr>
              <a:t>我的优势</a:t>
            </a:r>
            <a:endParaRPr lang="zh-CN" altLang="en-US" sz="3200" b="0" dirty="0">
              <a:solidFill>
                <a:srgbClr val="FFFFFF"/>
              </a:solidFill>
              <a:latin typeface="+mn-lt"/>
              <a:ea typeface="+mn-ea"/>
              <a:cs typeface="+mn-ea"/>
              <a:sym typeface="+mn-lt"/>
            </a:endParaRPr>
          </a:p>
        </p:txBody>
      </p:sp>
      <p:sp>
        <p:nvSpPr>
          <p:cNvPr id="41" name="Oval 10"/>
          <p:cNvSpPr>
            <a:spLocks noChangeArrowheads="1"/>
          </p:cNvSpPr>
          <p:nvPr/>
        </p:nvSpPr>
        <p:spPr bwMode="auto">
          <a:xfrm>
            <a:off x="2638445" y="3570779"/>
            <a:ext cx="2283857" cy="2292378"/>
          </a:xfrm>
          <a:prstGeom prst="ellipse">
            <a:avLst/>
          </a:prstGeom>
          <a:solidFill>
            <a:schemeClr val="bg1"/>
          </a:solidFill>
          <a:ln>
            <a:solidFill>
              <a:srgbClr val="007A88"/>
            </a:solidFill>
          </a:ln>
          <a:effectLst/>
        </p:spPr>
        <p:txBody>
          <a:bodyPr vert="horz" wrap="square" lIns="68562" tIns="34281" rIns="68562" bIns="34281" numCol="1" anchor="ctr" anchorCtr="0" compatLnSpc="1"/>
          <a:lstStyle/>
          <a:p>
            <a:pPr latinLnBrk="1"/>
            <a:r>
              <a:rPr lang="zh-CN" altLang="en-US" sz="1400" dirty="0">
                <a:solidFill>
                  <a:srgbClr val="007A88"/>
                </a:solidFill>
                <a:cs typeface="+mn-ea"/>
                <a:sym typeface="+mn-lt"/>
              </a:rPr>
              <a:t>经验丰富，有较强</a:t>
            </a:r>
            <a:endParaRPr lang="zh-CN" altLang="en-US" sz="1400" dirty="0">
              <a:solidFill>
                <a:srgbClr val="007A88"/>
              </a:solidFill>
              <a:cs typeface="+mn-ea"/>
              <a:sym typeface="+mn-lt"/>
            </a:endParaRPr>
          </a:p>
          <a:p>
            <a:pPr latinLnBrk="1"/>
            <a:r>
              <a:rPr lang="zh-CN" altLang="en-US" sz="1400" dirty="0">
                <a:solidFill>
                  <a:srgbClr val="007A88"/>
                </a:solidFill>
                <a:cs typeface="+mn-ea"/>
                <a:sym typeface="+mn-lt"/>
              </a:rPr>
              <a:t>的活动统筹能力。</a:t>
            </a:r>
            <a:endParaRPr lang="zh-CN" altLang="en-US" sz="1400" dirty="0">
              <a:solidFill>
                <a:srgbClr val="007A88"/>
              </a:solidFill>
              <a:cs typeface="+mn-ea"/>
              <a:sym typeface="+mn-lt"/>
            </a:endParaRPr>
          </a:p>
          <a:p>
            <a:pPr latinLnBrk="1"/>
            <a:r>
              <a:rPr lang="zh-CN" altLang="en-US" sz="1400" dirty="0">
                <a:solidFill>
                  <a:srgbClr val="007A88"/>
                </a:solidFill>
                <a:cs typeface="+mn-ea"/>
                <a:sym typeface="+mn-lt"/>
              </a:rPr>
              <a:t>事事以大局为重，</a:t>
            </a:r>
            <a:endParaRPr lang="zh-CN" altLang="en-US" sz="1400" dirty="0">
              <a:solidFill>
                <a:srgbClr val="007A88"/>
              </a:solidFill>
              <a:cs typeface="+mn-ea"/>
              <a:sym typeface="+mn-lt"/>
            </a:endParaRPr>
          </a:p>
          <a:p>
            <a:pPr latinLnBrk="1"/>
            <a:r>
              <a:rPr lang="zh-CN" altLang="en-US" sz="1400" dirty="0">
                <a:solidFill>
                  <a:srgbClr val="007A88"/>
                </a:solidFill>
                <a:cs typeface="+mn-ea"/>
                <a:sym typeface="+mn-lt"/>
              </a:rPr>
              <a:t>以集体利益为主</a:t>
            </a:r>
            <a:endParaRPr lang="zh-CN" altLang="en-US" sz="1400" dirty="0">
              <a:solidFill>
                <a:srgbClr val="007A88"/>
              </a:solidFill>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advTm="7039">
        <p14:flip dir="r"/>
      </p:transition>
    </mc:Choice>
    <mc:Fallback>
      <p:transition spd="slow" advTm="703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par>
                          <p:cTn id="19" fill="hold">
                            <p:stCondLst>
                              <p:cond delay="699"/>
                            </p:stCondLst>
                            <p:childTnLst>
                              <p:par>
                                <p:cTn id="20" presetID="2" presetClass="entr" presetSubtype="9" decel="10000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350" fill="hold"/>
                                        <p:tgtEl>
                                          <p:spTgt spid="31"/>
                                        </p:tgtEl>
                                        <p:attrNameLst>
                                          <p:attrName>ppt_x</p:attrName>
                                        </p:attrNameLst>
                                      </p:cBhvr>
                                      <p:tavLst>
                                        <p:tav tm="0">
                                          <p:val>
                                            <p:strVal val="0-#ppt_w/2"/>
                                          </p:val>
                                        </p:tav>
                                        <p:tav tm="100000">
                                          <p:val>
                                            <p:strVal val="#ppt_x"/>
                                          </p:val>
                                        </p:tav>
                                      </p:tavLst>
                                    </p:anim>
                                    <p:anim calcmode="lin" valueType="num">
                                      <p:cBhvr additive="base">
                                        <p:cTn id="23" dur="350" fill="hold"/>
                                        <p:tgtEl>
                                          <p:spTgt spid="31"/>
                                        </p:tgtEl>
                                        <p:attrNameLst>
                                          <p:attrName>ppt_y</p:attrName>
                                        </p:attrNameLst>
                                      </p:cBhvr>
                                      <p:tavLst>
                                        <p:tav tm="0">
                                          <p:val>
                                            <p:strVal val="0-#ppt_h/2"/>
                                          </p:val>
                                        </p:tav>
                                        <p:tav tm="100000">
                                          <p:val>
                                            <p:strVal val="#ppt_y"/>
                                          </p:val>
                                        </p:tav>
                                      </p:tavLst>
                                    </p:anim>
                                  </p:childTnLst>
                                </p:cTn>
                              </p:par>
                              <p:par>
                                <p:cTn id="24" presetID="2" presetClass="entr" presetSubtype="4" fill="hold" grpId="0" nodeType="withEffect">
                                  <p:stCondLst>
                                    <p:cond delay="25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400" fill="hold"/>
                                        <p:tgtEl>
                                          <p:spTgt spid="41"/>
                                        </p:tgtEl>
                                        <p:attrNameLst>
                                          <p:attrName>ppt_x</p:attrName>
                                        </p:attrNameLst>
                                      </p:cBhvr>
                                      <p:tavLst>
                                        <p:tav tm="0">
                                          <p:val>
                                            <p:strVal val="#ppt_x"/>
                                          </p:val>
                                        </p:tav>
                                        <p:tav tm="100000">
                                          <p:val>
                                            <p:strVal val="#ppt_x"/>
                                          </p:val>
                                        </p:tav>
                                      </p:tavLst>
                                    </p:anim>
                                    <p:anim calcmode="lin" valueType="num">
                                      <p:cBhvr additive="base">
                                        <p:cTn id="27" dur="400" fill="hold"/>
                                        <p:tgtEl>
                                          <p:spTgt spid="41"/>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50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400" fill="hold"/>
                                        <p:tgtEl>
                                          <p:spTgt spid="32"/>
                                        </p:tgtEl>
                                        <p:attrNameLst>
                                          <p:attrName>ppt_x</p:attrName>
                                        </p:attrNameLst>
                                      </p:cBhvr>
                                      <p:tavLst>
                                        <p:tav tm="0">
                                          <p:val>
                                            <p:strVal val="1+#ppt_w/2"/>
                                          </p:val>
                                        </p:tav>
                                        <p:tav tm="100000">
                                          <p:val>
                                            <p:strVal val="#ppt_x"/>
                                          </p:val>
                                        </p:tav>
                                      </p:tavLst>
                                    </p:anim>
                                    <p:anim calcmode="lin" valueType="num">
                                      <p:cBhvr additive="base">
                                        <p:cTn id="31" dur="400" fill="hold"/>
                                        <p:tgtEl>
                                          <p:spTgt spid="32"/>
                                        </p:tgtEl>
                                        <p:attrNameLst>
                                          <p:attrName>ppt_y</p:attrName>
                                        </p:attrNameLst>
                                      </p:cBhvr>
                                      <p:tavLst>
                                        <p:tav tm="0">
                                          <p:val>
                                            <p:strVal val="0-#ppt_h/2"/>
                                          </p:val>
                                        </p:tav>
                                        <p:tav tm="100000">
                                          <p:val>
                                            <p:strVal val="#ppt_y"/>
                                          </p:val>
                                        </p:tav>
                                      </p:tavLst>
                                    </p:anim>
                                  </p:childTnLst>
                                </p:cTn>
                              </p:par>
                            </p:childTnLst>
                          </p:cTn>
                        </p:par>
                        <p:par>
                          <p:cTn id="32" fill="hold">
                            <p:stCondLst>
                              <p:cond delay="1199"/>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400"/>
                                        <p:tgtEl>
                                          <p:spTgt spid="37"/>
                                        </p:tgtEl>
                                      </p:cBhvr>
                                    </p:animEffect>
                                  </p:childTnLst>
                                </p:cTn>
                              </p:par>
                            </p:childTnLst>
                          </p:cTn>
                        </p:par>
                        <p:par>
                          <p:cTn id="36" fill="hold">
                            <p:stCondLst>
                              <p:cond delay="1699"/>
                            </p:stCondLst>
                            <p:childTnLst>
                              <p:par>
                                <p:cTn id="37" presetID="22" presetClass="entr" presetSubtype="8"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350"/>
                                        <p:tgtEl>
                                          <p:spTgt spid="38"/>
                                        </p:tgtEl>
                                      </p:cBhvr>
                                    </p:animEffect>
                                  </p:childTnLst>
                                </p:cTn>
                              </p:par>
                            </p:childTnLst>
                          </p:cTn>
                        </p:par>
                        <p:par>
                          <p:cTn id="40" fill="hold">
                            <p:stCondLst>
                              <p:cond delay="2199"/>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39"/>
                                        </p:tgtEl>
                                        <p:attrNameLst>
                                          <p:attrName>style.visibility</p:attrName>
                                        </p:attrNameLst>
                                      </p:cBhvr>
                                      <p:to>
                                        <p:strVal val="visible"/>
                                      </p:to>
                                    </p:set>
                                    <p:animEffect transition="in" filter="fade">
                                      <p:cBhvr>
                                        <p:cTn id="43" dur="1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31" grpId="0" animBg="1"/>
      <p:bldP spid="32" grpId="0" animBg="1"/>
      <p:bldP spid="39" grpId="0"/>
      <p:bldP spid="4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97267"/>
            <a:ext cx="2236510" cy="707886"/>
          </a:xfrm>
          <a:prstGeom prst="rect">
            <a:avLst/>
          </a:prstGeom>
        </p:spPr>
        <p:txBody>
          <a:bodyPr wrap="none">
            <a:spAutoFit/>
          </a:bodyPr>
          <a:lstStyle/>
          <a:p>
            <a:r>
              <a:rPr kumimoji="1" lang="zh-CN" altLang="en-US" sz="4000" dirty="0">
                <a:ln w="19050">
                  <a:solidFill>
                    <a:schemeClr val="bg1"/>
                  </a:solidFill>
                </a:ln>
                <a:blipFill>
                  <a:blip r:embed="rId1"/>
                  <a:stretch>
                    <a:fillRect/>
                  </a:stretch>
                </a:blipFill>
                <a:cs typeface="+mn-ea"/>
                <a:sym typeface="+mn-lt"/>
              </a:rPr>
              <a:t>竞选宣言</a:t>
            </a:r>
            <a:endParaRPr kumimoji="1" lang="zh-CN" altLang="en-US"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Rectangle 12"/>
          <p:cNvSpPr>
            <a:spLocks noChangeArrowheads="1"/>
          </p:cNvSpPr>
          <p:nvPr/>
        </p:nvSpPr>
        <p:spPr bwMode="auto">
          <a:xfrm>
            <a:off x="2943774" y="1411391"/>
            <a:ext cx="6638375" cy="5632311"/>
          </a:xfrm>
          <a:prstGeom prst="rect">
            <a:avLst/>
          </a:prstGeom>
          <a:noFill/>
          <a:ln w="9525">
            <a:noFill/>
            <a:miter lim="800000"/>
          </a:ln>
        </p:spPr>
        <p:txBody>
          <a:bodyPr wrap="square">
            <a:spAutoFit/>
          </a:bodyPr>
          <a:lstStyle>
            <a:defPPr>
              <a:defRPr lang="en-US"/>
            </a:defPPr>
            <a:lvl1pPr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1pPr>
            <a:lvl2pPr marL="4572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2pPr>
            <a:lvl3pPr marL="9144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3pPr>
            <a:lvl4pPr marL="13716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4pPr>
            <a:lvl5pPr marL="18288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5pPr>
            <a:lvl6pPr marL="22860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6pPr>
            <a:lvl7pPr marL="27432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7pPr>
            <a:lvl8pPr marL="32004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8pPr>
            <a:lvl9pPr marL="36576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9pPr>
          </a:lstStyle>
          <a:p>
            <a:pPr>
              <a:lnSpc>
                <a:spcPct val="200000"/>
              </a:lnSpc>
            </a:pPr>
            <a:r>
              <a:rPr lang="zh-CN" altLang="en-US" sz="1800" dirty="0">
                <a:solidFill>
                  <a:schemeClr val="bg1"/>
                </a:solidFill>
                <a:latin typeface="+mn-lt"/>
                <a:ea typeface="+mn-ea"/>
                <a:cs typeface="+mn-ea"/>
                <a:sym typeface="+mn-lt"/>
              </a:rPr>
              <a:t>我将本着尽职尽责，</a:t>
            </a:r>
            <a:endParaRPr lang="zh-CN" altLang="en-US" sz="1800" dirty="0">
              <a:solidFill>
                <a:schemeClr val="bg1"/>
              </a:solidFill>
              <a:latin typeface="+mn-lt"/>
              <a:ea typeface="+mn-ea"/>
              <a:cs typeface="+mn-ea"/>
              <a:sym typeface="+mn-lt"/>
            </a:endParaRPr>
          </a:p>
          <a:p>
            <a:pPr>
              <a:lnSpc>
                <a:spcPct val="200000"/>
              </a:lnSpc>
            </a:pPr>
            <a:r>
              <a:rPr lang="zh-CN" altLang="en-US" sz="1800" dirty="0">
                <a:solidFill>
                  <a:schemeClr val="bg1"/>
                </a:solidFill>
                <a:latin typeface="+mn-lt"/>
                <a:ea typeface="+mn-ea"/>
                <a:cs typeface="+mn-ea"/>
                <a:sym typeface="+mn-lt"/>
              </a:rPr>
              <a:t>一心为广大同学服务的宗旨来工作。</a:t>
            </a:r>
            <a:endParaRPr lang="zh-CN" altLang="en-US" sz="1800" dirty="0">
              <a:solidFill>
                <a:schemeClr val="bg1"/>
              </a:solidFill>
              <a:latin typeface="+mn-lt"/>
              <a:ea typeface="+mn-ea"/>
              <a:cs typeface="+mn-ea"/>
              <a:sym typeface="+mn-lt"/>
            </a:endParaRPr>
          </a:p>
          <a:p>
            <a:pPr>
              <a:lnSpc>
                <a:spcPct val="200000"/>
              </a:lnSpc>
            </a:pPr>
            <a:r>
              <a:rPr lang="zh-CN" altLang="en-US" sz="1800" dirty="0">
                <a:solidFill>
                  <a:schemeClr val="bg1"/>
                </a:solidFill>
                <a:latin typeface="+mn-lt"/>
                <a:ea typeface="+mn-ea"/>
                <a:cs typeface="+mn-ea"/>
                <a:sym typeface="+mn-lt"/>
              </a:rPr>
              <a:t>我相信，在下一届学生会中，你们将看到一个更加踏实的我，</a:t>
            </a:r>
            <a:endParaRPr lang="zh-CN" altLang="en-US" sz="1800" dirty="0">
              <a:solidFill>
                <a:schemeClr val="bg1"/>
              </a:solidFill>
              <a:latin typeface="+mn-lt"/>
              <a:ea typeface="+mn-ea"/>
              <a:cs typeface="+mn-ea"/>
              <a:sym typeface="+mn-lt"/>
            </a:endParaRPr>
          </a:p>
          <a:p>
            <a:pPr>
              <a:lnSpc>
                <a:spcPct val="200000"/>
              </a:lnSpc>
            </a:pPr>
            <a:r>
              <a:rPr lang="zh-CN" altLang="en-US" sz="1800" dirty="0">
                <a:solidFill>
                  <a:schemeClr val="bg1"/>
                </a:solidFill>
                <a:latin typeface="+mn-lt"/>
                <a:ea typeface="+mn-ea"/>
                <a:cs typeface="+mn-ea"/>
                <a:sym typeface="+mn-lt"/>
              </a:rPr>
              <a:t>更加严谨的我，</a:t>
            </a:r>
            <a:endParaRPr lang="zh-CN" altLang="en-US" sz="1800" dirty="0">
              <a:solidFill>
                <a:schemeClr val="bg1"/>
              </a:solidFill>
              <a:latin typeface="+mn-lt"/>
              <a:ea typeface="+mn-ea"/>
              <a:cs typeface="+mn-ea"/>
              <a:sym typeface="+mn-lt"/>
            </a:endParaRPr>
          </a:p>
          <a:p>
            <a:pPr>
              <a:lnSpc>
                <a:spcPct val="200000"/>
              </a:lnSpc>
            </a:pPr>
            <a:r>
              <a:rPr lang="zh-CN" altLang="en-US" sz="1800" dirty="0">
                <a:solidFill>
                  <a:schemeClr val="bg1"/>
                </a:solidFill>
                <a:latin typeface="+mn-lt"/>
                <a:ea typeface="+mn-ea"/>
                <a:cs typeface="+mn-ea"/>
                <a:sym typeface="+mn-lt"/>
              </a:rPr>
              <a:t>更加高效的我，</a:t>
            </a:r>
            <a:endParaRPr lang="zh-CN" altLang="en-US" sz="1800" dirty="0">
              <a:solidFill>
                <a:schemeClr val="bg1"/>
              </a:solidFill>
              <a:latin typeface="+mn-lt"/>
              <a:ea typeface="+mn-ea"/>
              <a:cs typeface="+mn-ea"/>
              <a:sym typeface="+mn-lt"/>
            </a:endParaRPr>
          </a:p>
          <a:p>
            <a:pPr>
              <a:lnSpc>
                <a:spcPct val="200000"/>
              </a:lnSpc>
            </a:pPr>
            <a:r>
              <a:rPr lang="zh-CN" altLang="en-US" sz="1800" dirty="0">
                <a:solidFill>
                  <a:schemeClr val="bg1"/>
                </a:solidFill>
                <a:latin typeface="+mn-lt"/>
                <a:ea typeface="+mn-ea"/>
                <a:cs typeface="+mn-ea"/>
                <a:sym typeface="+mn-lt"/>
              </a:rPr>
              <a:t>更加斗志昂扬的我！</a:t>
            </a:r>
            <a:endParaRPr lang="zh-CN" altLang="en-US" sz="1800" dirty="0">
              <a:solidFill>
                <a:schemeClr val="bg1"/>
              </a:solidFill>
              <a:latin typeface="+mn-lt"/>
              <a:ea typeface="+mn-ea"/>
              <a:cs typeface="+mn-ea"/>
              <a:sym typeface="+mn-lt"/>
            </a:endParaRPr>
          </a:p>
          <a:p>
            <a:pPr>
              <a:lnSpc>
                <a:spcPct val="200000"/>
              </a:lnSpc>
            </a:pPr>
            <a:r>
              <a:rPr lang="zh-CN" altLang="en-US" sz="1800" dirty="0">
                <a:solidFill>
                  <a:schemeClr val="bg1"/>
                </a:solidFill>
                <a:latin typeface="+mn-lt"/>
                <a:ea typeface="+mn-ea"/>
                <a:cs typeface="+mn-ea"/>
                <a:sym typeface="+mn-lt"/>
              </a:rPr>
              <a:t>我在此承诺：</a:t>
            </a:r>
            <a:endParaRPr lang="zh-CN" altLang="en-US" sz="1800" dirty="0">
              <a:solidFill>
                <a:schemeClr val="bg1"/>
              </a:solidFill>
              <a:latin typeface="+mn-lt"/>
              <a:ea typeface="+mn-ea"/>
              <a:cs typeface="+mn-ea"/>
              <a:sym typeface="+mn-lt"/>
            </a:endParaRPr>
          </a:p>
          <a:p>
            <a:pPr>
              <a:lnSpc>
                <a:spcPct val="200000"/>
              </a:lnSpc>
            </a:pPr>
            <a:r>
              <a:rPr lang="zh-CN" altLang="en-US" sz="1800" dirty="0">
                <a:solidFill>
                  <a:schemeClr val="bg1"/>
                </a:solidFill>
                <a:latin typeface="+mn-lt"/>
                <a:ea typeface="+mn-ea"/>
                <a:cs typeface="+mn-ea"/>
                <a:sym typeface="+mn-lt"/>
              </a:rPr>
              <a:t>我会为成为一个优秀的学生会主席</a:t>
            </a:r>
            <a:endParaRPr lang="zh-CN" altLang="en-US" sz="1800" dirty="0">
              <a:solidFill>
                <a:schemeClr val="bg1"/>
              </a:solidFill>
              <a:latin typeface="+mn-lt"/>
              <a:ea typeface="+mn-ea"/>
              <a:cs typeface="+mn-ea"/>
              <a:sym typeface="+mn-lt"/>
            </a:endParaRPr>
          </a:p>
          <a:p>
            <a:pPr>
              <a:lnSpc>
                <a:spcPct val="200000"/>
              </a:lnSpc>
            </a:pPr>
            <a:r>
              <a:rPr lang="zh-CN" altLang="en-US" sz="1800" dirty="0">
                <a:solidFill>
                  <a:schemeClr val="bg1"/>
                </a:solidFill>
                <a:latin typeface="+mn-lt"/>
                <a:ea typeface="+mn-ea"/>
                <a:cs typeface="+mn-ea"/>
                <a:sym typeface="+mn-lt"/>
              </a:rPr>
              <a:t>而不断努力奋斗！</a:t>
            </a:r>
            <a:endParaRPr lang="zh-CN" altLang="en-US" sz="1800" dirty="0">
              <a:solidFill>
                <a:schemeClr val="bg1"/>
              </a:solidFill>
              <a:latin typeface="+mn-lt"/>
              <a:ea typeface="+mn-ea"/>
              <a:cs typeface="+mn-ea"/>
              <a:sym typeface="+mn-lt"/>
            </a:endParaRPr>
          </a:p>
          <a:p>
            <a:pPr eaLnBrk="1" hangingPunct="1">
              <a:lnSpc>
                <a:spcPct val="200000"/>
              </a:lnSpc>
            </a:pPr>
            <a:endParaRPr lang="zh-CN" altLang="en-US" sz="1800" dirty="0">
              <a:solidFill>
                <a:schemeClr val="bg1"/>
              </a:solidFill>
              <a:latin typeface="+mn-lt"/>
              <a:ea typeface="+mn-ea"/>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00" advTm="5259">
        <p:dissolve/>
      </p:transition>
    </mc:Choice>
    <mc:Fallback>
      <p:transition spd="slow" advTm="5259">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97267"/>
            <a:ext cx="2997937" cy="707886"/>
          </a:xfrm>
          <a:prstGeom prst="rect">
            <a:avLst/>
          </a:prstGeom>
        </p:spPr>
        <p:txBody>
          <a:bodyPr wrap="none">
            <a:spAutoFit/>
          </a:bodyPr>
          <a:lstStyle/>
          <a:p>
            <a:r>
              <a:rPr kumimoji="1" lang="zh-CN" altLang="en-US" sz="4000" dirty="0">
                <a:ln w="19050">
                  <a:solidFill>
                    <a:schemeClr val="bg1"/>
                  </a:solidFill>
                </a:ln>
                <a:blipFill>
                  <a:blip r:embed="rId1"/>
                  <a:stretch>
                    <a:fillRect/>
                  </a:stretch>
                </a:blipFill>
                <a:cs typeface="+mn-ea"/>
                <a:sym typeface="+mn-lt"/>
              </a:rPr>
              <a:t>三  强  政 策</a:t>
            </a:r>
            <a:endParaRPr kumimoji="1" lang="zh-CN" altLang="en-US"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椭圆 6"/>
          <p:cNvSpPr>
            <a:spLocks noChangeArrowheads="1"/>
          </p:cNvSpPr>
          <p:nvPr/>
        </p:nvSpPr>
        <p:spPr bwMode="auto">
          <a:xfrm>
            <a:off x="5769550" y="2570893"/>
            <a:ext cx="658812" cy="658813"/>
          </a:xfrm>
          <a:prstGeom prst="ellipse">
            <a:avLst/>
          </a:prstGeom>
          <a:solidFill>
            <a:schemeClr val="bg1"/>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sz="2800">
              <a:solidFill>
                <a:srgbClr val="007A88"/>
              </a:solidFill>
              <a:latin typeface="+mn-lt"/>
              <a:ea typeface="+mn-ea"/>
              <a:cs typeface="+mn-ea"/>
              <a:sym typeface="+mn-lt"/>
            </a:endParaRPr>
          </a:p>
        </p:txBody>
      </p:sp>
      <p:sp>
        <p:nvSpPr>
          <p:cNvPr id="21" name="椭圆 7"/>
          <p:cNvSpPr>
            <a:spLocks noChangeArrowheads="1"/>
          </p:cNvSpPr>
          <p:nvPr/>
        </p:nvSpPr>
        <p:spPr bwMode="auto">
          <a:xfrm>
            <a:off x="5769550" y="3469452"/>
            <a:ext cx="658812" cy="658813"/>
          </a:xfrm>
          <a:prstGeom prst="ellipse">
            <a:avLst/>
          </a:prstGeom>
          <a:solidFill>
            <a:schemeClr val="bg1"/>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sz="2800">
              <a:solidFill>
                <a:srgbClr val="007A88"/>
              </a:solidFill>
              <a:latin typeface="+mn-lt"/>
              <a:ea typeface="+mn-ea"/>
              <a:cs typeface="+mn-ea"/>
              <a:sym typeface="+mn-lt"/>
            </a:endParaRPr>
          </a:p>
        </p:txBody>
      </p:sp>
      <p:sp>
        <p:nvSpPr>
          <p:cNvPr id="22" name="椭圆 8"/>
          <p:cNvSpPr>
            <a:spLocks noChangeArrowheads="1"/>
          </p:cNvSpPr>
          <p:nvPr/>
        </p:nvSpPr>
        <p:spPr bwMode="auto">
          <a:xfrm>
            <a:off x="5769550" y="4330486"/>
            <a:ext cx="658812" cy="658813"/>
          </a:xfrm>
          <a:prstGeom prst="ellipse">
            <a:avLst/>
          </a:prstGeom>
          <a:solidFill>
            <a:schemeClr val="bg1"/>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sz="2800">
              <a:solidFill>
                <a:srgbClr val="007A88"/>
              </a:solidFill>
              <a:latin typeface="+mn-lt"/>
              <a:ea typeface="+mn-ea"/>
              <a:cs typeface="+mn-ea"/>
              <a:sym typeface="+mn-lt"/>
            </a:endParaRPr>
          </a:p>
        </p:txBody>
      </p:sp>
      <p:sp>
        <p:nvSpPr>
          <p:cNvPr id="24" name="矩形 10"/>
          <p:cNvSpPr>
            <a:spLocks noChangeArrowheads="1"/>
          </p:cNvSpPr>
          <p:nvPr/>
        </p:nvSpPr>
        <p:spPr bwMode="auto">
          <a:xfrm>
            <a:off x="6676012" y="2580081"/>
            <a:ext cx="4533900" cy="646331"/>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做强我院优势活动项目，提高同学们的工作和学习热情</a:t>
            </a:r>
            <a:endParaRPr lang="en-US" altLang="zh-CN" dirty="0">
              <a:solidFill>
                <a:schemeClr val="bg1"/>
              </a:solidFill>
              <a:latin typeface="+mn-lt"/>
              <a:ea typeface="+mn-ea"/>
              <a:cs typeface="+mn-ea"/>
              <a:sym typeface="+mn-lt"/>
            </a:endParaRPr>
          </a:p>
        </p:txBody>
      </p:sp>
      <p:sp>
        <p:nvSpPr>
          <p:cNvPr id="26" name="矩形 11"/>
          <p:cNvSpPr>
            <a:spLocks noChangeArrowheads="1"/>
          </p:cNvSpPr>
          <p:nvPr/>
        </p:nvSpPr>
        <p:spPr bwMode="auto">
          <a:xfrm>
            <a:off x="6676012" y="3526265"/>
            <a:ext cx="4533900" cy="646331"/>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加强本院学生会各部门之间的沟通，尝试活动协作机制</a:t>
            </a:r>
            <a:endParaRPr lang="zh-CN" altLang="en-US" dirty="0">
              <a:solidFill>
                <a:schemeClr val="bg1"/>
              </a:solidFill>
              <a:latin typeface="+mn-lt"/>
              <a:ea typeface="+mn-ea"/>
              <a:cs typeface="+mn-ea"/>
              <a:sym typeface="+mn-lt"/>
            </a:endParaRPr>
          </a:p>
        </p:txBody>
      </p:sp>
      <p:sp>
        <p:nvSpPr>
          <p:cNvPr id="27" name="矩形 12"/>
          <p:cNvSpPr>
            <a:spLocks noChangeArrowheads="1"/>
          </p:cNvSpPr>
          <p:nvPr/>
        </p:nvSpPr>
        <p:spPr bwMode="auto">
          <a:xfrm>
            <a:off x="6676012" y="4377774"/>
            <a:ext cx="4533900" cy="646331"/>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增强与兄弟学院的交流合作，取其之长补己之短</a:t>
            </a:r>
            <a:endParaRPr lang="zh-CN" altLang="en-US" dirty="0">
              <a:solidFill>
                <a:schemeClr val="bg1"/>
              </a:solidFill>
              <a:latin typeface="+mn-lt"/>
              <a:ea typeface="+mn-ea"/>
              <a:cs typeface="+mn-ea"/>
              <a:sym typeface="+mn-lt"/>
            </a:endParaRPr>
          </a:p>
        </p:txBody>
      </p:sp>
      <p:sp>
        <p:nvSpPr>
          <p:cNvPr id="31" name="矩形 20"/>
          <p:cNvSpPr>
            <a:spLocks noChangeArrowheads="1"/>
          </p:cNvSpPr>
          <p:nvPr/>
        </p:nvSpPr>
        <p:spPr bwMode="auto">
          <a:xfrm>
            <a:off x="5806062" y="2638689"/>
            <a:ext cx="604653" cy="523220"/>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007A88"/>
                </a:solidFill>
                <a:latin typeface="+mn-lt"/>
                <a:ea typeface="+mn-ea"/>
                <a:cs typeface="+mn-ea"/>
                <a:sym typeface="+mn-lt"/>
              </a:rPr>
              <a:t>01</a:t>
            </a:r>
            <a:endParaRPr lang="zh-CN" altLang="en-US" sz="2800" dirty="0">
              <a:solidFill>
                <a:srgbClr val="007A88"/>
              </a:solidFill>
              <a:latin typeface="+mn-lt"/>
              <a:ea typeface="+mn-ea"/>
              <a:cs typeface="+mn-ea"/>
              <a:sym typeface="+mn-lt"/>
            </a:endParaRPr>
          </a:p>
        </p:txBody>
      </p:sp>
      <p:sp>
        <p:nvSpPr>
          <p:cNvPr id="32" name="矩形 21"/>
          <p:cNvSpPr>
            <a:spLocks noChangeArrowheads="1"/>
          </p:cNvSpPr>
          <p:nvPr/>
        </p:nvSpPr>
        <p:spPr bwMode="auto">
          <a:xfrm>
            <a:off x="5780662" y="3537248"/>
            <a:ext cx="604653" cy="523220"/>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007A88"/>
                </a:solidFill>
                <a:latin typeface="+mn-lt"/>
                <a:ea typeface="+mn-ea"/>
                <a:cs typeface="+mn-ea"/>
                <a:sym typeface="+mn-lt"/>
              </a:rPr>
              <a:t>02</a:t>
            </a:r>
            <a:endParaRPr lang="zh-CN" altLang="en-US" sz="2800" dirty="0">
              <a:solidFill>
                <a:srgbClr val="007A88"/>
              </a:solidFill>
              <a:latin typeface="+mn-lt"/>
              <a:ea typeface="+mn-ea"/>
              <a:cs typeface="+mn-ea"/>
              <a:sym typeface="+mn-lt"/>
            </a:endParaRPr>
          </a:p>
        </p:txBody>
      </p:sp>
      <p:sp>
        <p:nvSpPr>
          <p:cNvPr id="33" name="矩形 22"/>
          <p:cNvSpPr>
            <a:spLocks noChangeArrowheads="1"/>
          </p:cNvSpPr>
          <p:nvPr/>
        </p:nvSpPr>
        <p:spPr bwMode="auto">
          <a:xfrm>
            <a:off x="5780662" y="4398282"/>
            <a:ext cx="604653" cy="523220"/>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007A88"/>
                </a:solidFill>
                <a:latin typeface="+mn-lt"/>
                <a:ea typeface="+mn-ea"/>
                <a:cs typeface="+mn-ea"/>
                <a:sym typeface="+mn-lt"/>
              </a:rPr>
              <a:t>03</a:t>
            </a:r>
            <a:endParaRPr lang="zh-CN" altLang="en-US" sz="2800" dirty="0">
              <a:solidFill>
                <a:srgbClr val="007A88"/>
              </a:solidFill>
              <a:latin typeface="+mn-lt"/>
              <a:ea typeface="+mn-ea"/>
              <a:cs typeface="+mn-ea"/>
              <a:sym typeface="+mn-lt"/>
            </a:endParaRPr>
          </a:p>
        </p:txBody>
      </p:sp>
      <p:sp>
        <p:nvSpPr>
          <p:cNvPr id="34" name="Rectangle 4"/>
          <p:cNvSpPr>
            <a:spLocks noChangeArrowheads="1"/>
          </p:cNvSpPr>
          <p:nvPr/>
        </p:nvSpPr>
        <p:spPr bwMode="auto">
          <a:xfrm>
            <a:off x="1256802" y="2392873"/>
            <a:ext cx="3973072" cy="2736681"/>
          </a:xfrm>
          <a:prstGeom prst="rect">
            <a:avLst/>
          </a:prstGeom>
          <a:blipFill dpi="0" rotWithShape="1">
            <a:blip r:embed="rId2"/>
            <a:srcRect/>
            <a:stretch>
              <a:fillRect/>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CBA76B"/>
              </a:solidFill>
              <a:latin typeface="+mn-lt"/>
              <a:ea typeface="+mn-ea"/>
              <a:cs typeface="+mn-ea"/>
              <a:sym typeface="+mn-lt"/>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3423">
        <p15:prstTrans prst="curtains"/>
      </p:transition>
    </mc:Choice>
    <mc:Fallback>
      <p:transition spd="slow" advTm="342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ppt_x"/>
                                          </p:val>
                                        </p:tav>
                                        <p:tav tm="100000">
                                          <p:val>
                                            <p:strVal val="#ppt_x"/>
                                          </p:val>
                                        </p:tav>
                                      </p:tavLst>
                                    </p:anim>
                                    <p:anim calcmode="lin" valueType="num">
                                      <p:cBhvr additive="base">
                                        <p:cTn id="56" dur="500" fill="hold"/>
                                        <p:tgtEl>
                                          <p:spTgt spid="3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ppt_x"/>
                                          </p:val>
                                        </p:tav>
                                        <p:tav tm="100000">
                                          <p:val>
                                            <p:strVal val="#ppt_x"/>
                                          </p:val>
                                        </p:tav>
                                      </p:tavLst>
                                    </p:anim>
                                    <p:anim calcmode="lin" valueType="num">
                                      <p:cBhvr additive="base">
                                        <p:cTn id="6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20" grpId="0" animBg="1"/>
      <p:bldP spid="21" grpId="0" animBg="1"/>
      <p:bldP spid="22" grpId="0" animBg="1"/>
      <p:bldP spid="24" grpId="0"/>
      <p:bldP spid="26" grpId="0"/>
      <p:bldP spid="27" grpId="0"/>
      <p:bldP spid="31" grpId="0"/>
      <p:bldP spid="32" grpId="0"/>
      <p:bldP spid="33" grpId="0"/>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97267"/>
            <a:ext cx="2236510" cy="707886"/>
          </a:xfrm>
          <a:prstGeom prst="rect">
            <a:avLst/>
          </a:prstGeom>
        </p:spPr>
        <p:txBody>
          <a:bodyPr wrap="none">
            <a:spAutoFit/>
          </a:bodyPr>
          <a:lstStyle/>
          <a:p>
            <a:r>
              <a:rPr kumimoji="1" lang="zh-CN" altLang="en-US" sz="4000" dirty="0">
                <a:ln w="19050">
                  <a:solidFill>
                    <a:schemeClr val="bg1"/>
                  </a:solidFill>
                </a:ln>
                <a:blipFill>
                  <a:blip r:embed="rId1"/>
                  <a:stretch>
                    <a:fillRect/>
                  </a:stretch>
                </a:blipFill>
                <a:cs typeface="+mn-ea"/>
                <a:sym typeface="+mn-lt"/>
              </a:rPr>
              <a:t>竞选设想</a:t>
            </a:r>
            <a:endParaRPr kumimoji="1" lang="zh-CN" altLang="en-US"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2"/>
          <p:cNvGrpSpPr/>
          <p:nvPr/>
        </p:nvGrpSpPr>
        <p:grpSpPr>
          <a:xfrm>
            <a:off x="9548252" y="2401024"/>
            <a:ext cx="914400" cy="914400"/>
            <a:chOff x="9521484" y="1810084"/>
            <a:chExt cx="914400" cy="914400"/>
          </a:xfrm>
        </p:grpSpPr>
        <p:sp>
          <p:nvSpPr>
            <p:cNvPr id="30" name="Oval 21"/>
            <p:cNvSpPr/>
            <p:nvPr/>
          </p:nvSpPr>
          <p:spPr>
            <a:xfrm>
              <a:off x="9521484" y="1810084"/>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5"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007A8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6" name="Group 17"/>
          <p:cNvGrpSpPr/>
          <p:nvPr/>
        </p:nvGrpSpPr>
        <p:grpSpPr>
          <a:xfrm>
            <a:off x="6959796" y="2401024"/>
            <a:ext cx="914400" cy="914400"/>
            <a:chOff x="6933028" y="1810084"/>
            <a:chExt cx="914400" cy="914400"/>
          </a:xfrm>
        </p:grpSpPr>
        <p:sp>
          <p:nvSpPr>
            <p:cNvPr id="37" name="Oval 20"/>
            <p:cNvSpPr/>
            <p:nvPr/>
          </p:nvSpPr>
          <p:spPr>
            <a:xfrm>
              <a:off x="6933028" y="1810084"/>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38"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007A8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39" name="Group 15"/>
          <p:cNvGrpSpPr/>
          <p:nvPr/>
        </p:nvGrpSpPr>
        <p:grpSpPr>
          <a:xfrm>
            <a:off x="1782884" y="2401024"/>
            <a:ext cx="914400" cy="914400"/>
            <a:chOff x="1756116" y="1810084"/>
            <a:chExt cx="914400" cy="914400"/>
          </a:xfrm>
        </p:grpSpPr>
        <p:sp>
          <p:nvSpPr>
            <p:cNvPr id="40" name="Oval 18"/>
            <p:cNvSpPr/>
            <p:nvPr/>
          </p:nvSpPr>
          <p:spPr>
            <a:xfrm>
              <a:off x="1756116" y="1810084"/>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41"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007A8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cs typeface="+mn-ea"/>
                <a:sym typeface="+mn-lt"/>
              </a:endParaRPr>
            </a:p>
          </p:txBody>
        </p:sp>
      </p:grpSp>
      <p:grpSp>
        <p:nvGrpSpPr>
          <p:cNvPr id="42" name="Group 16"/>
          <p:cNvGrpSpPr/>
          <p:nvPr/>
        </p:nvGrpSpPr>
        <p:grpSpPr>
          <a:xfrm>
            <a:off x="4371340" y="2401024"/>
            <a:ext cx="914400" cy="914400"/>
            <a:chOff x="4344572" y="1810084"/>
            <a:chExt cx="914400" cy="914400"/>
          </a:xfrm>
        </p:grpSpPr>
        <p:sp>
          <p:nvSpPr>
            <p:cNvPr id="43" name="Oval 19"/>
            <p:cNvSpPr/>
            <p:nvPr/>
          </p:nvSpPr>
          <p:spPr>
            <a:xfrm>
              <a:off x="4344572" y="1810084"/>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cs typeface="+mn-ea"/>
                <a:sym typeface="+mn-lt"/>
              </a:endParaRPr>
            </a:p>
          </p:txBody>
        </p:sp>
        <p:sp>
          <p:nvSpPr>
            <p:cNvPr id="44"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007A8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45" name="Group 35"/>
          <p:cNvGrpSpPr/>
          <p:nvPr/>
        </p:nvGrpSpPr>
        <p:grpSpPr>
          <a:xfrm>
            <a:off x="958018" y="3438691"/>
            <a:ext cx="2611287" cy="1569660"/>
            <a:chOff x="1041864" y="2847751"/>
            <a:chExt cx="2342903" cy="1569660"/>
          </a:xfrm>
        </p:grpSpPr>
        <p:sp>
          <p:nvSpPr>
            <p:cNvPr id="46" name="TextBox 27"/>
            <p:cNvSpPr txBox="1"/>
            <p:nvPr/>
          </p:nvSpPr>
          <p:spPr>
            <a:xfrm>
              <a:off x="1232639" y="2847751"/>
              <a:ext cx="1858978" cy="1569660"/>
            </a:xfrm>
            <a:prstGeom prst="rect">
              <a:avLst/>
            </a:prstGeom>
            <a:noFill/>
          </p:spPr>
          <p:txBody>
            <a:bodyPr wrap="square" rtlCol="0">
              <a:spAutoFit/>
            </a:bodyPr>
            <a:lstStyle/>
            <a:p>
              <a:pPr algn="just">
                <a:spcBef>
                  <a:spcPct val="50000"/>
                </a:spcBef>
              </a:pPr>
              <a:r>
                <a:rPr lang="zh-CN" altLang="en-US" sz="1200" dirty="0">
                  <a:solidFill>
                    <a:schemeClr val="bg1"/>
                  </a:solidFill>
                  <a:cs typeface="+mn-ea"/>
                  <a:sym typeface="+mn-lt"/>
                </a:rPr>
                <a:t>我们将定期举行各种形式的体育友谊比赛，使爱好体育的英雄有用武之地。爱好文艺的，我们将举办自己的艺术节、中秋、圣诞大联欢。爱好学习的，我们将举办自己的演讲、朗诵、辩论等 一系列比赛</a:t>
              </a:r>
              <a:endParaRPr lang="zh-CN" altLang="en-US" sz="1200" dirty="0">
                <a:solidFill>
                  <a:schemeClr val="bg1"/>
                </a:solidFill>
                <a:cs typeface="+mn-ea"/>
                <a:sym typeface="+mn-lt"/>
              </a:endParaRPr>
            </a:p>
          </p:txBody>
        </p:sp>
        <p:sp>
          <p:nvSpPr>
            <p:cNvPr id="47" name="TextBox 28"/>
            <p:cNvSpPr txBox="1"/>
            <p:nvPr/>
          </p:nvSpPr>
          <p:spPr>
            <a:xfrm>
              <a:off x="1041864" y="3201842"/>
              <a:ext cx="2342903" cy="276999"/>
            </a:xfrm>
            <a:prstGeom prst="rect">
              <a:avLst/>
            </a:prstGeom>
            <a:noFill/>
          </p:spPr>
          <p:txBody>
            <a:bodyPr wrap="square" rtlCol="0">
              <a:spAutoFit/>
            </a:bodyPr>
            <a:lstStyle/>
            <a:p>
              <a:pPr algn="ctr"/>
              <a:endParaRPr lang="en-GB" sz="1200" dirty="0">
                <a:cs typeface="+mn-ea"/>
                <a:sym typeface="+mn-lt"/>
              </a:endParaRPr>
            </a:p>
          </p:txBody>
        </p:sp>
      </p:grpSp>
      <p:grpSp>
        <p:nvGrpSpPr>
          <p:cNvPr id="48" name="Group 39"/>
          <p:cNvGrpSpPr/>
          <p:nvPr/>
        </p:nvGrpSpPr>
        <p:grpSpPr>
          <a:xfrm>
            <a:off x="3720587" y="3409364"/>
            <a:ext cx="2342903" cy="1569660"/>
            <a:chOff x="3630319" y="2818424"/>
            <a:chExt cx="2342903" cy="1569660"/>
          </a:xfrm>
        </p:grpSpPr>
        <p:sp>
          <p:nvSpPr>
            <p:cNvPr id="49" name="TextBox 29"/>
            <p:cNvSpPr txBox="1"/>
            <p:nvPr/>
          </p:nvSpPr>
          <p:spPr>
            <a:xfrm>
              <a:off x="3690405" y="2818424"/>
              <a:ext cx="2178538" cy="1569660"/>
            </a:xfrm>
            <a:prstGeom prst="rect">
              <a:avLst/>
            </a:prstGeom>
            <a:noFill/>
          </p:spPr>
          <p:txBody>
            <a:bodyPr wrap="square" rtlCol="0">
              <a:spAutoFit/>
            </a:bodyPr>
            <a:lstStyle/>
            <a:p>
              <a:pPr>
                <a:spcBef>
                  <a:spcPct val="50000"/>
                </a:spcBef>
              </a:pPr>
              <a:r>
                <a:rPr lang="zh-CN" altLang="en-US" sz="1200" dirty="0">
                  <a:solidFill>
                    <a:schemeClr val="bg1"/>
                  </a:solidFill>
                  <a:cs typeface="+mn-ea"/>
                  <a:sym typeface="+mn-lt"/>
                </a:rPr>
                <a:t>一座大厦不可能只由一根柱子来支撑。正如马克思，恩格斯所说：只有在集体中，人才能获得全面发展才能的机会。可见一个人的能力是有限的。要想搞好一个组织，就得分工合作，结合团队的最大力量，进而更好的建设好学生会！ </a:t>
              </a:r>
              <a:endParaRPr lang="zh-CN" altLang="en-US" sz="1200" dirty="0">
                <a:solidFill>
                  <a:schemeClr val="bg1"/>
                </a:solidFill>
                <a:cs typeface="+mn-ea"/>
                <a:sym typeface="+mn-lt"/>
              </a:endParaRPr>
            </a:p>
          </p:txBody>
        </p:sp>
        <p:sp>
          <p:nvSpPr>
            <p:cNvPr id="50" name="TextBox 32"/>
            <p:cNvSpPr txBox="1"/>
            <p:nvPr/>
          </p:nvSpPr>
          <p:spPr>
            <a:xfrm>
              <a:off x="3630319" y="3201842"/>
              <a:ext cx="2342903" cy="276999"/>
            </a:xfrm>
            <a:prstGeom prst="rect">
              <a:avLst/>
            </a:prstGeom>
            <a:noFill/>
          </p:spPr>
          <p:txBody>
            <a:bodyPr wrap="square" rtlCol="0">
              <a:spAutoFit/>
            </a:bodyPr>
            <a:lstStyle/>
            <a:p>
              <a:pPr algn="ctr"/>
              <a:endParaRPr lang="en-GB" sz="1200" dirty="0">
                <a:cs typeface="+mn-ea"/>
                <a:sym typeface="+mn-lt"/>
              </a:endParaRPr>
            </a:p>
          </p:txBody>
        </p:sp>
      </p:grpSp>
      <p:grpSp>
        <p:nvGrpSpPr>
          <p:cNvPr id="51" name="Group 40"/>
          <p:cNvGrpSpPr/>
          <p:nvPr/>
        </p:nvGrpSpPr>
        <p:grpSpPr>
          <a:xfrm>
            <a:off x="6309043" y="3449164"/>
            <a:ext cx="2346960" cy="830997"/>
            <a:chOff x="6218775" y="2858224"/>
            <a:chExt cx="2346960" cy="830997"/>
          </a:xfrm>
        </p:grpSpPr>
        <p:sp>
          <p:nvSpPr>
            <p:cNvPr id="52" name="TextBox 30"/>
            <p:cNvSpPr txBox="1"/>
            <p:nvPr/>
          </p:nvSpPr>
          <p:spPr>
            <a:xfrm>
              <a:off x="6253765" y="2858224"/>
              <a:ext cx="2311970" cy="830997"/>
            </a:xfrm>
            <a:prstGeom prst="rect">
              <a:avLst/>
            </a:prstGeom>
            <a:noFill/>
          </p:spPr>
          <p:txBody>
            <a:bodyPr wrap="square" rtlCol="0">
              <a:spAutoFit/>
            </a:bodyPr>
            <a:lstStyle/>
            <a:p>
              <a:pPr>
                <a:spcBef>
                  <a:spcPct val="50000"/>
                </a:spcBef>
              </a:pPr>
              <a:r>
                <a:rPr lang="zh-CN" altLang="en-US" sz="1200" dirty="0">
                  <a:solidFill>
                    <a:schemeClr val="bg1"/>
                  </a:solidFill>
                  <a:cs typeface="+mn-ea"/>
                  <a:sym typeface="+mn-lt"/>
                </a:rPr>
                <a:t>我们将努力使学生会成为学校领导与学生之间的一座沟通心灵的桥梁，成为师生之间的纽带。</a:t>
              </a:r>
              <a:endParaRPr lang="zh-CN" altLang="en-US" sz="1200" dirty="0">
                <a:solidFill>
                  <a:schemeClr val="bg1"/>
                </a:solidFill>
                <a:cs typeface="+mn-ea"/>
                <a:sym typeface="+mn-lt"/>
              </a:endParaRPr>
            </a:p>
          </p:txBody>
        </p:sp>
        <p:sp>
          <p:nvSpPr>
            <p:cNvPr id="53" name="TextBox 33"/>
            <p:cNvSpPr txBox="1"/>
            <p:nvPr/>
          </p:nvSpPr>
          <p:spPr>
            <a:xfrm>
              <a:off x="6218775" y="3201842"/>
              <a:ext cx="2342903" cy="276999"/>
            </a:xfrm>
            <a:prstGeom prst="rect">
              <a:avLst/>
            </a:prstGeom>
            <a:noFill/>
          </p:spPr>
          <p:txBody>
            <a:bodyPr wrap="square" rtlCol="0">
              <a:spAutoFit/>
            </a:bodyPr>
            <a:lstStyle/>
            <a:p>
              <a:pPr algn="ctr"/>
              <a:endParaRPr lang="en-GB" sz="1200" dirty="0">
                <a:cs typeface="+mn-ea"/>
                <a:sym typeface="+mn-lt"/>
              </a:endParaRPr>
            </a:p>
          </p:txBody>
        </p:sp>
      </p:grpSp>
      <p:grpSp>
        <p:nvGrpSpPr>
          <p:cNvPr id="54" name="Group 41"/>
          <p:cNvGrpSpPr/>
          <p:nvPr/>
        </p:nvGrpSpPr>
        <p:grpSpPr>
          <a:xfrm>
            <a:off x="8897500" y="3428218"/>
            <a:ext cx="2342903" cy="1200329"/>
            <a:chOff x="8807232" y="2837278"/>
            <a:chExt cx="2342903" cy="1200329"/>
          </a:xfrm>
        </p:grpSpPr>
        <p:sp>
          <p:nvSpPr>
            <p:cNvPr id="55" name="TextBox 31"/>
            <p:cNvSpPr txBox="1"/>
            <p:nvPr/>
          </p:nvSpPr>
          <p:spPr>
            <a:xfrm>
              <a:off x="8980072" y="2837278"/>
              <a:ext cx="2165276" cy="1200329"/>
            </a:xfrm>
            <a:prstGeom prst="rect">
              <a:avLst/>
            </a:prstGeom>
            <a:noFill/>
          </p:spPr>
          <p:txBody>
            <a:bodyPr wrap="square" rtlCol="0">
              <a:spAutoFit/>
            </a:bodyPr>
            <a:lstStyle/>
            <a:p>
              <a:pPr>
                <a:spcBef>
                  <a:spcPct val="50000"/>
                </a:spcBef>
              </a:pPr>
              <a:r>
                <a:rPr lang="zh-CN" altLang="en-US" sz="1200" dirty="0">
                  <a:solidFill>
                    <a:schemeClr val="bg1"/>
                  </a:solidFill>
                  <a:cs typeface="+mn-ea"/>
                  <a:sym typeface="+mn-lt"/>
                </a:rPr>
                <a:t>召集所有的部长们举行第一次全体干部会议，全面地听取他们的意见与建议，下放权力，明确分工实行承包责任制。我们将自始至终地遵循“一切为大家”的原则。 </a:t>
              </a:r>
              <a:endParaRPr lang="zh-CN" altLang="en-US" sz="1200" dirty="0">
                <a:solidFill>
                  <a:schemeClr val="bg1"/>
                </a:solidFill>
                <a:cs typeface="+mn-ea"/>
                <a:sym typeface="+mn-lt"/>
              </a:endParaRPr>
            </a:p>
          </p:txBody>
        </p:sp>
        <p:sp>
          <p:nvSpPr>
            <p:cNvPr id="56" name="TextBox 34"/>
            <p:cNvSpPr txBox="1"/>
            <p:nvPr/>
          </p:nvSpPr>
          <p:spPr>
            <a:xfrm>
              <a:off x="8807232" y="3201842"/>
              <a:ext cx="2342903" cy="276999"/>
            </a:xfrm>
            <a:prstGeom prst="rect">
              <a:avLst/>
            </a:prstGeom>
            <a:noFill/>
          </p:spPr>
          <p:txBody>
            <a:bodyPr wrap="square" rtlCol="0">
              <a:spAutoFit/>
            </a:bodyPr>
            <a:lstStyle/>
            <a:p>
              <a:pPr algn="ctr"/>
              <a:endParaRPr lang="en-GB" sz="1200" dirty="0">
                <a:cs typeface="+mn-ea"/>
                <a:sym typeface="+mn-lt"/>
              </a:endParaRPr>
            </a:p>
          </p:txBody>
        </p:sp>
      </p:grpSp>
      <p:cxnSp>
        <p:nvCxnSpPr>
          <p:cNvPr id="57" name="Straight Connector 36"/>
          <p:cNvCxnSpPr/>
          <p:nvPr/>
        </p:nvCxnSpPr>
        <p:spPr>
          <a:xfrm>
            <a:off x="3544545" y="2774863"/>
            <a:ext cx="0" cy="20358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Straight Connector 37"/>
          <p:cNvCxnSpPr/>
          <p:nvPr/>
        </p:nvCxnSpPr>
        <p:spPr>
          <a:xfrm>
            <a:off x="6122768" y="2774863"/>
            <a:ext cx="0" cy="20358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Straight Connector 38"/>
          <p:cNvCxnSpPr/>
          <p:nvPr/>
        </p:nvCxnSpPr>
        <p:spPr>
          <a:xfrm>
            <a:off x="8725292" y="2774863"/>
            <a:ext cx="0" cy="203583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ransition spd="med" advTm="6839">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par>
                          <p:cTn id="19" fill="hold">
                            <p:stCondLst>
                              <p:cond delay="649"/>
                            </p:stCondLst>
                            <p:childTnLst>
                              <p:par>
                                <p:cTn id="20" presetID="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par>
                                <p:cTn id="24" presetID="12" presetClass="entr" presetSubtype="1"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p:tgtEl>
                                          <p:spTgt spid="45"/>
                                        </p:tgtEl>
                                        <p:attrNameLst>
                                          <p:attrName>ppt_y</p:attrName>
                                        </p:attrNameLst>
                                      </p:cBhvr>
                                      <p:tavLst>
                                        <p:tav tm="0">
                                          <p:val>
                                            <p:strVal val="#ppt_y-#ppt_h*1.125000"/>
                                          </p:val>
                                        </p:tav>
                                        <p:tav tm="100000">
                                          <p:val>
                                            <p:strVal val="#ppt_y"/>
                                          </p:val>
                                        </p:tav>
                                      </p:tavLst>
                                    </p:anim>
                                    <p:animEffect transition="in" filter="wipe(down)">
                                      <p:cBhvr>
                                        <p:cTn id="27" dur="500"/>
                                        <p:tgtEl>
                                          <p:spTgt spid="45"/>
                                        </p:tgtEl>
                                      </p:cBhvr>
                                    </p:animEffect>
                                  </p:childTnLst>
                                </p:cTn>
                              </p:par>
                            </p:childTnLst>
                          </p:cTn>
                        </p:par>
                        <p:par>
                          <p:cTn id="28" fill="hold">
                            <p:stCondLst>
                              <p:cond delay="1149"/>
                            </p:stCondLst>
                            <p:childTnLst>
                              <p:par>
                                <p:cTn id="29" presetID="2" presetClass="entr" presetSubtype="4"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par>
                                <p:cTn id="33" presetID="12" presetClass="entr" presetSubtype="1"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p:tgtEl>
                                          <p:spTgt spid="48"/>
                                        </p:tgtEl>
                                        <p:attrNameLst>
                                          <p:attrName>ppt_y</p:attrName>
                                        </p:attrNameLst>
                                      </p:cBhvr>
                                      <p:tavLst>
                                        <p:tav tm="0">
                                          <p:val>
                                            <p:strVal val="#ppt_y-#ppt_h*1.125000"/>
                                          </p:val>
                                        </p:tav>
                                        <p:tav tm="100000">
                                          <p:val>
                                            <p:strVal val="#ppt_y"/>
                                          </p:val>
                                        </p:tav>
                                      </p:tavLst>
                                    </p:anim>
                                    <p:animEffect transition="in" filter="wipe(down)">
                                      <p:cBhvr>
                                        <p:cTn id="36" dur="500"/>
                                        <p:tgtEl>
                                          <p:spTgt spid="48"/>
                                        </p:tgtEl>
                                      </p:cBhvr>
                                    </p:animEffect>
                                  </p:childTnLst>
                                </p:cTn>
                              </p:par>
                            </p:childTnLst>
                          </p:cTn>
                        </p:par>
                        <p:par>
                          <p:cTn id="37" fill="hold">
                            <p:stCondLst>
                              <p:cond delay="1649"/>
                            </p:stCondLst>
                            <p:childTnLst>
                              <p:par>
                                <p:cTn id="38" presetID="2" presetClass="entr" presetSubtype="4"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ppt_x"/>
                                          </p:val>
                                        </p:tav>
                                        <p:tav tm="100000">
                                          <p:val>
                                            <p:strVal val="#ppt_x"/>
                                          </p:val>
                                        </p:tav>
                                      </p:tavLst>
                                    </p:anim>
                                    <p:anim calcmode="lin" valueType="num">
                                      <p:cBhvr additive="base">
                                        <p:cTn id="41" dur="500" fill="hold"/>
                                        <p:tgtEl>
                                          <p:spTgt spid="36"/>
                                        </p:tgtEl>
                                        <p:attrNameLst>
                                          <p:attrName>ppt_y</p:attrName>
                                        </p:attrNameLst>
                                      </p:cBhvr>
                                      <p:tavLst>
                                        <p:tav tm="0">
                                          <p:val>
                                            <p:strVal val="1+#ppt_h/2"/>
                                          </p:val>
                                        </p:tav>
                                        <p:tav tm="100000">
                                          <p:val>
                                            <p:strVal val="#ppt_y"/>
                                          </p:val>
                                        </p:tav>
                                      </p:tavLst>
                                    </p:anim>
                                  </p:childTnLst>
                                </p:cTn>
                              </p:par>
                              <p:par>
                                <p:cTn id="42" presetID="12" presetClass="entr" presetSubtype="1"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p:tgtEl>
                                          <p:spTgt spid="51"/>
                                        </p:tgtEl>
                                        <p:attrNameLst>
                                          <p:attrName>ppt_y</p:attrName>
                                        </p:attrNameLst>
                                      </p:cBhvr>
                                      <p:tavLst>
                                        <p:tav tm="0">
                                          <p:val>
                                            <p:strVal val="#ppt_y-#ppt_h*1.125000"/>
                                          </p:val>
                                        </p:tav>
                                        <p:tav tm="100000">
                                          <p:val>
                                            <p:strVal val="#ppt_y"/>
                                          </p:val>
                                        </p:tav>
                                      </p:tavLst>
                                    </p:anim>
                                    <p:animEffect transition="in" filter="wipe(down)">
                                      <p:cBhvr>
                                        <p:cTn id="45" dur="500"/>
                                        <p:tgtEl>
                                          <p:spTgt spid="51"/>
                                        </p:tgtEl>
                                      </p:cBhvr>
                                    </p:animEffect>
                                  </p:childTnLst>
                                </p:cTn>
                              </p:par>
                            </p:childTnLst>
                          </p:cTn>
                        </p:par>
                        <p:par>
                          <p:cTn id="46" fill="hold">
                            <p:stCondLst>
                              <p:cond delay="2149"/>
                            </p:stCondLst>
                            <p:childTnLst>
                              <p:par>
                                <p:cTn id="47" presetID="2" presetClass="entr" presetSubtype="4"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ppt_x"/>
                                          </p:val>
                                        </p:tav>
                                        <p:tav tm="100000">
                                          <p:val>
                                            <p:strVal val="#ppt_x"/>
                                          </p:val>
                                        </p:tav>
                                      </p:tavLst>
                                    </p:anim>
                                    <p:anim calcmode="lin" valueType="num">
                                      <p:cBhvr additive="base">
                                        <p:cTn id="50" dur="500" fill="hold"/>
                                        <p:tgtEl>
                                          <p:spTgt spid="29"/>
                                        </p:tgtEl>
                                        <p:attrNameLst>
                                          <p:attrName>ppt_y</p:attrName>
                                        </p:attrNameLst>
                                      </p:cBhvr>
                                      <p:tavLst>
                                        <p:tav tm="0">
                                          <p:val>
                                            <p:strVal val="1+#ppt_h/2"/>
                                          </p:val>
                                        </p:tav>
                                        <p:tav tm="100000">
                                          <p:val>
                                            <p:strVal val="#ppt_y"/>
                                          </p:val>
                                        </p:tav>
                                      </p:tavLst>
                                    </p:anim>
                                  </p:childTnLst>
                                </p:cTn>
                              </p:par>
                              <p:par>
                                <p:cTn id="51" presetID="12" presetClass="entr" presetSubtype="1" fill="hold"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p:tgtEl>
                                          <p:spTgt spid="54"/>
                                        </p:tgtEl>
                                        <p:attrNameLst>
                                          <p:attrName>ppt_y</p:attrName>
                                        </p:attrNameLst>
                                      </p:cBhvr>
                                      <p:tavLst>
                                        <p:tav tm="0">
                                          <p:val>
                                            <p:strVal val="#ppt_y-#ppt_h*1.125000"/>
                                          </p:val>
                                        </p:tav>
                                        <p:tav tm="100000">
                                          <p:val>
                                            <p:strVal val="#ppt_y"/>
                                          </p:val>
                                        </p:tav>
                                      </p:tavLst>
                                    </p:anim>
                                    <p:animEffect transition="in" filter="wipe(down)">
                                      <p:cBhvr>
                                        <p:cTn id="5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97267"/>
            <a:ext cx="2236510" cy="707886"/>
          </a:xfrm>
          <a:prstGeom prst="rect">
            <a:avLst/>
          </a:prstGeom>
        </p:spPr>
        <p:txBody>
          <a:bodyPr wrap="none">
            <a:spAutoFit/>
          </a:bodyPr>
          <a:lstStyle/>
          <a:p>
            <a:r>
              <a:rPr kumimoji="1" lang="zh-CN" altLang="en-US" sz="4000" dirty="0">
                <a:ln w="19050">
                  <a:solidFill>
                    <a:schemeClr val="bg1"/>
                  </a:solidFill>
                </a:ln>
                <a:blipFill>
                  <a:blip r:embed="rId1"/>
                  <a:stretch>
                    <a:fillRect/>
                  </a:stretch>
                </a:blipFill>
                <a:cs typeface="+mn-ea"/>
                <a:sym typeface="+mn-lt"/>
              </a:rPr>
              <a:t>竞选理念</a:t>
            </a:r>
            <a:endParaRPr kumimoji="1" lang="zh-CN" altLang="en-US"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1" name="Group 51"/>
          <p:cNvGrpSpPr/>
          <p:nvPr/>
        </p:nvGrpSpPr>
        <p:grpSpPr bwMode="auto">
          <a:xfrm>
            <a:off x="3201163" y="2624248"/>
            <a:ext cx="1008062" cy="1223963"/>
            <a:chOff x="839" y="1752"/>
            <a:chExt cx="635" cy="771"/>
          </a:xfrm>
        </p:grpSpPr>
        <p:sp>
          <p:nvSpPr>
            <p:cNvPr id="62" name="Oval 52"/>
            <p:cNvSpPr>
              <a:spLocks noChangeArrowheads="1"/>
            </p:cNvSpPr>
            <p:nvPr/>
          </p:nvSpPr>
          <p:spPr bwMode="auto">
            <a:xfrm>
              <a:off x="839" y="1752"/>
              <a:ext cx="635" cy="635"/>
            </a:xfrm>
            <a:prstGeom prst="ellipse">
              <a:avLst/>
            </a:prstGeom>
            <a:noFill/>
            <a:ln w="1524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800" b="1" dirty="0">
                  <a:solidFill>
                    <a:schemeClr val="bg1"/>
                  </a:solidFill>
                  <a:cs typeface="+mn-ea"/>
                  <a:sym typeface="+mn-lt"/>
                </a:rPr>
                <a:t>1</a:t>
              </a:r>
              <a:endParaRPr lang="en-US" altLang="zh-CN" sz="2800" b="1" dirty="0">
                <a:solidFill>
                  <a:schemeClr val="bg1"/>
                </a:solidFill>
                <a:cs typeface="+mn-ea"/>
                <a:sym typeface="+mn-lt"/>
              </a:endParaRPr>
            </a:p>
          </p:txBody>
        </p:sp>
        <p:sp>
          <p:nvSpPr>
            <p:cNvPr id="63" name="AutoShape 53"/>
            <p:cNvSpPr>
              <a:spLocks noChangeArrowheads="1"/>
            </p:cNvSpPr>
            <p:nvPr/>
          </p:nvSpPr>
          <p:spPr bwMode="auto">
            <a:xfrm flipV="1">
              <a:off x="1087" y="2414"/>
              <a:ext cx="136" cy="109"/>
            </a:xfrm>
            <a:prstGeom prst="triangle">
              <a:avLst>
                <a:gd name="adj" fmla="val 50000"/>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800">
                <a:solidFill>
                  <a:schemeClr val="bg1"/>
                </a:solidFill>
                <a:cs typeface="+mn-ea"/>
                <a:sym typeface="+mn-lt"/>
              </a:endParaRPr>
            </a:p>
          </p:txBody>
        </p:sp>
      </p:grpSp>
      <p:grpSp>
        <p:nvGrpSpPr>
          <p:cNvPr id="64" name="Group 51"/>
          <p:cNvGrpSpPr/>
          <p:nvPr/>
        </p:nvGrpSpPr>
        <p:grpSpPr bwMode="auto">
          <a:xfrm>
            <a:off x="5684410" y="2624248"/>
            <a:ext cx="1008062" cy="1223963"/>
            <a:chOff x="839" y="1752"/>
            <a:chExt cx="635" cy="771"/>
          </a:xfrm>
        </p:grpSpPr>
        <p:sp>
          <p:nvSpPr>
            <p:cNvPr id="65" name="Oval 52"/>
            <p:cNvSpPr>
              <a:spLocks noChangeArrowheads="1"/>
            </p:cNvSpPr>
            <p:nvPr/>
          </p:nvSpPr>
          <p:spPr bwMode="auto">
            <a:xfrm>
              <a:off x="839" y="1752"/>
              <a:ext cx="635" cy="635"/>
            </a:xfrm>
            <a:prstGeom prst="ellipse">
              <a:avLst/>
            </a:prstGeom>
            <a:noFill/>
            <a:ln w="1524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800" b="1" dirty="0">
                  <a:solidFill>
                    <a:schemeClr val="bg1"/>
                  </a:solidFill>
                  <a:cs typeface="+mn-ea"/>
                  <a:sym typeface="+mn-lt"/>
                </a:rPr>
                <a:t>2</a:t>
              </a:r>
              <a:endParaRPr lang="en-US" altLang="zh-CN" sz="2800" b="1" dirty="0">
                <a:solidFill>
                  <a:schemeClr val="bg1"/>
                </a:solidFill>
                <a:cs typeface="+mn-ea"/>
                <a:sym typeface="+mn-lt"/>
              </a:endParaRPr>
            </a:p>
          </p:txBody>
        </p:sp>
        <p:sp>
          <p:nvSpPr>
            <p:cNvPr id="66" name="AutoShape 53"/>
            <p:cNvSpPr>
              <a:spLocks noChangeArrowheads="1"/>
            </p:cNvSpPr>
            <p:nvPr/>
          </p:nvSpPr>
          <p:spPr bwMode="auto">
            <a:xfrm flipV="1">
              <a:off x="1087" y="2414"/>
              <a:ext cx="136" cy="109"/>
            </a:xfrm>
            <a:prstGeom prst="triangle">
              <a:avLst>
                <a:gd name="adj" fmla="val 50000"/>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800">
                <a:solidFill>
                  <a:schemeClr val="bg1"/>
                </a:solidFill>
                <a:cs typeface="+mn-ea"/>
                <a:sym typeface="+mn-lt"/>
              </a:endParaRPr>
            </a:p>
          </p:txBody>
        </p:sp>
      </p:grpSp>
      <p:grpSp>
        <p:nvGrpSpPr>
          <p:cNvPr id="67" name="Group 51"/>
          <p:cNvGrpSpPr/>
          <p:nvPr/>
        </p:nvGrpSpPr>
        <p:grpSpPr bwMode="auto">
          <a:xfrm>
            <a:off x="8167656" y="2624248"/>
            <a:ext cx="1008062" cy="1223963"/>
            <a:chOff x="839" y="1752"/>
            <a:chExt cx="635" cy="771"/>
          </a:xfrm>
        </p:grpSpPr>
        <p:sp>
          <p:nvSpPr>
            <p:cNvPr id="68" name="Oval 52"/>
            <p:cNvSpPr>
              <a:spLocks noChangeArrowheads="1"/>
            </p:cNvSpPr>
            <p:nvPr/>
          </p:nvSpPr>
          <p:spPr bwMode="auto">
            <a:xfrm>
              <a:off x="839" y="1752"/>
              <a:ext cx="635" cy="635"/>
            </a:xfrm>
            <a:prstGeom prst="ellipse">
              <a:avLst/>
            </a:prstGeom>
            <a:noFill/>
            <a:ln w="1524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800" b="1" dirty="0">
                  <a:solidFill>
                    <a:schemeClr val="bg1"/>
                  </a:solidFill>
                  <a:cs typeface="+mn-ea"/>
                  <a:sym typeface="+mn-lt"/>
                </a:rPr>
                <a:t>3</a:t>
              </a:r>
              <a:endParaRPr lang="en-US" altLang="zh-CN" sz="2800" b="1" dirty="0">
                <a:solidFill>
                  <a:schemeClr val="bg1"/>
                </a:solidFill>
                <a:cs typeface="+mn-ea"/>
                <a:sym typeface="+mn-lt"/>
              </a:endParaRPr>
            </a:p>
          </p:txBody>
        </p:sp>
        <p:sp>
          <p:nvSpPr>
            <p:cNvPr id="69" name="AutoShape 53"/>
            <p:cNvSpPr>
              <a:spLocks noChangeArrowheads="1"/>
            </p:cNvSpPr>
            <p:nvPr/>
          </p:nvSpPr>
          <p:spPr bwMode="auto">
            <a:xfrm flipV="1">
              <a:off x="1087" y="2414"/>
              <a:ext cx="136" cy="109"/>
            </a:xfrm>
            <a:prstGeom prst="triangle">
              <a:avLst>
                <a:gd name="adj" fmla="val 50000"/>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800">
                <a:solidFill>
                  <a:schemeClr val="bg1"/>
                </a:solidFill>
                <a:cs typeface="+mn-ea"/>
                <a:sym typeface="+mn-lt"/>
              </a:endParaRPr>
            </a:p>
          </p:txBody>
        </p:sp>
      </p:grpSp>
      <p:grpSp>
        <p:nvGrpSpPr>
          <p:cNvPr id="70" name="组合 69"/>
          <p:cNvGrpSpPr/>
          <p:nvPr/>
        </p:nvGrpSpPr>
        <p:grpSpPr>
          <a:xfrm>
            <a:off x="2599219" y="3992673"/>
            <a:ext cx="7078149" cy="523220"/>
            <a:chOff x="1345373" y="3004071"/>
            <a:chExt cx="7078149" cy="523220"/>
          </a:xfrm>
        </p:grpSpPr>
        <p:sp>
          <p:nvSpPr>
            <p:cNvPr id="71" name="Text Box 54"/>
            <p:cNvSpPr txBox="1">
              <a:spLocks noChangeArrowheads="1"/>
            </p:cNvSpPr>
            <p:nvPr/>
          </p:nvSpPr>
          <p:spPr bwMode="auto">
            <a:xfrm>
              <a:off x="1345373" y="3004071"/>
              <a:ext cx="22071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1400" dirty="0">
                  <a:solidFill>
                    <a:schemeClr val="bg1"/>
                  </a:solidFill>
                  <a:cs typeface="+mn-ea"/>
                  <a:sym typeface="+mn-lt"/>
                </a:rPr>
                <a:t>加强部门学习氛围的建设，做到工作学习两不误。</a:t>
              </a:r>
              <a:endParaRPr lang="zh-CN" altLang="en-US" sz="1400" dirty="0">
                <a:solidFill>
                  <a:schemeClr val="bg1"/>
                </a:solidFill>
                <a:cs typeface="+mn-ea"/>
                <a:sym typeface="+mn-lt"/>
              </a:endParaRPr>
            </a:p>
          </p:txBody>
        </p:sp>
        <p:sp>
          <p:nvSpPr>
            <p:cNvPr id="72" name="Text Box 54"/>
            <p:cNvSpPr txBox="1">
              <a:spLocks noChangeArrowheads="1"/>
            </p:cNvSpPr>
            <p:nvPr/>
          </p:nvSpPr>
          <p:spPr bwMode="auto">
            <a:xfrm>
              <a:off x="3924151" y="3004071"/>
              <a:ext cx="20161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chemeClr val="bg1"/>
                  </a:solidFill>
                  <a:cs typeface="+mn-ea"/>
                  <a:sym typeface="+mn-lt"/>
                </a:rPr>
                <a:t>加大活动宣传力度，</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创新活动宣传形式。</a:t>
              </a:r>
              <a:endParaRPr lang="zh-CN" altLang="en-US" sz="1400" dirty="0">
                <a:solidFill>
                  <a:schemeClr val="bg1"/>
                </a:solidFill>
                <a:cs typeface="+mn-ea"/>
                <a:sym typeface="+mn-lt"/>
              </a:endParaRPr>
            </a:p>
          </p:txBody>
        </p:sp>
        <p:sp>
          <p:nvSpPr>
            <p:cNvPr id="73" name="Text Box 54"/>
            <p:cNvSpPr txBox="1">
              <a:spLocks noChangeArrowheads="1"/>
            </p:cNvSpPr>
            <p:nvPr/>
          </p:nvSpPr>
          <p:spPr bwMode="auto">
            <a:xfrm>
              <a:off x="6407397" y="3004071"/>
              <a:ext cx="20161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chemeClr val="bg1"/>
                  </a:solidFill>
                  <a:cs typeface="+mn-ea"/>
                  <a:sym typeface="+mn-lt"/>
                </a:rPr>
                <a:t>尝试改革、</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适当运用活动竞标机制</a:t>
              </a:r>
              <a:endParaRPr lang="en-US" altLang="zh-CN" sz="1400" dirty="0">
                <a:solidFill>
                  <a:schemeClr val="bg1"/>
                </a:solidFill>
                <a:cs typeface="+mn-ea"/>
                <a:sym typeface="+mn-lt"/>
              </a:endParaRPr>
            </a:p>
          </p:txBody>
        </p:sp>
      </p:grpSp>
      <p:cxnSp>
        <p:nvCxnSpPr>
          <p:cNvPr id="74" name="直接连接符 73"/>
          <p:cNvCxnSpPr/>
          <p:nvPr/>
        </p:nvCxnSpPr>
        <p:spPr>
          <a:xfrm>
            <a:off x="2177592" y="4615337"/>
            <a:ext cx="77582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4754">
        <p15:prstTrans prst="pageCurlDouble"/>
      </p:transition>
    </mc:Choice>
    <mc:Fallback>
      <p:transition spd="slow" advTm="475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anim calcmode="lin" valueType="num">
                                      <p:cBhvr>
                                        <p:cTn id="24" dur="1000" fill="hold"/>
                                        <p:tgtEl>
                                          <p:spTgt spid="61"/>
                                        </p:tgtEl>
                                        <p:attrNameLst>
                                          <p:attrName>ppt_x</p:attrName>
                                        </p:attrNameLst>
                                      </p:cBhvr>
                                      <p:tavLst>
                                        <p:tav tm="0">
                                          <p:val>
                                            <p:strVal val="#ppt_x"/>
                                          </p:val>
                                        </p:tav>
                                        <p:tav tm="100000">
                                          <p:val>
                                            <p:strVal val="#ppt_x"/>
                                          </p:val>
                                        </p:tav>
                                      </p:tavLst>
                                    </p:anim>
                                    <p:anim calcmode="lin" valueType="num">
                                      <p:cBhvr>
                                        <p:cTn id="25" dur="1000" fill="hold"/>
                                        <p:tgtEl>
                                          <p:spTgt spid="6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fade">
                                      <p:cBhvr>
                                        <p:cTn id="28" dur="1000"/>
                                        <p:tgtEl>
                                          <p:spTgt spid="67"/>
                                        </p:tgtEl>
                                      </p:cBhvr>
                                    </p:animEffect>
                                    <p:anim calcmode="lin" valueType="num">
                                      <p:cBhvr>
                                        <p:cTn id="29" dur="1000" fill="hold"/>
                                        <p:tgtEl>
                                          <p:spTgt spid="67"/>
                                        </p:tgtEl>
                                        <p:attrNameLst>
                                          <p:attrName>ppt_x</p:attrName>
                                        </p:attrNameLst>
                                      </p:cBhvr>
                                      <p:tavLst>
                                        <p:tav tm="0">
                                          <p:val>
                                            <p:strVal val="#ppt_x"/>
                                          </p:val>
                                        </p:tav>
                                        <p:tav tm="100000">
                                          <p:val>
                                            <p:strVal val="#ppt_x"/>
                                          </p:val>
                                        </p:tav>
                                      </p:tavLst>
                                    </p:anim>
                                    <p:anim calcmode="lin" valueType="num">
                                      <p:cBhvr>
                                        <p:cTn id="30" dur="1000" fill="hold"/>
                                        <p:tgtEl>
                                          <p:spTgt spid="6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1000"/>
                                        <p:tgtEl>
                                          <p:spTgt spid="64"/>
                                        </p:tgtEl>
                                      </p:cBhvr>
                                    </p:animEffect>
                                    <p:anim calcmode="lin" valueType="num">
                                      <p:cBhvr>
                                        <p:cTn id="34" dur="1000" fill="hold"/>
                                        <p:tgtEl>
                                          <p:spTgt spid="64"/>
                                        </p:tgtEl>
                                        <p:attrNameLst>
                                          <p:attrName>ppt_x</p:attrName>
                                        </p:attrNameLst>
                                      </p:cBhvr>
                                      <p:tavLst>
                                        <p:tav tm="0">
                                          <p:val>
                                            <p:strVal val="#ppt_x"/>
                                          </p:val>
                                        </p:tav>
                                        <p:tav tm="100000">
                                          <p:val>
                                            <p:strVal val="#ppt_x"/>
                                          </p:val>
                                        </p:tav>
                                      </p:tavLst>
                                    </p:anim>
                                    <p:anim calcmode="lin" valueType="num">
                                      <p:cBhvr>
                                        <p:cTn id="35" dur="1000" fill="hold"/>
                                        <p:tgtEl>
                                          <p:spTgt spid="64"/>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1000"/>
                                        <p:tgtEl>
                                          <p:spTgt spid="70"/>
                                        </p:tgtEl>
                                      </p:cBhvr>
                                    </p:animEffect>
                                    <p:anim calcmode="lin" valueType="num">
                                      <p:cBhvr>
                                        <p:cTn id="39" dur="1000" fill="hold"/>
                                        <p:tgtEl>
                                          <p:spTgt spid="70"/>
                                        </p:tgtEl>
                                        <p:attrNameLst>
                                          <p:attrName>ppt_x</p:attrName>
                                        </p:attrNameLst>
                                      </p:cBhvr>
                                      <p:tavLst>
                                        <p:tav tm="0">
                                          <p:val>
                                            <p:strVal val="#ppt_x"/>
                                          </p:val>
                                        </p:tav>
                                        <p:tav tm="100000">
                                          <p:val>
                                            <p:strVal val="#ppt_x"/>
                                          </p:val>
                                        </p:tav>
                                      </p:tavLst>
                                    </p:anim>
                                    <p:anim calcmode="lin" valueType="num">
                                      <p:cBhvr>
                                        <p:cTn id="40"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10"/>
          <p:cNvSpPr txBox="1">
            <a:spLocks noChangeArrowheads="1"/>
          </p:cNvSpPr>
          <p:nvPr/>
        </p:nvSpPr>
        <p:spPr bwMode="auto">
          <a:xfrm>
            <a:off x="6641614" y="1949549"/>
            <a:ext cx="3951851" cy="4281340"/>
          </a:xfrm>
          <a:prstGeom prst="rect">
            <a:avLst/>
          </a:prstGeom>
          <a:noFill/>
          <a:ln w="9525">
            <a:noFill/>
            <a:miter lim="800000"/>
          </a:ln>
        </p:spPr>
        <p:txBody>
          <a:bodyPr vert="eaVert" wrap="square">
            <a:spAutoFit/>
          </a:bodyPr>
          <a:lstStyle>
            <a:defPPr>
              <a:defRPr lang="en-US"/>
            </a:defPPr>
            <a:lvl1pPr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1pPr>
            <a:lvl2pPr marL="4572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2pPr>
            <a:lvl3pPr marL="9144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3pPr>
            <a:lvl4pPr marL="13716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4pPr>
            <a:lvl5pPr marL="18288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5pPr>
            <a:lvl6pPr marL="22860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6pPr>
            <a:lvl7pPr marL="27432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7pPr>
            <a:lvl8pPr marL="32004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8pPr>
            <a:lvl9pPr marL="36576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9pPr>
          </a:lstStyle>
          <a:p>
            <a:pPr algn="l"/>
            <a:r>
              <a:rPr lang="zh-CN" altLang="en-US" sz="2400" dirty="0">
                <a:solidFill>
                  <a:schemeClr val="bg1"/>
                </a:solidFill>
                <a:latin typeface="+mn-lt"/>
                <a:ea typeface="+mn-ea"/>
                <a:cs typeface="+mn-ea"/>
                <a:sym typeface="+mn-lt"/>
              </a:rPr>
              <a:t>清风拂面定流芬芳</a:t>
            </a:r>
            <a:endParaRPr lang="zh-CN" altLang="en-US" sz="2400" dirty="0">
              <a:solidFill>
                <a:schemeClr val="bg1"/>
              </a:solidFill>
              <a:latin typeface="+mn-lt"/>
              <a:ea typeface="+mn-ea"/>
              <a:cs typeface="+mn-ea"/>
              <a:sym typeface="+mn-lt"/>
            </a:endParaRPr>
          </a:p>
          <a:p>
            <a:pPr algn="l"/>
            <a:r>
              <a:rPr lang="zh-CN" altLang="en-US" sz="2400" dirty="0">
                <a:solidFill>
                  <a:schemeClr val="bg1"/>
                </a:solidFill>
                <a:latin typeface="+mn-lt"/>
                <a:ea typeface="+mn-ea"/>
                <a:cs typeface="+mn-ea"/>
                <a:sym typeface="+mn-lt"/>
              </a:rPr>
              <a:t>我自谈笑道且也长</a:t>
            </a:r>
            <a:endParaRPr lang="zh-CN" altLang="en-US" sz="2400" dirty="0">
              <a:solidFill>
                <a:schemeClr val="bg1"/>
              </a:solidFill>
              <a:latin typeface="+mn-lt"/>
              <a:ea typeface="+mn-ea"/>
              <a:cs typeface="+mn-ea"/>
              <a:sym typeface="+mn-lt"/>
            </a:endParaRPr>
          </a:p>
          <a:p>
            <a:pPr algn="l"/>
            <a:r>
              <a:rPr lang="zh-CN" altLang="en-US" sz="2400" dirty="0">
                <a:solidFill>
                  <a:schemeClr val="bg1"/>
                </a:solidFill>
                <a:latin typeface="+mn-lt"/>
                <a:ea typeface="+mn-ea"/>
                <a:cs typeface="+mn-ea"/>
                <a:sym typeface="+mn-lt"/>
              </a:rPr>
              <a:t>寻觅已过几许</a:t>
            </a:r>
            <a:endParaRPr lang="zh-CN" altLang="en-US" sz="2400" dirty="0">
              <a:solidFill>
                <a:schemeClr val="bg1"/>
              </a:solidFill>
              <a:latin typeface="+mn-lt"/>
              <a:ea typeface="+mn-ea"/>
              <a:cs typeface="+mn-ea"/>
              <a:sym typeface="+mn-lt"/>
            </a:endParaRPr>
          </a:p>
          <a:p>
            <a:pPr algn="l"/>
            <a:r>
              <a:rPr lang="zh-CN" altLang="en-US" sz="2400" dirty="0">
                <a:solidFill>
                  <a:schemeClr val="bg1"/>
                </a:solidFill>
                <a:latin typeface="+mn-lt"/>
                <a:ea typeface="+mn-ea"/>
                <a:cs typeface="+mn-ea"/>
                <a:sym typeface="+mn-lt"/>
              </a:rPr>
              <a:t>期盼处处阳光</a:t>
            </a:r>
            <a:endParaRPr lang="zh-CN" altLang="en-US" sz="2400" dirty="0">
              <a:solidFill>
                <a:schemeClr val="bg1"/>
              </a:solidFill>
              <a:latin typeface="+mn-lt"/>
              <a:ea typeface="+mn-ea"/>
              <a:cs typeface="+mn-ea"/>
              <a:sym typeface="+mn-lt"/>
            </a:endParaRPr>
          </a:p>
          <a:p>
            <a:pPr algn="l"/>
            <a:r>
              <a:rPr lang="zh-CN" altLang="en-US" sz="2400" dirty="0">
                <a:solidFill>
                  <a:schemeClr val="bg1"/>
                </a:solidFill>
                <a:latin typeface="+mn-lt"/>
                <a:ea typeface="+mn-ea"/>
                <a:cs typeface="+mn-ea"/>
                <a:sym typeface="+mn-lt"/>
              </a:rPr>
              <a:t>云展花落前辈去</a:t>
            </a:r>
            <a:endParaRPr lang="zh-CN" altLang="en-US" sz="2400" dirty="0">
              <a:solidFill>
                <a:schemeClr val="bg1"/>
              </a:solidFill>
              <a:latin typeface="+mn-lt"/>
              <a:ea typeface="+mn-ea"/>
              <a:cs typeface="+mn-ea"/>
              <a:sym typeface="+mn-lt"/>
            </a:endParaRPr>
          </a:p>
          <a:p>
            <a:pPr algn="l"/>
            <a:r>
              <a:rPr lang="zh-CN" altLang="en-US" sz="2400" dirty="0">
                <a:solidFill>
                  <a:schemeClr val="bg1"/>
                </a:solidFill>
                <a:latin typeface="+mn-lt"/>
                <a:ea typeface="+mn-ea"/>
                <a:cs typeface="+mn-ea"/>
                <a:sym typeface="+mn-lt"/>
              </a:rPr>
              <a:t>风景这边亦好</a:t>
            </a:r>
            <a:endParaRPr lang="zh-CN" altLang="en-US" sz="2400" dirty="0">
              <a:solidFill>
                <a:schemeClr val="bg1"/>
              </a:solidFill>
              <a:latin typeface="+mn-lt"/>
              <a:ea typeface="+mn-ea"/>
              <a:cs typeface="+mn-ea"/>
              <a:sym typeface="+mn-lt"/>
            </a:endParaRPr>
          </a:p>
          <a:p>
            <a:pPr algn="l"/>
            <a:r>
              <a:rPr lang="zh-CN" altLang="en-US" sz="2400" dirty="0">
                <a:solidFill>
                  <a:schemeClr val="bg1"/>
                </a:solidFill>
                <a:latin typeface="+mn-lt"/>
                <a:ea typeface="+mn-ea"/>
                <a:cs typeface="+mn-ea"/>
                <a:sym typeface="+mn-lt"/>
              </a:rPr>
              <a:t>纵观信息长河</a:t>
            </a:r>
            <a:endParaRPr lang="zh-CN" altLang="en-US" sz="2400" dirty="0">
              <a:solidFill>
                <a:schemeClr val="bg1"/>
              </a:solidFill>
              <a:latin typeface="+mn-lt"/>
              <a:ea typeface="+mn-ea"/>
              <a:cs typeface="+mn-ea"/>
              <a:sym typeface="+mn-lt"/>
            </a:endParaRPr>
          </a:p>
          <a:p>
            <a:pPr algn="l"/>
            <a:r>
              <a:rPr lang="zh-CN" altLang="en-US" sz="2400" dirty="0">
                <a:solidFill>
                  <a:schemeClr val="bg1"/>
                </a:solidFill>
                <a:latin typeface="+mn-lt"/>
                <a:ea typeface="+mn-ea"/>
                <a:cs typeface="+mn-ea"/>
                <a:sym typeface="+mn-lt"/>
              </a:rPr>
              <a:t>尽数风流人物</a:t>
            </a:r>
            <a:endParaRPr lang="zh-CN" altLang="en-US" sz="2400" dirty="0">
              <a:solidFill>
                <a:schemeClr val="bg1"/>
              </a:solidFill>
              <a:latin typeface="+mn-lt"/>
              <a:ea typeface="+mn-ea"/>
              <a:cs typeface="+mn-ea"/>
              <a:sym typeface="+mn-lt"/>
            </a:endParaRPr>
          </a:p>
          <a:p>
            <a:pPr algn="l"/>
            <a:r>
              <a:rPr lang="zh-CN" altLang="en-US" sz="2400" dirty="0">
                <a:solidFill>
                  <a:schemeClr val="bg1"/>
                </a:solidFill>
                <a:latin typeface="+mn-lt"/>
                <a:ea typeface="+mn-ea"/>
                <a:cs typeface="+mn-ea"/>
                <a:sym typeface="+mn-lt"/>
              </a:rPr>
              <a:t>待看今朝</a:t>
            </a:r>
            <a:endParaRPr lang="zh-CN" altLang="en-US" sz="2400" dirty="0">
              <a:solidFill>
                <a:schemeClr val="bg1"/>
              </a:solidFill>
              <a:latin typeface="+mn-lt"/>
              <a:ea typeface="+mn-ea"/>
              <a:cs typeface="+mn-ea"/>
              <a:sym typeface="+mn-lt"/>
            </a:endParaRPr>
          </a:p>
          <a:p>
            <a:pPr algn="l">
              <a:spcBef>
                <a:spcPct val="20000"/>
              </a:spcBef>
            </a:pPr>
            <a:endParaRPr lang="zh-CN" altLang="en-US" sz="2400" dirty="0">
              <a:latin typeface="+mn-lt"/>
              <a:ea typeface="+mn-ea"/>
              <a:cs typeface="+mn-ea"/>
              <a:sym typeface="+mn-lt"/>
            </a:endParaRPr>
          </a:p>
        </p:txBody>
      </p:sp>
      <p:sp>
        <p:nvSpPr>
          <p:cNvPr id="44" name="Rectangle 4"/>
          <p:cNvSpPr>
            <a:spLocks noChangeArrowheads="1"/>
          </p:cNvSpPr>
          <p:nvPr/>
        </p:nvSpPr>
        <p:spPr bwMode="auto">
          <a:xfrm>
            <a:off x="2008691" y="1762010"/>
            <a:ext cx="4712870" cy="3246258"/>
          </a:xfrm>
          <a:prstGeom prst="rect">
            <a:avLst/>
          </a:prstGeom>
          <a:blipFill dpi="0" rotWithShape="1">
            <a:blip r:embed="rId1"/>
            <a:srcRect/>
            <a:stretch>
              <a:fillRect/>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CBA76B"/>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3166">
        <p:blinds dir="vert"/>
      </p:transition>
    </mc:Choice>
    <mc:Fallback>
      <p:transition spd="slow" advTm="316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PA_淘宝网chenying0907出品 160"/>
          <p:cNvSpPr txBox="1"/>
          <p:nvPr>
            <p:custDataLst>
              <p:tags r:id="rId1"/>
            </p:custDataLst>
          </p:nvPr>
        </p:nvSpPr>
        <p:spPr>
          <a:xfrm>
            <a:off x="3800461" y="3468787"/>
            <a:ext cx="5206875" cy="553998"/>
          </a:xfrm>
          <a:prstGeom prst="rect">
            <a:avLst/>
          </a:prstGeom>
          <a:noFill/>
        </p:spPr>
        <p:txBody>
          <a:bodyPr wrap="none" rtlCol="0">
            <a:spAutoFit/>
          </a:bodyPr>
          <a:lstStyle/>
          <a:p>
            <a:pPr algn="ctr"/>
            <a:r>
              <a:rPr kumimoji="1" lang="zh-CN" altLang="en-US" sz="3000" b="1" dirty="0">
                <a:blipFill>
                  <a:blip r:embed="rId2"/>
                  <a:stretch>
                    <a:fillRect/>
                  </a:stretch>
                </a:blipFill>
                <a:cs typeface="+mn-ea"/>
                <a:sym typeface="+mn-lt"/>
              </a:rPr>
              <a:t>预祝本次换届选举圆满成功！</a:t>
            </a:r>
            <a:endParaRPr kumimoji="1" lang="zh-CN" altLang="en-US" sz="3000" b="1" dirty="0">
              <a:blipFill>
                <a:blip r:embed="rId2"/>
                <a:stretch>
                  <a:fillRect/>
                </a:stretch>
              </a:blipFill>
              <a:cs typeface="+mn-ea"/>
              <a:sym typeface="+mn-lt"/>
            </a:endParaRPr>
          </a:p>
        </p:txBody>
      </p:sp>
      <p:sp>
        <p:nvSpPr>
          <p:cNvPr id="163" name="PA_淘宝网chenying0907出品 162"/>
          <p:cNvSpPr txBox="1"/>
          <p:nvPr>
            <p:custDataLst>
              <p:tags r:id="rId3"/>
            </p:custDataLst>
          </p:nvPr>
        </p:nvSpPr>
        <p:spPr>
          <a:xfrm>
            <a:off x="4734210" y="2114570"/>
            <a:ext cx="3339376" cy="1354217"/>
          </a:xfrm>
          <a:prstGeom prst="rect">
            <a:avLst/>
          </a:prstGeom>
          <a:noFill/>
        </p:spPr>
        <p:txBody>
          <a:bodyPr wrap="none" rtlCol="0">
            <a:spAutoFit/>
          </a:bodyPr>
          <a:lstStyle/>
          <a:p>
            <a:pPr algn="ctr"/>
            <a:r>
              <a:rPr kumimoji="1" lang="zh-CN" altLang="en-US" sz="8200" b="1" dirty="0">
                <a:ln w="19050">
                  <a:solidFill>
                    <a:schemeClr val="bg1"/>
                  </a:solidFill>
                </a:ln>
                <a:blipFill>
                  <a:blip r:embed="rId2"/>
                  <a:stretch>
                    <a:fillRect/>
                  </a:stretch>
                </a:blipFill>
                <a:cs typeface="+mn-ea"/>
                <a:sym typeface="+mn-lt"/>
              </a:rPr>
              <a:t>谢谢！</a:t>
            </a:r>
            <a:endParaRPr kumimoji="1" lang="zh-CN" altLang="en-US" sz="8200" b="1" dirty="0">
              <a:ln w="19050">
                <a:solidFill>
                  <a:schemeClr val="bg1"/>
                </a:solidFill>
              </a:ln>
              <a:blipFill>
                <a:blip r:embed="rId2"/>
                <a:stretch>
                  <a:fillRect/>
                </a:stretch>
              </a:blipFill>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400" advTm="4964">
        <p14:doors dir="vert"/>
      </p:transition>
    </mc:Choice>
    <mc:Fallback>
      <p:transition spd="slow" advTm="496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fade">
                                      <p:cBhvr>
                                        <p:cTn id="7" dur="500"/>
                                        <p:tgtEl>
                                          <p:spTgt spid="161"/>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63"/>
                                        </p:tgtEl>
                                        <p:attrNameLst>
                                          <p:attrName>style.visibility</p:attrName>
                                        </p:attrNameLst>
                                      </p:cBhvr>
                                      <p:to>
                                        <p:strVal val="visible"/>
                                      </p:to>
                                    </p:set>
                                    <p:animEffect transition="in" filter="fade">
                                      <p:cBhvr>
                                        <p:cTn id="10"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1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99146" y="287742"/>
            <a:ext cx="2236510" cy="707886"/>
          </a:xfrm>
          <a:prstGeom prst="rect">
            <a:avLst/>
          </a:prstGeom>
        </p:spPr>
        <p:txBody>
          <a:bodyPr wrap="none">
            <a:spAutoFit/>
          </a:bodyPr>
          <a:lstStyle/>
          <a:p>
            <a:r>
              <a:rPr kumimoji="1" lang="zh-CN" altLang="en-US" sz="4000" dirty="0">
                <a:ln w="19050">
                  <a:solidFill>
                    <a:schemeClr val="bg1"/>
                  </a:solidFill>
                </a:ln>
                <a:blipFill>
                  <a:blip r:embed="rId1"/>
                  <a:stretch>
                    <a:fillRect/>
                  </a:stretch>
                </a:blipFill>
                <a:cs typeface="+mn-ea"/>
                <a:sym typeface="+mn-lt"/>
              </a:rPr>
              <a:t>竞选档案</a:t>
            </a:r>
            <a:endParaRPr kumimoji="1" lang="zh-CN" altLang="en-US"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64" name="Rectangle 12"/>
          <p:cNvSpPr>
            <a:spLocks noChangeArrowheads="1"/>
          </p:cNvSpPr>
          <p:nvPr/>
        </p:nvSpPr>
        <p:spPr bwMode="auto">
          <a:xfrm>
            <a:off x="1030136" y="1880225"/>
            <a:ext cx="5156287" cy="3785652"/>
          </a:xfrm>
          <a:prstGeom prst="rect">
            <a:avLst/>
          </a:prstGeom>
          <a:noFill/>
          <a:ln w="9525">
            <a:noFill/>
            <a:miter lim="800000"/>
          </a:ln>
        </p:spPr>
        <p:txBody>
          <a:bodyPr wrap="square">
            <a:spAutoFit/>
          </a:bodyPr>
          <a:lstStyle>
            <a:defPPr>
              <a:defRPr lang="en-US"/>
            </a:defPPr>
            <a:lvl1pPr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1pPr>
            <a:lvl2pPr marL="4572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2pPr>
            <a:lvl3pPr marL="9144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3pPr>
            <a:lvl4pPr marL="13716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4pPr>
            <a:lvl5pPr marL="18288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5pPr>
            <a:lvl6pPr marL="22860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6pPr>
            <a:lvl7pPr marL="27432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7pPr>
            <a:lvl8pPr marL="32004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8pPr>
            <a:lvl9pPr marL="36576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9pPr>
          </a:lstStyle>
          <a:p>
            <a:pPr algn="l" eaLnBrk="1" hangingPunct="1"/>
            <a:r>
              <a:rPr lang="zh-CN" altLang="en-US" sz="2000" dirty="0">
                <a:solidFill>
                  <a:schemeClr val="bg1"/>
                </a:solidFill>
                <a:latin typeface="+mn-lt"/>
                <a:ea typeface="+mn-ea"/>
                <a:cs typeface="+mn-ea"/>
                <a:sym typeface="+mn-lt"/>
              </a:rPr>
              <a:t>姓    名：赵万发</a:t>
            </a:r>
            <a:endParaRPr lang="zh-CN" altLang="en-US"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民    族：汉</a:t>
            </a:r>
            <a:endParaRPr lang="zh-CN" altLang="en-US"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籍    贯：天津市武清区</a:t>
            </a:r>
            <a:endParaRPr lang="zh-CN" altLang="en-US"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政治面貌：团员</a:t>
            </a:r>
            <a:endParaRPr lang="zh-CN" altLang="en-US"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联系电话：</a:t>
            </a:r>
            <a:r>
              <a:rPr lang="en-US" altLang="zh-CN" sz="2000" dirty="0" err="1">
                <a:solidFill>
                  <a:schemeClr val="bg1"/>
                </a:solidFill>
                <a:latin typeface="+mn-lt"/>
                <a:ea typeface="+mn-ea"/>
                <a:cs typeface="+mn-ea"/>
                <a:sym typeface="+mn-lt"/>
              </a:rPr>
              <a:t>xxxxxxxxxxxxx</a:t>
            </a:r>
            <a:endParaRPr lang="en-US" altLang="zh-CN"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邮    箱</a:t>
            </a:r>
            <a:r>
              <a:rPr lang="en-US" altLang="zh-CN" sz="2000" dirty="0">
                <a:solidFill>
                  <a:schemeClr val="bg1"/>
                </a:solidFill>
                <a:latin typeface="+mn-lt"/>
                <a:ea typeface="+mn-ea"/>
                <a:cs typeface="+mn-ea"/>
                <a:sym typeface="+mn-lt"/>
              </a:rPr>
              <a:t>: </a:t>
            </a:r>
            <a:r>
              <a:rPr lang="en-US" altLang="zh-CN" sz="2000" dirty="0" err="1">
                <a:solidFill>
                  <a:schemeClr val="bg1"/>
                </a:solidFill>
                <a:latin typeface="+mn-lt"/>
                <a:ea typeface="+mn-ea"/>
                <a:cs typeface="+mn-ea"/>
                <a:sym typeface="+mn-lt"/>
              </a:rPr>
              <a:t>xxxxxxxxxxxxx</a:t>
            </a:r>
            <a:endParaRPr lang="en-US" altLang="zh-CN"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班    级：中加二班</a:t>
            </a:r>
            <a:endParaRPr lang="zh-CN" altLang="en-US"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班内职位：计算机课代表</a:t>
            </a:r>
            <a:endParaRPr lang="zh-CN" altLang="en-US"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学生会所属部门：秘书部</a:t>
            </a:r>
            <a:endParaRPr lang="zh-CN" altLang="en-US"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座右铭：  年轻没有失败</a:t>
            </a:r>
            <a:endParaRPr lang="zh-CN" altLang="en-US" sz="2000" dirty="0">
              <a:solidFill>
                <a:schemeClr val="bg1"/>
              </a:solidFill>
              <a:latin typeface="+mn-lt"/>
              <a:ea typeface="+mn-ea"/>
              <a:cs typeface="+mn-ea"/>
              <a:sym typeface="+mn-lt"/>
            </a:endParaRPr>
          </a:p>
          <a:p>
            <a:pPr algn="l" eaLnBrk="1" hangingPunct="1"/>
            <a:r>
              <a:rPr lang="zh-CN" altLang="en-US" sz="2000" dirty="0">
                <a:solidFill>
                  <a:schemeClr val="bg1"/>
                </a:solidFill>
                <a:latin typeface="+mn-lt"/>
                <a:ea typeface="+mn-ea"/>
                <a:cs typeface="+mn-ea"/>
                <a:sym typeface="+mn-lt"/>
              </a:rPr>
              <a:t>竞选宣言：花开花落，云展云舒，风景这边独好，数风流人物待看今朝！</a:t>
            </a:r>
            <a:endParaRPr lang="zh-CN" altLang="en-US" sz="2000" dirty="0">
              <a:solidFill>
                <a:schemeClr val="bg1"/>
              </a:solidFill>
              <a:latin typeface="+mn-lt"/>
              <a:ea typeface="+mn-ea"/>
              <a:cs typeface="+mn-ea"/>
              <a:sym typeface="+mn-lt"/>
            </a:endParaRPr>
          </a:p>
        </p:txBody>
      </p:sp>
      <p:pic>
        <p:nvPicPr>
          <p:cNvPr id="366" name="图片 36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8866" y="1560218"/>
            <a:ext cx="4160126" cy="4425667"/>
          </a:xfrm>
          <a:prstGeom prst="rect">
            <a:avLst/>
          </a:prstGeom>
        </p:spPr>
      </p:pic>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5220">
        <p15:prstTrans prst="curtains"/>
      </p:transition>
    </mc:Choice>
    <mc:Fallback>
      <p:transition spd="slow" advTm="522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64"/>
                                        </p:tgtEl>
                                        <p:attrNameLst>
                                          <p:attrName>style.visibility</p:attrName>
                                        </p:attrNameLst>
                                      </p:cBhvr>
                                      <p:to>
                                        <p:strVal val="visible"/>
                                      </p:to>
                                    </p:set>
                                    <p:animEffect transition="in" filter="wipe(up)">
                                      <p:cBhvr>
                                        <p:cTn id="23" dur="500"/>
                                        <p:tgtEl>
                                          <p:spTgt spid="36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366"/>
                                        </p:tgtEl>
                                        <p:attrNameLst>
                                          <p:attrName>style.visibility</p:attrName>
                                        </p:attrNameLst>
                                      </p:cBhvr>
                                      <p:to>
                                        <p:strVal val="visible"/>
                                      </p:to>
                                    </p:set>
                                    <p:anim calcmode="lin" valueType="num">
                                      <p:cBhvr>
                                        <p:cTn id="28" dur="1000" fill="hold"/>
                                        <p:tgtEl>
                                          <p:spTgt spid="366"/>
                                        </p:tgtEl>
                                        <p:attrNameLst>
                                          <p:attrName>ppt_w</p:attrName>
                                        </p:attrNameLst>
                                      </p:cBhvr>
                                      <p:tavLst>
                                        <p:tav tm="0">
                                          <p:val>
                                            <p:fltVal val="0"/>
                                          </p:val>
                                        </p:tav>
                                        <p:tav tm="100000">
                                          <p:val>
                                            <p:strVal val="#ppt_w"/>
                                          </p:val>
                                        </p:tav>
                                      </p:tavLst>
                                    </p:anim>
                                    <p:anim calcmode="lin" valueType="num">
                                      <p:cBhvr>
                                        <p:cTn id="29" dur="1000" fill="hold"/>
                                        <p:tgtEl>
                                          <p:spTgt spid="366"/>
                                        </p:tgtEl>
                                        <p:attrNameLst>
                                          <p:attrName>ppt_h</p:attrName>
                                        </p:attrNameLst>
                                      </p:cBhvr>
                                      <p:tavLst>
                                        <p:tav tm="0">
                                          <p:val>
                                            <p:fltVal val="0"/>
                                          </p:val>
                                        </p:tav>
                                        <p:tav tm="100000">
                                          <p:val>
                                            <p:strVal val="#ppt_h"/>
                                          </p:val>
                                        </p:tav>
                                      </p:tavLst>
                                    </p:anim>
                                    <p:anim calcmode="lin" valueType="num">
                                      <p:cBhvr>
                                        <p:cTn id="30" dur="1000" fill="hold"/>
                                        <p:tgtEl>
                                          <p:spTgt spid="366"/>
                                        </p:tgtEl>
                                        <p:attrNameLst>
                                          <p:attrName>style.rotation</p:attrName>
                                        </p:attrNameLst>
                                      </p:cBhvr>
                                      <p:tavLst>
                                        <p:tav tm="0">
                                          <p:val>
                                            <p:fltVal val="90"/>
                                          </p:val>
                                        </p:tav>
                                        <p:tav tm="100000">
                                          <p:val>
                                            <p:fltVal val="0"/>
                                          </p:val>
                                        </p:tav>
                                      </p:tavLst>
                                    </p:anim>
                                    <p:animEffect transition="in" filter="fade">
                                      <p:cBhvr>
                                        <p:cTn id="31" dur="1000"/>
                                        <p:tgtEl>
                                          <p:spTgt spid="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3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p:cNvSpPr/>
          <p:nvPr/>
        </p:nvSpPr>
        <p:spPr>
          <a:xfrm>
            <a:off x="1308100" y="2692082"/>
            <a:ext cx="9949174" cy="2254236"/>
          </a:xfrm>
          <a:custGeom>
            <a:avLst/>
            <a:gdLst>
              <a:gd name="connsiteX0" fmla="*/ 0 w 9949174"/>
              <a:gd name="connsiteY0" fmla="*/ 965518 h 2254236"/>
              <a:gd name="connsiteX1" fmla="*/ 1549400 w 9949174"/>
              <a:gd name="connsiteY1" fmla="*/ 1829118 h 2254236"/>
              <a:gd name="connsiteX2" fmla="*/ 2641600 w 9949174"/>
              <a:gd name="connsiteY2" fmla="*/ 254318 h 2254236"/>
              <a:gd name="connsiteX3" fmla="*/ 4241800 w 9949174"/>
              <a:gd name="connsiteY3" fmla="*/ 1244918 h 2254236"/>
              <a:gd name="connsiteX4" fmla="*/ 5765800 w 9949174"/>
              <a:gd name="connsiteY4" fmla="*/ 318 h 2254236"/>
              <a:gd name="connsiteX5" fmla="*/ 7061200 w 9949174"/>
              <a:gd name="connsiteY5" fmla="*/ 1117918 h 2254236"/>
              <a:gd name="connsiteX6" fmla="*/ 8902700 w 9949174"/>
              <a:gd name="connsiteY6" fmla="*/ 584518 h 2254236"/>
              <a:gd name="connsiteX7" fmla="*/ 9791700 w 9949174"/>
              <a:gd name="connsiteY7" fmla="*/ 2057718 h 2254236"/>
              <a:gd name="connsiteX8" fmla="*/ 9944100 w 9949174"/>
              <a:gd name="connsiteY8" fmla="*/ 2197418 h 2254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49174" h="2254236">
                <a:moveTo>
                  <a:pt x="0" y="965518"/>
                </a:moveTo>
                <a:cubicBezTo>
                  <a:pt x="554566" y="1456584"/>
                  <a:pt x="1109133" y="1947651"/>
                  <a:pt x="1549400" y="1829118"/>
                </a:cubicBezTo>
                <a:cubicBezTo>
                  <a:pt x="1989667" y="1710585"/>
                  <a:pt x="2192867" y="351685"/>
                  <a:pt x="2641600" y="254318"/>
                </a:cubicBezTo>
                <a:cubicBezTo>
                  <a:pt x="3090333" y="156951"/>
                  <a:pt x="3721100" y="1287251"/>
                  <a:pt x="4241800" y="1244918"/>
                </a:cubicBezTo>
                <a:cubicBezTo>
                  <a:pt x="4762500" y="1202585"/>
                  <a:pt x="5295900" y="21485"/>
                  <a:pt x="5765800" y="318"/>
                </a:cubicBezTo>
                <a:cubicBezTo>
                  <a:pt x="6235700" y="-20849"/>
                  <a:pt x="6538383" y="1020551"/>
                  <a:pt x="7061200" y="1117918"/>
                </a:cubicBezTo>
                <a:cubicBezTo>
                  <a:pt x="7584017" y="1215285"/>
                  <a:pt x="8447617" y="427885"/>
                  <a:pt x="8902700" y="584518"/>
                </a:cubicBezTo>
                <a:cubicBezTo>
                  <a:pt x="9357783" y="741151"/>
                  <a:pt x="9618133" y="1788901"/>
                  <a:pt x="9791700" y="2057718"/>
                </a:cubicBezTo>
                <a:cubicBezTo>
                  <a:pt x="9965267" y="2326535"/>
                  <a:pt x="9954683" y="2261976"/>
                  <a:pt x="9944100" y="2197418"/>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5" name="淘宝网chenying0907出品 344"/>
          <p:cNvSpPr/>
          <p:nvPr/>
        </p:nvSpPr>
        <p:spPr>
          <a:xfrm>
            <a:off x="2086446" y="287742"/>
            <a:ext cx="4801314" cy="707886"/>
          </a:xfrm>
          <a:prstGeom prst="rect">
            <a:avLst/>
          </a:prstGeom>
        </p:spPr>
        <p:txBody>
          <a:bodyPr wrap="none">
            <a:spAutoFit/>
          </a:bodyPr>
          <a:lstStyle/>
          <a:p>
            <a:r>
              <a:rPr kumimoji="1" lang="zh-CN" altLang="en-US" sz="4000" dirty="0">
                <a:ln w="19050">
                  <a:solidFill>
                    <a:schemeClr val="bg1"/>
                  </a:solidFill>
                </a:ln>
                <a:blipFill>
                  <a:blip r:embed="rId1"/>
                  <a:stretch>
                    <a:fillRect/>
                  </a:stretch>
                </a:blipFill>
                <a:cs typeface="+mn-ea"/>
                <a:sym typeface="+mn-lt"/>
              </a:rPr>
              <a:t>个人经历及获奖状况</a:t>
            </a:r>
            <a:endParaRPr kumimoji="1" lang="zh-CN" altLang="en-US"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620355" y="3082764"/>
            <a:ext cx="1252392" cy="12523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007A88"/>
                </a:solidFill>
                <a:cs typeface="+mn-ea"/>
                <a:sym typeface="+mn-lt"/>
              </a:rPr>
              <a:t>学生会学习部干事</a:t>
            </a:r>
            <a:endParaRPr lang="zh-CN" altLang="en-US" dirty="0">
              <a:solidFill>
                <a:srgbClr val="007A88"/>
              </a:solidFill>
              <a:cs typeface="+mn-ea"/>
              <a:sym typeface="+mn-lt"/>
            </a:endParaRPr>
          </a:p>
        </p:txBody>
      </p:sp>
      <p:sp>
        <p:nvSpPr>
          <p:cNvPr id="32" name="椭圆 31"/>
          <p:cNvSpPr/>
          <p:nvPr/>
        </p:nvSpPr>
        <p:spPr>
          <a:xfrm>
            <a:off x="2114930" y="4199290"/>
            <a:ext cx="1171722" cy="1171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A88"/>
                </a:solidFill>
                <a:cs typeface="+mn-ea"/>
                <a:sym typeface="+mn-lt"/>
              </a:rPr>
              <a:t>10</a:t>
            </a:r>
            <a:r>
              <a:rPr lang="zh-CN" altLang="en-US" dirty="0">
                <a:solidFill>
                  <a:srgbClr val="007A88"/>
                </a:solidFill>
                <a:cs typeface="+mn-ea"/>
                <a:sym typeface="+mn-lt"/>
              </a:rPr>
              <a:t>电科</a:t>
            </a:r>
            <a:r>
              <a:rPr lang="en-US" altLang="zh-CN" dirty="0">
                <a:solidFill>
                  <a:srgbClr val="007A88"/>
                </a:solidFill>
                <a:cs typeface="+mn-ea"/>
                <a:sym typeface="+mn-lt"/>
              </a:rPr>
              <a:t>1</a:t>
            </a:r>
            <a:r>
              <a:rPr lang="zh-CN" altLang="en-US" dirty="0">
                <a:solidFill>
                  <a:srgbClr val="007A88"/>
                </a:solidFill>
                <a:cs typeface="+mn-ea"/>
                <a:sym typeface="+mn-lt"/>
              </a:rPr>
              <a:t>班班长</a:t>
            </a:r>
            <a:endParaRPr lang="zh-CN" altLang="en-US" dirty="0">
              <a:solidFill>
                <a:srgbClr val="007A88"/>
              </a:solidFill>
              <a:cs typeface="+mn-ea"/>
              <a:sym typeface="+mn-lt"/>
            </a:endParaRPr>
          </a:p>
        </p:txBody>
      </p:sp>
      <p:sp>
        <p:nvSpPr>
          <p:cNvPr id="33" name="椭圆 32"/>
          <p:cNvSpPr/>
          <p:nvPr/>
        </p:nvSpPr>
        <p:spPr>
          <a:xfrm>
            <a:off x="3286652" y="2290089"/>
            <a:ext cx="1418872" cy="14188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solidFill>
                  <a:srgbClr val="007A88"/>
                </a:solidFill>
                <a:cs typeface="+mn-ea"/>
                <a:sym typeface="+mn-lt"/>
              </a:rPr>
              <a:t>大一第一学期第一名</a:t>
            </a:r>
            <a:endParaRPr lang="zh-CN" altLang="en-GB" dirty="0">
              <a:solidFill>
                <a:srgbClr val="007A88"/>
              </a:solidFill>
              <a:cs typeface="+mn-ea"/>
              <a:sym typeface="+mn-lt"/>
            </a:endParaRPr>
          </a:p>
        </p:txBody>
      </p:sp>
      <p:sp>
        <p:nvSpPr>
          <p:cNvPr id="34" name="椭圆 33"/>
          <p:cNvSpPr/>
          <p:nvPr/>
        </p:nvSpPr>
        <p:spPr>
          <a:xfrm>
            <a:off x="4895377" y="3637945"/>
            <a:ext cx="1308376" cy="13083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solidFill>
                  <a:srgbClr val="007A88"/>
                </a:solidFill>
                <a:cs typeface="+mn-ea"/>
                <a:sym typeface="+mn-lt"/>
              </a:rPr>
              <a:t>第二学期第五名</a:t>
            </a:r>
            <a:endParaRPr lang="zh-CN" altLang="en-GB" dirty="0">
              <a:solidFill>
                <a:srgbClr val="007A88"/>
              </a:solidFill>
              <a:cs typeface="+mn-ea"/>
              <a:sym typeface="+mn-lt"/>
            </a:endParaRPr>
          </a:p>
        </p:txBody>
      </p:sp>
      <p:sp>
        <p:nvSpPr>
          <p:cNvPr id="35" name="椭圆 34"/>
          <p:cNvSpPr/>
          <p:nvPr/>
        </p:nvSpPr>
        <p:spPr>
          <a:xfrm>
            <a:off x="6393606" y="2290089"/>
            <a:ext cx="1276978" cy="1276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solidFill>
                  <a:srgbClr val="007A88"/>
                </a:solidFill>
                <a:cs typeface="+mn-ea"/>
                <a:sym typeface="+mn-lt"/>
              </a:rPr>
              <a:t>获得两次二等奖学金</a:t>
            </a:r>
            <a:endParaRPr lang="zh-CN" altLang="en-GB" dirty="0">
              <a:solidFill>
                <a:srgbClr val="007A88"/>
              </a:solidFill>
              <a:cs typeface="+mn-ea"/>
              <a:sym typeface="+mn-lt"/>
            </a:endParaRPr>
          </a:p>
        </p:txBody>
      </p:sp>
      <p:sp>
        <p:nvSpPr>
          <p:cNvPr id="36" name="椭圆 35"/>
          <p:cNvSpPr/>
          <p:nvPr/>
        </p:nvSpPr>
        <p:spPr>
          <a:xfrm>
            <a:off x="7716419" y="3454102"/>
            <a:ext cx="1490379" cy="14903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solidFill>
                  <a:srgbClr val="007A88"/>
                </a:solidFill>
                <a:cs typeface="+mn-ea"/>
                <a:sym typeface="+mn-lt"/>
              </a:rPr>
              <a:t>优秀大学生 优秀团员</a:t>
            </a:r>
            <a:endParaRPr lang="zh-CN" altLang="en-GB" dirty="0">
              <a:solidFill>
                <a:srgbClr val="007A88"/>
              </a:solidFill>
              <a:cs typeface="+mn-ea"/>
              <a:sym typeface="+mn-lt"/>
            </a:endParaRPr>
          </a:p>
        </p:txBody>
      </p:sp>
      <p:sp>
        <p:nvSpPr>
          <p:cNvPr id="37" name="椭圆 36"/>
          <p:cNvSpPr/>
          <p:nvPr/>
        </p:nvSpPr>
        <p:spPr>
          <a:xfrm>
            <a:off x="9680112" y="2795410"/>
            <a:ext cx="979190" cy="9791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solidFill>
                  <a:srgbClr val="007A88"/>
                </a:solidFill>
                <a:cs typeface="+mn-ea"/>
                <a:sym typeface="+mn-lt"/>
              </a:rPr>
              <a:t>预备党员</a:t>
            </a:r>
            <a:endParaRPr lang="zh-CN" altLang="en-GB" dirty="0">
              <a:solidFill>
                <a:srgbClr val="007A88"/>
              </a:solidFill>
              <a:cs typeface="+mn-ea"/>
              <a:sym typeface="+mn-lt"/>
            </a:endParaRPr>
          </a:p>
        </p:txBody>
      </p:sp>
      <p:sp>
        <p:nvSpPr>
          <p:cNvPr id="38" name="椭圆 37"/>
          <p:cNvSpPr/>
          <p:nvPr/>
        </p:nvSpPr>
        <p:spPr>
          <a:xfrm>
            <a:off x="10293113" y="4229555"/>
            <a:ext cx="1720494" cy="17204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GB" dirty="0">
                <a:solidFill>
                  <a:srgbClr val="007A88"/>
                </a:solidFill>
                <a:cs typeface="+mn-ea"/>
                <a:sym typeface="+mn-lt"/>
              </a:rPr>
              <a:t>假期实践活动优秀个人</a:t>
            </a:r>
            <a:endParaRPr lang="zh-CN" altLang="en-GB" dirty="0">
              <a:solidFill>
                <a:srgbClr val="007A88"/>
              </a:solidFill>
              <a:cs typeface="+mn-ea"/>
              <a:sym typeface="+mn-lt"/>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8407">
        <p15:prstTrans prst="wind"/>
      </p:transition>
    </mc:Choice>
    <mc:Fallback>
      <p:transition spd="slow" advTm="840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Effect transition="in" filter="fade">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5" grpId="0"/>
      <p:bldP spid="25" grpId="0" animBg="1"/>
      <p:bldP spid="32" grpId="0" animBg="1"/>
      <p:bldP spid="33" grpId="0" animBg="1"/>
      <p:bldP spid="34" grpId="0" animBg="1"/>
      <p:bldP spid="35" grpId="0" animBg="1"/>
      <p:bldP spid="36" grpId="0" animBg="1"/>
      <p:bldP spid="37" grpId="0" animBg="1"/>
      <p:bldP spid="3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87742"/>
            <a:ext cx="2236510" cy="707886"/>
          </a:xfrm>
          <a:prstGeom prst="rect">
            <a:avLst/>
          </a:prstGeom>
        </p:spPr>
        <p:txBody>
          <a:bodyPr wrap="none">
            <a:spAutoFit/>
          </a:bodyPr>
          <a:lstStyle/>
          <a:p>
            <a:r>
              <a:rPr kumimoji="1" lang="zh-CN" altLang="en-US" sz="4000" dirty="0">
                <a:ln w="19050">
                  <a:solidFill>
                    <a:schemeClr val="bg1"/>
                  </a:solidFill>
                </a:ln>
                <a:blipFill>
                  <a:blip r:embed="rId1"/>
                  <a:stretch>
                    <a:fillRect/>
                  </a:stretch>
                </a:blipFill>
                <a:cs typeface="+mn-ea"/>
                <a:sym typeface="+mn-lt"/>
              </a:rPr>
              <a:t>活动汇总</a:t>
            </a:r>
            <a:endParaRPr kumimoji="1" lang="en-GB" altLang="zh-CN"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Rectangle 12"/>
          <p:cNvSpPr>
            <a:spLocks noChangeArrowheads="1"/>
          </p:cNvSpPr>
          <p:nvPr/>
        </p:nvSpPr>
        <p:spPr bwMode="auto">
          <a:xfrm>
            <a:off x="412138" y="1996298"/>
            <a:ext cx="2792563" cy="584775"/>
          </a:xfrm>
          <a:prstGeom prst="rect">
            <a:avLst/>
          </a:prstGeom>
          <a:noFill/>
          <a:ln w="9525">
            <a:noFill/>
            <a:miter lim="800000"/>
          </a:ln>
        </p:spPr>
        <p:txBody>
          <a:bodyPr wrap="square">
            <a:spAutoFit/>
          </a:bodyPr>
          <a:lstStyle>
            <a:defPPr>
              <a:defRPr lang="en-US"/>
            </a:defPPr>
            <a:lvl1pPr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1pPr>
            <a:lvl2pPr marL="4572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2pPr>
            <a:lvl3pPr marL="9144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3pPr>
            <a:lvl4pPr marL="13716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4pPr>
            <a:lvl5pPr marL="18288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5pPr>
            <a:lvl6pPr marL="22860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6pPr>
            <a:lvl7pPr marL="27432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7pPr>
            <a:lvl8pPr marL="32004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8pPr>
            <a:lvl9pPr marL="36576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9pPr>
          </a:lstStyle>
          <a:p>
            <a:pPr algn="l" eaLnBrk="1" hangingPunct="1"/>
            <a:r>
              <a:rPr lang="zh-CN" altLang="en-GB" sz="3200" dirty="0">
                <a:solidFill>
                  <a:schemeClr val="bg1"/>
                </a:solidFill>
                <a:latin typeface="+mn-lt"/>
                <a:ea typeface="+mn-ea"/>
                <a:cs typeface="+mn-ea"/>
                <a:sym typeface="+mn-lt"/>
              </a:rPr>
              <a:t>奖学金评定</a:t>
            </a:r>
            <a:endParaRPr lang="zh-CN" altLang="en-GB" sz="3200" dirty="0">
              <a:solidFill>
                <a:schemeClr val="bg1"/>
              </a:solidFill>
              <a:latin typeface="+mn-lt"/>
              <a:ea typeface="+mn-ea"/>
              <a:cs typeface="+mn-ea"/>
              <a:sym typeface="+mn-lt"/>
            </a:endParaRPr>
          </a:p>
        </p:txBody>
      </p:sp>
      <p:sp>
        <p:nvSpPr>
          <p:cNvPr id="24" name="MH_Other_4"/>
          <p:cNvSpPr/>
          <p:nvPr>
            <p:custDataLst>
              <p:tags r:id="rId2"/>
            </p:custDataLst>
          </p:nvPr>
        </p:nvSpPr>
        <p:spPr bwMode="auto">
          <a:xfrm>
            <a:off x="2953915" y="2344155"/>
            <a:ext cx="6319870" cy="4505238"/>
          </a:xfrm>
          <a:custGeom>
            <a:avLst/>
            <a:gdLst>
              <a:gd name="T0" fmla="*/ 262287250 w 10001"/>
              <a:gd name="T1" fmla="*/ 0 h 12408"/>
              <a:gd name="T2" fmla="*/ 2147483646 w 10001"/>
              <a:gd name="T3" fmla="*/ 0 h 12408"/>
              <a:gd name="T4" fmla="*/ 2147483646 w 10001"/>
              <a:gd name="T5" fmla="*/ 2147483646 h 12408"/>
              <a:gd name="T6" fmla="*/ 2147483646 w 10001"/>
              <a:gd name="T7" fmla="*/ 2147483646 h 12408"/>
              <a:gd name="T8" fmla="*/ 2147483646 w 10001"/>
              <a:gd name="T9" fmla="*/ 2147483646 h 12408"/>
              <a:gd name="T10" fmla="*/ 2147483646 w 10001"/>
              <a:gd name="T11" fmla="*/ 2147483646 h 12408"/>
              <a:gd name="T12" fmla="*/ 262287250 w 10001"/>
              <a:gd name="T13" fmla="*/ 2147483646 h 12408"/>
              <a:gd name="T14" fmla="*/ 0 w 10001"/>
              <a:gd name="T15" fmla="*/ 2147483646 h 124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01" h="12408">
                <a:moveTo>
                  <a:pt x="1" y="0"/>
                </a:moveTo>
                <a:lnTo>
                  <a:pt x="9287" y="0"/>
                </a:lnTo>
                <a:cubicBezTo>
                  <a:pt x="9689" y="0"/>
                  <a:pt x="10001" y="547"/>
                  <a:pt x="10001" y="1250"/>
                </a:cubicBezTo>
                <a:lnTo>
                  <a:pt x="10001" y="4688"/>
                </a:lnTo>
                <a:cubicBezTo>
                  <a:pt x="10001" y="5391"/>
                  <a:pt x="9689" y="5938"/>
                  <a:pt x="9287" y="5938"/>
                </a:cubicBezTo>
                <a:lnTo>
                  <a:pt x="715" y="5938"/>
                </a:lnTo>
                <a:cubicBezTo>
                  <a:pt x="336" y="5938"/>
                  <a:pt x="1" y="6484"/>
                  <a:pt x="1" y="7188"/>
                </a:cubicBezTo>
                <a:cubicBezTo>
                  <a:pt x="1" y="10000"/>
                  <a:pt x="0" y="12408"/>
                  <a:pt x="0" y="12408"/>
                </a:cubicBezTo>
              </a:path>
            </a:pathLst>
          </a:custGeom>
          <a:noFill/>
          <a:ln w="11113"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25" name="MH_Other_5"/>
          <p:cNvSpPr>
            <a:spLocks noChangeArrowheads="1"/>
          </p:cNvSpPr>
          <p:nvPr>
            <p:custDataLst>
              <p:tags r:id="rId3"/>
            </p:custDataLst>
          </p:nvPr>
        </p:nvSpPr>
        <p:spPr bwMode="auto">
          <a:xfrm>
            <a:off x="3667277" y="2218792"/>
            <a:ext cx="236624" cy="238190"/>
          </a:xfrm>
          <a:prstGeom prst="ellipse">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26" name="MH_Other_6"/>
          <p:cNvSpPr>
            <a:spLocks noChangeArrowheads="1"/>
          </p:cNvSpPr>
          <p:nvPr>
            <p:custDataLst>
              <p:tags r:id="rId4"/>
            </p:custDataLst>
          </p:nvPr>
        </p:nvSpPr>
        <p:spPr bwMode="auto">
          <a:xfrm>
            <a:off x="3708021" y="2261102"/>
            <a:ext cx="155137" cy="153570"/>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32" name="MH_Other_10"/>
          <p:cNvSpPr>
            <a:spLocks noChangeArrowheads="1"/>
          </p:cNvSpPr>
          <p:nvPr>
            <p:custDataLst>
              <p:tags r:id="rId5"/>
            </p:custDataLst>
          </p:nvPr>
        </p:nvSpPr>
        <p:spPr bwMode="auto">
          <a:xfrm>
            <a:off x="8289685" y="2218792"/>
            <a:ext cx="236624" cy="238190"/>
          </a:xfrm>
          <a:prstGeom prst="ellipse">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33" name="MH_Other_11"/>
          <p:cNvSpPr>
            <a:spLocks noChangeArrowheads="1"/>
          </p:cNvSpPr>
          <p:nvPr>
            <p:custDataLst>
              <p:tags r:id="rId6"/>
            </p:custDataLst>
          </p:nvPr>
        </p:nvSpPr>
        <p:spPr bwMode="auto">
          <a:xfrm>
            <a:off x="8330428" y="2261102"/>
            <a:ext cx="155137" cy="153570"/>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37" name="MH_Other_15"/>
          <p:cNvSpPr>
            <a:spLocks noChangeArrowheads="1"/>
          </p:cNvSpPr>
          <p:nvPr>
            <p:custDataLst>
              <p:tags r:id="rId7"/>
            </p:custDataLst>
          </p:nvPr>
        </p:nvSpPr>
        <p:spPr bwMode="auto">
          <a:xfrm>
            <a:off x="5915620" y="2218792"/>
            <a:ext cx="242891" cy="238190"/>
          </a:xfrm>
          <a:prstGeom prst="ellipse">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38" name="MH_Other_16"/>
          <p:cNvSpPr>
            <a:spLocks noChangeArrowheads="1"/>
          </p:cNvSpPr>
          <p:nvPr>
            <p:custDataLst>
              <p:tags r:id="rId8"/>
            </p:custDataLst>
          </p:nvPr>
        </p:nvSpPr>
        <p:spPr bwMode="auto">
          <a:xfrm>
            <a:off x="5957930" y="2261102"/>
            <a:ext cx="159838" cy="153570"/>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42" name="MH_Other_20"/>
          <p:cNvSpPr>
            <a:spLocks noChangeArrowheads="1"/>
          </p:cNvSpPr>
          <p:nvPr>
            <p:custDataLst>
              <p:tags r:id="rId9"/>
            </p:custDataLst>
          </p:nvPr>
        </p:nvSpPr>
        <p:spPr bwMode="auto">
          <a:xfrm>
            <a:off x="4717033" y="4373470"/>
            <a:ext cx="236623" cy="236622"/>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43" name="MH_Other_21"/>
          <p:cNvSpPr>
            <a:spLocks noChangeArrowheads="1"/>
          </p:cNvSpPr>
          <p:nvPr>
            <p:custDataLst>
              <p:tags r:id="rId10"/>
            </p:custDataLst>
          </p:nvPr>
        </p:nvSpPr>
        <p:spPr bwMode="auto">
          <a:xfrm>
            <a:off x="4752291" y="4414214"/>
            <a:ext cx="166106" cy="155137"/>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47" name="MH_Other_25"/>
          <p:cNvSpPr>
            <a:spLocks noChangeArrowheads="1"/>
          </p:cNvSpPr>
          <p:nvPr>
            <p:custDataLst>
              <p:tags r:id="rId11"/>
            </p:custDataLst>
          </p:nvPr>
        </p:nvSpPr>
        <p:spPr bwMode="auto">
          <a:xfrm>
            <a:off x="7113622" y="4373470"/>
            <a:ext cx="238190" cy="236622"/>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48" name="MH_Other_26"/>
          <p:cNvSpPr>
            <a:spLocks noChangeArrowheads="1"/>
          </p:cNvSpPr>
          <p:nvPr>
            <p:custDataLst>
              <p:tags r:id="rId12"/>
            </p:custDataLst>
          </p:nvPr>
        </p:nvSpPr>
        <p:spPr bwMode="auto">
          <a:xfrm>
            <a:off x="7155932" y="4414214"/>
            <a:ext cx="153570" cy="155137"/>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49" name="MH_SubTitle_1"/>
          <p:cNvSpPr txBox="1">
            <a:spLocks noChangeArrowheads="1"/>
          </p:cNvSpPr>
          <p:nvPr>
            <p:custDataLst>
              <p:tags r:id="rId13"/>
            </p:custDataLst>
          </p:nvPr>
        </p:nvSpPr>
        <p:spPr bwMode="auto">
          <a:xfrm>
            <a:off x="3090882" y="1755077"/>
            <a:ext cx="1387127" cy="46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b="1" dirty="0">
                <a:solidFill>
                  <a:schemeClr val="bg1"/>
                </a:solidFill>
                <a:latin typeface="+mn-lt"/>
                <a:ea typeface="+mn-ea"/>
                <a:cs typeface="+mn-ea"/>
                <a:sym typeface="+mn-lt"/>
              </a:rPr>
              <a:t>1</a:t>
            </a:r>
            <a:endParaRPr lang="zh-CN" altLang="en-US" sz="1800" b="1" dirty="0">
              <a:solidFill>
                <a:schemeClr val="bg1"/>
              </a:solidFill>
              <a:latin typeface="+mn-lt"/>
              <a:ea typeface="+mn-ea"/>
              <a:cs typeface="+mn-ea"/>
              <a:sym typeface="+mn-lt"/>
            </a:endParaRPr>
          </a:p>
        </p:txBody>
      </p:sp>
      <p:sp>
        <p:nvSpPr>
          <p:cNvPr id="50" name="MH_SubTitle_2"/>
          <p:cNvSpPr txBox="1">
            <a:spLocks noChangeArrowheads="1"/>
          </p:cNvSpPr>
          <p:nvPr>
            <p:custDataLst>
              <p:tags r:id="rId14"/>
            </p:custDataLst>
          </p:nvPr>
        </p:nvSpPr>
        <p:spPr bwMode="auto">
          <a:xfrm>
            <a:off x="5303058" y="1755077"/>
            <a:ext cx="1449509" cy="46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b="1" dirty="0">
                <a:solidFill>
                  <a:schemeClr val="bg1"/>
                </a:solidFill>
                <a:latin typeface="+mn-lt"/>
                <a:ea typeface="+mn-ea"/>
                <a:cs typeface="+mn-ea"/>
                <a:sym typeface="+mn-lt"/>
              </a:rPr>
              <a:t>2</a:t>
            </a:r>
            <a:endParaRPr lang="zh-CN" altLang="en-US" sz="1800" b="1" dirty="0">
              <a:solidFill>
                <a:schemeClr val="bg1"/>
              </a:solidFill>
              <a:latin typeface="+mn-lt"/>
              <a:ea typeface="+mn-ea"/>
              <a:cs typeface="+mn-ea"/>
              <a:sym typeface="+mn-lt"/>
            </a:endParaRPr>
          </a:p>
        </p:txBody>
      </p:sp>
      <p:sp>
        <p:nvSpPr>
          <p:cNvPr id="51" name="MH_SubTitle_3"/>
          <p:cNvSpPr txBox="1">
            <a:spLocks noChangeArrowheads="1"/>
          </p:cNvSpPr>
          <p:nvPr>
            <p:custDataLst>
              <p:tags r:id="rId15"/>
            </p:custDataLst>
          </p:nvPr>
        </p:nvSpPr>
        <p:spPr bwMode="auto">
          <a:xfrm>
            <a:off x="7671215" y="1792785"/>
            <a:ext cx="1464191" cy="46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b="1" dirty="0">
                <a:solidFill>
                  <a:schemeClr val="bg1"/>
                </a:solidFill>
                <a:latin typeface="+mn-lt"/>
                <a:ea typeface="+mn-ea"/>
                <a:cs typeface="+mn-ea"/>
                <a:sym typeface="+mn-lt"/>
              </a:rPr>
              <a:t>3</a:t>
            </a:r>
            <a:endParaRPr lang="zh-CN" altLang="en-US" sz="1800" b="1" dirty="0">
              <a:solidFill>
                <a:schemeClr val="bg1"/>
              </a:solidFill>
              <a:latin typeface="+mn-lt"/>
              <a:ea typeface="+mn-ea"/>
              <a:cs typeface="+mn-ea"/>
              <a:sym typeface="+mn-lt"/>
            </a:endParaRPr>
          </a:p>
        </p:txBody>
      </p:sp>
      <p:sp>
        <p:nvSpPr>
          <p:cNvPr id="52" name="MH_SubTitle_5"/>
          <p:cNvSpPr txBox="1">
            <a:spLocks noChangeArrowheads="1"/>
          </p:cNvSpPr>
          <p:nvPr>
            <p:custDataLst>
              <p:tags r:id="rId16"/>
            </p:custDataLst>
          </p:nvPr>
        </p:nvSpPr>
        <p:spPr bwMode="auto">
          <a:xfrm>
            <a:off x="1928308" y="5537987"/>
            <a:ext cx="1471529" cy="4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b="1" dirty="0">
                <a:solidFill>
                  <a:schemeClr val="bg1"/>
                </a:solidFill>
                <a:latin typeface="+mn-lt"/>
                <a:ea typeface="+mn-ea"/>
                <a:cs typeface="+mn-ea"/>
                <a:sym typeface="+mn-lt"/>
              </a:rPr>
              <a:t>7</a:t>
            </a:r>
            <a:endParaRPr lang="zh-CN" altLang="en-US" sz="1800" b="1" dirty="0">
              <a:solidFill>
                <a:schemeClr val="bg1"/>
              </a:solidFill>
              <a:latin typeface="+mn-lt"/>
              <a:ea typeface="+mn-ea"/>
              <a:cs typeface="+mn-ea"/>
              <a:sym typeface="+mn-lt"/>
            </a:endParaRPr>
          </a:p>
        </p:txBody>
      </p:sp>
      <p:sp>
        <p:nvSpPr>
          <p:cNvPr id="53" name="MH_SubTitle_4"/>
          <p:cNvSpPr txBox="1">
            <a:spLocks noChangeArrowheads="1"/>
          </p:cNvSpPr>
          <p:nvPr>
            <p:custDataLst>
              <p:tags r:id="rId17"/>
            </p:custDataLst>
          </p:nvPr>
        </p:nvSpPr>
        <p:spPr bwMode="auto">
          <a:xfrm>
            <a:off x="6507961" y="3887690"/>
            <a:ext cx="1449513" cy="4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b="1" dirty="0">
                <a:solidFill>
                  <a:schemeClr val="bg1"/>
                </a:solidFill>
                <a:latin typeface="+mn-lt"/>
                <a:ea typeface="+mn-ea"/>
                <a:cs typeface="+mn-ea"/>
                <a:sym typeface="+mn-lt"/>
              </a:rPr>
              <a:t>5</a:t>
            </a:r>
            <a:endParaRPr lang="zh-CN" altLang="en-US" sz="1800" b="1" dirty="0">
              <a:solidFill>
                <a:schemeClr val="bg1"/>
              </a:solidFill>
              <a:latin typeface="+mn-lt"/>
              <a:ea typeface="+mn-ea"/>
              <a:cs typeface="+mn-ea"/>
              <a:sym typeface="+mn-lt"/>
            </a:endParaRPr>
          </a:p>
        </p:txBody>
      </p:sp>
      <p:sp>
        <p:nvSpPr>
          <p:cNvPr id="54" name="MH_Text_1"/>
          <p:cNvSpPr txBox="1"/>
          <p:nvPr>
            <p:custDataLst>
              <p:tags r:id="rId18"/>
            </p:custDataLst>
          </p:nvPr>
        </p:nvSpPr>
        <p:spPr>
          <a:xfrm>
            <a:off x="3213046" y="2495460"/>
            <a:ext cx="1145087" cy="584507"/>
          </a:xfrm>
          <a:prstGeom prst="rect">
            <a:avLst/>
          </a:prstGeom>
          <a:noFill/>
        </p:spPr>
        <p:txBody>
          <a:bodyPr anchor="ctr"/>
          <a:lstStyle/>
          <a:p>
            <a:pPr algn="ctr"/>
            <a:r>
              <a:rPr lang="zh-CN" altLang="en-GB" sz="1600" dirty="0">
                <a:solidFill>
                  <a:schemeClr val="bg1"/>
                </a:solidFill>
                <a:cs typeface="+mn-ea"/>
                <a:sym typeface="+mn-lt"/>
              </a:rPr>
              <a:t>“中华魂”征文比赛</a:t>
            </a:r>
            <a:endParaRPr lang="zh-CN" altLang="en-GB" sz="1600" dirty="0">
              <a:solidFill>
                <a:schemeClr val="bg1"/>
              </a:solidFill>
              <a:cs typeface="+mn-ea"/>
              <a:sym typeface="+mn-lt"/>
            </a:endParaRPr>
          </a:p>
        </p:txBody>
      </p:sp>
      <p:sp>
        <p:nvSpPr>
          <p:cNvPr id="60" name="MH_Text_1"/>
          <p:cNvSpPr txBox="1"/>
          <p:nvPr>
            <p:custDataLst>
              <p:tags r:id="rId19"/>
            </p:custDataLst>
          </p:nvPr>
        </p:nvSpPr>
        <p:spPr>
          <a:xfrm>
            <a:off x="5210019" y="2495460"/>
            <a:ext cx="1654091" cy="584507"/>
          </a:xfrm>
          <a:prstGeom prst="rect">
            <a:avLst/>
          </a:prstGeom>
          <a:noFill/>
        </p:spPr>
        <p:txBody>
          <a:bodyPr anchor="ctr"/>
          <a:lstStyle/>
          <a:p>
            <a:pPr algn="ctr"/>
            <a:r>
              <a:rPr lang="zh-CN" altLang="en-GB" sz="1600" dirty="0">
                <a:solidFill>
                  <a:schemeClr val="bg1"/>
                </a:solidFill>
                <a:cs typeface="+mn-ea"/>
                <a:sym typeface="+mn-lt"/>
              </a:rPr>
              <a:t>“中华魂”</a:t>
            </a:r>
            <a:endParaRPr lang="en-US" altLang="zh-CN" sz="1600" dirty="0">
              <a:solidFill>
                <a:schemeClr val="bg1"/>
              </a:solidFill>
              <a:cs typeface="+mn-ea"/>
              <a:sym typeface="+mn-lt"/>
            </a:endParaRPr>
          </a:p>
          <a:p>
            <a:pPr algn="ctr"/>
            <a:r>
              <a:rPr lang="zh-CN" altLang="en-GB" sz="1600" dirty="0">
                <a:solidFill>
                  <a:schemeClr val="bg1"/>
                </a:solidFill>
                <a:cs typeface="+mn-ea"/>
                <a:sym typeface="+mn-lt"/>
              </a:rPr>
              <a:t>演讲比赛主持人</a:t>
            </a:r>
            <a:endParaRPr lang="zh-CN" altLang="en-GB" sz="1600" dirty="0">
              <a:solidFill>
                <a:schemeClr val="bg1"/>
              </a:solidFill>
              <a:cs typeface="+mn-ea"/>
              <a:sym typeface="+mn-lt"/>
            </a:endParaRPr>
          </a:p>
        </p:txBody>
      </p:sp>
      <p:sp>
        <p:nvSpPr>
          <p:cNvPr id="61" name="MH_Text_1"/>
          <p:cNvSpPr txBox="1"/>
          <p:nvPr>
            <p:custDataLst>
              <p:tags r:id="rId20"/>
            </p:custDataLst>
          </p:nvPr>
        </p:nvSpPr>
        <p:spPr>
          <a:xfrm>
            <a:off x="7576264" y="2495461"/>
            <a:ext cx="1654091" cy="574702"/>
          </a:xfrm>
          <a:prstGeom prst="rect">
            <a:avLst/>
          </a:prstGeom>
          <a:noFill/>
        </p:spPr>
        <p:txBody>
          <a:bodyPr anchor="ctr"/>
          <a:lstStyle/>
          <a:p>
            <a:r>
              <a:rPr lang="zh-CN" altLang="en-GB" sz="1600" dirty="0">
                <a:solidFill>
                  <a:schemeClr val="bg1"/>
                </a:solidFill>
                <a:cs typeface="+mn-ea"/>
                <a:sym typeface="+mn-lt"/>
              </a:rPr>
              <a:t>巧辩中外，妙论古今“辩论赛</a:t>
            </a:r>
            <a:endParaRPr lang="zh-CN" altLang="en-GB" sz="1600" dirty="0">
              <a:solidFill>
                <a:schemeClr val="bg1"/>
              </a:solidFill>
              <a:cs typeface="+mn-ea"/>
              <a:sym typeface="+mn-lt"/>
            </a:endParaRPr>
          </a:p>
        </p:txBody>
      </p:sp>
      <p:sp>
        <p:nvSpPr>
          <p:cNvPr id="65" name="MH_Text_1"/>
          <p:cNvSpPr txBox="1"/>
          <p:nvPr>
            <p:custDataLst>
              <p:tags r:id="rId21"/>
            </p:custDataLst>
          </p:nvPr>
        </p:nvSpPr>
        <p:spPr>
          <a:xfrm>
            <a:off x="6342638" y="4664028"/>
            <a:ext cx="2018348" cy="574702"/>
          </a:xfrm>
          <a:prstGeom prst="rect">
            <a:avLst/>
          </a:prstGeom>
          <a:noFill/>
        </p:spPr>
        <p:txBody>
          <a:bodyPr anchor="ctr"/>
          <a:lstStyle/>
          <a:p>
            <a:r>
              <a:rPr lang="zh-CN" altLang="en-GB" sz="1600" dirty="0">
                <a:solidFill>
                  <a:schemeClr val="bg1"/>
                </a:solidFill>
                <a:cs typeface="+mn-ea"/>
                <a:sym typeface="+mn-lt"/>
              </a:rPr>
              <a:t>职业生涯规划主持人</a:t>
            </a:r>
            <a:endParaRPr lang="zh-CN" altLang="en-GB" sz="1600" dirty="0">
              <a:solidFill>
                <a:schemeClr val="bg1"/>
              </a:solidFill>
              <a:cs typeface="+mn-ea"/>
              <a:sym typeface="+mn-lt"/>
            </a:endParaRPr>
          </a:p>
        </p:txBody>
      </p:sp>
      <p:sp>
        <p:nvSpPr>
          <p:cNvPr id="66" name="MH_Text_1"/>
          <p:cNvSpPr txBox="1"/>
          <p:nvPr>
            <p:custDataLst>
              <p:tags r:id="rId22"/>
            </p:custDataLst>
          </p:nvPr>
        </p:nvSpPr>
        <p:spPr>
          <a:xfrm>
            <a:off x="3841182" y="4664028"/>
            <a:ext cx="2018348" cy="574702"/>
          </a:xfrm>
          <a:prstGeom prst="rect">
            <a:avLst/>
          </a:prstGeom>
          <a:noFill/>
        </p:spPr>
        <p:txBody>
          <a:bodyPr anchor="ctr"/>
          <a:lstStyle/>
          <a:p>
            <a:pPr algn="ctr"/>
            <a:r>
              <a:rPr lang="zh-CN" altLang="en-GB" sz="1600" dirty="0">
                <a:solidFill>
                  <a:schemeClr val="bg1"/>
                </a:solidFill>
                <a:cs typeface="+mn-ea"/>
                <a:sym typeface="+mn-lt"/>
              </a:rPr>
              <a:t>大一上寒假社会实践活动</a:t>
            </a:r>
            <a:endParaRPr lang="zh-CN" altLang="en-GB" sz="1600" dirty="0">
              <a:solidFill>
                <a:schemeClr val="bg1"/>
              </a:solidFill>
              <a:cs typeface="+mn-ea"/>
              <a:sym typeface="+mn-lt"/>
            </a:endParaRPr>
          </a:p>
        </p:txBody>
      </p:sp>
      <p:sp>
        <p:nvSpPr>
          <p:cNvPr id="67" name="MH_Other_20"/>
          <p:cNvSpPr>
            <a:spLocks noChangeArrowheads="1"/>
          </p:cNvSpPr>
          <p:nvPr>
            <p:custDataLst>
              <p:tags r:id="rId23"/>
            </p:custDataLst>
          </p:nvPr>
        </p:nvSpPr>
        <p:spPr bwMode="auto">
          <a:xfrm>
            <a:off x="2835604" y="5655515"/>
            <a:ext cx="236623" cy="236622"/>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68" name="MH_Other_21"/>
          <p:cNvSpPr>
            <a:spLocks noChangeArrowheads="1"/>
          </p:cNvSpPr>
          <p:nvPr>
            <p:custDataLst>
              <p:tags r:id="rId24"/>
            </p:custDataLst>
          </p:nvPr>
        </p:nvSpPr>
        <p:spPr bwMode="auto">
          <a:xfrm>
            <a:off x="2870862" y="5696259"/>
            <a:ext cx="166106" cy="155137"/>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69" name="MH_Text_1"/>
          <p:cNvSpPr txBox="1"/>
          <p:nvPr>
            <p:custDataLst>
              <p:tags r:id="rId25"/>
            </p:custDataLst>
          </p:nvPr>
        </p:nvSpPr>
        <p:spPr>
          <a:xfrm>
            <a:off x="3190538" y="5482236"/>
            <a:ext cx="2018348" cy="574702"/>
          </a:xfrm>
          <a:prstGeom prst="rect">
            <a:avLst/>
          </a:prstGeom>
          <a:noFill/>
        </p:spPr>
        <p:txBody>
          <a:bodyPr anchor="ctr"/>
          <a:lstStyle/>
          <a:p>
            <a:r>
              <a:rPr lang="zh-CN" altLang="en-GB" sz="1600" dirty="0">
                <a:solidFill>
                  <a:schemeClr val="bg1"/>
                </a:solidFill>
                <a:cs typeface="+mn-ea"/>
                <a:sym typeface="+mn-lt"/>
              </a:rPr>
              <a:t>幸福花园志愿者活动</a:t>
            </a:r>
            <a:endParaRPr lang="zh-CN" altLang="en-GB" sz="1600" dirty="0">
              <a:solidFill>
                <a:schemeClr val="bg1"/>
              </a:solidFill>
              <a:cs typeface="+mn-ea"/>
              <a:sym typeface="+mn-lt"/>
            </a:endParaRPr>
          </a:p>
        </p:txBody>
      </p:sp>
      <p:sp>
        <p:nvSpPr>
          <p:cNvPr id="70" name="MH_SubTitle_4"/>
          <p:cNvSpPr txBox="1">
            <a:spLocks noChangeArrowheads="1"/>
          </p:cNvSpPr>
          <p:nvPr>
            <p:custDataLst>
              <p:tags r:id="rId26"/>
            </p:custDataLst>
          </p:nvPr>
        </p:nvSpPr>
        <p:spPr bwMode="auto">
          <a:xfrm>
            <a:off x="4110587" y="3887690"/>
            <a:ext cx="1449513" cy="4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b="1" dirty="0">
                <a:solidFill>
                  <a:schemeClr val="bg1"/>
                </a:solidFill>
                <a:latin typeface="+mn-lt"/>
                <a:ea typeface="+mn-ea"/>
                <a:cs typeface="+mn-ea"/>
                <a:sym typeface="+mn-lt"/>
              </a:rPr>
              <a:t>6</a:t>
            </a:r>
            <a:endParaRPr lang="zh-CN" altLang="en-US" sz="1800" b="1" dirty="0">
              <a:solidFill>
                <a:schemeClr val="bg1"/>
              </a:solidFill>
              <a:latin typeface="+mn-lt"/>
              <a:ea typeface="+mn-ea"/>
              <a:cs typeface="+mn-ea"/>
              <a:sym typeface="+mn-lt"/>
            </a:endParaRPr>
          </a:p>
        </p:txBody>
      </p:sp>
      <p:sp>
        <p:nvSpPr>
          <p:cNvPr id="71" name="MH_Other_25"/>
          <p:cNvSpPr>
            <a:spLocks noChangeArrowheads="1"/>
          </p:cNvSpPr>
          <p:nvPr>
            <p:custDataLst>
              <p:tags r:id="rId27"/>
            </p:custDataLst>
          </p:nvPr>
        </p:nvSpPr>
        <p:spPr bwMode="auto">
          <a:xfrm>
            <a:off x="9154690" y="3661554"/>
            <a:ext cx="238190" cy="236622"/>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72" name="MH_Other_26"/>
          <p:cNvSpPr>
            <a:spLocks noChangeArrowheads="1"/>
          </p:cNvSpPr>
          <p:nvPr>
            <p:custDataLst>
              <p:tags r:id="rId28"/>
            </p:custDataLst>
          </p:nvPr>
        </p:nvSpPr>
        <p:spPr bwMode="auto">
          <a:xfrm>
            <a:off x="9197000" y="3702298"/>
            <a:ext cx="153570" cy="155137"/>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350">
              <a:latin typeface="+mn-lt"/>
              <a:ea typeface="+mn-ea"/>
              <a:cs typeface="+mn-ea"/>
              <a:sym typeface="+mn-lt"/>
            </a:endParaRPr>
          </a:p>
        </p:txBody>
      </p:sp>
      <p:sp>
        <p:nvSpPr>
          <p:cNvPr id="74" name="MH_SubTitle_4"/>
          <p:cNvSpPr txBox="1">
            <a:spLocks noChangeArrowheads="1"/>
          </p:cNvSpPr>
          <p:nvPr>
            <p:custDataLst>
              <p:tags r:id="rId29"/>
            </p:custDataLst>
          </p:nvPr>
        </p:nvSpPr>
        <p:spPr bwMode="auto">
          <a:xfrm>
            <a:off x="8180578" y="3568537"/>
            <a:ext cx="1449513" cy="47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b="1" dirty="0">
                <a:solidFill>
                  <a:schemeClr val="bg1"/>
                </a:solidFill>
                <a:latin typeface="+mn-lt"/>
                <a:ea typeface="+mn-ea"/>
                <a:cs typeface="+mn-ea"/>
                <a:sym typeface="+mn-lt"/>
              </a:rPr>
              <a:t>4</a:t>
            </a:r>
            <a:endParaRPr lang="zh-CN" altLang="en-US" sz="1800" b="1" dirty="0">
              <a:solidFill>
                <a:schemeClr val="bg1"/>
              </a:solidFill>
              <a:latin typeface="+mn-lt"/>
              <a:ea typeface="+mn-ea"/>
              <a:cs typeface="+mn-ea"/>
              <a:sym typeface="+mn-lt"/>
            </a:endParaRPr>
          </a:p>
        </p:txBody>
      </p:sp>
      <p:sp>
        <p:nvSpPr>
          <p:cNvPr id="75" name="MH_Text_1"/>
          <p:cNvSpPr txBox="1"/>
          <p:nvPr>
            <p:custDataLst>
              <p:tags r:id="rId30"/>
            </p:custDataLst>
          </p:nvPr>
        </p:nvSpPr>
        <p:spPr>
          <a:xfrm>
            <a:off x="9488685" y="3473660"/>
            <a:ext cx="2311307" cy="574702"/>
          </a:xfrm>
          <a:prstGeom prst="rect">
            <a:avLst/>
          </a:prstGeom>
          <a:noFill/>
        </p:spPr>
        <p:txBody>
          <a:bodyPr anchor="ctr"/>
          <a:lstStyle/>
          <a:p>
            <a:r>
              <a:rPr lang="zh-CN" altLang="en-GB" sz="1600" dirty="0">
                <a:solidFill>
                  <a:schemeClr val="bg1"/>
                </a:solidFill>
                <a:cs typeface="+mn-ea"/>
                <a:sym typeface="+mn-lt"/>
              </a:rPr>
              <a:t>唐山“博瑞智”志愿者</a:t>
            </a:r>
            <a:endParaRPr lang="zh-CN" altLang="en-GB" sz="1600" dirty="0">
              <a:solidFill>
                <a:schemeClr val="bg1"/>
              </a:solidFill>
              <a:cs typeface="+mn-ea"/>
              <a:sym typeface="+mn-lt"/>
            </a:endParaRPr>
          </a:p>
        </p:txBody>
      </p:sp>
    </p:spTree>
    <p:custDataLst>
      <p:tags r:id="rId3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3147">
        <p15:prstTrans prst="airplane"/>
      </p:transition>
    </mc:Choice>
    <mc:Fallback>
      <p:transition spd="slow" advTm="1314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1000"/>
                                        <p:tgtEl>
                                          <p:spTgt spid="54"/>
                                        </p:tgtEl>
                                      </p:cBhvr>
                                    </p:animEffect>
                                    <p:anim calcmode="lin" valueType="num">
                                      <p:cBhvr>
                                        <p:cTn id="43" dur="1000" fill="hold"/>
                                        <p:tgtEl>
                                          <p:spTgt spid="54"/>
                                        </p:tgtEl>
                                        <p:attrNameLst>
                                          <p:attrName>ppt_x</p:attrName>
                                        </p:attrNameLst>
                                      </p:cBhvr>
                                      <p:tavLst>
                                        <p:tav tm="0">
                                          <p:val>
                                            <p:strVal val="#ppt_x"/>
                                          </p:val>
                                        </p:tav>
                                        <p:tav tm="100000">
                                          <p:val>
                                            <p:strVal val="#ppt_x"/>
                                          </p:val>
                                        </p:tav>
                                      </p:tavLst>
                                    </p:anim>
                                    <p:anim calcmode="lin" valueType="num">
                                      <p:cBhvr>
                                        <p:cTn id="4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1000"/>
                                        <p:tgtEl>
                                          <p:spTgt spid="60"/>
                                        </p:tgtEl>
                                      </p:cBhvr>
                                    </p:animEffect>
                                    <p:anim calcmode="lin" valueType="num">
                                      <p:cBhvr>
                                        <p:cTn id="58" dur="1000" fill="hold"/>
                                        <p:tgtEl>
                                          <p:spTgt spid="60"/>
                                        </p:tgtEl>
                                        <p:attrNameLst>
                                          <p:attrName>ppt_x</p:attrName>
                                        </p:attrNameLst>
                                      </p:cBhvr>
                                      <p:tavLst>
                                        <p:tav tm="0">
                                          <p:val>
                                            <p:strVal val="#ppt_x"/>
                                          </p:val>
                                        </p:tav>
                                        <p:tav tm="100000">
                                          <p:val>
                                            <p:strVal val="#ppt_x"/>
                                          </p:val>
                                        </p:tav>
                                      </p:tavLst>
                                    </p:anim>
                                    <p:anim calcmode="lin" valueType="num">
                                      <p:cBhvr>
                                        <p:cTn id="5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32"/>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1000"/>
                                        <p:tgtEl>
                                          <p:spTgt spid="61"/>
                                        </p:tgtEl>
                                      </p:cBhvr>
                                    </p:animEffect>
                                    <p:anim calcmode="lin" valueType="num">
                                      <p:cBhvr>
                                        <p:cTn id="73" dur="1000" fill="hold"/>
                                        <p:tgtEl>
                                          <p:spTgt spid="61"/>
                                        </p:tgtEl>
                                        <p:attrNameLst>
                                          <p:attrName>ppt_x</p:attrName>
                                        </p:attrNameLst>
                                      </p:cBhvr>
                                      <p:tavLst>
                                        <p:tav tm="0">
                                          <p:val>
                                            <p:strVal val="#ppt_x"/>
                                          </p:val>
                                        </p:tav>
                                        <p:tav tm="100000">
                                          <p:val>
                                            <p:strVal val="#ppt_x"/>
                                          </p:val>
                                        </p:tav>
                                      </p:tavLst>
                                    </p:anim>
                                    <p:anim calcmode="lin" valueType="num">
                                      <p:cBhvr>
                                        <p:cTn id="7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7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1000"/>
                                        <p:tgtEl>
                                          <p:spTgt spid="75"/>
                                        </p:tgtEl>
                                      </p:cBhvr>
                                    </p:animEffect>
                                    <p:anim calcmode="lin" valueType="num">
                                      <p:cBhvr>
                                        <p:cTn id="88" dur="1000" fill="hold"/>
                                        <p:tgtEl>
                                          <p:spTgt spid="75"/>
                                        </p:tgtEl>
                                        <p:attrNameLst>
                                          <p:attrName>ppt_x</p:attrName>
                                        </p:attrNameLst>
                                      </p:cBhvr>
                                      <p:tavLst>
                                        <p:tav tm="0">
                                          <p:val>
                                            <p:strVal val="#ppt_x"/>
                                          </p:val>
                                        </p:tav>
                                        <p:tav tm="100000">
                                          <p:val>
                                            <p:strVal val="#ppt_x"/>
                                          </p:val>
                                        </p:tav>
                                      </p:tavLst>
                                    </p:anim>
                                    <p:anim calcmode="lin" valueType="num">
                                      <p:cBhvr>
                                        <p:cTn id="8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47"/>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48"/>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53"/>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grpId="0" nodeType="clickEffect">
                                  <p:stCondLst>
                                    <p:cond delay="0"/>
                                  </p:stCondLst>
                                  <p:childTnLst>
                                    <p:set>
                                      <p:cBhvr>
                                        <p:cTn id="101" dur="1" fill="hold">
                                          <p:stCondLst>
                                            <p:cond delay="0"/>
                                          </p:stCondLst>
                                        </p:cTn>
                                        <p:tgtEl>
                                          <p:spTgt spid="65"/>
                                        </p:tgtEl>
                                        <p:attrNameLst>
                                          <p:attrName>style.visibility</p:attrName>
                                        </p:attrNameLst>
                                      </p:cBhvr>
                                      <p:to>
                                        <p:strVal val="visible"/>
                                      </p:to>
                                    </p:set>
                                    <p:animEffect transition="in" filter="fade">
                                      <p:cBhvr>
                                        <p:cTn id="102" dur="1000"/>
                                        <p:tgtEl>
                                          <p:spTgt spid="65"/>
                                        </p:tgtEl>
                                      </p:cBhvr>
                                    </p:animEffect>
                                    <p:anim calcmode="lin" valueType="num">
                                      <p:cBhvr>
                                        <p:cTn id="103" dur="1000" fill="hold"/>
                                        <p:tgtEl>
                                          <p:spTgt spid="65"/>
                                        </p:tgtEl>
                                        <p:attrNameLst>
                                          <p:attrName>ppt_x</p:attrName>
                                        </p:attrNameLst>
                                      </p:cBhvr>
                                      <p:tavLst>
                                        <p:tav tm="0">
                                          <p:val>
                                            <p:strVal val="#ppt_x"/>
                                          </p:val>
                                        </p:tav>
                                        <p:tav tm="100000">
                                          <p:val>
                                            <p:strVal val="#ppt_x"/>
                                          </p:val>
                                        </p:tav>
                                      </p:tavLst>
                                    </p:anim>
                                    <p:anim calcmode="lin" valueType="num">
                                      <p:cBhvr>
                                        <p:cTn id="104"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42"/>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70"/>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66"/>
                                        </p:tgtEl>
                                        <p:attrNameLst>
                                          <p:attrName>style.visibility</p:attrName>
                                        </p:attrNameLst>
                                      </p:cBhvr>
                                      <p:to>
                                        <p:strVal val="visible"/>
                                      </p:to>
                                    </p:set>
                                    <p:animEffect transition="in" filter="fade">
                                      <p:cBhvr>
                                        <p:cTn id="117" dur="1000"/>
                                        <p:tgtEl>
                                          <p:spTgt spid="66"/>
                                        </p:tgtEl>
                                      </p:cBhvr>
                                    </p:animEffect>
                                    <p:anim calcmode="lin" valueType="num">
                                      <p:cBhvr>
                                        <p:cTn id="118" dur="1000" fill="hold"/>
                                        <p:tgtEl>
                                          <p:spTgt spid="66"/>
                                        </p:tgtEl>
                                        <p:attrNameLst>
                                          <p:attrName>ppt_x</p:attrName>
                                        </p:attrNameLst>
                                      </p:cBhvr>
                                      <p:tavLst>
                                        <p:tav tm="0">
                                          <p:val>
                                            <p:strVal val="#ppt_x"/>
                                          </p:val>
                                        </p:tav>
                                        <p:tav tm="100000">
                                          <p:val>
                                            <p:strVal val="#ppt_x"/>
                                          </p:val>
                                        </p:tav>
                                      </p:tavLst>
                                    </p:anim>
                                    <p:anim calcmode="lin" valueType="num">
                                      <p:cBhvr>
                                        <p:cTn id="119"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52"/>
                                        </p:tgtEl>
                                        <p:attrNameLst>
                                          <p:attrName>style.visibility</p:attrName>
                                        </p:attrNameLst>
                                      </p:cBhvr>
                                      <p:to>
                                        <p:strVal val="visible"/>
                                      </p:to>
                                    </p:set>
                                  </p:childTnLst>
                                </p:cTn>
                              </p:par>
                              <p:par>
                                <p:cTn id="124" presetID="1" presetClass="entr" presetSubtype="0" fill="hold" grpId="0" nodeType="withEffect">
                                  <p:stCondLst>
                                    <p:cond delay="0"/>
                                  </p:stCondLst>
                                  <p:childTnLst>
                                    <p:set>
                                      <p:cBhvr>
                                        <p:cTn id="125" dur="1" fill="hold">
                                          <p:stCondLst>
                                            <p:cond delay="0"/>
                                          </p:stCondLst>
                                        </p:cTn>
                                        <p:tgtEl>
                                          <p:spTgt spid="67"/>
                                        </p:tgtEl>
                                        <p:attrNameLst>
                                          <p:attrName>style.visibility</p:attrName>
                                        </p:attrNameLst>
                                      </p:cBhvr>
                                      <p:to>
                                        <p:strVal val="visible"/>
                                      </p:to>
                                    </p:set>
                                  </p:childTnLst>
                                </p:cTn>
                              </p:par>
                              <p:par>
                                <p:cTn id="126" presetID="1" presetClass="entr" presetSubtype="0" fill="hold" grpId="0" nodeType="withEffect">
                                  <p:stCondLst>
                                    <p:cond delay="0"/>
                                  </p:stCondLst>
                                  <p:childTnLst>
                                    <p:set>
                                      <p:cBhvr>
                                        <p:cTn id="127" dur="1" fill="hold">
                                          <p:stCondLst>
                                            <p:cond delay="0"/>
                                          </p:stCondLst>
                                        </p:cTn>
                                        <p:tgtEl>
                                          <p:spTgt spid="68"/>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42" presetClass="entr" presetSubtype="0" fill="hold" grpId="0" nodeType="clickEffect">
                                  <p:stCondLst>
                                    <p:cond delay="0"/>
                                  </p:stCondLst>
                                  <p:childTnLst>
                                    <p:set>
                                      <p:cBhvr>
                                        <p:cTn id="131" dur="1" fill="hold">
                                          <p:stCondLst>
                                            <p:cond delay="0"/>
                                          </p:stCondLst>
                                        </p:cTn>
                                        <p:tgtEl>
                                          <p:spTgt spid="69"/>
                                        </p:tgtEl>
                                        <p:attrNameLst>
                                          <p:attrName>style.visibility</p:attrName>
                                        </p:attrNameLst>
                                      </p:cBhvr>
                                      <p:to>
                                        <p:strVal val="visible"/>
                                      </p:to>
                                    </p:set>
                                    <p:animEffect transition="in" filter="fade">
                                      <p:cBhvr>
                                        <p:cTn id="132" dur="1000"/>
                                        <p:tgtEl>
                                          <p:spTgt spid="69"/>
                                        </p:tgtEl>
                                      </p:cBhvr>
                                    </p:animEffect>
                                    <p:anim calcmode="lin" valueType="num">
                                      <p:cBhvr>
                                        <p:cTn id="133" dur="1000" fill="hold"/>
                                        <p:tgtEl>
                                          <p:spTgt spid="69"/>
                                        </p:tgtEl>
                                        <p:attrNameLst>
                                          <p:attrName>ppt_x</p:attrName>
                                        </p:attrNameLst>
                                      </p:cBhvr>
                                      <p:tavLst>
                                        <p:tav tm="0">
                                          <p:val>
                                            <p:strVal val="#ppt_x"/>
                                          </p:val>
                                        </p:tav>
                                        <p:tav tm="100000">
                                          <p:val>
                                            <p:strVal val="#ppt_x"/>
                                          </p:val>
                                        </p:tav>
                                      </p:tavLst>
                                    </p:anim>
                                    <p:anim calcmode="lin" valueType="num">
                                      <p:cBhvr>
                                        <p:cTn id="134"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28" grpId="0"/>
      <p:bldP spid="24" grpId="0" animBg="1"/>
      <p:bldP spid="25" grpId="0" animBg="1"/>
      <p:bldP spid="26" grpId="0" animBg="1"/>
      <p:bldP spid="32" grpId="0" animBg="1"/>
      <p:bldP spid="33" grpId="0" animBg="1"/>
      <p:bldP spid="37" grpId="0" animBg="1"/>
      <p:bldP spid="38" grpId="0" animBg="1"/>
      <p:bldP spid="42" grpId="0" animBg="1"/>
      <p:bldP spid="43" grpId="0" animBg="1"/>
      <p:bldP spid="47" grpId="0" animBg="1"/>
      <p:bldP spid="48" grpId="0" animBg="1"/>
      <p:bldP spid="49" grpId="0"/>
      <p:bldP spid="50" grpId="0"/>
      <p:bldP spid="51" grpId="0"/>
      <p:bldP spid="52" grpId="0"/>
      <p:bldP spid="53" grpId="0"/>
      <p:bldP spid="54" grpId="0"/>
      <p:bldP spid="60" grpId="0"/>
      <p:bldP spid="61" grpId="0"/>
      <p:bldP spid="65" grpId="0"/>
      <p:bldP spid="66" grpId="0"/>
      <p:bldP spid="67" grpId="0" animBg="1"/>
      <p:bldP spid="68" grpId="0" animBg="1"/>
      <p:bldP spid="69" grpId="0"/>
      <p:bldP spid="70" grpId="0"/>
      <p:bldP spid="71" grpId="0" animBg="1"/>
      <p:bldP spid="72" grpId="0" animBg="1"/>
      <p:bldP spid="74"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14384" y="2268537"/>
            <a:ext cx="2739878" cy="2914764"/>
          </a:xfrm>
          <a:prstGeom prst="rect">
            <a:avLst/>
          </a:prstGeom>
        </p:spPr>
      </p:pic>
      <p:sp>
        <p:nvSpPr>
          <p:cNvPr id="345" name="淘宝网chenying0907出品 344"/>
          <p:cNvSpPr/>
          <p:nvPr/>
        </p:nvSpPr>
        <p:spPr>
          <a:xfrm>
            <a:off x="2086446" y="287742"/>
            <a:ext cx="2236510" cy="707886"/>
          </a:xfrm>
          <a:prstGeom prst="rect">
            <a:avLst/>
          </a:prstGeom>
        </p:spPr>
        <p:txBody>
          <a:bodyPr wrap="none">
            <a:spAutoFit/>
          </a:bodyPr>
          <a:lstStyle/>
          <a:p>
            <a:r>
              <a:rPr kumimoji="1" lang="zh-CN" altLang="en-US" sz="4000" dirty="0">
                <a:ln w="19050">
                  <a:solidFill>
                    <a:schemeClr val="bg1"/>
                  </a:solidFill>
                </a:ln>
                <a:blipFill>
                  <a:blip r:embed="rId2"/>
                  <a:stretch>
                    <a:fillRect/>
                  </a:stretch>
                </a:blipFill>
                <a:cs typeface="+mn-ea"/>
                <a:sym typeface="+mn-lt"/>
              </a:rPr>
              <a:t>自我介绍</a:t>
            </a:r>
            <a:endParaRPr kumimoji="1" lang="en-GB" altLang="zh-CN" sz="4000" dirty="0">
              <a:ln w="19050">
                <a:solidFill>
                  <a:schemeClr val="bg1"/>
                </a:solidFill>
              </a:ln>
              <a:blipFill>
                <a:blip r:embed="rId2"/>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2"/>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Rectangle 12"/>
          <p:cNvSpPr>
            <a:spLocks noChangeArrowheads="1"/>
          </p:cNvSpPr>
          <p:nvPr/>
        </p:nvSpPr>
        <p:spPr bwMode="auto">
          <a:xfrm>
            <a:off x="5027100" y="2323287"/>
            <a:ext cx="6237930" cy="2800767"/>
          </a:xfrm>
          <a:prstGeom prst="rect">
            <a:avLst/>
          </a:prstGeom>
          <a:noFill/>
          <a:ln w="9525">
            <a:noFill/>
            <a:miter lim="800000"/>
          </a:ln>
        </p:spPr>
        <p:txBody>
          <a:bodyPr wrap="square">
            <a:spAutoFit/>
          </a:bodyPr>
          <a:lstStyle>
            <a:defPPr>
              <a:defRPr lang="en-US"/>
            </a:defPPr>
            <a:lvl1pPr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1pPr>
            <a:lvl2pPr marL="4572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2pPr>
            <a:lvl3pPr marL="9144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3pPr>
            <a:lvl4pPr marL="13716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4pPr>
            <a:lvl5pPr marL="18288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5pPr>
            <a:lvl6pPr marL="22860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6pPr>
            <a:lvl7pPr marL="27432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7pPr>
            <a:lvl8pPr marL="32004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8pPr>
            <a:lvl9pPr marL="36576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9pPr>
          </a:lstStyle>
          <a:p>
            <a:pPr algn="l" eaLnBrk="1" hangingPunct="1"/>
            <a:r>
              <a:rPr lang="zh-CN" altLang="en-US" sz="1600" dirty="0">
                <a:solidFill>
                  <a:schemeClr val="bg1"/>
                </a:solidFill>
                <a:latin typeface="+mn-lt"/>
                <a:ea typeface="+mn-ea"/>
                <a:cs typeface="+mn-ea"/>
                <a:sym typeface="+mn-lt"/>
              </a:rPr>
              <a:t>姓名</a:t>
            </a:r>
            <a:r>
              <a:rPr lang="zh-CN" altLang="en-US" sz="1600" dirty="0" smtClean="0">
                <a:solidFill>
                  <a:schemeClr val="bg1"/>
                </a:solidFill>
                <a:latin typeface="+mn-lt"/>
                <a:ea typeface="+mn-ea"/>
                <a:cs typeface="+mn-ea"/>
                <a:sym typeface="+mn-lt"/>
              </a:rPr>
              <a:t>：第一</a:t>
            </a:r>
            <a:r>
              <a:rPr lang="en-US" altLang="zh-CN" sz="1600" dirty="0" smtClean="0">
                <a:solidFill>
                  <a:schemeClr val="bg1"/>
                </a:solidFill>
                <a:latin typeface="+mn-lt"/>
                <a:ea typeface="+mn-ea"/>
                <a:cs typeface="+mn-ea"/>
                <a:sym typeface="+mn-lt"/>
              </a:rPr>
              <a:t>PPT</a:t>
            </a:r>
            <a:endParaRPr lang="en-US" altLang="zh-CN" sz="1600" dirty="0">
              <a:solidFill>
                <a:schemeClr val="bg1"/>
              </a:solidFill>
              <a:latin typeface="+mn-lt"/>
              <a:ea typeface="+mn-ea"/>
              <a:cs typeface="+mn-ea"/>
              <a:sym typeface="+mn-lt"/>
            </a:endParaRPr>
          </a:p>
          <a:p>
            <a:pPr algn="l" eaLnBrk="1" hangingPunct="1"/>
            <a:endParaRPr lang="zh-CN" altLang="en-US" sz="1600" dirty="0">
              <a:solidFill>
                <a:schemeClr val="bg1"/>
              </a:solidFill>
              <a:latin typeface="+mn-lt"/>
              <a:ea typeface="+mn-ea"/>
              <a:cs typeface="+mn-ea"/>
              <a:sym typeface="+mn-lt"/>
            </a:endParaRPr>
          </a:p>
          <a:p>
            <a:pPr algn="l" eaLnBrk="1" hangingPunct="1"/>
            <a:r>
              <a:rPr lang="zh-CN" altLang="en-US" sz="1600" dirty="0">
                <a:solidFill>
                  <a:schemeClr val="bg1"/>
                </a:solidFill>
                <a:latin typeface="+mn-lt"/>
                <a:ea typeface="+mn-ea"/>
                <a:cs typeface="+mn-ea"/>
                <a:sym typeface="+mn-lt"/>
              </a:rPr>
              <a:t>    我来自山东省潍坊市，从小就跟着父母创业，知道作为一个领导者的不易。毕业于山东省安丘市第二中学，现就读于河北联合大学信息工程学院</a:t>
            </a:r>
            <a:r>
              <a:rPr lang="en-US" altLang="zh-CN" sz="1600" dirty="0">
                <a:solidFill>
                  <a:schemeClr val="bg1"/>
                </a:solidFill>
                <a:latin typeface="+mn-lt"/>
                <a:ea typeface="+mn-ea"/>
                <a:cs typeface="+mn-ea"/>
                <a:sym typeface="+mn-lt"/>
              </a:rPr>
              <a:t>10</a:t>
            </a:r>
            <a:r>
              <a:rPr lang="zh-CN" altLang="en-US" sz="1600" dirty="0">
                <a:solidFill>
                  <a:schemeClr val="bg1"/>
                </a:solidFill>
                <a:latin typeface="+mn-lt"/>
                <a:ea typeface="+mn-ea"/>
                <a:cs typeface="+mn-ea"/>
                <a:sym typeface="+mn-lt"/>
              </a:rPr>
              <a:t>电科一班，任班长；爱好电脑，篮球，作为学习部的一员，我乐观向上、富有热情、热爱集体、团结同学、有强烈的责任心。在校期间，我勤奋上进，积极参与学校开展的各项活动。在院学生会工作的期间，我工作积极，大胆创新，得到了部长和其他同学的认可。</a:t>
            </a:r>
            <a:endParaRPr lang="zh-CN" altLang="en-US" sz="1600" dirty="0">
              <a:solidFill>
                <a:schemeClr val="bg1"/>
              </a:solidFill>
              <a:latin typeface="+mn-lt"/>
              <a:ea typeface="+mn-ea"/>
              <a:cs typeface="+mn-ea"/>
              <a:sym typeface="+mn-lt"/>
            </a:endParaRPr>
          </a:p>
          <a:p>
            <a:pPr algn="l" eaLnBrk="1" hangingPunct="1"/>
            <a:r>
              <a:rPr lang="zh-CN" altLang="en-US" sz="1600" dirty="0">
                <a:solidFill>
                  <a:schemeClr val="bg1"/>
                </a:solidFill>
                <a:latin typeface="+mn-lt"/>
                <a:ea typeface="+mn-ea"/>
                <a:cs typeface="+mn-ea"/>
                <a:sym typeface="+mn-lt"/>
              </a:rPr>
              <a:t>    命运掌握在自己手中，勤奋铸就成功，我相信自己会有一个美好的未来。</a:t>
            </a:r>
            <a:endParaRPr lang="zh-CN" altLang="en-US" sz="1600" dirty="0">
              <a:solidFill>
                <a:schemeClr val="bg1"/>
              </a:solidFill>
              <a:latin typeface="+mn-lt"/>
              <a:ea typeface="+mn-ea"/>
              <a:cs typeface="+mn-ea"/>
              <a:sym typeface="+mn-lt"/>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4796">
        <p15:prstTrans prst="origami"/>
      </p:transition>
    </mc:Choice>
    <mc:Fallback>
      <p:transition spd="slow" advTm="479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p:cTn id="28" dur="1000" fill="hold"/>
                                        <p:tgtEl>
                                          <p:spTgt spid="56"/>
                                        </p:tgtEl>
                                        <p:attrNameLst>
                                          <p:attrName>ppt_w</p:attrName>
                                        </p:attrNameLst>
                                      </p:cBhvr>
                                      <p:tavLst>
                                        <p:tav tm="0">
                                          <p:val>
                                            <p:fltVal val="0"/>
                                          </p:val>
                                        </p:tav>
                                        <p:tav tm="100000">
                                          <p:val>
                                            <p:strVal val="#ppt_w"/>
                                          </p:val>
                                        </p:tav>
                                      </p:tavLst>
                                    </p:anim>
                                    <p:anim calcmode="lin" valueType="num">
                                      <p:cBhvr>
                                        <p:cTn id="29" dur="1000" fill="hold"/>
                                        <p:tgtEl>
                                          <p:spTgt spid="56"/>
                                        </p:tgtEl>
                                        <p:attrNameLst>
                                          <p:attrName>ppt_h</p:attrName>
                                        </p:attrNameLst>
                                      </p:cBhvr>
                                      <p:tavLst>
                                        <p:tav tm="0">
                                          <p:val>
                                            <p:fltVal val="0"/>
                                          </p:val>
                                        </p:tav>
                                        <p:tav tm="100000">
                                          <p:val>
                                            <p:strVal val="#ppt_h"/>
                                          </p:val>
                                        </p:tav>
                                      </p:tavLst>
                                    </p:anim>
                                    <p:anim calcmode="lin" valueType="num">
                                      <p:cBhvr>
                                        <p:cTn id="30" dur="1000" fill="hold"/>
                                        <p:tgtEl>
                                          <p:spTgt spid="56"/>
                                        </p:tgtEl>
                                        <p:attrNameLst>
                                          <p:attrName>style.rotation</p:attrName>
                                        </p:attrNameLst>
                                      </p:cBhvr>
                                      <p:tavLst>
                                        <p:tav tm="0">
                                          <p:val>
                                            <p:fltVal val="90"/>
                                          </p:val>
                                        </p:tav>
                                        <p:tav tm="100000">
                                          <p:val>
                                            <p:fltVal val="0"/>
                                          </p:val>
                                        </p:tav>
                                      </p:tavLst>
                                    </p:anim>
                                    <p:animEffect transition="in" filter="fade">
                                      <p:cBhvr>
                                        <p:cTn id="31"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87742"/>
            <a:ext cx="3262432" cy="707886"/>
          </a:xfrm>
          <a:prstGeom prst="rect">
            <a:avLst/>
          </a:prstGeom>
        </p:spPr>
        <p:txBody>
          <a:bodyPr wrap="none">
            <a:spAutoFit/>
          </a:bodyPr>
          <a:lstStyle/>
          <a:p>
            <a:r>
              <a:rPr kumimoji="1" lang="zh-CN" altLang="en-GB" sz="4000" dirty="0">
                <a:ln w="19050">
                  <a:solidFill>
                    <a:schemeClr val="bg1"/>
                  </a:solidFill>
                </a:ln>
                <a:blipFill>
                  <a:blip r:embed="rId1"/>
                  <a:stretch>
                    <a:fillRect/>
                  </a:stretch>
                </a:blipFill>
                <a:cs typeface="+mn-ea"/>
                <a:sym typeface="+mn-lt"/>
              </a:rPr>
              <a:t>班级活动情况</a:t>
            </a:r>
            <a:endParaRPr kumimoji="1" lang="en-GB" altLang="zh-CN"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Rectangle 12"/>
          <p:cNvSpPr>
            <a:spLocks noChangeArrowheads="1"/>
          </p:cNvSpPr>
          <p:nvPr/>
        </p:nvSpPr>
        <p:spPr bwMode="auto">
          <a:xfrm>
            <a:off x="546017" y="1827170"/>
            <a:ext cx="10874458" cy="1077218"/>
          </a:xfrm>
          <a:prstGeom prst="rect">
            <a:avLst/>
          </a:prstGeom>
          <a:noFill/>
          <a:ln w="9525">
            <a:noFill/>
            <a:miter lim="800000"/>
          </a:ln>
        </p:spPr>
        <p:txBody>
          <a:bodyPr wrap="square">
            <a:spAutoFit/>
          </a:bodyPr>
          <a:lstStyle>
            <a:defPPr>
              <a:defRPr lang="en-US"/>
            </a:defPPr>
            <a:lvl1pPr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1pPr>
            <a:lvl2pPr marL="4572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2pPr>
            <a:lvl3pPr marL="9144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3pPr>
            <a:lvl4pPr marL="13716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4pPr>
            <a:lvl5pPr marL="18288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5pPr>
            <a:lvl6pPr marL="22860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6pPr>
            <a:lvl7pPr marL="27432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7pPr>
            <a:lvl8pPr marL="32004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8pPr>
            <a:lvl9pPr marL="36576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9pPr>
          </a:lstStyle>
          <a:p>
            <a:pPr algn="l" eaLnBrk="1" hangingPunct="1"/>
            <a:r>
              <a:rPr lang="zh-CN" altLang="en-US" sz="1600" dirty="0">
                <a:solidFill>
                  <a:schemeClr val="bg1"/>
                </a:solidFill>
                <a:latin typeface="+mn-lt"/>
                <a:ea typeface="+mn-ea"/>
                <a:cs typeface="+mn-ea"/>
                <a:sym typeface="+mn-lt"/>
              </a:rPr>
              <a:t>　　这一年多的时间里，我主办并协办了</a:t>
            </a:r>
            <a:r>
              <a:rPr lang="en-US" altLang="zh-CN" sz="1600" dirty="0">
                <a:solidFill>
                  <a:schemeClr val="bg1"/>
                </a:solidFill>
                <a:latin typeface="+mn-lt"/>
                <a:ea typeface="+mn-ea"/>
                <a:cs typeface="+mn-ea"/>
                <a:sym typeface="+mn-lt"/>
              </a:rPr>
              <a:t>20</a:t>
            </a:r>
            <a:r>
              <a:rPr lang="zh-CN" altLang="en-US" sz="1600" dirty="0">
                <a:solidFill>
                  <a:schemeClr val="bg1"/>
                </a:solidFill>
                <a:latin typeface="+mn-lt"/>
                <a:ea typeface="+mn-ea"/>
                <a:cs typeface="+mn-ea"/>
                <a:sym typeface="+mn-lt"/>
              </a:rPr>
              <a:t>多项班级特色活动。大一上学期的生活小常识竞赛，带领我们班取得了第一名的好成绩，大一下学期的五四评优中我所在的</a:t>
            </a:r>
            <a:r>
              <a:rPr lang="en-US" altLang="zh-CN" sz="1600" dirty="0">
                <a:solidFill>
                  <a:schemeClr val="bg1"/>
                </a:solidFill>
                <a:latin typeface="+mn-lt"/>
                <a:ea typeface="+mn-ea"/>
                <a:cs typeface="+mn-ea"/>
                <a:sym typeface="+mn-lt"/>
              </a:rPr>
              <a:t>B532</a:t>
            </a:r>
            <a:r>
              <a:rPr lang="zh-CN" altLang="en-US" sz="1600" dirty="0">
                <a:solidFill>
                  <a:schemeClr val="bg1"/>
                </a:solidFill>
                <a:latin typeface="+mn-lt"/>
                <a:ea typeface="+mn-ea"/>
                <a:cs typeface="+mn-ea"/>
                <a:sym typeface="+mn-lt"/>
              </a:rPr>
              <a:t>宿舍被评为优秀团小组。一名好的学生干部最首要的就是要有工作热情。因为热情是工作的原动力。拥有了热情才能主动服务于同学。拥有了热情才能成为同学的朋友，进而成为老师的助手！ </a:t>
            </a:r>
            <a:endParaRPr lang="zh-CN" altLang="en-US" sz="1600" dirty="0">
              <a:solidFill>
                <a:schemeClr val="bg1"/>
              </a:solidFill>
              <a:latin typeface="+mn-lt"/>
              <a:ea typeface="+mn-ea"/>
              <a:cs typeface="+mn-ea"/>
              <a:sym typeface="+mn-lt"/>
            </a:endParaRPr>
          </a:p>
        </p:txBody>
      </p:sp>
      <p:grpSp>
        <p:nvGrpSpPr>
          <p:cNvPr id="35" name="Group 14"/>
          <p:cNvGrpSpPr>
            <a:grpSpLocks noChangeAspect="1"/>
          </p:cNvGrpSpPr>
          <p:nvPr/>
        </p:nvGrpSpPr>
        <p:grpSpPr bwMode="auto">
          <a:xfrm>
            <a:off x="616344" y="3214810"/>
            <a:ext cx="10522587" cy="2733652"/>
            <a:chOff x="918279" y="17479"/>
            <a:chExt cx="12449732" cy="3234021"/>
          </a:xfrm>
        </p:grpSpPr>
        <p:pic>
          <p:nvPicPr>
            <p:cNvPr id="36"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18279" y="17479"/>
              <a:ext cx="3040241" cy="323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73188" y="17480"/>
              <a:ext cx="3045217" cy="323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1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144077" y="17480"/>
              <a:ext cx="3223934" cy="323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spTree>
    <p:custDataLst>
      <p:tags r:id="rId5"/>
    </p:custDataLst>
  </p:cSld>
  <p:clrMapOvr>
    <a:masterClrMapping/>
  </p:clrMapOvr>
  <p:transition spd="slow" advTm="7035">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par>
                                <p:cTn id="24" presetID="9" presetClass="entr" presetSubtype="0"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p:cBhvr>
                                        <p:cTn id="26" dur="500"/>
                                        <p:tgtEl>
                                          <p:spTgt spid="35"/>
                                        </p:tgtEl>
                                      </p:cBhvr>
                                    </p:animEffect>
                                  </p:childTnLst>
                                </p:cTn>
                              </p:par>
                              <p:par>
                                <p:cTn id="27" presetID="35" presetClass="path" presetSubtype="0" repeatCount="indefinite" autoRev="1" fill="hold" nodeType="withEffect">
                                  <p:stCondLst>
                                    <p:cond delay="0"/>
                                  </p:stCondLst>
                                  <p:childTnLst>
                                    <p:animMotion origin="layout" path="M 0 4.44444E-6 L -0.15065 4.44444E-6 " pathEditMode="relative" rAng="0" ptsTypes="AA">
                                      <p:cBhvr>
                                        <p:cTn id="28" dur="2000" fill="hold"/>
                                        <p:tgtEl>
                                          <p:spTgt spid="35"/>
                                        </p:tgtEl>
                                        <p:attrNameLst>
                                          <p:attrName>ppt_x</p:attrName>
                                          <p:attrName>ppt_y</p:attrName>
                                        </p:attrNameLst>
                                      </p:cBhvr>
                                      <p:rCtr x="-753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87742"/>
            <a:ext cx="1723549" cy="1323439"/>
          </a:xfrm>
          <a:prstGeom prst="rect">
            <a:avLst/>
          </a:prstGeom>
        </p:spPr>
        <p:txBody>
          <a:bodyPr wrap="none">
            <a:spAutoFit/>
          </a:bodyPr>
          <a:lstStyle/>
          <a:p>
            <a:r>
              <a:rPr kumimoji="1" lang="zh-CN" altLang="en-GB" sz="4000" dirty="0">
                <a:ln w="19050">
                  <a:solidFill>
                    <a:schemeClr val="bg1"/>
                  </a:solidFill>
                </a:ln>
                <a:blipFill>
                  <a:blip r:embed="rId1"/>
                  <a:stretch>
                    <a:fillRect/>
                  </a:stretch>
                </a:blipFill>
                <a:cs typeface="+mn-ea"/>
                <a:sym typeface="+mn-lt"/>
              </a:rPr>
              <a:t>其他部</a:t>
            </a:r>
            <a:endParaRPr kumimoji="1" lang="en-GB" altLang="zh-CN" sz="4000" dirty="0">
              <a:ln w="19050">
                <a:solidFill>
                  <a:schemeClr val="bg1"/>
                </a:solidFill>
              </a:ln>
              <a:blipFill>
                <a:blip r:embed="rId1"/>
                <a:stretch>
                  <a:fillRect/>
                </a:stretch>
              </a:blipFill>
              <a:cs typeface="+mn-ea"/>
              <a:sym typeface="+mn-lt"/>
            </a:endParaRPr>
          </a:p>
          <a:p>
            <a:endParaRPr kumimoji="1" lang="en-GB" altLang="zh-CN"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Rectangle 12"/>
          <p:cNvSpPr>
            <a:spLocks noChangeArrowheads="1"/>
          </p:cNvSpPr>
          <p:nvPr/>
        </p:nvSpPr>
        <p:spPr bwMode="auto">
          <a:xfrm>
            <a:off x="6771681" y="2715893"/>
            <a:ext cx="4518619" cy="2062103"/>
          </a:xfrm>
          <a:prstGeom prst="rect">
            <a:avLst/>
          </a:prstGeom>
          <a:noFill/>
          <a:ln w="9525">
            <a:noFill/>
            <a:miter lim="800000"/>
          </a:ln>
        </p:spPr>
        <p:txBody>
          <a:bodyPr wrap="square">
            <a:spAutoFit/>
          </a:bodyPr>
          <a:lstStyle>
            <a:defPPr>
              <a:defRPr lang="en-US"/>
            </a:defPPr>
            <a:lvl1pPr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1pPr>
            <a:lvl2pPr marL="4572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2pPr>
            <a:lvl3pPr marL="9144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3pPr>
            <a:lvl4pPr marL="13716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4pPr>
            <a:lvl5pPr marL="18288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5pPr>
            <a:lvl6pPr marL="22860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6pPr>
            <a:lvl7pPr marL="27432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7pPr>
            <a:lvl8pPr marL="32004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8pPr>
            <a:lvl9pPr marL="36576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9pPr>
          </a:lstStyle>
          <a:p>
            <a:pPr algn="l" eaLnBrk="1" hangingPunct="1"/>
            <a:r>
              <a:rPr lang="zh-CN" altLang="en-US" sz="1600" dirty="0">
                <a:solidFill>
                  <a:schemeClr val="bg1"/>
                </a:solidFill>
                <a:latin typeface="+mn-lt"/>
                <a:ea typeface="+mn-ea"/>
                <a:cs typeface="+mn-ea"/>
                <a:sym typeface="+mn-lt"/>
              </a:rPr>
              <a:t>　　除了学习部的活动之外，其他部门组织的活动我也积极参加，认真组织，细心学习，注意细节。像每次组织舞会，我都会留意一下活动的策划，学长学姐们的人员调度安排。机会总是眷恋有准备的人，我一直在准备着，所以任何一次学习的机会我都不会放过，每次其他部门办活动，我都是积极认真的学习。我的宗旨：为了今天而准备，为了明天儿努力。</a:t>
            </a:r>
            <a:endParaRPr lang="zh-CN" altLang="en-US" sz="1600" dirty="0">
              <a:solidFill>
                <a:schemeClr val="bg1"/>
              </a:solidFill>
              <a:latin typeface="+mn-lt"/>
              <a:ea typeface="+mn-ea"/>
              <a:cs typeface="+mn-ea"/>
              <a:sym typeface="+mn-lt"/>
            </a:endParaRPr>
          </a:p>
        </p:txBody>
      </p:sp>
      <p:sp>
        <p:nvSpPr>
          <p:cNvPr id="30" name="矩形 29"/>
          <p:cNvSpPr/>
          <p:nvPr/>
        </p:nvSpPr>
        <p:spPr>
          <a:xfrm>
            <a:off x="304799" y="1450655"/>
            <a:ext cx="1885951" cy="3973513"/>
          </a:xfrm>
          <a:prstGeom prst="rect">
            <a:avLst/>
          </a:prstGeom>
          <a:blipFill rotWithShape="1">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cs typeface="+mn-ea"/>
              <a:sym typeface="+mn-lt"/>
            </a:endParaRPr>
          </a:p>
        </p:txBody>
      </p:sp>
      <p:sp>
        <p:nvSpPr>
          <p:cNvPr id="31" name="矩形 30"/>
          <p:cNvSpPr/>
          <p:nvPr/>
        </p:nvSpPr>
        <p:spPr>
          <a:xfrm>
            <a:off x="2226786" y="2614293"/>
            <a:ext cx="1998663" cy="3983037"/>
          </a:xfrm>
          <a:prstGeom prst="rect">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cs typeface="+mn-ea"/>
              <a:sym typeface="+mn-lt"/>
            </a:endParaRPr>
          </a:p>
        </p:txBody>
      </p:sp>
      <p:sp>
        <p:nvSpPr>
          <p:cNvPr id="32" name="矩形 31"/>
          <p:cNvSpPr/>
          <p:nvPr/>
        </p:nvSpPr>
        <p:spPr>
          <a:xfrm>
            <a:off x="4276726" y="1450655"/>
            <a:ext cx="2138878" cy="3983038"/>
          </a:xfrm>
          <a:prstGeom prst="rect">
            <a:avLst/>
          </a:prstGeom>
          <a:blipFill rotWithShape="1">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cs typeface="+mn-ea"/>
              <a:sym typeface="+mn-l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900" advTm="3669">
        <p14:warp dir="in"/>
      </p:transition>
    </mc:Choice>
    <mc:Fallback>
      <p:transition spd="slow" advTm="366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2" presetClass="entr" presetSubtype="4"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1+#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ppt_x</p:attrName>
                                        </p:attrNameLst>
                                      </p:cBhvr>
                                      <p:tavLst>
                                        <p:tav tm="0">
                                          <p:val>
                                            <p:strVal val="#ppt_x"/>
                                          </p:val>
                                        </p:tav>
                                        <p:tav tm="100000">
                                          <p:val>
                                            <p:strVal val="#ppt_x"/>
                                          </p:val>
                                        </p:tav>
                                      </p:tavLst>
                                    </p:anim>
                                    <p:anim calcmode="lin" valueType="num">
                                      <p:cBhvr>
                                        <p:cTn id="31" dur="500" fill="hold"/>
                                        <p:tgtEl>
                                          <p:spTgt spid="31"/>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ppt_x</p:attrName>
                                        </p:attrNameLst>
                                      </p:cBhvr>
                                      <p:tavLst>
                                        <p:tav tm="0">
                                          <p:val>
                                            <p:strVal val="#ppt_x"/>
                                          </p:val>
                                        </p:tav>
                                        <p:tav tm="100000">
                                          <p:val>
                                            <p:strVal val="#ppt_x"/>
                                          </p:val>
                                        </p:tav>
                                      </p:tavLst>
                                    </p:anim>
                                    <p:anim calcmode="lin" valueType="num">
                                      <p:cBhvr>
                                        <p:cTn id="35"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87742"/>
            <a:ext cx="1210588" cy="707886"/>
          </a:xfrm>
          <a:prstGeom prst="rect">
            <a:avLst/>
          </a:prstGeom>
        </p:spPr>
        <p:txBody>
          <a:bodyPr wrap="none">
            <a:spAutoFit/>
          </a:bodyPr>
          <a:lstStyle/>
          <a:p>
            <a:r>
              <a:rPr kumimoji="1" lang="zh-CN" altLang="en-GB" sz="4000" dirty="0">
                <a:ln w="19050">
                  <a:solidFill>
                    <a:schemeClr val="bg1"/>
                  </a:solidFill>
                </a:ln>
                <a:blipFill>
                  <a:blip r:embed="rId1"/>
                  <a:stretch>
                    <a:fillRect/>
                  </a:stretch>
                </a:blipFill>
                <a:cs typeface="+mn-ea"/>
                <a:sym typeface="+mn-lt"/>
              </a:rPr>
              <a:t>其他</a:t>
            </a:r>
            <a:endParaRPr kumimoji="1" lang="en-GB" altLang="zh-CN"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Rectangle 12"/>
          <p:cNvSpPr>
            <a:spLocks noChangeArrowheads="1"/>
          </p:cNvSpPr>
          <p:nvPr/>
        </p:nvSpPr>
        <p:spPr bwMode="auto">
          <a:xfrm>
            <a:off x="5709750" y="2944916"/>
            <a:ext cx="5428150" cy="1323439"/>
          </a:xfrm>
          <a:prstGeom prst="rect">
            <a:avLst/>
          </a:prstGeom>
          <a:noFill/>
          <a:ln w="9525">
            <a:noFill/>
            <a:miter lim="800000"/>
          </a:ln>
        </p:spPr>
        <p:txBody>
          <a:bodyPr wrap="square">
            <a:spAutoFit/>
          </a:bodyPr>
          <a:lstStyle>
            <a:defPPr>
              <a:defRPr lang="en-US"/>
            </a:defPPr>
            <a:lvl1pPr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1pPr>
            <a:lvl2pPr marL="4572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2pPr>
            <a:lvl3pPr marL="9144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3pPr>
            <a:lvl4pPr marL="13716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4pPr>
            <a:lvl5pPr marL="1828800" algn="ctr" rtl="0" eaLnBrk="0" fontAlgn="base" hangingPunct="0">
              <a:spcBef>
                <a:spcPct val="0"/>
              </a:spcBef>
              <a:spcAft>
                <a:spcPct val="0"/>
              </a:spcAft>
              <a:defRPr sz="2800" kern="1200">
                <a:solidFill>
                  <a:srgbClr val="CC6600"/>
                </a:solidFill>
                <a:latin typeface="Arial" panose="020B0604020202020204" pitchFamily="34" charset="0"/>
                <a:ea typeface="华文行楷" panose="02010800040101010101" pitchFamily="2" charset="-122"/>
                <a:cs typeface="+mn-cs"/>
              </a:defRPr>
            </a:lvl5pPr>
            <a:lvl6pPr marL="22860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6pPr>
            <a:lvl7pPr marL="27432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7pPr>
            <a:lvl8pPr marL="32004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8pPr>
            <a:lvl9pPr marL="3657600" algn="l" defTabSz="914400" rtl="0" eaLnBrk="1" latinLnBrk="0" hangingPunct="1">
              <a:defRPr sz="2800" kern="1200">
                <a:solidFill>
                  <a:srgbClr val="CC6600"/>
                </a:solidFill>
                <a:latin typeface="Arial" panose="020B0604020202020204" pitchFamily="34" charset="0"/>
                <a:ea typeface="华文行楷" panose="02010800040101010101" pitchFamily="2" charset="-122"/>
                <a:cs typeface="+mn-cs"/>
              </a:defRPr>
            </a:lvl9pPr>
          </a:lstStyle>
          <a:p>
            <a:pPr algn="just" eaLnBrk="1" hangingPunct="1"/>
            <a:r>
              <a:rPr lang="zh-CN" altLang="en-US" sz="1600" dirty="0">
                <a:solidFill>
                  <a:schemeClr val="bg1"/>
                </a:solidFill>
                <a:latin typeface="+mn-lt"/>
                <a:ea typeface="+mn-ea"/>
                <a:cs typeface="+mn-ea"/>
                <a:sym typeface="+mn-lt"/>
              </a:rPr>
              <a:t>　　除了学生会，我也参加了很多社团组织的活动，我现在是学校的电脑爱好者社团成员之一，在业余时间补充一下自己的电脑知识。除此之外利用课余时间我也去做了很多兼职、志愿者，丰富自己的课余生活，经常去参加观看其他学院的活动比赛，学习经验，取长补短。</a:t>
            </a:r>
            <a:endParaRPr lang="zh-CN" altLang="en-US" sz="1600" dirty="0">
              <a:solidFill>
                <a:schemeClr val="bg1"/>
              </a:solidFill>
              <a:latin typeface="+mn-lt"/>
              <a:ea typeface="+mn-ea"/>
              <a:cs typeface="+mn-ea"/>
              <a:sym typeface="+mn-lt"/>
            </a:endParaRPr>
          </a:p>
        </p:txBody>
      </p:sp>
      <p:sp>
        <p:nvSpPr>
          <p:cNvPr id="22" name="椭圆 6"/>
          <p:cNvSpPr>
            <a:spLocks noChangeArrowheads="1"/>
          </p:cNvSpPr>
          <p:nvPr/>
        </p:nvSpPr>
        <p:spPr bwMode="auto">
          <a:xfrm>
            <a:off x="1021697" y="3565389"/>
            <a:ext cx="2729348" cy="2575890"/>
          </a:xfrm>
          <a:prstGeom prst="ellipse">
            <a:avLst/>
          </a:prstGeom>
          <a:solidFill>
            <a:schemeClr val="bg1">
              <a:alpha val="39999"/>
            </a:schemeClr>
          </a:solidFill>
          <a:ln>
            <a:noFill/>
          </a:ln>
        </p:spPr>
        <p:txBody>
          <a:bodyPr anchor="ctr"/>
          <a:lstStyle/>
          <a:p>
            <a:pPr algn="ctr" eaLnBrk="1" hangingPunct="1">
              <a:defRPr/>
            </a:pPr>
            <a:endParaRPr lang="zh-CN" altLang="en-US">
              <a:solidFill>
                <a:srgbClr val="FFFFFF"/>
              </a:solidFill>
              <a:cs typeface="+mn-ea"/>
              <a:sym typeface="+mn-lt"/>
            </a:endParaRPr>
          </a:p>
        </p:txBody>
      </p:sp>
      <p:sp>
        <p:nvSpPr>
          <p:cNvPr id="24" name="椭圆 7"/>
          <p:cNvSpPr>
            <a:spLocks noChangeArrowheads="1"/>
          </p:cNvSpPr>
          <p:nvPr/>
        </p:nvSpPr>
        <p:spPr bwMode="auto">
          <a:xfrm>
            <a:off x="3091977" y="3244850"/>
            <a:ext cx="2167584" cy="2047010"/>
          </a:xfrm>
          <a:prstGeom prst="ellipse">
            <a:avLst/>
          </a:prstGeom>
          <a:solidFill>
            <a:schemeClr val="bg1">
              <a:alpha val="29803"/>
            </a:schemeClr>
          </a:solidFill>
          <a:ln>
            <a:noFill/>
          </a:ln>
        </p:spPr>
        <p:txBody>
          <a:bodyPr anchor="ctr"/>
          <a:lstStyle/>
          <a:p>
            <a:pPr algn="ctr" eaLnBrk="1" hangingPunct="1">
              <a:defRPr/>
            </a:pPr>
            <a:endParaRPr lang="zh-CN" altLang="en-US">
              <a:solidFill>
                <a:srgbClr val="FFFFFF"/>
              </a:solidFill>
              <a:cs typeface="+mn-ea"/>
              <a:sym typeface="+mn-lt"/>
            </a:endParaRPr>
          </a:p>
        </p:txBody>
      </p:sp>
      <p:sp>
        <p:nvSpPr>
          <p:cNvPr id="25" name="椭圆 8"/>
          <p:cNvSpPr>
            <a:spLocks noChangeArrowheads="1"/>
          </p:cNvSpPr>
          <p:nvPr/>
        </p:nvSpPr>
        <p:spPr bwMode="auto">
          <a:xfrm>
            <a:off x="1514930" y="1692467"/>
            <a:ext cx="3006270" cy="3104766"/>
          </a:xfrm>
          <a:prstGeom prst="ellipse">
            <a:avLst/>
          </a:prstGeom>
          <a:blipFill dpi="0" rotWithShape="1">
            <a:blip r:embed="rId2"/>
            <a:srcRect/>
            <a:stretch>
              <a:fillRect/>
            </a:stretch>
          </a:blipFill>
          <a:ln>
            <a:noFill/>
          </a:ln>
        </p:spPr>
        <p:txBody>
          <a:bodyPr anchor="ct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eaLnBrk="1" hangingPunct="1"/>
            <a:endParaRPr lang="zh-CN" altLang="en-US">
              <a:solidFill>
                <a:srgbClr val="FFFFFF"/>
              </a:solidFill>
              <a:latin typeface="+mn-lt"/>
              <a:ea typeface="+mn-ea"/>
              <a:cs typeface="+mn-ea"/>
              <a:sym typeface="+mn-lt"/>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4671">
        <p15:prstTrans prst="crush"/>
      </p:transition>
    </mc:Choice>
    <mc:Fallback>
      <p:transition spd="slow" advTm="467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28" grpId="0"/>
      <p:bldP spid="22" grpId="0" animBg="1"/>
      <p:bldP spid="24"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淘宝网chenying0907出品 344"/>
          <p:cNvSpPr/>
          <p:nvPr/>
        </p:nvSpPr>
        <p:spPr>
          <a:xfrm>
            <a:off x="2086446" y="287742"/>
            <a:ext cx="3262432" cy="1323439"/>
          </a:xfrm>
          <a:prstGeom prst="rect">
            <a:avLst/>
          </a:prstGeom>
        </p:spPr>
        <p:txBody>
          <a:bodyPr wrap="none">
            <a:spAutoFit/>
          </a:bodyPr>
          <a:lstStyle/>
          <a:p>
            <a:r>
              <a:rPr kumimoji="1" lang="zh-CN" altLang="en-US" sz="4000" dirty="0">
                <a:ln w="19050">
                  <a:solidFill>
                    <a:schemeClr val="bg1"/>
                  </a:solidFill>
                </a:ln>
                <a:blipFill>
                  <a:blip r:embed="rId1"/>
                  <a:stretch>
                    <a:fillRect/>
                  </a:stretch>
                </a:blipFill>
                <a:cs typeface="+mn-ea"/>
                <a:sym typeface="+mn-lt"/>
              </a:rPr>
              <a:t>竞选成长日记</a:t>
            </a:r>
            <a:endParaRPr kumimoji="1" lang="zh-CN" altLang="en-US" sz="4000" dirty="0">
              <a:ln w="19050">
                <a:solidFill>
                  <a:schemeClr val="bg1"/>
                </a:solidFill>
              </a:ln>
              <a:blipFill>
                <a:blip r:embed="rId1"/>
                <a:stretch>
                  <a:fillRect/>
                </a:stretch>
              </a:blipFill>
              <a:cs typeface="+mn-ea"/>
              <a:sym typeface="+mn-lt"/>
            </a:endParaRPr>
          </a:p>
          <a:p>
            <a:endParaRPr kumimoji="1" lang="zh-CN" altLang="en-US" sz="4000" dirty="0">
              <a:ln w="19050">
                <a:solidFill>
                  <a:schemeClr val="bg1"/>
                </a:solidFill>
              </a:ln>
              <a:blipFill>
                <a:blip r:embed="rId1"/>
                <a:stretch>
                  <a:fillRect/>
                </a:stretch>
              </a:blipFill>
              <a:cs typeface="+mn-ea"/>
              <a:sym typeface="+mn-lt"/>
            </a:endParaRPr>
          </a:p>
        </p:txBody>
      </p:sp>
      <p:grpSp>
        <p:nvGrpSpPr>
          <p:cNvPr id="348" name="组 313"/>
          <p:cNvGrpSpPr/>
          <p:nvPr/>
        </p:nvGrpSpPr>
        <p:grpSpPr>
          <a:xfrm>
            <a:off x="863748" y="294880"/>
            <a:ext cx="1064560" cy="988992"/>
            <a:chOff x="9409113" y="3430588"/>
            <a:chExt cx="760413" cy="706437"/>
          </a:xfrm>
          <a:blipFill>
            <a:blip r:embed="rId1"/>
            <a:stretch>
              <a:fillRect/>
            </a:stretch>
          </a:blipFill>
        </p:grpSpPr>
        <p:sp>
          <p:nvSpPr>
            <p:cNvPr id="349" name="淘宝网chenying0907出品 631"/>
            <p:cNvSpPr>
              <a:spLocks noEditPoints="1"/>
            </p:cNvSpPr>
            <p:nvPr/>
          </p:nvSpPr>
          <p:spPr bwMode="auto">
            <a:xfrm>
              <a:off x="9409113" y="3444875"/>
              <a:ext cx="760413" cy="541338"/>
            </a:xfrm>
            <a:custGeom>
              <a:avLst/>
              <a:gdLst>
                <a:gd name="T0" fmla="*/ 124 w 312"/>
                <a:gd name="T1" fmla="*/ 114 h 222"/>
                <a:gd name="T2" fmla="*/ 114 w 312"/>
                <a:gd name="T3" fmla="*/ 119 h 222"/>
                <a:gd name="T4" fmla="*/ 100 w 312"/>
                <a:gd name="T5" fmla="*/ 125 h 222"/>
                <a:gd name="T6" fmla="*/ 58 w 312"/>
                <a:gd name="T7" fmla="*/ 156 h 222"/>
                <a:gd name="T8" fmla="*/ 41 w 312"/>
                <a:gd name="T9" fmla="*/ 164 h 222"/>
                <a:gd name="T10" fmla="*/ 18 w 312"/>
                <a:gd name="T11" fmla="*/ 185 h 222"/>
                <a:gd name="T12" fmla="*/ 0 w 312"/>
                <a:gd name="T13" fmla="*/ 212 h 222"/>
                <a:gd name="T14" fmla="*/ 28 w 312"/>
                <a:gd name="T15" fmla="*/ 221 h 222"/>
                <a:gd name="T16" fmla="*/ 90 w 312"/>
                <a:gd name="T17" fmla="*/ 194 h 222"/>
                <a:gd name="T18" fmla="*/ 145 w 312"/>
                <a:gd name="T19" fmla="*/ 159 h 222"/>
                <a:gd name="T20" fmla="*/ 208 w 312"/>
                <a:gd name="T21" fmla="*/ 198 h 222"/>
                <a:gd name="T22" fmla="*/ 307 w 312"/>
                <a:gd name="T23" fmla="*/ 126 h 222"/>
                <a:gd name="T24" fmla="*/ 238 w 312"/>
                <a:gd name="T25" fmla="*/ 0 h 222"/>
                <a:gd name="T26" fmla="*/ 185 w 312"/>
                <a:gd name="T27" fmla="*/ 0 h 222"/>
                <a:gd name="T28" fmla="*/ 124 w 312"/>
                <a:gd name="T29" fmla="*/ 114 h 222"/>
                <a:gd name="T30" fmla="*/ 115 w 312"/>
                <a:gd name="T31" fmla="*/ 170 h 222"/>
                <a:gd name="T32" fmla="*/ 107 w 312"/>
                <a:gd name="T33" fmla="*/ 155 h 222"/>
                <a:gd name="T34" fmla="*/ 109 w 312"/>
                <a:gd name="T35" fmla="*/ 173 h 222"/>
                <a:gd name="T36" fmla="*/ 104 w 312"/>
                <a:gd name="T37" fmla="*/ 177 h 222"/>
                <a:gd name="T38" fmla="*/ 97 w 312"/>
                <a:gd name="T39" fmla="*/ 162 h 222"/>
                <a:gd name="T40" fmla="*/ 98 w 312"/>
                <a:gd name="T41" fmla="*/ 180 h 222"/>
                <a:gd name="T42" fmla="*/ 88 w 312"/>
                <a:gd name="T43" fmla="*/ 184 h 222"/>
                <a:gd name="T44" fmla="*/ 81 w 312"/>
                <a:gd name="T45" fmla="*/ 172 h 222"/>
                <a:gd name="T46" fmla="*/ 84 w 312"/>
                <a:gd name="T47" fmla="*/ 187 h 222"/>
                <a:gd name="T48" fmla="*/ 76 w 312"/>
                <a:gd name="T49" fmla="*/ 193 h 222"/>
                <a:gd name="T50" fmla="*/ 70 w 312"/>
                <a:gd name="T51" fmla="*/ 179 h 222"/>
                <a:gd name="T52" fmla="*/ 70 w 312"/>
                <a:gd name="T53" fmla="*/ 196 h 222"/>
                <a:gd name="T54" fmla="*/ 63 w 312"/>
                <a:gd name="T55" fmla="*/ 197 h 222"/>
                <a:gd name="T56" fmla="*/ 59 w 312"/>
                <a:gd name="T57" fmla="*/ 183 h 222"/>
                <a:gd name="T58" fmla="*/ 56 w 312"/>
                <a:gd name="T59" fmla="*/ 184 h 222"/>
                <a:gd name="T60" fmla="*/ 56 w 312"/>
                <a:gd name="T61" fmla="*/ 201 h 222"/>
                <a:gd name="T62" fmla="*/ 48 w 312"/>
                <a:gd name="T63" fmla="*/ 187 h 222"/>
                <a:gd name="T64" fmla="*/ 48 w 312"/>
                <a:gd name="T65" fmla="*/ 203 h 222"/>
                <a:gd name="T66" fmla="*/ 41 w 312"/>
                <a:gd name="T67" fmla="*/ 207 h 222"/>
                <a:gd name="T68" fmla="*/ 34 w 312"/>
                <a:gd name="T69" fmla="*/ 195 h 222"/>
                <a:gd name="T70" fmla="*/ 31 w 312"/>
                <a:gd name="T71" fmla="*/ 209 h 222"/>
                <a:gd name="T72" fmla="*/ 21 w 312"/>
                <a:gd name="T73" fmla="*/ 195 h 222"/>
                <a:gd name="T74" fmla="*/ 23 w 312"/>
                <a:gd name="T75" fmla="*/ 212 h 222"/>
                <a:gd name="T76" fmla="*/ 9 w 312"/>
                <a:gd name="T77" fmla="*/ 211 h 222"/>
                <a:gd name="T78" fmla="*/ 18 w 312"/>
                <a:gd name="T79" fmla="*/ 194 h 222"/>
                <a:gd name="T80" fmla="*/ 115 w 312"/>
                <a:gd name="T81" fmla="*/ 125 h 222"/>
                <a:gd name="T82" fmla="*/ 128 w 312"/>
                <a:gd name="T83" fmla="*/ 159 h 222"/>
                <a:gd name="T84" fmla="*/ 115 w 312"/>
                <a:gd name="T85" fmla="*/ 170 h 222"/>
                <a:gd name="T86" fmla="*/ 124 w 312"/>
                <a:gd name="T87" fmla="*/ 124 h 222"/>
                <a:gd name="T88" fmla="*/ 133 w 312"/>
                <a:gd name="T89" fmla="*/ 145 h 222"/>
                <a:gd name="T90" fmla="*/ 124 w 312"/>
                <a:gd name="T91" fmla="*/ 124 h 222"/>
                <a:gd name="T92" fmla="*/ 132 w 312"/>
                <a:gd name="T93" fmla="*/ 156 h 222"/>
                <a:gd name="T94" fmla="*/ 136 w 312"/>
                <a:gd name="T95" fmla="*/ 154 h 222"/>
                <a:gd name="T96" fmla="*/ 132 w 312"/>
                <a:gd name="T97" fmla="*/ 156 h 222"/>
                <a:gd name="T98" fmla="*/ 174 w 312"/>
                <a:gd name="T99" fmla="*/ 11 h 222"/>
                <a:gd name="T100" fmla="*/ 201 w 312"/>
                <a:gd name="T101" fmla="*/ 5 h 222"/>
                <a:gd name="T102" fmla="*/ 279 w 312"/>
                <a:gd name="T103" fmla="*/ 46 h 222"/>
                <a:gd name="T104" fmla="*/ 293 w 312"/>
                <a:gd name="T105" fmla="*/ 152 h 222"/>
                <a:gd name="T106" fmla="*/ 200 w 312"/>
                <a:gd name="T107" fmla="*/ 189 h 222"/>
                <a:gd name="T108" fmla="*/ 170 w 312"/>
                <a:gd name="T109" fmla="*/ 172 h 222"/>
                <a:gd name="T110" fmla="*/ 145 w 312"/>
                <a:gd name="T111" fmla="*/ 151 h 222"/>
                <a:gd name="T112" fmla="*/ 138 w 312"/>
                <a:gd name="T113" fmla="*/ 129 h 222"/>
                <a:gd name="T114" fmla="*/ 126 w 312"/>
                <a:gd name="T115" fmla="*/ 98 h 222"/>
                <a:gd name="T116" fmla="*/ 174 w 312"/>
                <a:gd name="T117" fmla="*/ 1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 h="222">
                  <a:moveTo>
                    <a:pt x="124" y="114"/>
                  </a:moveTo>
                  <a:cubicBezTo>
                    <a:pt x="119" y="112"/>
                    <a:pt x="117" y="118"/>
                    <a:pt x="114" y="119"/>
                  </a:cubicBezTo>
                  <a:cubicBezTo>
                    <a:pt x="109" y="122"/>
                    <a:pt x="104" y="123"/>
                    <a:pt x="100" y="125"/>
                  </a:cubicBezTo>
                  <a:cubicBezTo>
                    <a:pt x="85" y="134"/>
                    <a:pt x="70" y="147"/>
                    <a:pt x="58" y="156"/>
                  </a:cubicBezTo>
                  <a:cubicBezTo>
                    <a:pt x="52" y="159"/>
                    <a:pt x="45" y="161"/>
                    <a:pt x="41" y="164"/>
                  </a:cubicBezTo>
                  <a:cubicBezTo>
                    <a:pt x="33" y="170"/>
                    <a:pt x="26" y="178"/>
                    <a:pt x="18" y="185"/>
                  </a:cubicBezTo>
                  <a:cubicBezTo>
                    <a:pt x="10" y="193"/>
                    <a:pt x="1" y="200"/>
                    <a:pt x="0" y="212"/>
                  </a:cubicBezTo>
                  <a:cubicBezTo>
                    <a:pt x="4" y="222"/>
                    <a:pt x="19" y="220"/>
                    <a:pt x="28" y="221"/>
                  </a:cubicBezTo>
                  <a:cubicBezTo>
                    <a:pt x="49" y="211"/>
                    <a:pt x="70" y="205"/>
                    <a:pt x="90" y="194"/>
                  </a:cubicBezTo>
                  <a:cubicBezTo>
                    <a:pt x="109" y="184"/>
                    <a:pt x="127" y="171"/>
                    <a:pt x="145" y="159"/>
                  </a:cubicBezTo>
                  <a:cubicBezTo>
                    <a:pt x="161" y="177"/>
                    <a:pt x="182" y="195"/>
                    <a:pt x="208" y="198"/>
                  </a:cubicBezTo>
                  <a:cubicBezTo>
                    <a:pt x="257" y="204"/>
                    <a:pt x="303" y="169"/>
                    <a:pt x="307" y="126"/>
                  </a:cubicBezTo>
                  <a:cubicBezTo>
                    <a:pt x="312" y="76"/>
                    <a:pt x="282" y="17"/>
                    <a:pt x="238" y="0"/>
                  </a:cubicBezTo>
                  <a:cubicBezTo>
                    <a:pt x="185" y="0"/>
                    <a:pt x="185" y="0"/>
                    <a:pt x="185" y="0"/>
                  </a:cubicBezTo>
                  <a:cubicBezTo>
                    <a:pt x="139" y="14"/>
                    <a:pt x="108" y="60"/>
                    <a:pt x="124" y="114"/>
                  </a:cubicBezTo>
                  <a:close/>
                  <a:moveTo>
                    <a:pt x="115" y="170"/>
                  </a:moveTo>
                  <a:cubicBezTo>
                    <a:pt x="112" y="165"/>
                    <a:pt x="112" y="157"/>
                    <a:pt x="107" y="155"/>
                  </a:cubicBezTo>
                  <a:cubicBezTo>
                    <a:pt x="100" y="159"/>
                    <a:pt x="110" y="167"/>
                    <a:pt x="109" y="173"/>
                  </a:cubicBezTo>
                  <a:cubicBezTo>
                    <a:pt x="108" y="175"/>
                    <a:pt x="105" y="176"/>
                    <a:pt x="104" y="177"/>
                  </a:cubicBezTo>
                  <a:cubicBezTo>
                    <a:pt x="100" y="174"/>
                    <a:pt x="102" y="164"/>
                    <a:pt x="97" y="162"/>
                  </a:cubicBezTo>
                  <a:cubicBezTo>
                    <a:pt x="89" y="163"/>
                    <a:pt x="96" y="176"/>
                    <a:pt x="98" y="180"/>
                  </a:cubicBezTo>
                  <a:cubicBezTo>
                    <a:pt x="96" y="183"/>
                    <a:pt x="93" y="184"/>
                    <a:pt x="88" y="184"/>
                  </a:cubicBezTo>
                  <a:cubicBezTo>
                    <a:pt x="87" y="179"/>
                    <a:pt x="89" y="171"/>
                    <a:pt x="81" y="172"/>
                  </a:cubicBezTo>
                  <a:cubicBezTo>
                    <a:pt x="79" y="178"/>
                    <a:pt x="82" y="182"/>
                    <a:pt x="84" y="187"/>
                  </a:cubicBezTo>
                  <a:cubicBezTo>
                    <a:pt x="82" y="190"/>
                    <a:pt x="80" y="192"/>
                    <a:pt x="76" y="193"/>
                  </a:cubicBezTo>
                  <a:cubicBezTo>
                    <a:pt x="76" y="186"/>
                    <a:pt x="77" y="179"/>
                    <a:pt x="70" y="179"/>
                  </a:cubicBezTo>
                  <a:cubicBezTo>
                    <a:pt x="65" y="183"/>
                    <a:pt x="71" y="187"/>
                    <a:pt x="70" y="196"/>
                  </a:cubicBezTo>
                  <a:cubicBezTo>
                    <a:pt x="66" y="194"/>
                    <a:pt x="67" y="198"/>
                    <a:pt x="63" y="197"/>
                  </a:cubicBezTo>
                  <a:cubicBezTo>
                    <a:pt x="62" y="192"/>
                    <a:pt x="62" y="186"/>
                    <a:pt x="59" y="183"/>
                  </a:cubicBezTo>
                  <a:cubicBezTo>
                    <a:pt x="58" y="183"/>
                    <a:pt x="58" y="184"/>
                    <a:pt x="56" y="184"/>
                  </a:cubicBezTo>
                  <a:cubicBezTo>
                    <a:pt x="52" y="188"/>
                    <a:pt x="62" y="196"/>
                    <a:pt x="56" y="201"/>
                  </a:cubicBezTo>
                  <a:cubicBezTo>
                    <a:pt x="49" y="200"/>
                    <a:pt x="53" y="189"/>
                    <a:pt x="48" y="187"/>
                  </a:cubicBezTo>
                  <a:cubicBezTo>
                    <a:pt x="41" y="188"/>
                    <a:pt x="46" y="198"/>
                    <a:pt x="48" y="203"/>
                  </a:cubicBezTo>
                  <a:cubicBezTo>
                    <a:pt x="47" y="205"/>
                    <a:pt x="41" y="203"/>
                    <a:pt x="41" y="207"/>
                  </a:cubicBezTo>
                  <a:cubicBezTo>
                    <a:pt x="37" y="204"/>
                    <a:pt x="41" y="194"/>
                    <a:pt x="34" y="195"/>
                  </a:cubicBezTo>
                  <a:cubicBezTo>
                    <a:pt x="29" y="199"/>
                    <a:pt x="38" y="208"/>
                    <a:pt x="31" y="209"/>
                  </a:cubicBezTo>
                  <a:cubicBezTo>
                    <a:pt x="24" y="209"/>
                    <a:pt x="31" y="193"/>
                    <a:pt x="21" y="195"/>
                  </a:cubicBezTo>
                  <a:cubicBezTo>
                    <a:pt x="18" y="199"/>
                    <a:pt x="23" y="206"/>
                    <a:pt x="23" y="212"/>
                  </a:cubicBezTo>
                  <a:cubicBezTo>
                    <a:pt x="18" y="212"/>
                    <a:pt x="11" y="213"/>
                    <a:pt x="9" y="211"/>
                  </a:cubicBezTo>
                  <a:cubicBezTo>
                    <a:pt x="10" y="204"/>
                    <a:pt x="14" y="198"/>
                    <a:pt x="18" y="194"/>
                  </a:cubicBezTo>
                  <a:cubicBezTo>
                    <a:pt x="45" y="165"/>
                    <a:pt x="83" y="148"/>
                    <a:pt x="115" y="125"/>
                  </a:cubicBezTo>
                  <a:cubicBezTo>
                    <a:pt x="113" y="135"/>
                    <a:pt x="119" y="152"/>
                    <a:pt x="128" y="159"/>
                  </a:cubicBezTo>
                  <a:cubicBezTo>
                    <a:pt x="126" y="166"/>
                    <a:pt x="117" y="164"/>
                    <a:pt x="115" y="170"/>
                  </a:cubicBezTo>
                  <a:close/>
                  <a:moveTo>
                    <a:pt x="124" y="124"/>
                  </a:moveTo>
                  <a:cubicBezTo>
                    <a:pt x="133" y="125"/>
                    <a:pt x="132" y="141"/>
                    <a:pt x="133" y="145"/>
                  </a:cubicBezTo>
                  <a:cubicBezTo>
                    <a:pt x="124" y="150"/>
                    <a:pt x="120" y="133"/>
                    <a:pt x="124" y="124"/>
                  </a:cubicBezTo>
                  <a:close/>
                  <a:moveTo>
                    <a:pt x="132" y="156"/>
                  </a:moveTo>
                  <a:cubicBezTo>
                    <a:pt x="131" y="153"/>
                    <a:pt x="134" y="154"/>
                    <a:pt x="136" y="154"/>
                  </a:cubicBezTo>
                  <a:cubicBezTo>
                    <a:pt x="136" y="155"/>
                    <a:pt x="134" y="156"/>
                    <a:pt x="132" y="156"/>
                  </a:cubicBezTo>
                  <a:close/>
                  <a:moveTo>
                    <a:pt x="174" y="11"/>
                  </a:moveTo>
                  <a:cubicBezTo>
                    <a:pt x="182" y="7"/>
                    <a:pt x="191" y="6"/>
                    <a:pt x="201" y="5"/>
                  </a:cubicBezTo>
                  <a:cubicBezTo>
                    <a:pt x="241" y="0"/>
                    <a:pt x="261" y="20"/>
                    <a:pt x="279" y="46"/>
                  </a:cubicBezTo>
                  <a:cubicBezTo>
                    <a:pt x="296" y="72"/>
                    <a:pt x="312" y="117"/>
                    <a:pt x="293" y="152"/>
                  </a:cubicBezTo>
                  <a:cubicBezTo>
                    <a:pt x="281" y="174"/>
                    <a:pt x="239" y="199"/>
                    <a:pt x="200" y="189"/>
                  </a:cubicBezTo>
                  <a:cubicBezTo>
                    <a:pt x="190" y="187"/>
                    <a:pt x="180" y="179"/>
                    <a:pt x="170" y="172"/>
                  </a:cubicBezTo>
                  <a:cubicBezTo>
                    <a:pt x="160" y="166"/>
                    <a:pt x="151" y="161"/>
                    <a:pt x="145" y="151"/>
                  </a:cubicBezTo>
                  <a:cubicBezTo>
                    <a:pt x="142" y="147"/>
                    <a:pt x="141" y="138"/>
                    <a:pt x="138" y="129"/>
                  </a:cubicBezTo>
                  <a:cubicBezTo>
                    <a:pt x="133" y="119"/>
                    <a:pt x="128" y="111"/>
                    <a:pt x="126" y="98"/>
                  </a:cubicBezTo>
                  <a:cubicBezTo>
                    <a:pt x="121" y="57"/>
                    <a:pt x="145" y="23"/>
                    <a:pt x="17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淘宝网chenying0907出品 639"/>
            <p:cNvSpPr>
              <a:spLocks noEditPoints="1"/>
            </p:cNvSpPr>
            <p:nvPr/>
          </p:nvSpPr>
          <p:spPr bwMode="auto">
            <a:xfrm>
              <a:off x="9740901" y="3479800"/>
              <a:ext cx="388938" cy="415925"/>
            </a:xfrm>
            <a:custGeom>
              <a:avLst/>
              <a:gdLst>
                <a:gd name="T0" fmla="*/ 72 w 160"/>
                <a:gd name="T1" fmla="*/ 170 h 171"/>
                <a:gd name="T2" fmla="*/ 110 w 160"/>
                <a:gd name="T3" fmla="*/ 164 h 171"/>
                <a:gd name="T4" fmla="*/ 158 w 160"/>
                <a:gd name="T5" fmla="*/ 94 h 171"/>
                <a:gd name="T6" fmla="*/ 131 w 160"/>
                <a:gd name="T7" fmla="*/ 28 h 171"/>
                <a:gd name="T8" fmla="*/ 62 w 160"/>
                <a:gd name="T9" fmla="*/ 4 h 171"/>
                <a:gd name="T10" fmla="*/ 3 w 160"/>
                <a:gd name="T11" fmla="*/ 55 h 171"/>
                <a:gd name="T12" fmla="*/ 10 w 160"/>
                <a:gd name="T13" fmla="*/ 118 h 171"/>
                <a:gd name="T14" fmla="*/ 72 w 160"/>
                <a:gd name="T15" fmla="*/ 170 h 171"/>
                <a:gd name="T16" fmla="*/ 9 w 160"/>
                <a:gd name="T17" fmla="*/ 59 h 171"/>
                <a:gd name="T18" fmla="*/ 59 w 160"/>
                <a:gd name="T19" fmla="*/ 12 h 171"/>
                <a:gd name="T20" fmla="*/ 116 w 160"/>
                <a:gd name="T21" fmla="*/ 25 h 171"/>
                <a:gd name="T22" fmla="*/ 131 w 160"/>
                <a:gd name="T23" fmla="*/ 37 h 171"/>
                <a:gd name="T24" fmla="*/ 130 w 160"/>
                <a:gd name="T25" fmla="*/ 143 h 171"/>
                <a:gd name="T26" fmla="*/ 68 w 160"/>
                <a:gd name="T27" fmla="*/ 161 h 171"/>
                <a:gd name="T28" fmla="*/ 17 w 160"/>
                <a:gd name="T29" fmla="*/ 117 h 171"/>
                <a:gd name="T30" fmla="*/ 9 w 160"/>
                <a:gd name="T3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71">
                  <a:moveTo>
                    <a:pt x="72" y="170"/>
                  </a:moveTo>
                  <a:cubicBezTo>
                    <a:pt x="82" y="171"/>
                    <a:pt x="105" y="167"/>
                    <a:pt x="110" y="164"/>
                  </a:cubicBezTo>
                  <a:cubicBezTo>
                    <a:pt x="134" y="151"/>
                    <a:pt x="156" y="126"/>
                    <a:pt x="158" y="94"/>
                  </a:cubicBezTo>
                  <a:cubicBezTo>
                    <a:pt x="160" y="72"/>
                    <a:pt x="146" y="42"/>
                    <a:pt x="131" y="28"/>
                  </a:cubicBezTo>
                  <a:cubicBezTo>
                    <a:pt x="112" y="9"/>
                    <a:pt x="90" y="0"/>
                    <a:pt x="62" y="4"/>
                  </a:cubicBezTo>
                  <a:cubicBezTo>
                    <a:pt x="32" y="8"/>
                    <a:pt x="9" y="29"/>
                    <a:pt x="3" y="55"/>
                  </a:cubicBezTo>
                  <a:cubicBezTo>
                    <a:pt x="0" y="70"/>
                    <a:pt x="3" y="99"/>
                    <a:pt x="10" y="118"/>
                  </a:cubicBezTo>
                  <a:cubicBezTo>
                    <a:pt x="19" y="141"/>
                    <a:pt x="46" y="167"/>
                    <a:pt x="72" y="170"/>
                  </a:cubicBezTo>
                  <a:close/>
                  <a:moveTo>
                    <a:pt x="9" y="59"/>
                  </a:moveTo>
                  <a:cubicBezTo>
                    <a:pt x="12" y="38"/>
                    <a:pt x="35" y="16"/>
                    <a:pt x="59" y="12"/>
                  </a:cubicBezTo>
                  <a:cubicBezTo>
                    <a:pt x="85" y="8"/>
                    <a:pt x="101" y="14"/>
                    <a:pt x="116" y="25"/>
                  </a:cubicBezTo>
                  <a:cubicBezTo>
                    <a:pt x="121" y="29"/>
                    <a:pt x="128" y="33"/>
                    <a:pt x="131" y="37"/>
                  </a:cubicBezTo>
                  <a:cubicBezTo>
                    <a:pt x="156" y="67"/>
                    <a:pt x="157" y="117"/>
                    <a:pt x="130" y="143"/>
                  </a:cubicBezTo>
                  <a:cubicBezTo>
                    <a:pt x="119" y="154"/>
                    <a:pt x="91" y="167"/>
                    <a:pt x="68" y="161"/>
                  </a:cubicBezTo>
                  <a:cubicBezTo>
                    <a:pt x="46" y="156"/>
                    <a:pt x="26" y="138"/>
                    <a:pt x="17" y="117"/>
                  </a:cubicBezTo>
                  <a:cubicBezTo>
                    <a:pt x="11" y="101"/>
                    <a:pt x="6" y="73"/>
                    <a:pt x="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淘宝网chenying0907出品 640"/>
            <p:cNvSpPr>
              <a:spLocks noEditPoints="1"/>
            </p:cNvSpPr>
            <p:nvPr/>
          </p:nvSpPr>
          <p:spPr bwMode="auto">
            <a:xfrm>
              <a:off x="9791701" y="3516313"/>
              <a:ext cx="123825" cy="146050"/>
            </a:xfrm>
            <a:custGeom>
              <a:avLst/>
              <a:gdLst>
                <a:gd name="T0" fmla="*/ 13 w 51"/>
                <a:gd name="T1" fmla="*/ 57 h 60"/>
                <a:gd name="T2" fmla="*/ 51 w 51"/>
                <a:gd name="T3" fmla="*/ 16 h 60"/>
                <a:gd name="T4" fmla="*/ 43 w 51"/>
                <a:gd name="T5" fmla="*/ 0 h 60"/>
                <a:gd name="T6" fmla="*/ 0 w 51"/>
                <a:gd name="T7" fmla="*/ 42 h 60"/>
                <a:gd name="T8" fmla="*/ 0 w 51"/>
                <a:gd name="T9" fmla="*/ 48 h 60"/>
                <a:gd name="T10" fmla="*/ 13 w 51"/>
                <a:gd name="T11" fmla="*/ 57 h 60"/>
                <a:gd name="T12" fmla="*/ 13 w 51"/>
                <a:gd name="T13" fmla="*/ 31 h 60"/>
                <a:gd name="T14" fmla="*/ 37 w 51"/>
                <a:gd name="T15" fmla="*/ 9 h 60"/>
                <a:gd name="T16" fmla="*/ 43 w 51"/>
                <a:gd name="T17" fmla="*/ 13 h 60"/>
                <a:gd name="T18" fmla="*/ 10 w 51"/>
                <a:gd name="T19" fmla="*/ 48 h 60"/>
                <a:gd name="T20" fmla="*/ 13 w 51"/>
                <a:gd name="T21"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0">
                  <a:moveTo>
                    <a:pt x="13" y="57"/>
                  </a:moveTo>
                  <a:cubicBezTo>
                    <a:pt x="21" y="39"/>
                    <a:pt x="36" y="27"/>
                    <a:pt x="51" y="16"/>
                  </a:cubicBezTo>
                  <a:cubicBezTo>
                    <a:pt x="48" y="11"/>
                    <a:pt x="46" y="5"/>
                    <a:pt x="43" y="0"/>
                  </a:cubicBezTo>
                  <a:cubicBezTo>
                    <a:pt x="21" y="6"/>
                    <a:pt x="9" y="23"/>
                    <a:pt x="0" y="42"/>
                  </a:cubicBezTo>
                  <a:cubicBezTo>
                    <a:pt x="5" y="44"/>
                    <a:pt x="2" y="46"/>
                    <a:pt x="0" y="48"/>
                  </a:cubicBezTo>
                  <a:cubicBezTo>
                    <a:pt x="5" y="50"/>
                    <a:pt x="8" y="60"/>
                    <a:pt x="13" y="57"/>
                  </a:cubicBezTo>
                  <a:close/>
                  <a:moveTo>
                    <a:pt x="13" y="31"/>
                  </a:moveTo>
                  <a:cubicBezTo>
                    <a:pt x="18" y="23"/>
                    <a:pt x="28" y="13"/>
                    <a:pt x="37" y="9"/>
                  </a:cubicBezTo>
                  <a:cubicBezTo>
                    <a:pt x="40" y="8"/>
                    <a:pt x="41" y="11"/>
                    <a:pt x="43" y="13"/>
                  </a:cubicBezTo>
                  <a:cubicBezTo>
                    <a:pt x="31" y="24"/>
                    <a:pt x="17" y="33"/>
                    <a:pt x="10" y="48"/>
                  </a:cubicBezTo>
                  <a:cubicBezTo>
                    <a:pt x="2" y="45"/>
                    <a:pt x="10" y="36"/>
                    <a:pt x="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淘宝网chenying0907出品 642"/>
            <p:cNvSpPr/>
            <p:nvPr/>
          </p:nvSpPr>
          <p:spPr bwMode="auto">
            <a:xfrm>
              <a:off x="9874251" y="3559175"/>
              <a:ext cx="104775" cy="249238"/>
            </a:xfrm>
            <a:custGeom>
              <a:avLst/>
              <a:gdLst>
                <a:gd name="T0" fmla="*/ 0 w 43"/>
                <a:gd name="T1" fmla="*/ 100 h 102"/>
                <a:gd name="T2" fmla="*/ 6 w 43"/>
                <a:gd name="T3" fmla="*/ 93 h 102"/>
                <a:gd name="T4" fmla="*/ 28 w 43"/>
                <a:gd name="T5" fmla="*/ 33 h 102"/>
                <a:gd name="T6" fmla="*/ 35 w 43"/>
                <a:gd name="T7" fmla="*/ 13 h 102"/>
                <a:gd name="T8" fmla="*/ 41 w 43"/>
                <a:gd name="T9" fmla="*/ 2 h 102"/>
                <a:gd name="T10" fmla="*/ 37 w 43"/>
                <a:gd name="T11" fmla="*/ 1 h 102"/>
                <a:gd name="T12" fmla="*/ 34 w 43"/>
                <a:gd name="T13" fmla="*/ 5 h 102"/>
                <a:gd name="T14" fmla="*/ 17 w 43"/>
                <a:gd name="T15" fmla="*/ 53 h 102"/>
                <a:gd name="T16" fmla="*/ 0 w 43"/>
                <a:gd name="T1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02">
                  <a:moveTo>
                    <a:pt x="0" y="100"/>
                  </a:moveTo>
                  <a:cubicBezTo>
                    <a:pt x="6" y="102"/>
                    <a:pt x="5" y="94"/>
                    <a:pt x="6" y="93"/>
                  </a:cubicBezTo>
                  <a:cubicBezTo>
                    <a:pt x="12" y="72"/>
                    <a:pt x="21" y="51"/>
                    <a:pt x="28" y="33"/>
                  </a:cubicBezTo>
                  <a:cubicBezTo>
                    <a:pt x="31" y="26"/>
                    <a:pt x="33" y="19"/>
                    <a:pt x="35" y="13"/>
                  </a:cubicBezTo>
                  <a:cubicBezTo>
                    <a:pt x="37" y="10"/>
                    <a:pt x="43" y="7"/>
                    <a:pt x="41" y="2"/>
                  </a:cubicBezTo>
                  <a:cubicBezTo>
                    <a:pt x="39" y="2"/>
                    <a:pt x="39" y="0"/>
                    <a:pt x="37" y="1"/>
                  </a:cubicBezTo>
                  <a:cubicBezTo>
                    <a:pt x="36" y="3"/>
                    <a:pt x="34" y="3"/>
                    <a:pt x="34" y="5"/>
                  </a:cubicBezTo>
                  <a:cubicBezTo>
                    <a:pt x="28" y="20"/>
                    <a:pt x="23" y="37"/>
                    <a:pt x="17" y="53"/>
                  </a:cubicBezTo>
                  <a:cubicBezTo>
                    <a:pt x="11" y="69"/>
                    <a:pt x="0" y="83"/>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淘宝网chenying0907出品 643"/>
            <p:cNvSpPr/>
            <p:nvPr/>
          </p:nvSpPr>
          <p:spPr bwMode="auto">
            <a:xfrm>
              <a:off x="9910763" y="3571875"/>
              <a:ext cx="101600" cy="247650"/>
            </a:xfrm>
            <a:custGeom>
              <a:avLst/>
              <a:gdLst>
                <a:gd name="T0" fmla="*/ 8 w 42"/>
                <a:gd name="T1" fmla="*/ 102 h 102"/>
                <a:gd name="T2" fmla="*/ 11 w 42"/>
                <a:gd name="T3" fmla="*/ 89 h 102"/>
                <a:gd name="T4" fmla="*/ 42 w 42"/>
                <a:gd name="T5" fmla="*/ 3 h 102"/>
                <a:gd name="T6" fmla="*/ 39 w 42"/>
                <a:gd name="T7" fmla="*/ 0 h 102"/>
                <a:gd name="T8" fmla="*/ 9 w 42"/>
                <a:gd name="T9" fmla="*/ 78 h 102"/>
                <a:gd name="T10" fmla="*/ 8 w 42"/>
                <a:gd name="T11" fmla="*/ 102 h 102"/>
              </a:gdLst>
              <a:ahLst/>
              <a:cxnLst>
                <a:cxn ang="0">
                  <a:pos x="T0" y="T1"/>
                </a:cxn>
                <a:cxn ang="0">
                  <a:pos x="T2" y="T3"/>
                </a:cxn>
                <a:cxn ang="0">
                  <a:pos x="T4" y="T5"/>
                </a:cxn>
                <a:cxn ang="0">
                  <a:pos x="T6" y="T7"/>
                </a:cxn>
                <a:cxn ang="0">
                  <a:pos x="T8" y="T9"/>
                </a:cxn>
                <a:cxn ang="0">
                  <a:pos x="T10" y="T11"/>
                </a:cxn>
              </a:cxnLst>
              <a:rect l="0" t="0" r="r" b="b"/>
              <a:pathLst>
                <a:path w="42" h="102">
                  <a:moveTo>
                    <a:pt x="8" y="102"/>
                  </a:moveTo>
                  <a:cubicBezTo>
                    <a:pt x="14" y="100"/>
                    <a:pt x="10" y="97"/>
                    <a:pt x="11" y="89"/>
                  </a:cubicBezTo>
                  <a:cubicBezTo>
                    <a:pt x="20" y="59"/>
                    <a:pt x="29" y="30"/>
                    <a:pt x="42" y="3"/>
                  </a:cubicBezTo>
                  <a:cubicBezTo>
                    <a:pt x="41" y="1"/>
                    <a:pt x="40" y="1"/>
                    <a:pt x="39" y="0"/>
                  </a:cubicBezTo>
                  <a:cubicBezTo>
                    <a:pt x="26" y="21"/>
                    <a:pt x="17" y="53"/>
                    <a:pt x="9" y="78"/>
                  </a:cubicBezTo>
                  <a:cubicBezTo>
                    <a:pt x="7" y="85"/>
                    <a:pt x="0" y="97"/>
                    <a:pt x="8"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淘宝网chenying0907出品 647"/>
            <p:cNvSpPr/>
            <p:nvPr/>
          </p:nvSpPr>
          <p:spPr bwMode="auto">
            <a:xfrm>
              <a:off x="10012363" y="3654425"/>
              <a:ext cx="53975" cy="139700"/>
            </a:xfrm>
            <a:custGeom>
              <a:avLst/>
              <a:gdLst>
                <a:gd name="T0" fmla="*/ 4 w 22"/>
                <a:gd name="T1" fmla="*/ 57 h 57"/>
                <a:gd name="T2" fmla="*/ 7 w 22"/>
                <a:gd name="T3" fmla="*/ 44 h 57"/>
                <a:gd name="T4" fmla="*/ 22 w 22"/>
                <a:gd name="T5" fmla="*/ 2 h 57"/>
                <a:gd name="T6" fmla="*/ 19 w 22"/>
                <a:gd name="T7" fmla="*/ 0 h 57"/>
                <a:gd name="T8" fmla="*/ 17 w 22"/>
                <a:gd name="T9" fmla="*/ 4 h 57"/>
                <a:gd name="T10" fmla="*/ 2 w 22"/>
                <a:gd name="T11" fmla="*/ 47 h 57"/>
                <a:gd name="T12" fmla="*/ 4 w 2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22" h="57">
                  <a:moveTo>
                    <a:pt x="4" y="57"/>
                  </a:moveTo>
                  <a:cubicBezTo>
                    <a:pt x="8" y="55"/>
                    <a:pt x="6" y="48"/>
                    <a:pt x="7" y="44"/>
                  </a:cubicBezTo>
                  <a:cubicBezTo>
                    <a:pt x="10" y="30"/>
                    <a:pt x="19" y="15"/>
                    <a:pt x="22" y="2"/>
                  </a:cubicBezTo>
                  <a:cubicBezTo>
                    <a:pt x="22" y="0"/>
                    <a:pt x="21" y="0"/>
                    <a:pt x="19" y="0"/>
                  </a:cubicBezTo>
                  <a:cubicBezTo>
                    <a:pt x="19" y="2"/>
                    <a:pt x="16" y="1"/>
                    <a:pt x="17" y="4"/>
                  </a:cubicBezTo>
                  <a:cubicBezTo>
                    <a:pt x="11" y="15"/>
                    <a:pt x="4" y="33"/>
                    <a:pt x="2" y="47"/>
                  </a:cubicBezTo>
                  <a:cubicBezTo>
                    <a:pt x="2" y="50"/>
                    <a:pt x="0" y="55"/>
                    <a:pt x="4"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淘宝网chenying0907出品 648"/>
            <p:cNvSpPr>
              <a:spLocks noEditPoints="1"/>
            </p:cNvSpPr>
            <p:nvPr/>
          </p:nvSpPr>
          <p:spPr bwMode="auto">
            <a:xfrm>
              <a:off x="9779001" y="3663950"/>
              <a:ext cx="41275" cy="77788"/>
            </a:xfrm>
            <a:custGeom>
              <a:avLst/>
              <a:gdLst>
                <a:gd name="T0" fmla="*/ 17 w 17"/>
                <a:gd name="T1" fmla="*/ 28 h 32"/>
                <a:gd name="T2" fmla="*/ 17 w 17"/>
                <a:gd name="T3" fmla="*/ 4 h 32"/>
                <a:gd name="T4" fmla="*/ 4 w 17"/>
                <a:gd name="T5" fmla="*/ 0 h 32"/>
                <a:gd name="T6" fmla="*/ 0 w 17"/>
                <a:gd name="T7" fmla="*/ 27 h 32"/>
                <a:gd name="T8" fmla="*/ 17 w 17"/>
                <a:gd name="T9" fmla="*/ 28 h 32"/>
                <a:gd name="T10" fmla="*/ 8 w 17"/>
                <a:gd name="T11" fmla="*/ 23 h 32"/>
                <a:gd name="T12" fmla="*/ 8 w 17"/>
                <a:gd name="T13" fmla="*/ 8 h 32"/>
                <a:gd name="T14" fmla="*/ 8 w 17"/>
                <a:gd name="T15" fmla="*/ 23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2">
                  <a:moveTo>
                    <a:pt x="17" y="28"/>
                  </a:moveTo>
                  <a:cubicBezTo>
                    <a:pt x="15" y="17"/>
                    <a:pt x="16" y="15"/>
                    <a:pt x="17" y="4"/>
                  </a:cubicBezTo>
                  <a:cubicBezTo>
                    <a:pt x="10" y="5"/>
                    <a:pt x="9" y="0"/>
                    <a:pt x="4" y="0"/>
                  </a:cubicBezTo>
                  <a:cubicBezTo>
                    <a:pt x="2" y="7"/>
                    <a:pt x="1" y="13"/>
                    <a:pt x="0" y="27"/>
                  </a:cubicBezTo>
                  <a:cubicBezTo>
                    <a:pt x="4" y="28"/>
                    <a:pt x="12" y="32"/>
                    <a:pt x="17" y="28"/>
                  </a:cubicBezTo>
                  <a:close/>
                  <a:moveTo>
                    <a:pt x="8" y="23"/>
                  </a:moveTo>
                  <a:cubicBezTo>
                    <a:pt x="1" y="21"/>
                    <a:pt x="9" y="13"/>
                    <a:pt x="8" y="8"/>
                  </a:cubicBezTo>
                  <a:cubicBezTo>
                    <a:pt x="10" y="10"/>
                    <a:pt x="10" y="21"/>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淘宝网chenying0907出品 650"/>
            <p:cNvSpPr/>
            <p:nvPr/>
          </p:nvSpPr>
          <p:spPr bwMode="auto">
            <a:xfrm>
              <a:off x="10048876" y="3695700"/>
              <a:ext cx="44450" cy="80963"/>
            </a:xfrm>
            <a:custGeom>
              <a:avLst/>
              <a:gdLst>
                <a:gd name="T0" fmla="*/ 6 w 18"/>
                <a:gd name="T1" fmla="*/ 33 h 33"/>
                <a:gd name="T2" fmla="*/ 17 w 18"/>
                <a:gd name="T3" fmla="*/ 0 h 33"/>
                <a:gd name="T4" fmla="*/ 13 w 18"/>
                <a:gd name="T5" fmla="*/ 0 h 33"/>
                <a:gd name="T6" fmla="*/ 6 w 18"/>
                <a:gd name="T7" fmla="*/ 33 h 33"/>
              </a:gdLst>
              <a:ahLst/>
              <a:cxnLst>
                <a:cxn ang="0">
                  <a:pos x="T0" y="T1"/>
                </a:cxn>
                <a:cxn ang="0">
                  <a:pos x="T2" y="T3"/>
                </a:cxn>
                <a:cxn ang="0">
                  <a:pos x="T4" y="T5"/>
                </a:cxn>
                <a:cxn ang="0">
                  <a:pos x="T6" y="T7"/>
                </a:cxn>
              </a:cxnLst>
              <a:rect l="0" t="0" r="r" b="b"/>
              <a:pathLst>
                <a:path w="18" h="33">
                  <a:moveTo>
                    <a:pt x="6" y="33"/>
                  </a:moveTo>
                  <a:cubicBezTo>
                    <a:pt x="8" y="22"/>
                    <a:pt x="18" y="10"/>
                    <a:pt x="17" y="0"/>
                  </a:cubicBezTo>
                  <a:cubicBezTo>
                    <a:pt x="16" y="0"/>
                    <a:pt x="14" y="0"/>
                    <a:pt x="13" y="0"/>
                  </a:cubicBezTo>
                  <a:cubicBezTo>
                    <a:pt x="12" y="12"/>
                    <a:pt x="0" y="2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淘宝网chenying0907出品 668"/>
            <p:cNvSpPr/>
            <p:nvPr/>
          </p:nvSpPr>
          <p:spPr bwMode="auto">
            <a:xfrm>
              <a:off x="9558338" y="4035425"/>
              <a:ext cx="36513" cy="74613"/>
            </a:xfrm>
            <a:custGeom>
              <a:avLst/>
              <a:gdLst>
                <a:gd name="T0" fmla="*/ 11 w 15"/>
                <a:gd name="T1" fmla="*/ 31 h 31"/>
                <a:gd name="T2" fmla="*/ 15 w 15"/>
                <a:gd name="T3" fmla="*/ 0 h 31"/>
                <a:gd name="T4" fmla="*/ 9 w 15"/>
                <a:gd name="T5" fmla="*/ 0 h 31"/>
                <a:gd name="T6" fmla="*/ 11 w 15"/>
                <a:gd name="T7" fmla="*/ 31 h 31"/>
              </a:gdLst>
              <a:ahLst/>
              <a:cxnLst>
                <a:cxn ang="0">
                  <a:pos x="T0" y="T1"/>
                </a:cxn>
                <a:cxn ang="0">
                  <a:pos x="T2" y="T3"/>
                </a:cxn>
                <a:cxn ang="0">
                  <a:pos x="T4" y="T5"/>
                </a:cxn>
                <a:cxn ang="0">
                  <a:pos x="T6" y="T7"/>
                </a:cxn>
              </a:cxnLst>
              <a:rect l="0" t="0" r="r" b="b"/>
              <a:pathLst>
                <a:path w="15" h="31">
                  <a:moveTo>
                    <a:pt x="11" y="31"/>
                  </a:moveTo>
                  <a:cubicBezTo>
                    <a:pt x="11" y="24"/>
                    <a:pt x="14" y="11"/>
                    <a:pt x="15" y="0"/>
                  </a:cubicBezTo>
                  <a:cubicBezTo>
                    <a:pt x="13" y="0"/>
                    <a:pt x="11" y="0"/>
                    <a:pt x="9" y="0"/>
                  </a:cubicBezTo>
                  <a:cubicBezTo>
                    <a:pt x="8" y="10"/>
                    <a:pt x="0" y="26"/>
                    <a:pt x="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淘宝网chenying0907出品 669"/>
            <p:cNvSpPr/>
            <p:nvPr/>
          </p:nvSpPr>
          <p:spPr bwMode="auto">
            <a:xfrm>
              <a:off x="9577388" y="4040188"/>
              <a:ext cx="53975" cy="84138"/>
            </a:xfrm>
            <a:custGeom>
              <a:avLst/>
              <a:gdLst>
                <a:gd name="T0" fmla="*/ 17 w 22"/>
                <a:gd name="T1" fmla="*/ 34 h 35"/>
                <a:gd name="T2" fmla="*/ 12 w 22"/>
                <a:gd name="T3" fmla="*/ 0 h 35"/>
                <a:gd name="T4" fmla="*/ 17 w 22"/>
                <a:gd name="T5" fmla="*/ 34 h 35"/>
              </a:gdLst>
              <a:ahLst/>
              <a:cxnLst>
                <a:cxn ang="0">
                  <a:pos x="T0" y="T1"/>
                </a:cxn>
                <a:cxn ang="0">
                  <a:pos x="T2" y="T3"/>
                </a:cxn>
                <a:cxn ang="0">
                  <a:pos x="T4" y="T5"/>
                </a:cxn>
              </a:cxnLst>
              <a:rect l="0" t="0" r="r" b="b"/>
              <a:pathLst>
                <a:path w="22" h="35">
                  <a:moveTo>
                    <a:pt x="17" y="34"/>
                  </a:moveTo>
                  <a:cubicBezTo>
                    <a:pt x="6" y="24"/>
                    <a:pt x="22" y="7"/>
                    <a:pt x="12" y="0"/>
                  </a:cubicBezTo>
                  <a:cubicBezTo>
                    <a:pt x="6" y="7"/>
                    <a:pt x="0" y="35"/>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淘宝网chenying0907出品 673"/>
            <p:cNvSpPr/>
            <p:nvPr/>
          </p:nvSpPr>
          <p:spPr bwMode="auto">
            <a:xfrm>
              <a:off x="9418638" y="4083050"/>
              <a:ext cx="68263" cy="36513"/>
            </a:xfrm>
            <a:custGeom>
              <a:avLst/>
              <a:gdLst>
                <a:gd name="T0" fmla="*/ 0 w 28"/>
                <a:gd name="T1" fmla="*/ 15 h 15"/>
                <a:gd name="T2" fmla="*/ 28 w 28"/>
                <a:gd name="T3" fmla="*/ 0 h 15"/>
                <a:gd name="T4" fmla="*/ 0 w 28"/>
                <a:gd name="T5" fmla="*/ 15 h 15"/>
              </a:gdLst>
              <a:ahLst/>
              <a:cxnLst>
                <a:cxn ang="0">
                  <a:pos x="T0" y="T1"/>
                </a:cxn>
                <a:cxn ang="0">
                  <a:pos x="T2" y="T3"/>
                </a:cxn>
                <a:cxn ang="0">
                  <a:pos x="T4" y="T5"/>
                </a:cxn>
              </a:cxnLst>
              <a:rect l="0" t="0" r="r" b="b"/>
              <a:pathLst>
                <a:path w="28" h="15">
                  <a:moveTo>
                    <a:pt x="0" y="15"/>
                  </a:moveTo>
                  <a:cubicBezTo>
                    <a:pt x="11" y="12"/>
                    <a:pt x="22" y="7"/>
                    <a:pt x="28" y="0"/>
                  </a:cubicBezTo>
                  <a:cubicBezTo>
                    <a:pt x="15" y="1"/>
                    <a:pt x="2" y="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淘宝网chenying0907出品 674"/>
            <p:cNvSpPr/>
            <p:nvPr/>
          </p:nvSpPr>
          <p:spPr bwMode="auto">
            <a:xfrm>
              <a:off x="9447213" y="4105275"/>
              <a:ext cx="53975" cy="31750"/>
            </a:xfrm>
            <a:custGeom>
              <a:avLst/>
              <a:gdLst>
                <a:gd name="T0" fmla="*/ 0 w 22"/>
                <a:gd name="T1" fmla="*/ 13 h 13"/>
                <a:gd name="T2" fmla="*/ 22 w 22"/>
                <a:gd name="T3" fmla="*/ 2 h 13"/>
                <a:gd name="T4" fmla="*/ 0 w 22"/>
                <a:gd name="T5" fmla="*/ 13 h 13"/>
              </a:gdLst>
              <a:ahLst/>
              <a:cxnLst>
                <a:cxn ang="0">
                  <a:pos x="T0" y="T1"/>
                </a:cxn>
                <a:cxn ang="0">
                  <a:pos x="T2" y="T3"/>
                </a:cxn>
                <a:cxn ang="0">
                  <a:pos x="T4" y="T5"/>
                </a:cxn>
              </a:cxnLst>
              <a:rect l="0" t="0" r="r" b="b"/>
              <a:pathLst>
                <a:path w="22" h="13">
                  <a:moveTo>
                    <a:pt x="0" y="13"/>
                  </a:moveTo>
                  <a:cubicBezTo>
                    <a:pt x="10" y="13"/>
                    <a:pt x="14" y="6"/>
                    <a:pt x="22" y="2"/>
                  </a:cubicBezTo>
                  <a:cubicBezTo>
                    <a:pt x="14" y="0"/>
                    <a:pt x="0" y="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淘宝网chenying0907出品 864"/>
            <p:cNvSpPr/>
            <p:nvPr/>
          </p:nvSpPr>
          <p:spPr bwMode="auto">
            <a:xfrm>
              <a:off x="9494838" y="3521075"/>
              <a:ext cx="206375" cy="236537"/>
            </a:xfrm>
            <a:custGeom>
              <a:avLst/>
              <a:gdLst>
                <a:gd name="T0" fmla="*/ 4 w 85"/>
                <a:gd name="T1" fmla="*/ 88 h 97"/>
                <a:gd name="T2" fmla="*/ 17 w 85"/>
                <a:gd name="T3" fmla="*/ 97 h 97"/>
                <a:gd name="T4" fmla="*/ 53 w 85"/>
                <a:gd name="T5" fmla="*/ 35 h 97"/>
                <a:gd name="T6" fmla="*/ 79 w 85"/>
                <a:gd name="T7" fmla="*/ 47 h 97"/>
                <a:gd name="T8" fmla="*/ 52 w 85"/>
                <a:gd name="T9" fmla="*/ 1 h 97"/>
                <a:gd name="T10" fmla="*/ 31 w 85"/>
                <a:gd name="T11" fmla="*/ 58 h 97"/>
                <a:gd name="T12" fmla="*/ 4 w 85"/>
                <a:gd name="T13" fmla="*/ 88 h 97"/>
              </a:gdLst>
              <a:ahLst/>
              <a:cxnLst>
                <a:cxn ang="0">
                  <a:pos x="T0" y="T1"/>
                </a:cxn>
                <a:cxn ang="0">
                  <a:pos x="T2" y="T3"/>
                </a:cxn>
                <a:cxn ang="0">
                  <a:pos x="T4" y="T5"/>
                </a:cxn>
                <a:cxn ang="0">
                  <a:pos x="T6" y="T7"/>
                </a:cxn>
                <a:cxn ang="0">
                  <a:pos x="T8" y="T9"/>
                </a:cxn>
                <a:cxn ang="0">
                  <a:pos x="T10" y="T11"/>
                </a:cxn>
                <a:cxn ang="0">
                  <a:pos x="T12" y="T13"/>
                </a:cxn>
              </a:cxnLst>
              <a:rect l="0" t="0" r="r" b="b"/>
              <a:pathLst>
                <a:path w="85" h="97">
                  <a:moveTo>
                    <a:pt x="4" y="88"/>
                  </a:moveTo>
                  <a:cubicBezTo>
                    <a:pt x="6" y="93"/>
                    <a:pt x="13" y="97"/>
                    <a:pt x="17" y="97"/>
                  </a:cubicBezTo>
                  <a:cubicBezTo>
                    <a:pt x="40" y="96"/>
                    <a:pt x="38" y="45"/>
                    <a:pt x="53" y="35"/>
                  </a:cubicBezTo>
                  <a:cubicBezTo>
                    <a:pt x="65" y="35"/>
                    <a:pt x="71" y="48"/>
                    <a:pt x="79" y="47"/>
                  </a:cubicBezTo>
                  <a:cubicBezTo>
                    <a:pt x="85" y="27"/>
                    <a:pt x="71" y="0"/>
                    <a:pt x="52" y="1"/>
                  </a:cubicBezTo>
                  <a:cubicBezTo>
                    <a:pt x="45" y="20"/>
                    <a:pt x="37" y="38"/>
                    <a:pt x="31" y="58"/>
                  </a:cubicBezTo>
                  <a:cubicBezTo>
                    <a:pt x="19" y="54"/>
                    <a:pt x="0" y="74"/>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淘宝网chenying0907出品 1233"/>
            <p:cNvSpPr/>
            <p:nvPr/>
          </p:nvSpPr>
          <p:spPr bwMode="auto">
            <a:xfrm>
              <a:off x="9859963" y="3430588"/>
              <a:ext cx="128588" cy="14287"/>
            </a:xfrm>
            <a:custGeom>
              <a:avLst/>
              <a:gdLst>
                <a:gd name="T0" fmla="*/ 23 w 53"/>
                <a:gd name="T1" fmla="*/ 1 h 6"/>
                <a:gd name="T2" fmla="*/ 0 w 53"/>
                <a:gd name="T3" fmla="*/ 6 h 6"/>
                <a:gd name="T4" fmla="*/ 53 w 53"/>
                <a:gd name="T5" fmla="*/ 6 h 6"/>
                <a:gd name="T6" fmla="*/ 23 w 53"/>
                <a:gd name="T7" fmla="*/ 1 h 6"/>
              </a:gdLst>
              <a:ahLst/>
              <a:cxnLst>
                <a:cxn ang="0">
                  <a:pos x="T0" y="T1"/>
                </a:cxn>
                <a:cxn ang="0">
                  <a:pos x="T2" y="T3"/>
                </a:cxn>
                <a:cxn ang="0">
                  <a:pos x="T4" y="T5"/>
                </a:cxn>
                <a:cxn ang="0">
                  <a:pos x="T6" y="T7"/>
                </a:cxn>
              </a:cxnLst>
              <a:rect l="0" t="0" r="r" b="b"/>
              <a:pathLst>
                <a:path w="53" h="6">
                  <a:moveTo>
                    <a:pt x="23" y="1"/>
                  </a:moveTo>
                  <a:cubicBezTo>
                    <a:pt x="15" y="2"/>
                    <a:pt x="7" y="3"/>
                    <a:pt x="0" y="6"/>
                  </a:cubicBezTo>
                  <a:cubicBezTo>
                    <a:pt x="53" y="6"/>
                    <a:pt x="53" y="6"/>
                    <a:pt x="53" y="6"/>
                  </a:cubicBezTo>
                  <a:cubicBezTo>
                    <a:pt x="43" y="2"/>
                    <a:pt x="3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cxnSp>
        <p:nvCxnSpPr>
          <p:cNvPr id="369" name="直接连接符 368"/>
          <p:cNvCxnSpPr/>
          <p:nvPr/>
        </p:nvCxnSpPr>
        <p:spPr>
          <a:xfrm>
            <a:off x="0" y="11557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a:off x="4636912" y="2023659"/>
            <a:ext cx="3381551" cy="3381551"/>
            <a:chOff x="3325860" y="1074902"/>
            <a:chExt cx="2531533" cy="2531533"/>
          </a:xfrm>
          <a:solidFill>
            <a:srgbClr val="013C18"/>
          </a:solidFill>
          <a:effectLst/>
        </p:grpSpPr>
        <p:sp>
          <p:nvSpPr>
            <p:cNvPr id="109" name="椭圆 108"/>
            <p:cNvSpPr/>
            <p:nvPr/>
          </p:nvSpPr>
          <p:spPr>
            <a:xfrm>
              <a:off x="3325860" y="1074902"/>
              <a:ext cx="2531533" cy="253153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noAutofit/>
            </a:bodyPr>
            <a:lstStyle/>
            <a:p>
              <a:pPr algn="ctr"/>
              <a:endParaRPr lang="zh-CN" altLang="en-US">
                <a:cs typeface="+mn-ea"/>
                <a:sym typeface="+mn-lt"/>
              </a:endParaRPr>
            </a:p>
          </p:txBody>
        </p:sp>
        <p:sp>
          <p:nvSpPr>
            <p:cNvPr id="111" name="文本框 23"/>
            <p:cNvSpPr txBox="1"/>
            <p:nvPr/>
          </p:nvSpPr>
          <p:spPr>
            <a:xfrm>
              <a:off x="3841731" y="1879012"/>
              <a:ext cx="1468742" cy="806438"/>
            </a:xfrm>
            <a:prstGeom prst="rect">
              <a:avLst/>
            </a:prstGeom>
            <a:noFill/>
          </p:spPr>
          <p:txBody>
            <a:bodyPr wrap="square" rtlCol="0">
              <a:spAutoFit/>
            </a:bodyPr>
            <a:lstStyle/>
            <a:p>
              <a:pPr algn="ctr" latinLnBrk="1">
                <a:defRPr/>
              </a:pPr>
              <a:r>
                <a:rPr lang="zh-CN" altLang="en-US" sz="3200" dirty="0">
                  <a:solidFill>
                    <a:srgbClr val="007A88"/>
                  </a:solidFill>
                  <a:cs typeface="+mn-ea"/>
                  <a:sym typeface="+mn-lt"/>
                </a:rPr>
                <a:t>丰富的工作经历</a:t>
              </a:r>
              <a:endParaRPr lang="zh-CN" altLang="en-US" sz="3200" dirty="0">
                <a:solidFill>
                  <a:srgbClr val="007A88"/>
                </a:solidFill>
                <a:cs typeface="+mn-ea"/>
                <a:sym typeface="+mn-lt"/>
              </a:endParaRPr>
            </a:p>
          </p:txBody>
        </p:sp>
      </p:grpSp>
      <p:grpSp>
        <p:nvGrpSpPr>
          <p:cNvPr id="112" name="组合 111"/>
          <p:cNvGrpSpPr/>
          <p:nvPr/>
        </p:nvGrpSpPr>
        <p:grpSpPr>
          <a:xfrm>
            <a:off x="3605818" y="2648222"/>
            <a:ext cx="1143348" cy="1143348"/>
            <a:chOff x="2386060" y="1495059"/>
            <a:chExt cx="939800" cy="939800"/>
          </a:xfrm>
          <a:solidFill>
            <a:srgbClr val="013C18"/>
          </a:solidFill>
          <a:effectLst/>
        </p:grpSpPr>
        <p:sp>
          <p:nvSpPr>
            <p:cNvPr id="113" name="椭圆 112"/>
            <p:cNvSpPr/>
            <p:nvPr/>
          </p:nvSpPr>
          <p:spPr>
            <a:xfrm>
              <a:off x="2386060" y="1495059"/>
              <a:ext cx="939800" cy="939800"/>
            </a:xfrm>
            <a:prstGeom prst="ellipse">
              <a:avLst/>
            </a:prstGeom>
            <a:solidFill>
              <a:schemeClr val="bg1"/>
            </a:solidFill>
            <a:ln w="57150">
              <a:solidFill>
                <a:srgbClr val="007A8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noAutofit/>
            </a:bodyPr>
            <a:lstStyle/>
            <a:p>
              <a:pPr algn="ctr"/>
              <a:endParaRPr lang="en-US" altLang="zh-CN" sz="2000" dirty="0">
                <a:solidFill>
                  <a:srgbClr val="007A88"/>
                </a:solidFill>
                <a:cs typeface="+mn-ea"/>
                <a:sym typeface="+mn-lt"/>
              </a:endParaRPr>
            </a:p>
            <a:p>
              <a:pPr algn="ctr"/>
              <a:r>
                <a:rPr lang="zh-CN" altLang="en-US" sz="2000" dirty="0">
                  <a:solidFill>
                    <a:srgbClr val="007A88"/>
                  </a:solidFill>
                  <a:cs typeface="+mn-ea"/>
                  <a:sym typeface="+mn-lt"/>
                </a:rPr>
                <a:t>兼职</a:t>
              </a:r>
              <a:endParaRPr lang="zh-CN" altLang="en-US" sz="2000" dirty="0">
                <a:solidFill>
                  <a:srgbClr val="007A88"/>
                </a:solidFill>
                <a:cs typeface="+mn-ea"/>
                <a:sym typeface="+mn-lt"/>
              </a:endParaRPr>
            </a:p>
            <a:p>
              <a:pPr algn="ctr"/>
              <a:endParaRPr lang="zh-CN" altLang="en-US" sz="2000" dirty="0">
                <a:solidFill>
                  <a:srgbClr val="007A88"/>
                </a:solidFill>
                <a:cs typeface="+mn-ea"/>
                <a:sym typeface="+mn-lt"/>
              </a:endParaRPr>
            </a:p>
          </p:txBody>
        </p:sp>
        <p:sp>
          <p:nvSpPr>
            <p:cNvPr id="114"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noFill/>
            <a:ln>
              <a:noFill/>
            </a:ln>
            <a:effectLst/>
          </p:spPr>
          <p:txBody>
            <a:bodyPr vert="horz" wrap="square" lIns="68562" tIns="34281" rIns="68562" bIns="34281" numCol="1" anchor="t" anchorCtr="0" compatLnSpc="1"/>
            <a:lstStyle/>
            <a:p>
              <a:endParaRPr lang="zh-CN" altLang="en-US" sz="2000">
                <a:cs typeface="+mn-ea"/>
                <a:sym typeface="+mn-lt"/>
              </a:endParaRPr>
            </a:p>
          </p:txBody>
        </p:sp>
      </p:grpSp>
      <p:sp>
        <p:nvSpPr>
          <p:cNvPr id="116" name="椭圆 115"/>
          <p:cNvSpPr/>
          <p:nvPr/>
        </p:nvSpPr>
        <p:spPr>
          <a:xfrm>
            <a:off x="7235633" y="2284118"/>
            <a:ext cx="1143348" cy="1143348"/>
          </a:xfrm>
          <a:prstGeom prst="ellipse">
            <a:avLst/>
          </a:prstGeom>
          <a:solidFill>
            <a:schemeClr val="bg1"/>
          </a:solidFill>
          <a:ln w="57150">
            <a:solidFill>
              <a:srgbClr val="007A8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noAutofit/>
          </a:bodyPr>
          <a:lstStyle/>
          <a:p>
            <a:pPr algn="ctr"/>
            <a:endParaRPr lang="en-US" altLang="zh-CN" sz="2000" dirty="0">
              <a:solidFill>
                <a:srgbClr val="007A88"/>
              </a:solidFill>
              <a:cs typeface="+mn-ea"/>
              <a:sym typeface="+mn-lt"/>
            </a:endParaRPr>
          </a:p>
          <a:p>
            <a:pPr algn="ctr"/>
            <a:r>
              <a:rPr lang="zh-CN" altLang="en-US" sz="2000" dirty="0">
                <a:solidFill>
                  <a:srgbClr val="007A88"/>
                </a:solidFill>
                <a:cs typeface="+mn-ea"/>
                <a:sym typeface="+mn-lt"/>
              </a:rPr>
              <a:t>班长</a:t>
            </a:r>
            <a:endParaRPr lang="zh-CN" altLang="en-US" sz="2000" dirty="0">
              <a:solidFill>
                <a:srgbClr val="007A88"/>
              </a:solidFill>
              <a:cs typeface="+mn-ea"/>
              <a:sym typeface="+mn-lt"/>
            </a:endParaRPr>
          </a:p>
          <a:p>
            <a:pPr algn="ctr"/>
            <a:endParaRPr lang="zh-CN" altLang="en-US" sz="2000" dirty="0">
              <a:solidFill>
                <a:srgbClr val="007A88"/>
              </a:solidFill>
              <a:cs typeface="+mn-ea"/>
              <a:sym typeface="+mn-lt"/>
            </a:endParaRPr>
          </a:p>
        </p:txBody>
      </p:sp>
      <p:sp>
        <p:nvSpPr>
          <p:cNvPr id="121" name="椭圆 120"/>
          <p:cNvSpPr/>
          <p:nvPr/>
        </p:nvSpPr>
        <p:spPr>
          <a:xfrm>
            <a:off x="5985976" y="4876975"/>
            <a:ext cx="1143348" cy="1143348"/>
          </a:xfrm>
          <a:prstGeom prst="ellipse">
            <a:avLst/>
          </a:prstGeom>
          <a:solidFill>
            <a:schemeClr val="bg1"/>
          </a:solidFill>
          <a:ln w="57150">
            <a:solidFill>
              <a:srgbClr val="007A8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noAutofit/>
          </a:bodyPr>
          <a:lstStyle/>
          <a:p>
            <a:pPr algn="ctr"/>
            <a:endParaRPr lang="en-US" altLang="zh-CN" sz="2000" dirty="0">
              <a:solidFill>
                <a:srgbClr val="007A88"/>
              </a:solidFill>
              <a:cs typeface="+mn-ea"/>
              <a:sym typeface="+mn-lt"/>
            </a:endParaRPr>
          </a:p>
          <a:p>
            <a:pPr algn="ctr"/>
            <a:r>
              <a:rPr lang="zh-CN" altLang="en-US" sz="2000" dirty="0">
                <a:solidFill>
                  <a:srgbClr val="007A88"/>
                </a:solidFill>
                <a:cs typeface="+mn-ea"/>
                <a:sym typeface="+mn-lt"/>
              </a:rPr>
              <a:t>学生会</a:t>
            </a:r>
            <a:endParaRPr lang="zh-CN" altLang="en-US" sz="2000" dirty="0">
              <a:solidFill>
                <a:srgbClr val="007A88"/>
              </a:solidFill>
              <a:cs typeface="+mn-ea"/>
              <a:sym typeface="+mn-lt"/>
            </a:endParaRPr>
          </a:p>
          <a:p>
            <a:pPr algn="ctr"/>
            <a:endParaRPr lang="zh-CN" altLang="en-US" sz="2000" dirty="0">
              <a:solidFill>
                <a:srgbClr val="007A88"/>
              </a:solidFill>
              <a:cs typeface="+mn-ea"/>
              <a:sym typeface="+mn-lt"/>
            </a:endParaRPr>
          </a:p>
        </p:txBody>
      </p:sp>
      <p:sp>
        <p:nvSpPr>
          <p:cNvPr id="126" name="椭圆 125"/>
          <p:cNvSpPr/>
          <p:nvPr/>
        </p:nvSpPr>
        <p:spPr>
          <a:xfrm>
            <a:off x="7518417" y="4119038"/>
            <a:ext cx="1096347" cy="1096347"/>
          </a:xfrm>
          <a:prstGeom prst="ellipse">
            <a:avLst/>
          </a:prstGeom>
          <a:solidFill>
            <a:schemeClr val="bg1"/>
          </a:solidFill>
          <a:ln w="57150">
            <a:solidFill>
              <a:srgbClr val="007A8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noAutofit/>
          </a:bodyPr>
          <a:lstStyle/>
          <a:p>
            <a:pPr algn="ctr"/>
            <a:endParaRPr lang="en-US" altLang="zh-CN" sz="2000" dirty="0">
              <a:solidFill>
                <a:srgbClr val="007A88"/>
              </a:solidFill>
              <a:cs typeface="+mn-ea"/>
              <a:sym typeface="+mn-lt"/>
            </a:endParaRPr>
          </a:p>
          <a:p>
            <a:pPr algn="ctr"/>
            <a:r>
              <a:rPr lang="zh-CN" altLang="en-US" sz="2000" dirty="0">
                <a:solidFill>
                  <a:srgbClr val="007A88"/>
                </a:solidFill>
                <a:cs typeface="+mn-ea"/>
                <a:sym typeface="+mn-lt"/>
              </a:rPr>
              <a:t>社团</a:t>
            </a:r>
            <a:endParaRPr lang="zh-CN" altLang="en-US" sz="2000" dirty="0">
              <a:solidFill>
                <a:srgbClr val="007A88"/>
              </a:solidFill>
              <a:cs typeface="+mn-ea"/>
              <a:sym typeface="+mn-lt"/>
            </a:endParaRPr>
          </a:p>
          <a:p>
            <a:pPr algn="ctr"/>
            <a:endParaRPr lang="zh-CN" altLang="en-US" sz="2000" dirty="0">
              <a:solidFill>
                <a:srgbClr val="007A88"/>
              </a:solidFill>
              <a:cs typeface="+mn-ea"/>
              <a:sym typeface="+mn-lt"/>
            </a:endParaRPr>
          </a:p>
        </p:txBody>
      </p:sp>
      <p:sp>
        <p:nvSpPr>
          <p:cNvPr id="133" name="椭圆 132"/>
          <p:cNvSpPr/>
          <p:nvPr/>
        </p:nvSpPr>
        <p:spPr>
          <a:xfrm>
            <a:off x="4246327" y="4247050"/>
            <a:ext cx="1143348" cy="1143348"/>
          </a:xfrm>
          <a:prstGeom prst="ellipse">
            <a:avLst/>
          </a:prstGeom>
          <a:solidFill>
            <a:schemeClr val="bg1"/>
          </a:solidFill>
          <a:ln w="57150">
            <a:solidFill>
              <a:srgbClr val="007A88"/>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noAutofit/>
          </a:bodyPr>
          <a:lstStyle/>
          <a:p>
            <a:pPr algn="ctr"/>
            <a:r>
              <a:rPr lang="zh-CN" altLang="en-US" sz="2000" dirty="0">
                <a:solidFill>
                  <a:srgbClr val="007A88"/>
                </a:solidFill>
                <a:cs typeface="+mn-ea"/>
                <a:sym typeface="+mn-lt"/>
              </a:rPr>
              <a:t>社会实践</a:t>
            </a:r>
            <a:endParaRPr lang="zh-CN" altLang="en-US" sz="2000" dirty="0">
              <a:solidFill>
                <a:srgbClr val="007A88"/>
              </a:solidFill>
              <a:cs typeface="+mn-ea"/>
              <a:sym typeface="+mn-lt"/>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5905">
        <p15:prstTrans prst="drape"/>
      </p:transition>
    </mc:Choice>
    <mc:Fallback>
      <p:transition spd="slow" advTm="590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48"/>
                                        </p:tgtEl>
                                        <p:attrNameLst>
                                          <p:attrName>style.visibility</p:attrName>
                                        </p:attrNameLst>
                                      </p:cBhvr>
                                      <p:to>
                                        <p:strVal val="visible"/>
                                      </p:to>
                                    </p:set>
                                    <p:anim calcmode="lin" valueType="num">
                                      <p:cBhvr>
                                        <p:cTn id="7" dur="500" fill="hold"/>
                                        <p:tgtEl>
                                          <p:spTgt spid="348"/>
                                        </p:tgtEl>
                                        <p:attrNameLst>
                                          <p:attrName>ppt_w</p:attrName>
                                        </p:attrNameLst>
                                      </p:cBhvr>
                                      <p:tavLst>
                                        <p:tav tm="0">
                                          <p:val>
                                            <p:fltVal val="0"/>
                                          </p:val>
                                        </p:tav>
                                        <p:tav tm="100000">
                                          <p:val>
                                            <p:strVal val="#ppt_w"/>
                                          </p:val>
                                        </p:tav>
                                      </p:tavLst>
                                    </p:anim>
                                    <p:anim calcmode="lin" valueType="num">
                                      <p:cBhvr>
                                        <p:cTn id="8" dur="500" fill="hold"/>
                                        <p:tgtEl>
                                          <p:spTgt spid="348"/>
                                        </p:tgtEl>
                                        <p:attrNameLst>
                                          <p:attrName>ppt_h</p:attrName>
                                        </p:attrNameLst>
                                      </p:cBhvr>
                                      <p:tavLst>
                                        <p:tav tm="0">
                                          <p:val>
                                            <p:fltVal val="0"/>
                                          </p:val>
                                        </p:tav>
                                        <p:tav tm="100000">
                                          <p:val>
                                            <p:strVal val="#ppt_h"/>
                                          </p:val>
                                        </p:tav>
                                      </p:tavLst>
                                    </p:anim>
                                    <p:animEffect transition="in" filter="fade">
                                      <p:cBhvr>
                                        <p:cTn id="9" dur="500"/>
                                        <p:tgtEl>
                                          <p:spTgt spid="348"/>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45"/>
                                        </p:tgtEl>
                                        <p:attrNameLst>
                                          <p:attrName>style.visibility</p:attrName>
                                        </p:attrNameLst>
                                      </p:cBhvr>
                                      <p:to>
                                        <p:strVal val="visible"/>
                                      </p:to>
                                    </p:set>
                                    <p:anim calcmode="lin" valueType="num">
                                      <p:cBhvr>
                                        <p:cTn id="14" dur="500" fill="hold"/>
                                        <p:tgtEl>
                                          <p:spTgt spid="34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45"/>
                                        </p:tgtEl>
                                        <p:attrNameLst>
                                          <p:attrName>ppt_y</p:attrName>
                                        </p:attrNameLst>
                                      </p:cBhvr>
                                      <p:tavLst>
                                        <p:tav tm="0">
                                          <p:val>
                                            <p:strVal val="#ppt_y"/>
                                          </p:val>
                                        </p:tav>
                                        <p:tav tm="100000">
                                          <p:val>
                                            <p:strVal val="#ppt_y"/>
                                          </p:val>
                                        </p:tav>
                                      </p:tavLst>
                                    </p:anim>
                                    <p:anim calcmode="lin" valueType="num">
                                      <p:cBhvr>
                                        <p:cTn id="16" dur="500" fill="hold"/>
                                        <p:tgtEl>
                                          <p:spTgt spid="34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4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45"/>
                                        </p:tgtEl>
                                      </p:cBhvr>
                                    </p:animEffect>
                                  </p:childTnLst>
                                </p:cTn>
                              </p:par>
                              <p:par>
                                <p:cTn id="19" presetID="23" presetClass="entr" presetSubtype="32" fill="hold" nodeType="with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p:cTn id="21" dur="500" fill="hold"/>
                                        <p:tgtEl>
                                          <p:spTgt spid="108"/>
                                        </p:tgtEl>
                                        <p:attrNameLst>
                                          <p:attrName>ppt_w</p:attrName>
                                        </p:attrNameLst>
                                      </p:cBhvr>
                                      <p:tavLst>
                                        <p:tav tm="0">
                                          <p:val>
                                            <p:strVal val="4*#ppt_w"/>
                                          </p:val>
                                        </p:tav>
                                        <p:tav tm="100000">
                                          <p:val>
                                            <p:strVal val="#ppt_w"/>
                                          </p:val>
                                        </p:tav>
                                      </p:tavLst>
                                    </p:anim>
                                    <p:anim calcmode="lin" valueType="num">
                                      <p:cBhvr>
                                        <p:cTn id="22" dur="500" fill="hold"/>
                                        <p:tgtEl>
                                          <p:spTgt spid="108"/>
                                        </p:tgtEl>
                                        <p:attrNameLst>
                                          <p:attrName>ppt_h</p:attrName>
                                        </p:attrNameLst>
                                      </p:cBhvr>
                                      <p:tavLst>
                                        <p:tav tm="0">
                                          <p:val>
                                            <p:strVal val="4*#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16"/>
                                        </p:tgtEl>
                                        <p:attrNameLst>
                                          <p:attrName>style.visibility</p:attrName>
                                        </p:attrNameLst>
                                      </p:cBhvr>
                                      <p:to>
                                        <p:strVal val="visible"/>
                                      </p:to>
                                    </p:set>
                                    <p:anim calcmode="lin" valueType="num">
                                      <p:cBhvr>
                                        <p:cTn id="27" dur="500" fill="hold"/>
                                        <p:tgtEl>
                                          <p:spTgt spid="116"/>
                                        </p:tgtEl>
                                        <p:attrNameLst>
                                          <p:attrName>ppt_w</p:attrName>
                                        </p:attrNameLst>
                                      </p:cBhvr>
                                      <p:tavLst>
                                        <p:tav tm="0">
                                          <p:val>
                                            <p:fltVal val="0"/>
                                          </p:val>
                                        </p:tav>
                                        <p:tav tm="100000">
                                          <p:val>
                                            <p:strVal val="#ppt_w"/>
                                          </p:val>
                                        </p:tav>
                                      </p:tavLst>
                                    </p:anim>
                                    <p:anim calcmode="lin" valueType="num">
                                      <p:cBhvr>
                                        <p:cTn id="28" dur="500" fill="hold"/>
                                        <p:tgtEl>
                                          <p:spTgt spid="116"/>
                                        </p:tgtEl>
                                        <p:attrNameLst>
                                          <p:attrName>ppt_h</p:attrName>
                                        </p:attrNameLst>
                                      </p:cBhvr>
                                      <p:tavLst>
                                        <p:tav tm="0">
                                          <p:val>
                                            <p:fltVal val="0"/>
                                          </p:val>
                                        </p:tav>
                                        <p:tav tm="100000">
                                          <p:val>
                                            <p:strVal val="#ppt_h"/>
                                          </p:val>
                                        </p:tav>
                                      </p:tavLst>
                                    </p:anim>
                                    <p:animEffect transition="in" filter="fade">
                                      <p:cBhvr>
                                        <p:cTn id="29" dur="500"/>
                                        <p:tgtEl>
                                          <p:spTgt spid="116"/>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126"/>
                                        </p:tgtEl>
                                        <p:attrNameLst>
                                          <p:attrName>style.visibility</p:attrName>
                                        </p:attrNameLst>
                                      </p:cBhvr>
                                      <p:to>
                                        <p:strVal val="visible"/>
                                      </p:to>
                                    </p:set>
                                    <p:anim calcmode="lin" valueType="num">
                                      <p:cBhvr>
                                        <p:cTn id="34" dur="500" fill="hold"/>
                                        <p:tgtEl>
                                          <p:spTgt spid="126"/>
                                        </p:tgtEl>
                                        <p:attrNameLst>
                                          <p:attrName>ppt_w</p:attrName>
                                        </p:attrNameLst>
                                      </p:cBhvr>
                                      <p:tavLst>
                                        <p:tav tm="0">
                                          <p:val>
                                            <p:fltVal val="0"/>
                                          </p:val>
                                        </p:tav>
                                        <p:tav tm="100000">
                                          <p:val>
                                            <p:strVal val="#ppt_w"/>
                                          </p:val>
                                        </p:tav>
                                      </p:tavLst>
                                    </p:anim>
                                    <p:anim calcmode="lin" valueType="num">
                                      <p:cBhvr>
                                        <p:cTn id="35" dur="500" fill="hold"/>
                                        <p:tgtEl>
                                          <p:spTgt spid="126"/>
                                        </p:tgtEl>
                                        <p:attrNameLst>
                                          <p:attrName>ppt_h</p:attrName>
                                        </p:attrNameLst>
                                      </p:cBhvr>
                                      <p:tavLst>
                                        <p:tav tm="0">
                                          <p:val>
                                            <p:fltVal val="0"/>
                                          </p:val>
                                        </p:tav>
                                        <p:tav tm="100000">
                                          <p:val>
                                            <p:strVal val="#ppt_h"/>
                                          </p:val>
                                        </p:tav>
                                      </p:tavLst>
                                    </p:anim>
                                    <p:animEffect transition="in" filter="fade">
                                      <p:cBhvr>
                                        <p:cTn id="36" dur="500"/>
                                        <p:tgtEl>
                                          <p:spTgt spid="12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21"/>
                                        </p:tgtEl>
                                        <p:attrNameLst>
                                          <p:attrName>style.visibility</p:attrName>
                                        </p:attrNameLst>
                                      </p:cBhvr>
                                      <p:to>
                                        <p:strVal val="visible"/>
                                      </p:to>
                                    </p:set>
                                    <p:anim calcmode="lin" valueType="num">
                                      <p:cBhvr>
                                        <p:cTn id="41" dur="500" fill="hold"/>
                                        <p:tgtEl>
                                          <p:spTgt spid="121"/>
                                        </p:tgtEl>
                                        <p:attrNameLst>
                                          <p:attrName>ppt_w</p:attrName>
                                        </p:attrNameLst>
                                      </p:cBhvr>
                                      <p:tavLst>
                                        <p:tav tm="0">
                                          <p:val>
                                            <p:fltVal val="0"/>
                                          </p:val>
                                        </p:tav>
                                        <p:tav tm="100000">
                                          <p:val>
                                            <p:strVal val="#ppt_w"/>
                                          </p:val>
                                        </p:tav>
                                      </p:tavLst>
                                    </p:anim>
                                    <p:anim calcmode="lin" valueType="num">
                                      <p:cBhvr>
                                        <p:cTn id="42" dur="500" fill="hold"/>
                                        <p:tgtEl>
                                          <p:spTgt spid="121"/>
                                        </p:tgtEl>
                                        <p:attrNameLst>
                                          <p:attrName>ppt_h</p:attrName>
                                        </p:attrNameLst>
                                      </p:cBhvr>
                                      <p:tavLst>
                                        <p:tav tm="0">
                                          <p:val>
                                            <p:fltVal val="0"/>
                                          </p:val>
                                        </p:tav>
                                        <p:tav tm="100000">
                                          <p:val>
                                            <p:strVal val="#ppt_h"/>
                                          </p:val>
                                        </p:tav>
                                      </p:tavLst>
                                    </p:anim>
                                    <p:animEffect transition="in" filter="fade">
                                      <p:cBhvr>
                                        <p:cTn id="43" dur="500"/>
                                        <p:tgtEl>
                                          <p:spTgt spid="121"/>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33"/>
                                        </p:tgtEl>
                                        <p:attrNameLst>
                                          <p:attrName>style.visibility</p:attrName>
                                        </p:attrNameLst>
                                      </p:cBhvr>
                                      <p:to>
                                        <p:strVal val="visible"/>
                                      </p:to>
                                    </p:set>
                                    <p:anim calcmode="lin" valueType="num">
                                      <p:cBhvr>
                                        <p:cTn id="48" dur="500" fill="hold"/>
                                        <p:tgtEl>
                                          <p:spTgt spid="133"/>
                                        </p:tgtEl>
                                        <p:attrNameLst>
                                          <p:attrName>ppt_w</p:attrName>
                                        </p:attrNameLst>
                                      </p:cBhvr>
                                      <p:tavLst>
                                        <p:tav tm="0">
                                          <p:val>
                                            <p:fltVal val="0"/>
                                          </p:val>
                                        </p:tav>
                                        <p:tav tm="100000">
                                          <p:val>
                                            <p:strVal val="#ppt_w"/>
                                          </p:val>
                                        </p:tav>
                                      </p:tavLst>
                                    </p:anim>
                                    <p:anim calcmode="lin" valueType="num">
                                      <p:cBhvr>
                                        <p:cTn id="49" dur="500" fill="hold"/>
                                        <p:tgtEl>
                                          <p:spTgt spid="133"/>
                                        </p:tgtEl>
                                        <p:attrNameLst>
                                          <p:attrName>ppt_h</p:attrName>
                                        </p:attrNameLst>
                                      </p:cBhvr>
                                      <p:tavLst>
                                        <p:tav tm="0">
                                          <p:val>
                                            <p:fltVal val="0"/>
                                          </p:val>
                                        </p:tav>
                                        <p:tav tm="100000">
                                          <p:val>
                                            <p:strVal val="#ppt_h"/>
                                          </p:val>
                                        </p:tav>
                                      </p:tavLst>
                                    </p:anim>
                                    <p:animEffect transition="in" filter="fade">
                                      <p:cBhvr>
                                        <p:cTn id="50" dur="500"/>
                                        <p:tgtEl>
                                          <p:spTgt spid="133"/>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p:cTn id="55" dur="500" fill="hold"/>
                                        <p:tgtEl>
                                          <p:spTgt spid="112"/>
                                        </p:tgtEl>
                                        <p:attrNameLst>
                                          <p:attrName>ppt_w</p:attrName>
                                        </p:attrNameLst>
                                      </p:cBhvr>
                                      <p:tavLst>
                                        <p:tav tm="0">
                                          <p:val>
                                            <p:fltVal val="0"/>
                                          </p:val>
                                        </p:tav>
                                        <p:tav tm="100000">
                                          <p:val>
                                            <p:strVal val="#ppt_w"/>
                                          </p:val>
                                        </p:tav>
                                      </p:tavLst>
                                    </p:anim>
                                    <p:anim calcmode="lin" valueType="num">
                                      <p:cBhvr>
                                        <p:cTn id="56" dur="500" fill="hold"/>
                                        <p:tgtEl>
                                          <p:spTgt spid="112"/>
                                        </p:tgtEl>
                                        <p:attrNameLst>
                                          <p:attrName>ppt_h</p:attrName>
                                        </p:attrNameLst>
                                      </p:cBhvr>
                                      <p:tavLst>
                                        <p:tav tm="0">
                                          <p:val>
                                            <p:fltVal val="0"/>
                                          </p:val>
                                        </p:tav>
                                        <p:tav tm="100000">
                                          <p:val>
                                            <p:strVal val="#ppt_h"/>
                                          </p:val>
                                        </p:tav>
                                      </p:tavLst>
                                    </p:anim>
                                    <p:animEffect transition="in" filter="fade">
                                      <p:cBhvr>
                                        <p:cTn id="57"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116" grpId="0" animBg="1"/>
      <p:bldP spid="121" grpId="0" animBg="1"/>
      <p:bldP spid="126" grpId="0" animBg="1"/>
      <p:bldP spid="133" grpId="0" animBg="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70527143548"/>
  <p:tag name="MH_LIBRARY" val="GRAPHIC"/>
  <p:tag name="MH_TYPE" val="Other"/>
  <p:tag name="MH_ORDER" val="10"/>
</p:tagLst>
</file>

<file path=ppt/tags/tag11.xml><?xml version="1.0" encoding="utf-8"?>
<p:tagLst xmlns:p="http://schemas.openxmlformats.org/presentationml/2006/main">
  <p:tag name="MH" val="20170527143548"/>
  <p:tag name="MH_LIBRARY" val="GRAPHIC"/>
  <p:tag name="MH_TYPE" val="Other"/>
  <p:tag name="MH_ORDER" val="11"/>
</p:tagLst>
</file>

<file path=ppt/tags/tag12.xml><?xml version="1.0" encoding="utf-8"?>
<p:tagLst xmlns:p="http://schemas.openxmlformats.org/presentationml/2006/main">
  <p:tag name="MH" val="20170527143548"/>
  <p:tag name="MH_LIBRARY" val="GRAPHIC"/>
  <p:tag name="MH_TYPE" val="Other"/>
  <p:tag name="MH_ORDER" val="15"/>
</p:tagLst>
</file>

<file path=ppt/tags/tag13.xml><?xml version="1.0" encoding="utf-8"?>
<p:tagLst xmlns:p="http://schemas.openxmlformats.org/presentationml/2006/main">
  <p:tag name="MH" val="20170527143548"/>
  <p:tag name="MH_LIBRARY" val="GRAPHIC"/>
  <p:tag name="MH_TYPE" val="Other"/>
  <p:tag name="MH_ORDER" val="16"/>
</p:tagLst>
</file>

<file path=ppt/tags/tag14.xml><?xml version="1.0" encoding="utf-8"?>
<p:tagLst xmlns:p="http://schemas.openxmlformats.org/presentationml/2006/main">
  <p:tag name="MH" val="20170527143548"/>
  <p:tag name="MH_LIBRARY" val="GRAPHIC"/>
  <p:tag name="MH_TYPE" val="Other"/>
  <p:tag name="MH_ORDER" val="20"/>
</p:tagLst>
</file>

<file path=ppt/tags/tag15.xml><?xml version="1.0" encoding="utf-8"?>
<p:tagLst xmlns:p="http://schemas.openxmlformats.org/presentationml/2006/main">
  <p:tag name="MH" val="20170527143548"/>
  <p:tag name="MH_LIBRARY" val="GRAPHIC"/>
  <p:tag name="MH_TYPE" val="Other"/>
  <p:tag name="MH_ORDER" val="21"/>
</p:tagLst>
</file>

<file path=ppt/tags/tag16.xml><?xml version="1.0" encoding="utf-8"?>
<p:tagLst xmlns:p="http://schemas.openxmlformats.org/presentationml/2006/main">
  <p:tag name="MH" val="20170527143548"/>
  <p:tag name="MH_LIBRARY" val="GRAPHIC"/>
  <p:tag name="MH_TYPE" val="Other"/>
  <p:tag name="MH_ORDER" val="25"/>
</p:tagLst>
</file>

<file path=ppt/tags/tag17.xml><?xml version="1.0" encoding="utf-8"?>
<p:tagLst xmlns:p="http://schemas.openxmlformats.org/presentationml/2006/main">
  <p:tag name="MH" val="20170527143548"/>
  <p:tag name="MH_LIBRARY" val="GRAPHIC"/>
  <p:tag name="MH_TYPE" val="Other"/>
  <p:tag name="MH_ORDER" val="26"/>
</p:tagLst>
</file>

<file path=ppt/tags/tag18.xml><?xml version="1.0" encoding="utf-8"?>
<p:tagLst xmlns:p="http://schemas.openxmlformats.org/presentationml/2006/main">
  <p:tag name="MH" val="20170527143548"/>
  <p:tag name="MH_LIBRARY" val="GRAPHIC"/>
  <p:tag name="MH_TYPE" val="SubTitle"/>
  <p:tag name="MH_ORDER" val="1"/>
</p:tagLst>
</file>

<file path=ppt/tags/tag19.xml><?xml version="1.0" encoding="utf-8"?>
<p:tagLst xmlns:p="http://schemas.openxmlformats.org/presentationml/2006/main">
  <p:tag name="MH" val="20170527143548"/>
  <p:tag name="MH_LIBRARY" val="GRAPHIC"/>
  <p:tag name="MH_TYPE" val="SubTitle"/>
  <p:tag name="MH_ORDER" val="2"/>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70527143548"/>
  <p:tag name="MH_LIBRARY" val="GRAPHIC"/>
  <p:tag name="MH_TYPE" val="SubTitle"/>
  <p:tag name="MH_ORDER" val="3"/>
</p:tagLst>
</file>

<file path=ppt/tags/tag21.xml><?xml version="1.0" encoding="utf-8"?>
<p:tagLst xmlns:p="http://schemas.openxmlformats.org/presentationml/2006/main">
  <p:tag name="MH" val="20170527143548"/>
  <p:tag name="MH_LIBRARY" val="GRAPHIC"/>
  <p:tag name="MH_TYPE" val="SubTitle"/>
  <p:tag name="MH_ORDER" val="5"/>
</p:tagLst>
</file>

<file path=ppt/tags/tag22.xml><?xml version="1.0" encoding="utf-8"?>
<p:tagLst xmlns:p="http://schemas.openxmlformats.org/presentationml/2006/main">
  <p:tag name="MH" val="20170527143548"/>
  <p:tag name="MH_LIBRARY" val="GRAPHIC"/>
  <p:tag name="MH_TYPE" val="SubTitle"/>
  <p:tag name="MH_ORDER" val="4"/>
</p:tagLst>
</file>

<file path=ppt/tags/tag23.xml><?xml version="1.0" encoding="utf-8"?>
<p:tagLst xmlns:p="http://schemas.openxmlformats.org/presentationml/2006/main">
  <p:tag name="MH" val="20170527143548"/>
  <p:tag name="MH_LIBRARY" val="GRAPHIC"/>
  <p:tag name="MH_TYPE" val="Text"/>
  <p:tag name="MH_ORDER" val="1"/>
</p:tagLst>
</file>

<file path=ppt/tags/tag24.xml><?xml version="1.0" encoding="utf-8"?>
<p:tagLst xmlns:p="http://schemas.openxmlformats.org/presentationml/2006/main">
  <p:tag name="MH" val="20170527143548"/>
  <p:tag name="MH_LIBRARY" val="GRAPHIC"/>
  <p:tag name="MH_TYPE" val="Text"/>
  <p:tag name="MH_ORDER" val="1"/>
</p:tagLst>
</file>

<file path=ppt/tags/tag25.xml><?xml version="1.0" encoding="utf-8"?>
<p:tagLst xmlns:p="http://schemas.openxmlformats.org/presentationml/2006/main">
  <p:tag name="MH" val="20170527143548"/>
  <p:tag name="MH_LIBRARY" val="GRAPHIC"/>
  <p:tag name="MH_TYPE" val="Text"/>
  <p:tag name="MH_ORDER" val="1"/>
</p:tagLst>
</file>

<file path=ppt/tags/tag26.xml><?xml version="1.0" encoding="utf-8"?>
<p:tagLst xmlns:p="http://schemas.openxmlformats.org/presentationml/2006/main">
  <p:tag name="MH" val="20170527143548"/>
  <p:tag name="MH_LIBRARY" val="GRAPHIC"/>
  <p:tag name="MH_TYPE" val="Text"/>
  <p:tag name="MH_ORDER" val="1"/>
</p:tagLst>
</file>

<file path=ppt/tags/tag27.xml><?xml version="1.0" encoding="utf-8"?>
<p:tagLst xmlns:p="http://schemas.openxmlformats.org/presentationml/2006/main">
  <p:tag name="MH" val="20170527143548"/>
  <p:tag name="MH_LIBRARY" val="GRAPHIC"/>
  <p:tag name="MH_TYPE" val="Text"/>
  <p:tag name="MH_ORDER" val="1"/>
</p:tagLst>
</file>

<file path=ppt/tags/tag28.xml><?xml version="1.0" encoding="utf-8"?>
<p:tagLst xmlns:p="http://schemas.openxmlformats.org/presentationml/2006/main">
  <p:tag name="MH" val="20170527143548"/>
  <p:tag name="MH_LIBRARY" val="GRAPHIC"/>
  <p:tag name="MH_TYPE" val="Other"/>
  <p:tag name="MH_ORDER" val="20"/>
</p:tagLst>
</file>

<file path=ppt/tags/tag29.xml><?xml version="1.0" encoding="utf-8"?>
<p:tagLst xmlns:p="http://schemas.openxmlformats.org/presentationml/2006/main">
  <p:tag name="MH" val="20170527143548"/>
  <p:tag name="MH_LIBRARY" val="GRAPHIC"/>
  <p:tag name="MH_TYPE" val="Other"/>
  <p:tag name="MH_ORDER" val="2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MH" val="20170527143548"/>
  <p:tag name="MH_LIBRARY" val="GRAPHIC"/>
  <p:tag name="MH_TYPE" val="Text"/>
  <p:tag name="MH_ORDER" val="1"/>
</p:tagLst>
</file>

<file path=ppt/tags/tag31.xml><?xml version="1.0" encoding="utf-8"?>
<p:tagLst xmlns:p="http://schemas.openxmlformats.org/presentationml/2006/main">
  <p:tag name="MH" val="20170527143548"/>
  <p:tag name="MH_LIBRARY" val="GRAPHIC"/>
  <p:tag name="MH_TYPE" val="SubTitle"/>
  <p:tag name="MH_ORDER" val="4"/>
</p:tagLst>
</file>

<file path=ppt/tags/tag32.xml><?xml version="1.0" encoding="utf-8"?>
<p:tagLst xmlns:p="http://schemas.openxmlformats.org/presentationml/2006/main">
  <p:tag name="MH" val="20170527143548"/>
  <p:tag name="MH_LIBRARY" val="GRAPHIC"/>
  <p:tag name="MH_TYPE" val="Other"/>
  <p:tag name="MH_ORDER" val="25"/>
</p:tagLst>
</file>

<file path=ppt/tags/tag33.xml><?xml version="1.0" encoding="utf-8"?>
<p:tagLst xmlns:p="http://schemas.openxmlformats.org/presentationml/2006/main">
  <p:tag name="MH" val="20170527143548"/>
  <p:tag name="MH_LIBRARY" val="GRAPHIC"/>
  <p:tag name="MH_TYPE" val="Other"/>
  <p:tag name="MH_ORDER" val="26"/>
</p:tagLst>
</file>

<file path=ppt/tags/tag34.xml><?xml version="1.0" encoding="utf-8"?>
<p:tagLst xmlns:p="http://schemas.openxmlformats.org/presentationml/2006/main">
  <p:tag name="MH" val="20170527143548"/>
  <p:tag name="MH_LIBRARY" val="GRAPHIC"/>
  <p:tag name="MH_TYPE" val="SubTitle"/>
  <p:tag name="MH_ORDER" val="4"/>
</p:tagLst>
</file>

<file path=ppt/tags/tag35.xml><?xml version="1.0" encoding="utf-8"?>
<p:tagLst xmlns:p="http://schemas.openxmlformats.org/presentationml/2006/main">
  <p:tag name="MH" val="20170527143548"/>
  <p:tag name="MH_LIBRARY" val="GRAPHIC"/>
  <p:tag name="MH_TYPE" val="Text"/>
  <p:tag name="MH_ORDER" val="1"/>
</p:tagLst>
</file>

<file path=ppt/tags/tag36.xml><?xml version="1.0" encoding="utf-8"?>
<p:tagLst xmlns:p="http://schemas.openxmlformats.org/presentationml/2006/main">
  <p:tag name="TIMING" val="|0.5|0.8|1.2|0.8|0.9|0.3|0.3|0.3|0.4|0.4|0.8|0.4|0.8|0.4|0.8|0.3|1|0.4"/>
</p:tagLst>
</file>

<file path=ppt/tags/tag37.xml><?xml version="1.0" encoding="utf-8"?>
<p:tagLst xmlns:p="http://schemas.openxmlformats.org/presentationml/2006/main">
  <p:tag name="TIMING" val="|0.7|0.7|0.8|0.8"/>
</p:tagLst>
</file>

<file path=ppt/tags/tag38.xml><?xml version="1.0" encoding="utf-8"?>
<p:tagLst xmlns:p="http://schemas.openxmlformats.org/presentationml/2006/main">
  <p:tag name="TIMING" val="|0.1|0.7|0.9"/>
</p:tagLst>
</file>

<file path=ppt/tags/tag39.xml><?xml version="1.0" encoding="utf-8"?>
<p:tagLst xmlns:p="http://schemas.openxmlformats.org/presentationml/2006/main">
  <p:tag name="TIMING" val="|0.3|0.7|0.6"/>
</p:tagLst>
</file>

<file path=ppt/tags/tag4.xml><?xml version="1.0" encoding="utf-8"?>
<p:tagLst xmlns:p="http://schemas.openxmlformats.org/presentationml/2006/main">
  <p:tag name="TIMING" val="|0.5|1|1.3"/>
</p:tagLst>
</file>

<file path=ppt/tags/tag40.xml><?xml version="1.0" encoding="utf-8"?>
<p:tagLst xmlns:p="http://schemas.openxmlformats.org/presentationml/2006/main">
  <p:tag name="TIMING" val="|0.2|0.7|0.8|1.4"/>
</p:tagLst>
</file>

<file path=ppt/tags/tag41.xml><?xml version="1.0" encoding="utf-8"?>
<p:tagLst xmlns:p="http://schemas.openxmlformats.org/presentationml/2006/main">
  <p:tag name="TIMING" val="|0.7|0.7|1.2|0.6|0.6|0.6|0.5"/>
</p:tagLst>
</file>

<file path=ppt/tags/tag42.xml><?xml version="1.0" encoding="utf-8"?>
<p:tagLst xmlns:p="http://schemas.openxmlformats.org/presentationml/2006/main">
  <p:tag name="TIMING" val="|0.7|2.8"/>
</p:tagLst>
</file>

<file path=ppt/tags/tag43.xml><?xml version="1.0" encoding="utf-8"?>
<p:tagLst xmlns:p="http://schemas.openxmlformats.org/presentationml/2006/main">
  <p:tag name="TIMING" val="|0.6|0.9|0.7"/>
</p:tagLst>
</file>

<file path=ppt/tags/tag44.xml><?xml version="1.0" encoding="utf-8"?>
<p:tagLst xmlns:p="http://schemas.openxmlformats.org/presentationml/2006/main">
  <p:tag name="TIMING" val="|0.5|0.8|0.7"/>
</p:tagLst>
</file>

<file path=ppt/tags/tag45.xml><?xml version="1.0" encoding="utf-8"?>
<p:tagLst xmlns:p="http://schemas.openxmlformats.org/presentationml/2006/main">
  <p:tag name="TIMING" val="|0|2.7"/>
</p:tagLst>
</file>

<file path=ppt/tags/tag46.xml><?xml version="1.0" encoding="utf-8"?>
<p:tagLst xmlns:p="http://schemas.openxmlformats.org/presentationml/2006/main">
  <p:tag name="TIMING" val="|0|1|1.1"/>
</p:tagLst>
</file>

<file path=ppt/tags/tag47.xml><?xml version="1.0" encoding="utf-8"?>
<p:tagLst xmlns:p="http://schemas.openxmlformats.org/presentationml/2006/main">
  <p:tag name="PA" val="v3.0.1"/>
</p:tagLst>
</file>

<file path=ppt/tags/tag48.xml><?xml version="1.0" encoding="utf-8"?>
<p:tagLst xmlns:p="http://schemas.openxmlformats.org/presentationml/2006/main">
  <p:tag name="PA" val="v3.0.1"/>
</p:tagLst>
</file>

<file path=ppt/tags/tag49.xml><?xml version="1.0" encoding="utf-8"?>
<p:tagLst xmlns:p="http://schemas.openxmlformats.org/presentationml/2006/main">
  <p:tag name="TIMING" val="|0.7|1.2"/>
</p:tagLst>
</file>

<file path=ppt/tags/tag5.xml><?xml version="1.0" encoding="utf-8"?>
<p:tagLst xmlns:p="http://schemas.openxmlformats.org/presentationml/2006/main">
  <p:tag name="TIMING" val="|1.1|0.8|0.8|0.7"/>
</p:tagLst>
</file>

<file path=ppt/tags/tag6.xml><?xml version="1.0" encoding="utf-8"?>
<p:tagLst xmlns:p="http://schemas.openxmlformats.org/presentationml/2006/main">
  <p:tag name="TIMING" val="|0.7|0.7|1.1|0.7|0.5|0.4|0.4|0.5|0.5|0.6|0.6"/>
</p:tagLst>
</file>

<file path=ppt/tags/tag7.xml><?xml version="1.0" encoding="utf-8"?>
<p:tagLst xmlns:p="http://schemas.openxmlformats.org/presentationml/2006/main">
  <p:tag name="MH" val="20170527143548"/>
  <p:tag name="MH_LIBRARY" val="GRAPHIC"/>
  <p:tag name="MH_TYPE" val="Other"/>
  <p:tag name="MH_ORDER" val="4"/>
</p:tagLst>
</file>

<file path=ppt/tags/tag8.xml><?xml version="1.0" encoding="utf-8"?>
<p:tagLst xmlns:p="http://schemas.openxmlformats.org/presentationml/2006/main">
  <p:tag name="MH" val="20170527143548"/>
  <p:tag name="MH_LIBRARY" val="GRAPHIC"/>
  <p:tag name="MH_TYPE" val="Other"/>
  <p:tag name="MH_ORDER" val="5"/>
</p:tagLst>
</file>

<file path=ppt/tags/tag9.xml><?xml version="1.0" encoding="utf-8"?>
<p:tagLst xmlns:p="http://schemas.openxmlformats.org/presentationml/2006/main">
  <p:tag name="MH" val="20170527143548"/>
  <p:tag name="MH_LIBRARY" val="GRAPHIC"/>
  <p:tag name="MH_TYPE" val="Other"/>
  <p:tag name="MH_ORDER" val="6"/>
</p:tagLst>
</file>

<file path=ppt/theme/theme1.xml><?xml version="1.0" encoding="utf-8"?>
<a:theme xmlns:a="http://schemas.openxmlformats.org/drawingml/2006/main" name="蓝色卡通学生会换届竞选PPT模板">
  <a:themeElements>
    <a:clrScheme name="自定义 82">
      <a:dk1>
        <a:srgbClr val="000000"/>
      </a:dk1>
      <a:lt1>
        <a:srgbClr val="FFFFFF"/>
      </a:lt1>
      <a:dk2>
        <a:srgbClr val="000000"/>
      </a:dk2>
      <a:lt2>
        <a:srgbClr val="FFFDFD"/>
      </a:lt2>
      <a:accent1>
        <a:srgbClr val="009FB1"/>
      </a:accent1>
      <a:accent2>
        <a:srgbClr val="9FD9DE"/>
      </a:accent2>
      <a:accent3>
        <a:srgbClr val="0C3553"/>
      </a:accent3>
      <a:accent4>
        <a:srgbClr val="FFCC00"/>
      </a:accent4>
      <a:accent5>
        <a:srgbClr val="FF8900"/>
      </a:accent5>
      <a:accent6>
        <a:srgbClr val="515151"/>
      </a:accent6>
      <a:hlink>
        <a:srgbClr val="0563C1"/>
      </a:hlink>
      <a:folHlink>
        <a:srgbClr val="954F72"/>
      </a:folHlink>
    </a:clrScheme>
    <a:fontScheme name="ypwfq1wj">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TM02900688[[fn=平面]]</Template>
  <TotalTime>0</TotalTime>
  <Words>1785</Words>
  <Application>WPS 演示</Application>
  <PresentationFormat>自定义</PresentationFormat>
  <Paragraphs>194</Paragraphs>
  <Slides>16</Slides>
  <Notes>16</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16</vt:i4>
      </vt:variant>
    </vt:vector>
  </HeadingPairs>
  <TitlesOfParts>
    <vt:vector size="31" baseType="lpstr">
      <vt:lpstr>Arial</vt:lpstr>
      <vt:lpstr>宋体</vt:lpstr>
      <vt:lpstr>Wingdings</vt:lpstr>
      <vt:lpstr>Calibri</vt:lpstr>
      <vt:lpstr>华文行楷</vt:lpstr>
      <vt:lpstr>Calibri</vt:lpstr>
      <vt:lpstr>微软雅黑</vt:lpstr>
      <vt:lpstr>Agency FB</vt:lpstr>
      <vt:lpstr>Trebuchet MS</vt:lpstr>
      <vt:lpstr>方正兰亭黑_GBK</vt:lpstr>
      <vt:lpstr>黑体</vt:lpstr>
      <vt:lpstr>Arial</vt:lpstr>
      <vt:lpstr>Arial Unicode MS</vt:lpstr>
      <vt:lpstr>等线</vt:lpstr>
      <vt:lpstr>蓝色卡通学生会换届竞选PPT模板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学生会竞选</dc:title>
  <dc:creator>第一PPT</dc:creator>
  <cp:keywords>www.1ppt.com</cp:keywords>
  <dc:description>www.1ppt.com</dc:description>
  <cp:lastModifiedBy>铭</cp:lastModifiedBy>
  <cp:revision>260</cp:revision>
  <dcterms:created xsi:type="dcterms:W3CDTF">2015-08-18T02:51:00Z</dcterms:created>
  <dcterms:modified xsi:type="dcterms:W3CDTF">2022-03-03T06:43:56Z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BA6DEC43805547E1889F408AB0DD1F79</vt:lpwstr>
  </property>
</Properties>
</file>