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198" r:id="rId3"/>
    <p:sldId id="3219" r:id="rId5"/>
    <p:sldId id="3222" r:id="rId6"/>
    <p:sldId id="3191" r:id="rId7"/>
    <p:sldId id="3174" r:id="rId8"/>
    <p:sldId id="3193" r:id="rId9"/>
    <p:sldId id="3177" r:id="rId10"/>
    <p:sldId id="3223" r:id="rId11"/>
    <p:sldId id="3173" r:id="rId12"/>
    <p:sldId id="3169" r:id="rId13"/>
    <p:sldId id="3170" r:id="rId14"/>
    <p:sldId id="3172" r:id="rId15"/>
    <p:sldId id="3224" r:id="rId16"/>
    <p:sldId id="3179" r:id="rId17"/>
    <p:sldId id="3178" r:id="rId18"/>
    <p:sldId id="3171" r:id="rId19"/>
    <p:sldId id="3225" r:id="rId20"/>
    <p:sldId id="3176" r:id="rId21"/>
    <p:sldId id="3175" r:id="rId22"/>
    <p:sldId id="3192" r:id="rId23"/>
    <p:sldId id="3226" r:id="rId24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>
        <p:scale>
          <a:sx n="50" d="100"/>
          <a:sy n="50" d="100"/>
        </p:scale>
        <p:origin x="-468" y="-1698"/>
      </p:cViewPr>
      <p:guideLst>
        <p:guide orient="horz" pos="328"/>
        <p:guide orient="horz" pos="4183"/>
        <p:guide pos="4050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3323884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  <a:endParaRPr lang="zh-CN" altLang="en-US" spc="31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80525" y="2104157"/>
            <a:ext cx="7897700" cy="133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+mn-ea"/>
                <a:sym typeface="Arial" panose="020B0604020202020204" pitchFamily="34" charset="0"/>
              </a:rPr>
              <a:t>教师说课教学设计</a:t>
            </a:r>
            <a:endParaRPr lang="zh-CN" altLang="en-US" sz="6600" kern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3388" y="4685783"/>
            <a:ext cx="1871977" cy="4425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80942" y="4753175"/>
            <a:ext cx="1496868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4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en-US" altLang="zh-CN" sz="1400" b="1" cap="all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/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350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350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350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350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350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32"/>
          <p:cNvSpPr txBox="1"/>
          <p:nvPr/>
        </p:nvSpPr>
        <p:spPr>
          <a:xfrm>
            <a:off x="4917207" y="2608213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3582872" y="2454363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3895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4917206" y="3951656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6" grpId="0"/>
      <p:bldP spid="26" grpId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id-ID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/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305">
                <a:defRPr/>
              </a:pPr>
              <a:endParaRPr lang="zh-CN" altLang="en-US" sz="1805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305">
                <a:defRPr/>
              </a:pPr>
              <a:endParaRPr lang="zh-CN" altLang="en-US" sz="1805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305">
                <a:defRPr/>
              </a:pPr>
              <a:endParaRPr lang="zh-CN" altLang="en-US" sz="1805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69149"/>
            <a:ext cx="1256754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60038"/>
            <a:ext cx="1256754" cy="2362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/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630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/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/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630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algn="just" defTabSz="916305">
              <a:lnSpc>
                <a:spcPct val="120000"/>
              </a:lnSpc>
              <a:defRPr/>
            </a:pPr>
            <a:endParaRPr lang="zh-CN" altLang="en-US" sz="780" b="1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8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32"/>
          <p:cNvSpPr txBox="1"/>
          <p:nvPr/>
        </p:nvSpPr>
        <p:spPr>
          <a:xfrm>
            <a:off x="4917207" y="2608213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3582872" y="2454363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3895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4917206" y="3951656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6" grpId="0"/>
      <p:bldP spid="26" grpId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/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27566"/>
              <a:chOff x="578142" y="3091663"/>
              <a:chExt cx="2475011" cy="927566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573817" cy="3587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584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650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650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650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30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30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30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520131" y="5602816"/>
            <a:ext cx="77248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/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1" cy="834877"/>
            <a:chOff x="922980" y="3281022"/>
            <a:chExt cx="630088" cy="683671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8" cy="489219"/>
              <a:chOff x="980587" y="3705902"/>
              <a:chExt cx="630088" cy="489219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7" y="4690307"/>
            <a:ext cx="769441" cy="1231900"/>
            <a:chOff x="1580321" y="3281022"/>
            <a:chExt cx="630088" cy="1008791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8" cy="814339"/>
              <a:chOff x="1629117" y="3705902"/>
              <a:chExt cx="630088" cy="814339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1" cy="834877"/>
            <a:chOff x="922980" y="3281022"/>
            <a:chExt cx="630088" cy="683671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8" cy="489219"/>
              <a:chOff x="980587" y="3705902"/>
              <a:chExt cx="630088" cy="489219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5" y="4690307"/>
            <a:ext cx="769441" cy="1231900"/>
            <a:chOff x="1580321" y="3281022"/>
            <a:chExt cx="630088" cy="1008791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8" cy="814339"/>
              <a:chOff x="1629117" y="3705902"/>
              <a:chExt cx="630088" cy="814339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1" cy="834877"/>
            <a:chOff x="922980" y="3281022"/>
            <a:chExt cx="630088" cy="683671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8" cy="489219"/>
              <a:chOff x="980587" y="3705902"/>
              <a:chExt cx="630088" cy="489219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3" y="4690307"/>
            <a:ext cx="769441" cy="1231900"/>
            <a:chOff x="1580321" y="3281022"/>
            <a:chExt cx="630088" cy="1008791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8" cy="814339"/>
              <a:chOff x="1629117" y="3705902"/>
              <a:chExt cx="630088" cy="814339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1" cy="834877"/>
            <a:chOff x="922980" y="3281022"/>
            <a:chExt cx="630088" cy="683671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8" cy="489219"/>
              <a:chOff x="980587" y="3705902"/>
              <a:chExt cx="630088" cy="489219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1" y="4690307"/>
            <a:ext cx="769441" cy="1231900"/>
            <a:chOff x="1580321" y="3281022"/>
            <a:chExt cx="630088" cy="1008791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8" cy="814339"/>
              <a:chOff x="1629117" y="3705902"/>
              <a:chExt cx="630088" cy="814339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1" cy="834877"/>
            <a:chOff x="922980" y="3281022"/>
            <a:chExt cx="630088" cy="683671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8" cy="489219"/>
              <a:chOff x="980587" y="3705902"/>
              <a:chExt cx="630088" cy="489219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6" y="4690307"/>
            <a:ext cx="769441" cy="1231900"/>
            <a:chOff x="1580321" y="3281022"/>
            <a:chExt cx="630088" cy="1008791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8" cy="814339"/>
              <a:chOff x="1629117" y="3705902"/>
              <a:chExt cx="630088" cy="814339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8" cy="138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Placeholder 10"/>
          <p:cNvSpPr txBox="1"/>
          <p:nvPr/>
        </p:nvSpPr>
        <p:spPr>
          <a:xfrm>
            <a:off x="872555" y="4715494"/>
            <a:ext cx="2483214" cy="4972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dirty="0">
                <a:solidFill>
                  <a:schemeClr val="bg1"/>
                </a:solidFill>
                <a:latin typeface="Agency FB" panose="020B0503020202020204" pitchFamily="34" charset="0"/>
              </a:rPr>
              <a:t>PART 01</a:t>
            </a:r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Text Placeholder 11"/>
          <p:cNvSpPr txBox="1"/>
          <p:nvPr/>
        </p:nvSpPr>
        <p:spPr>
          <a:xfrm>
            <a:off x="872556" y="5228803"/>
            <a:ext cx="2483213" cy="3312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9"/>
          <p:cNvSpPr txBox="1"/>
          <p:nvPr/>
        </p:nvSpPr>
        <p:spPr>
          <a:xfrm>
            <a:off x="677126" y="525716"/>
            <a:ext cx="1437036" cy="7354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AU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Subtitle 10"/>
          <p:cNvSpPr txBox="1"/>
          <p:nvPr/>
        </p:nvSpPr>
        <p:spPr>
          <a:xfrm>
            <a:off x="690986" y="1129526"/>
            <a:ext cx="1409319" cy="3945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CONTENTS</a:t>
            </a:r>
            <a:endParaRPr lang="en-US" altLang="zh-CN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 Placeholder 10"/>
          <p:cNvSpPr txBox="1"/>
          <p:nvPr/>
        </p:nvSpPr>
        <p:spPr>
          <a:xfrm>
            <a:off x="3750069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PART 02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Text Placeholder 11"/>
          <p:cNvSpPr txBox="1"/>
          <p:nvPr/>
        </p:nvSpPr>
        <p:spPr>
          <a:xfrm>
            <a:off x="3750069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10"/>
          <p:cNvSpPr txBox="1"/>
          <p:nvPr/>
        </p:nvSpPr>
        <p:spPr>
          <a:xfrm>
            <a:off x="6627581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PART 03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Text Placeholder 11"/>
          <p:cNvSpPr txBox="1"/>
          <p:nvPr/>
        </p:nvSpPr>
        <p:spPr>
          <a:xfrm>
            <a:off x="6627582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10"/>
          <p:cNvSpPr txBox="1"/>
          <p:nvPr/>
        </p:nvSpPr>
        <p:spPr>
          <a:xfrm>
            <a:off x="9505094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PART 04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Text Placeholder 11"/>
          <p:cNvSpPr txBox="1"/>
          <p:nvPr/>
        </p:nvSpPr>
        <p:spPr>
          <a:xfrm>
            <a:off x="9505094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25"/>
          <p:cNvSpPr/>
          <p:nvPr/>
        </p:nvSpPr>
        <p:spPr>
          <a:xfrm>
            <a:off x="1295825" y="2784321"/>
            <a:ext cx="1636670" cy="16366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01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0" name="Group 42"/>
          <p:cNvGrpSpPr/>
          <p:nvPr/>
        </p:nvGrpSpPr>
        <p:grpSpPr>
          <a:xfrm>
            <a:off x="4173339" y="2784321"/>
            <a:ext cx="1636670" cy="1636670"/>
            <a:chOff x="3956297" y="2639898"/>
            <a:chExt cx="1552274" cy="1552274"/>
          </a:xfrm>
          <a:solidFill>
            <a:schemeClr val="accent1"/>
          </a:solidFill>
        </p:grpSpPr>
        <p:sp>
          <p:nvSpPr>
            <p:cNvPr id="21" name="Oval 26"/>
            <p:cNvSpPr/>
            <p:nvPr/>
          </p:nvSpPr>
          <p:spPr>
            <a:xfrm>
              <a:off x="3956297" y="2639898"/>
              <a:ext cx="1552274" cy="15522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400" dirty="0"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4874627" y="3277303"/>
              <a:ext cx="48760" cy="100230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8" tIns="64274" rIns="128548" bIns="64274" numCol="1" anchor="t" anchorCtr="0" compatLnSpc="1"/>
            <a:lstStyle/>
            <a:p>
              <a:endParaRPr lang="en-US" sz="440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3" name="Oval 27"/>
          <p:cNvSpPr/>
          <p:nvPr/>
        </p:nvSpPr>
        <p:spPr>
          <a:xfrm>
            <a:off x="7050850" y="2797990"/>
            <a:ext cx="1636670" cy="16366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03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4" name="Oval 28"/>
          <p:cNvSpPr/>
          <p:nvPr/>
        </p:nvSpPr>
        <p:spPr>
          <a:xfrm>
            <a:off x="9928364" y="2797990"/>
            <a:ext cx="1636670" cy="16366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04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/>
      <p:bldP spid="9" grpId="0" build="p"/>
      <p:bldP spid="11" grpId="0"/>
      <p:bldP spid="12" grpId="0" build="p"/>
      <p:bldP spid="13" grpId="0"/>
      <p:bldP spid="14" grpId="0"/>
      <p:bldP spid="16" grpId="0"/>
      <p:bldP spid="17" grpId="0"/>
      <p:bldP spid="18" grpId="0"/>
      <p:bldP spid="19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983677"/>
            <a:ext cx="4028238" cy="289062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256" y="98367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5965" y="983677"/>
            <a:ext cx="4028238" cy="2890627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547" y="394943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15256" y="3949436"/>
            <a:ext cx="4028238" cy="2890627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5965" y="394943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20547" y="1894979"/>
            <a:ext cx="3332686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676776" y="4978162"/>
            <a:ext cx="3284430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019088" y="4978162"/>
            <a:ext cx="3535197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290694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32"/>
          <p:cNvSpPr/>
          <p:nvPr/>
        </p:nvSpPr>
        <p:spPr>
          <a:xfrm>
            <a:off x="3391426" y="587270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2"/>
          <p:cNvSpPr/>
          <p:nvPr/>
        </p:nvSpPr>
        <p:spPr>
          <a:xfrm rot="16200000">
            <a:off x="8553966" y="393143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3323884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  <a:endParaRPr lang="zh-CN" altLang="en-US" spc="31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80525" y="2104157"/>
            <a:ext cx="7897700" cy="133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感谢聆听 批评指导</a:t>
            </a:r>
            <a:endParaRPr lang="zh-CN" altLang="en-US" sz="6600" kern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3388" y="4685783"/>
            <a:ext cx="1871977" cy="4425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80942" y="4753175"/>
            <a:ext cx="1496868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4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en-US" altLang="zh-CN" sz="1400" b="1" cap="all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32"/>
          <p:cNvSpPr txBox="1"/>
          <p:nvPr/>
        </p:nvSpPr>
        <p:spPr>
          <a:xfrm>
            <a:off x="4917207" y="2608213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3582872" y="2454363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3895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4917206" y="3951656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6" grpId="0"/>
      <p:bldP spid="26" grpId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/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7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2290" name="AutoShape 2"/>
          <p:cNvSpPr/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7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2293" name="AutoShape 5" descr="image4.png"/>
          <p:cNvSpPr/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7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299" name="AutoShape 11"/>
          <p:cNvSpPr/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7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2301" name="AutoShape 13"/>
          <p:cNvSpPr/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7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49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99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49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9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/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/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/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/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/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362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96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r>
              <a:rPr lang="en-US" altLang="zh-CN" dirty="0" smtClean="0"/>
              <a:t>                                         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04899" y="0"/>
            <a:ext cx="4753851" cy="7239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6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a typeface="Cambria Math" panose="02040503050406030204" pitchFamily="18" charset="0"/>
              </a:rPr>
              <a:t>ADD RELATED</a:t>
            </a:r>
            <a:endParaRPr lang="en-US" altLang="zh-CN" sz="4400" dirty="0">
              <a:solidFill>
                <a:schemeClr val="bg1"/>
              </a:solidFill>
              <a:ea typeface="Cambria Math" panose="02040503050406030204" pitchFamily="18" charset="0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5116159" y="5536769"/>
            <a:ext cx="6180627" cy="13413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43927"/>
              <a:ext cx="1736273" cy="257916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59216"/>
              <a:ext cx="1816029" cy="257916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51075"/>
              <a:ext cx="1870455" cy="257916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68508"/>
              <a:ext cx="1665800" cy="257916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32"/>
          <p:cNvSpPr txBox="1"/>
          <p:nvPr/>
        </p:nvSpPr>
        <p:spPr>
          <a:xfrm>
            <a:off x="4917207" y="2608213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3582872" y="2454363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3895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4917206" y="3951656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6" grpId="0"/>
      <p:bldP spid="26" grpId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/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/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/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/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/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/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/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/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/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/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/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/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/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/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/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/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/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/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/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/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/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/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/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/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/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/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/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/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/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/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/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/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/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/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/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/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/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/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579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5228" y="5312787"/>
              <a:ext cx="593715" cy="357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66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46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7735" y="2416106"/>
              <a:ext cx="593715" cy="357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66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ULTRA_SCORM_COURSE_ID" val="095E84AA-4568-412F-AD3C-3FFDD9C82B5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850.pptx"/>
</p:tagLst>
</file>

<file path=ppt/theme/theme1.xml><?xml version="1.0" encoding="utf-8"?>
<a:theme xmlns:a="http://schemas.openxmlformats.org/drawingml/2006/main" name="教学设计PPT模板">
  <a:themeElements>
    <a:clrScheme name="自定义 29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E4F"/>
      </a:accent1>
      <a:accent2>
        <a:srgbClr val="92D54A"/>
      </a:accent2>
      <a:accent3>
        <a:srgbClr val="00AE4F"/>
      </a:accent3>
      <a:accent4>
        <a:srgbClr val="92D54A"/>
      </a:accent4>
      <a:accent5>
        <a:srgbClr val="00AE4F"/>
      </a:accent5>
      <a:accent6>
        <a:srgbClr val="92D54A"/>
      </a:accent6>
      <a:hlink>
        <a:srgbClr val="00AE4F"/>
      </a:hlink>
      <a:folHlink>
        <a:srgbClr val="92D54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8054</Words>
  <Application>WPS 演示</Application>
  <PresentationFormat>自定义</PresentationFormat>
  <Paragraphs>394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Calibri</vt:lpstr>
      <vt:lpstr>微软雅黑</vt:lpstr>
      <vt:lpstr>方正正大黑简体</vt:lpstr>
      <vt:lpstr>黑体</vt:lpstr>
      <vt:lpstr>Agency FB</vt:lpstr>
      <vt:lpstr>Trebuchet MS</vt:lpstr>
      <vt:lpstr>Roboto</vt:lpstr>
      <vt:lpstr>Lato Light</vt:lpstr>
      <vt:lpstr>Impact</vt:lpstr>
      <vt:lpstr>Franklin Gothic Medium</vt:lpstr>
      <vt:lpstr>Cambria Math</vt:lpstr>
      <vt:lpstr>DFMincho-SU</vt:lpstr>
      <vt:lpstr>MS UI Gothic</vt:lpstr>
      <vt:lpstr>Arial</vt:lpstr>
      <vt:lpstr>Source Sans Pro Light</vt:lpstr>
      <vt:lpstr>★日文毛笔</vt:lpstr>
      <vt:lpstr>Arial Unicode MS</vt:lpstr>
      <vt:lpstr>Calibri Light</vt:lpstr>
      <vt:lpstr>方正正准黑简体</vt:lpstr>
      <vt:lpstr>Vrinda</vt:lpstr>
      <vt:lpstr>Malgun Gothic</vt:lpstr>
      <vt:lpstr>教学设计PPT模板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说课公开课</dc:title>
  <dc:creator/>
  <cp:keywords>www.1ppt.com</cp:keywords>
  <cp:lastModifiedBy>铭</cp:lastModifiedBy>
  <cp:revision>2</cp:revision>
  <dcterms:created xsi:type="dcterms:W3CDTF">2016-10-17T14:00:00Z</dcterms:created>
  <dcterms:modified xsi:type="dcterms:W3CDTF">2022-03-10T07:58:41Z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F0A88933A7584C249BC5BCA853C10F76</vt:lpwstr>
  </property>
  <property fmtid="{D5CDD505-2E9C-101B-9397-08002B2CF9AE}" pid="3" name="KSOProductBuildVer">
    <vt:lpwstr>2052-11.1.0.11045</vt:lpwstr>
  </property>
</Properties>
</file>